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5" r:id="rId6"/>
    <p:sldId id="268" r:id="rId7"/>
    <p:sldId id="270" r:id="rId8"/>
    <p:sldId id="271" r:id="rId9"/>
    <p:sldId id="272" r:id="rId10"/>
    <p:sldId id="279" r:id="rId11"/>
    <p:sldId id="273" r:id="rId12"/>
    <p:sldId id="274" r:id="rId13"/>
    <p:sldId id="280" r:id="rId14"/>
    <p:sldId id="27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UV-Vis%20Data\OR2-22\OR2-22_UV-Vis_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UV-Vis%20Data\OR4-22\OR4-22_UV-Vis_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UV-Vis%20Data\OR5-22\OR5-22_UV-Vis_Measurement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Brian%20Leung\UV-Vis%20Data\OR5-22\OR5-22_UV-Vis_Measuremen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rian%20Leung\UV-Vis%20Data\OR2-22\OR2-22_UV-Vis_Measuremen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rian%20Leung\UV-Vis%20Data\OR5-22\OR5-22_UV-Vis_Measuremen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Brian%20Leung\UV-Vis%20Data\OR5-22\OR5-22_UV-Vis_Measurem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8"/>
          <c:order val="6"/>
          <c:tx>
            <c:v>2013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'OR2-22_Air_Measurements'!$AR$3:$AR$603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'OR2-22_Air_Measurements'!$AS$3:$AS$603</c:f>
              <c:numCache>
                <c:formatCode>General</c:formatCode>
                <c:ptCount val="601"/>
                <c:pt idx="0">
                  <c:v>100</c:v>
                </c:pt>
                <c:pt idx="1">
                  <c:v>100.07814141709272</c:v>
                </c:pt>
                <c:pt idx="2">
                  <c:v>100.26164608197955</c:v>
                </c:pt>
                <c:pt idx="3">
                  <c:v>100.12875495386898</c:v>
                </c:pt>
                <c:pt idx="4">
                  <c:v>100.21349851287006</c:v>
                </c:pt>
                <c:pt idx="5">
                  <c:v>100.12776682004316</c:v>
                </c:pt>
                <c:pt idx="6">
                  <c:v>100.29912527407288</c:v>
                </c:pt>
                <c:pt idx="7">
                  <c:v>100.25232437140883</c:v>
                </c:pt>
                <c:pt idx="8">
                  <c:v>100.14428529269981</c:v>
                </c:pt>
                <c:pt idx="9">
                  <c:v>100.25033935850009</c:v>
                </c:pt>
                <c:pt idx="10">
                  <c:v>100.36651088450132</c:v>
                </c:pt>
                <c:pt idx="11">
                  <c:v>100.22800574830819</c:v>
                </c:pt>
                <c:pt idx="12">
                  <c:v>100.18757963379007</c:v>
                </c:pt>
                <c:pt idx="13">
                  <c:v>100.3845771530561</c:v>
                </c:pt>
                <c:pt idx="14">
                  <c:v>100.34429095119064</c:v>
                </c:pt>
                <c:pt idx="15">
                  <c:v>100.18616301674912</c:v>
                </c:pt>
                <c:pt idx="16">
                  <c:v>100.19760089616243</c:v>
                </c:pt>
                <c:pt idx="17">
                  <c:v>100.16642653015785</c:v>
                </c:pt>
                <c:pt idx="18">
                  <c:v>100.33186492648989</c:v>
                </c:pt>
                <c:pt idx="19">
                  <c:v>100.13500731987652</c:v>
                </c:pt>
                <c:pt idx="20">
                  <c:v>100.08197154171923</c:v>
                </c:pt>
                <c:pt idx="21">
                  <c:v>99.984216071635274</c:v>
                </c:pt>
                <c:pt idx="22">
                  <c:v>100.15220787674387</c:v>
                </c:pt>
                <c:pt idx="23">
                  <c:v>100.00515930055768</c:v>
                </c:pt>
                <c:pt idx="24">
                  <c:v>100.02001631189661</c:v>
                </c:pt>
                <c:pt idx="25">
                  <c:v>99.943597572921618</c:v>
                </c:pt>
                <c:pt idx="26">
                  <c:v>99.698583651941618</c:v>
                </c:pt>
                <c:pt idx="27">
                  <c:v>99.823762082179655</c:v>
                </c:pt>
                <c:pt idx="28">
                  <c:v>99.724922280441291</c:v>
                </c:pt>
                <c:pt idx="29">
                  <c:v>99.706112722337437</c:v>
                </c:pt>
                <c:pt idx="30">
                  <c:v>99.528064673827913</c:v>
                </c:pt>
                <c:pt idx="31">
                  <c:v>99.429312324661012</c:v>
                </c:pt>
                <c:pt idx="32">
                  <c:v>99.287615421766347</c:v>
                </c:pt>
                <c:pt idx="33">
                  <c:v>99.1542695746692</c:v>
                </c:pt>
                <c:pt idx="34">
                  <c:v>98.928843482370681</c:v>
                </c:pt>
                <c:pt idx="35">
                  <c:v>98.770409486852401</c:v>
                </c:pt>
                <c:pt idx="36">
                  <c:v>98.704536691293484</c:v>
                </c:pt>
                <c:pt idx="37">
                  <c:v>98.745802281727592</c:v>
                </c:pt>
                <c:pt idx="38">
                  <c:v>98.470374786268053</c:v>
                </c:pt>
                <c:pt idx="39">
                  <c:v>98.385972257910623</c:v>
                </c:pt>
                <c:pt idx="40">
                  <c:v>98.249723214674432</c:v>
                </c:pt>
                <c:pt idx="41">
                  <c:v>98.285427268568853</c:v>
                </c:pt>
                <c:pt idx="42">
                  <c:v>98.380419455166418</c:v>
                </c:pt>
                <c:pt idx="43">
                  <c:v>98.429476462249056</c:v>
                </c:pt>
                <c:pt idx="44">
                  <c:v>98.384835466175019</c:v>
                </c:pt>
                <c:pt idx="45">
                  <c:v>98.591207156092949</c:v>
                </c:pt>
                <c:pt idx="46">
                  <c:v>98.67801443531711</c:v>
                </c:pt>
                <c:pt idx="47">
                  <c:v>98.860985673903031</c:v>
                </c:pt>
                <c:pt idx="48">
                  <c:v>98.983313368083202</c:v>
                </c:pt>
                <c:pt idx="49">
                  <c:v>99.041219864773993</c:v>
                </c:pt>
                <c:pt idx="50">
                  <c:v>99.154059711421027</c:v>
                </c:pt>
                <c:pt idx="51">
                  <c:v>99.208179809771053</c:v>
                </c:pt>
                <c:pt idx="52">
                  <c:v>99.183703772041767</c:v>
                </c:pt>
                <c:pt idx="53">
                  <c:v>99.197773779007619</c:v>
                </c:pt>
                <c:pt idx="54">
                  <c:v>99.456306790138271</c:v>
                </c:pt>
                <c:pt idx="55">
                  <c:v>99.544093457931069</c:v>
                </c:pt>
                <c:pt idx="56">
                  <c:v>99.483467404039601</c:v>
                </c:pt>
                <c:pt idx="57">
                  <c:v>99.636392323099415</c:v>
                </c:pt>
                <c:pt idx="58">
                  <c:v>99.700507459512025</c:v>
                </c:pt>
                <c:pt idx="59">
                  <c:v>99.678418693596868</c:v>
                </c:pt>
                <c:pt idx="60">
                  <c:v>99.680797220153849</c:v>
                </c:pt>
                <c:pt idx="61">
                  <c:v>99.809525926789703</c:v>
                </c:pt>
                <c:pt idx="62">
                  <c:v>99.761116034350863</c:v>
                </c:pt>
                <c:pt idx="63">
                  <c:v>99.812534054552842</c:v>
                </c:pt>
                <c:pt idx="64">
                  <c:v>99.832567856963749</c:v>
                </c:pt>
                <c:pt idx="65">
                  <c:v>99.848841485343655</c:v>
                </c:pt>
                <c:pt idx="66">
                  <c:v>99.79508865340874</c:v>
                </c:pt>
                <c:pt idx="67">
                  <c:v>99.811029996402112</c:v>
                </c:pt>
                <c:pt idx="68">
                  <c:v>99.806246718978386</c:v>
                </c:pt>
                <c:pt idx="69">
                  <c:v>99.767595754120862</c:v>
                </c:pt>
                <c:pt idx="70">
                  <c:v>99.707275749844499</c:v>
                </c:pt>
                <c:pt idx="71">
                  <c:v>99.683228206792037</c:v>
                </c:pt>
                <c:pt idx="72">
                  <c:v>99.510750440079349</c:v>
                </c:pt>
                <c:pt idx="73">
                  <c:v>99.39556705936559</c:v>
                </c:pt>
                <c:pt idx="74">
                  <c:v>99.250214925525654</c:v>
                </c:pt>
                <c:pt idx="75">
                  <c:v>98.954972236160501</c:v>
                </c:pt>
                <c:pt idx="76">
                  <c:v>98.607043556000576</c:v>
                </c:pt>
                <c:pt idx="77">
                  <c:v>98.112940756599002</c:v>
                </c:pt>
                <c:pt idx="78">
                  <c:v>97.54666908080695</c:v>
                </c:pt>
                <c:pt idx="79">
                  <c:v>96.770440446208852</c:v>
                </c:pt>
                <c:pt idx="80">
                  <c:v>96.05988347771698</c:v>
                </c:pt>
                <c:pt idx="81">
                  <c:v>95.31580859769214</c:v>
                </c:pt>
                <c:pt idx="82">
                  <c:v>94.738090285767953</c:v>
                </c:pt>
                <c:pt idx="83">
                  <c:v>94.298186292030735</c:v>
                </c:pt>
                <c:pt idx="84">
                  <c:v>94.062100567973204</c:v>
                </c:pt>
                <c:pt idx="85">
                  <c:v>94.119963349839949</c:v>
                </c:pt>
                <c:pt idx="86">
                  <c:v>94.403698186272962</c:v>
                </c:pt>
                <c:pt idx="87">
                  <c:v>94.836676486510768</c:v>
                </c:pt>
                <c:pt idx="88">
                  <c:v>95.297042765874025</c:v>
                </c:pt>
                <c:pt idx="89">
                  <c:v>95.839642910285889</c:v>
                </c:pt>
                <c:pt idx="90">
                  <c:v>96.36260276593508</c:v>
                </c:pt>
                <c:pt idx="91">
                  <c:v>96.773658448681829</c:v>
                </c:pt>
                <c:pt idx="92">
                  <c:v>97.212609278160159</c:v>
                </c:pt>
                <c:pt idx="93">
                  <c:v>97.547814617799702</c:v>
                </c:pt>
                <c:pt idx="94">
                  <c:v>97.895445982140018</c:v>
                </c:pt>
                <c:pt idx="95">
                  <c:v>98.233064829365134</c:v>
                </c:pt>
                <c:pt idx="96">
                  <c:v>98.4015638135415</c:v>
                </c:pt>
                <c:pt idx="97">
                  <c:v>98.60419283140439</c:v>
                </c:pt>
                <c:pt idx="98">
                  <c:v>98.829872513236793</c:v>
                </c:pt>
                <c:pt idx="99">
                  <c:v>98.934282596772007</c:v>
                </c:pt>
                <c:pt idx="100">
                  <c:v>99.06429676451495</c:v>
                </c:pt>
                <c:pt idx="101">
                  <c:v>99.144554373373609</c:v>
                </c:pt>
                <c:pt idx="102">
                  <c:v>99.217387831998863</c:v>
                </c:pt>
                <c:pt idx="103">
                  <c:v>99.306416234613039</c:v>
                </c:pt>
                <c:pt idx="104">
                  <c:v>99.316831010633621</c:v>
                </c:pt>
                <c:pt idx="105">
                  <c:v>99.376241565475155</c:v>
                </c:pt>
                <c:pt idx="106">
                  <c:v>99.363395802816385</c:v>
                </c:pt>
                <c:pt idx="107">
                  <c:v>99.470027009741599</c:v>
                </c:pt>
                <c:pt idx="108">
                  <c:v>99.39920478833487</c:v>
                </c:pt>
                <c:pt idx="109">
                  <c:v>99.485784713796562</c:v>
                </c:pt>
                <c:pt idx="110">
                  <c:v>99.574358397424163</c:v>
                </c:pt>
                <c:pt idx="111">
                  <c:v>99.504734184553058</c:v>
                </c:pt>
                <c:pt idx="112">
                  <c:v>99.545746185453282</c:v>
                </c:pt>
                <c:pt idx="113">
                  <c:v>99.546052246530053</c:v>
                </c:pt>
                <c:pt idx="114">
                  <c:v>99.547022889841557</c:v>
                </c:pt>
                <c:pt idx="115">
                  <c:v>99.563130369797349</c:v>
                </c:pt>
                <c:pt idx="116">
                  <c:v>99.472580418518163</c:v>
                </c:pt>
                <c:pt idx="117">
                  <c:v>99.606101159296557</c:v>
                </c:pt>
                <c:pt idx="118">
                  <c:v>99.605235447609118</c:v>
                </c:pt>
                <c:pt idx="119">
                  <c:v>99.582954297498432</c:v>
                </c:pt>
                <c:pt idx="120">
                  <c:v>99.576605745123942</c:v>
                </c:pt>
                <c:pt idx="121">
                  <c:v>99.571979870867196</c:v>
                </c:pt>
                <c:pt idx="122">
                  <c:v>99.555758702568497</c:v>
                </c:pt>
                <c:pt idx="123">
                  <c:v>99.568525769374617</c:v>
                </c:pt>
                <c:pt idx="124">
                  <c:v>99.504926557286936</c:v>
                </c:pt>
                <c:pt idx="125">
                  <c:v>99.46846173479085</c:v>
                </c:pt>
                <c:pt idx="126">
                  <c:v>99.436360440298813</c:v>
                </c:pt>
                <c:pt idx="127">
                  <c:v>99.48529501378141</c:v>
                </c:pt>
                <c:pt idx="128">
                  <c:v>99.382852464102342</c:v>
                </c:pt>
                <c:pt idx="129">
                  <c:v>99.434760184319472</c:v>
                </c:pt>
                <c:pt idx="130">
                  <c:v>99.406025550210217</c:v>
                </c:pt>
                <c:pt idx="131">
                  <c:v>99.448480403922815</c:v>
                </c:pt>
                <c:pt idx="132">
                  <c:v>99.459463575811199</c:v>
                </c:pt>
                <c:pt idx="133">
                  <c:v>99.449468537748615</c:v>
                </c:pt>
                <c:pt idx="134">
                  <c:v>99.282910851656936</c:v>
                </c:pt>
                <c:pt idx="135">
                  <c:v>99.352867349914561</c:v>
                </c:pt>
                <c:pt idx="136">
                  <c:v>99.295039560538072</c:v>
                </c:pt>
                <c:pt idx="137">
                  <c:v>99.269977636426702</c:v>
                </c:pt>
                <c:pt idx="138">
                  <c:v>99.27666723090654</c:v>
                </c:pt>
                <c:pt idx="139">
                  <c:v>99.235576522692</c:v>
                </c:pt>
                <c:pt idx="140">
                  <c:v>99.176760599489725</c:v>
                </c:pt>
                <c:pt idx="141">
                  <c:v>99.152468200698834</c:v>
                </c:pt>
                <c:pt idx="142">
                  <c:v>99.116624234151757</c:v>
                </c:pt>
                <c:pt idx="143">
                  <c:v>99.158344543572454</c:v>
                </c:pt>
                <c:pt idx="144">
                  <c:v>99.067733375493233</c:v>
                </c:pt>
                <c:pt idx="145">
                  <c:v>98.965159658418628</c:v>
                </c:pt>
                <c:pt idx="146">
                  <c:v>98.954779863426637</c:v>
                </c:pt>
                <c:pt idx="147">
                  <c:v>98.991297157465596</c:v>
                </c:pt>
                <c:pt idx="148">
                  <c:v>98.921375628774882</c:v>
                </c:pt>
                <c:pt idx="149">
                  <c:v>98.885662829623314</c:v>
                </c:pt>
                <c:pt idx="150">
                  <c:v>98.880547266813068</c:v>
                </c:pt>
                <c:pt idx="151">
                  <c:v>98.849198007127228</c:v>
                </c:pt>
                <c:pt idx="152">
                  <c:v>98.75285915408422</c:v>
                </c:pt>
                <c:pt idx="153">
                  <c:v>98.779040367955247</c:v>
                </c:pt>
                <c:pt idx="154">
                  <c:v>98.719734744737792</c:v>
                </c:pt>
                <c:pt idx="155">
                  <c:v>98.737223872167633</c:v>
                </c:pt>
                <c:pt idx="156">
                  <c:v>98.68360220762824</c:v>
                </c:pt>
                <c:pt idx="157">
                  <c:v>98.701021384462578</c:v>
                </c:pt>
                <c:pt idx="158">
                  <c:v>98.688271808170725</c:v>
                </c:pt>
                <c:pt idx="159">
                  <c:v>98.681005072565952</c:v>
                </c:pt>
                <c:pt idx="160">
                  <c:v>98.715187566333668</c:v>
                </c:pt>
                <c:pt idx="161">
                  <c:v>98.728365625840638</c:v>
                </c:pt>
                <c:pt idx="162">
                  <c:v>98.638489013514999</c:v>
                </c:pt>
                <c:pt idx="163">
                  <c:v>98.655602117810901</c:v>
                </c:pt>
                <c:pt idx="164">
                  <c:v>98.684712763592415</c:v>
                </c:pt>
                <c:pt idx="165">
                  <c:v>98.654255451365444</c:v>
                </c:pt>
                <c:pt idx="166">
                  <c:v>98.595491988244362</c:v>
                </c:pt>
                <c:pt idx="167">
                  <c:v>98.61640023613819</c:v>
                </c:pt>
                <c:pt idx="168">
                  <c:v>98.587324571385253</c:v>
                </c:pt>
                <c:pt idx="169">
                  <c:v>98.595422037648873</c:v>
                </c:pt>
                <c:pt idx="170">
                  <c:v>98.567544369969895</c:v>
                </c:pt>
                <c:pt idx="171">
                  <c:v>98.504959527479471</c:v>
                </c:pt>
                <c:pt idx="172">
                  <c:v>98.484488508057936</c:v>
                </c:pt>
                <c:pt idx="173">
                  <c:v>98.487417939968438</c:v>
                </c:pt>
                <c:pt idx="174">
                  <c:v>98.380891664667288</c:v>
                </c:pt>
                <c:pt idx="175">
                  <c:v>98.406207178312556</c:v>
                </c:pt>
                <c:pt idx="176">
                  <c:v>98.376064672419503</c:v>
                </c:pt>
                <c:pt idx="177">
                  <c:v>98.347924658487827</c:v>
                </c:pt>
                <c:pt idx="178">
                  <c:v>98.389295192007694</c:v>
                </c:pt>
                <c:pt idx="179">
                  <c:v>98.255232291132913</c:v>
                </c:pt>
                <c:pt idx="180">
                  <c:v>98.244082970820429</c:v>
                </c:pt>
                <c:pt idx="181">
                  <c:v>98.194142772997736</c:v>
                </c:pt>
                <c:pt idx="182">
                  <c:v>98.224040434614039</c:v>
                </c:pt>
                <c:pt idx="183">
                  <c:v>98.16072105929338</c:v>
                </c:pt>
                <c:pt idx="184">
                  <c:v>97.990158354893921</c:v>
                </c:pt>
                <c:pt idx="185">
                  <c:v>97.908361706855942</c:v>
                </c:pt>
                <c:pt idx="186">
                  <c:v>97.798827303791683</c:v>
                </c:pt>
                <c:pt idx="187">
                  <c:v>97.635968563469291</c:v>
                </c:pt>
                <c:pt idx="188">
                  <c:v>97.473835622181696</c:v>
                </c:pt>
                <c:pt idx="189">
                  <c:v>97.377120746004749</c:v>
                </c:pt>
                <c:pt idx="190">
                  <c:v>97.227072787312551</c:v>
                </c:pt>
                <c:pt idx="191">
                  <c:v>97.171177539301951</c:v>
                </c:pt>
                <c:pt idx="192">
                  <c:v>97.172978924733968</c:v>
                </c:pt>
                <c:pt idx="193">
                  <c:v>97.198784126932736</c:v>
                </c:pt>
                <c:pt idx="194">
                  <c:v>97.23192601533178</c:v>
                </c:pt>
                <c:pt idx="195">
                  <c:v>97.333730230009223</c:v>
                </c:pt>
                <c:pt idx="196">
                  <c:v>97.364546063394172</c:v>
                </c:pt>
                <c:pt idx="197">
                  <c:v>97.395256976616679</c:v>
                </c:pt>
                <c:pt idx="198">
                  <c:v>97.445083497558159</c:v>
                </c:pt>
                <c:pt idx="199">
                  <c:v>97.498539002211757</c:v>
                </c:pt>
                <c:pt idx="200">
                  <c:v>97.489584569517845</c:v>
                </c:pt>
                <c:pt idx="201">
                  <c:v>97.547893325114018</c:v>
                </c:pt>
                <c:pt idx="202">
                  <c:v>97.543319910938465</c:v>
                </c:pt>
                <c:pt idx="203">
                  <c:v>97.54601324382935</c:v>
                </c:pt>
                <c:pt idx="204">
                  <c:v>97.585215114040395</c:v>
                </c:pt>
                <c:pt idx="205">
                  <c:v>97.580186992339918</c:v>
                </c:pt>
                <c:pt idx="206">
                  <c:v>97.556113213516028</c:v>
                </c:pt>
                <c:pt idx="207">
                  <c:v>97.584996505535088</c:v>
                </c:pt>
                <c:pt idx="208">
                  <c:v>97.540827718961921</c:v>
                </c:pt>
                <c:pt idx="209">
                  <c:v>97.531401076767139</c:v>
                </c:pt>
                <c:pt idx="210">
                  <c:v>97.53762720700324</c:v>
                </c:pt>
                <c:pt idx="211">
                  <c:v>97.504800113476449</c:v>
                </c:pt>
                <c:pt idx="212">
                  <c:v>97.508971268746635</c:v>
                </c:pt>
                <c:pt idx="213">
                  <c:v>97.478129199590256</c:v>
                </c:pt>
                <c:pt idx="214">
                  <c:v>97.417817940571041</c:v>
                </c:pt>
                <c:pt idx="215">
                  <c:v>97.447619415820427</c:v>
                </c:pt>
                <c:pt idx="216">
                  <c:v>97.380959615888401</c:v>
                </c:pt>
                <c:pt idx="217">
                  <c:v>97.370509858839227</c:v>
                </c:pt>
                <c:pt idx="218">
                  <c:v>97.358765906887484</c:v>
                </c:pt>
                <c:pt idx="219">
                  <c:v>97.356422361359094</c:v>
                </c:pt>
                <c:pt idx="220">
                  <c:v>97.320700828412058</c:v>
                </c:pt>
                <c:pt idx="221">
                  <c:v>97.289867493051162</c:v>
                </c:pt>
                <c:pt idx="222">
                  <c:v>97.261071653603551</c:v>
                </c:pt>
                <c:pt idx="223">
                  <c:v>97.290147318356489</c:v>
                </c:pt>
                <c:pt idx="224">
                  <c:v>97.214279496196667</c:v>
                </c:pt>
                <c:pt idx="225">
                  <c:v>97.184495511461577</c:v>
                </c:pt>
                <c:pt idx="226">
                  <c:v>97.18236184064304</c:v>
                </c:pt>
                <c:pt idx="227">
                  <c:v>97.168012008371846</c:v>
                </c:pt>
                <c:pt idx="228">
                  <c:v>97.138088110984114</c:v>
                </c:pt>
                <c:pt idx="229">
                  <c:v>97.096175417367888</c:v>
                </c:pt>
                <c:pt idx="230">
                  <c:v>97.106362839626016</c:v>
                </c:pt>
                <c:pt idx="231">
                  <c:v>97.0388373165449</c:v>
                </c:pt>
                <c:pt idx="232">
                  <c:v>97.031841672449971</c:v>
                </c:pt>
                <c:pt idx="233">
                  <c:v>96.989133229203489</c:v>
                </c:pt>
                <c:pt idx="234">
                  <c:v>96.992569840181758</c:v>
                </c:pt>
                <c:pt idx="235">
                  <c:v>96.975736549729532</c:v>
                </c:pt>
                <c:pt idx="236">
                  <c:v>96.923758867455206</c:v>
                </c:pt>
                <c:pt idx="237">
                  <c:v>96.921161732392932</c:v>
                </c:pt>
                <c:pt idx="238">
                  <c:v>96.90764264224228</c:v>
                </c:pt>
                <c:pt idx="239">
                  <c:v>96.875917359422502</c:v>
                </c:pt>
                <c:pt idx="240">
                  <c:v>96.836085876543635</c:v>
                </c:pt>
                <c:pt idx="241">
                  <c:v>96.808391847803051</c:v>
                </c:pt>
                <c:pt idx="242">
                  <c:v>96.786373032483397</c:v>
                </c:pt>
                <c:pt idx="243">
                  <c:v>96.794251890241711</c:v>
                </c:pt>
                <c:pt idx="244">
                  <c:v>96.714195410835742</c:v>
                </c:pt>
                <c:pt idx="245">
                  <c:v>96.71391558553043</c:v>
                </c:pt>
                <c:pt idx="246">
                  <c:v>96.72064016103883</c:v>
                </c:pt>
                <c:pt idx="247">
                  <c:v>96.653298276896109</c:v>
                </c:pt>
                <c:pt idx="248">
                  <c:v>96.680266506601924</c:v>
                </c:pt>
                <c:pt idx="249">
                  <c:v>96.63567798207076</c:v>
                </c:pt>
                <c:pt idx="250">
                  <c:v>96.569639038087757</c:v>
                </c:pt>
                <c:pt idx="251">
                  <c:v>96.556032495365642</c:v>
                </c:pt>
                <c:pt idx="252">
                  <c:v>96.522173553188978</c:v>
                </c:pt>
                <c:pt idx="253">
                  <c:v>96.534713254770978</c:v>
                </c:pt>
                <c:pt idx="254">
                  <c:v>96.499892403078292</c:v>
                </c:pt>
                <c:pt idx="255">
                  <c:v>96.477270222323909</c:v>
                </c:pt>
                <c:pt idx="256">
                  <c:v>96.418874025617953</c:v>
                </c:pt>
                <c:pt idx="257">
                  <c:v>96.422765355582811</c:v>
                </c:pt>
                <c:pt idx="258">
                  <c:v>96.358081823302399</c:v>
                </c:pt>
                <c:pt idx="259">
                  <c:v>96.379226181677481</c:v>
                </c:pt>
                <c:pt idx="260">
                  <c:v>96.323339667462349</c:v>
                </c:pt>
                <c:pt idx="261">
                  <c:v>96.285930437426174</c:v>
                </c:pt>
                <c:pt idx="262">
                  <c:v>96.231215695975237</c:v>
                </c:pt>
                <c:pt idx="263">
                  <c:v>96.205847722248777</c:v>
                </c:pt>
                <c:pt idx="264">
                  <c:v>96.143122967105668</c:v>
                </c:pt>
                <c:pt idx="265">
                  <c:v>96.050754151341835</c:v>
                </c:pt>
                <c:pt idx="266">
                  <c:v>96.018486708425684</c:v>
                </c:pt>
                <c:pt idx="267">
                  <c:v>95.994115613782157</c:v>
                </c:pt>
                <c:pt idx="268">
                  <c:v>95.962451547762427</c:v>
                </c:pt>
                <c:pt idx="269">
                  <c:v>95.939908062860681</c:v>
                </c:pt>
                <c:pt idx="270">
                  <c:v>95.912380182544211</c:v>
                </c:pt>
                <c:pt idx="271">
                  <c:v>95.922436425945151</c:v>
                </c:pt>
                <c:pt idx="272">
                  <c:v>95.919244659243617</c:v>
                </c:pt>
                <c:pt idx="273">
                  <c:v>95.886373850892767</c:v>
                </c:pt>
                <c:pt idx="274">
                  <c:v>95.864320066006186</c:v>
                </c:pt>
                <c:pt idx="275">
                  <c:v>95.871184542705592</c:v>
                </c:pt>
                <c:pt idx="276">
                  <c:v>95.819906423694619</c:v>
                </c:pt>
                <c:pt idx="277">
                  <c:v>95.794337320515453</c:v>
                </c:pt>
                <c:pt idx="278">
                  <c:v>95.77003618792908</c:v>
                </c:pt>
                <c:pt idx="279">
                  <c:v>95.716685603437895</c:v>
                </c:pt>
                <c:pt idx="280">
                  <c:v>95.681453759044359</c:v>
                </c:pt>
                <c:pt idx="281">
                  <c:v>95.630779016929765</c:v>
                </c:pt>
                <c:pt idx="282">
                  <c:v>95.629187506207558</c:v>
                </c:pt>
                <c:pt idx="283">
                  <c:v>95.604352947320308</c:v>
                </c:pt>
                <c:pt idx="284">
                  <c:v>95.560551427162281</c:v>
                </c:pt>
                <c:pt idx="285">
                  <c:v>95.515630605782917</c:v>
                </c:pt>
                <c:pt idx="286">
                  <c:v>95.437261834927725</c:v>
                </c:pt>
                <c:pt idx="287">
                  <c:v>95.465751613298565</c:v>
                </c:pt>
                <c:pt idx="288">
                  <c:v>95.392900664159043</c:v>
                </c:pt>
                <c:pt idx="289">
                  <c:v>95.342531983121191</c:v>
                </c:pt>
                <c:pt idx="290">
                  <c:v>95.304598060579622</c:v>
                </c:pt>
                <c:pt idx="291">
                  <c:v>95.260403038235012</c:v>
                </c:pt>
                <c:pt idx="292">
                  <c:v>95.218219264570607</c:v>
                </c:pt>
                <c:pt idx="293">
                  <c:v>95.17774942376677</c:v>
                </c:pt>
                <c:pt idx="294">
                  <c:v>95.112200179798918</c:v>
                </c:pt>
                <c:pt idx="295">
                  <c:v>95.08633376080013</c:v>
                </c:pt>
                <c:pt idx="296">
                  <c:v>95.062408639886044</c:v>
                </c:pt>
                <c:pt idx="297">
                  <c:v>95.009259184847522</c:v>
                </c:pt>
                <c:pt idx="298">
                  <c:v>94.967696278593806</c:v>
                </c:pt>
                <c:pt idx="299">
                  <c:v>94.888864043494905</c:v>
                </c:pt>
                <c:pt idx="300">
                  <c:v>94.828237978141772</c:v>
                </c:pt>
                <c:pt idx="301">
                  <c:v>94.790583892367195</c:v>
                </c:pt>
                <c:pt idx="302">
                  <c:v>94.743214593835361</c:v>
                </c:pt>
                <c:pt idx="303">
                  <c:v>94.725961576886817</c:v>
                </c:pt>
                <c:pt idx="304">
                  <c:v>94.658514761120003</c:v>
                </c:pt>
                <c:pt idx="305">
                  <c:v>94.623956244218348</c:v>
                </c:pt>
                <c:pt idx="306">
                  <c:v>94.559736176181644</c:v>
                </c:pt>
                <c:pt idx="307">
                  <c:v>94.467157485707972</c:v>
                </c:pt>
                <c:pt idx="308">
                  <c:v>94.418459011244977</c:v>
                </c:pt>
                <c:pt idx="309">
                  <c:v>94.397454565522565</c:v>
                </c:pt>
                <c:pt idx="310">
                  <c:v>94.323694178409866</c:v>
                </c:pt>
                <c:pt idx="311">
                  <c:v>94.2425621240683</c:v>
                </c:pt>
                <c:pt idx="312">
                  <c:v>94.186649385543404</c:v>
                </c:pt>
                <c:pt idx="313">
                  <c:v>94.159908509600058</c:v>
                </c:pt>
                <c:pt idx="314">
                  <c:v>94.069778296278841</c:v>
                </c:pt>
                <c:pt idx="315">
                  <c:v>93.979770505096027</c:v>
                </c:pt>
                <c:pt idx="316">
                  <c:v>93.954664866160584</c:v>
                </c:pt>
                <c:pt idx="317">
                  <c:v>93.902494799690729</c:v>
                </c:pt>
                <c:pt idx="318">
                  <c:v>93.835091710209653</c:v>
                </c:pt>
                <c:pt idx="319">
                  <c:v>93.73885778879071</c:v>
                </c:pt>
                <c:pt idx="320">
                  <c:v>93.656964954385799</c:v>
                </c:pt>
                <c:pt idx="321">
                  <c:v>93.589937876576997</c:v>
                </c:pt>
                <c:pt idx="322">
                  <c:v>93.514087544931471</c:v>
                </c:pt>
                <c:pt idx="323">
                  <c:v>93.414626875782417</c:v>
                </c:pt>
                <c:pt idx="324">
                  <c:v>93.362203219778664</c:v>
                </c:pt>
                <c:pt idx="325">
                  <c:v>93.277617063944547</c:v>
                </c:pt>
                <c:pt idx="326">
                  <c:v>93.196948462385024</c:v>
                </c:pt>
                <c:pt idx="327">
                  <c:v>93.14127183434141</c:v>
                </c:pt>
                <c:pt idx="328">
                  <c:v>93.032708086050306</c:v>
                </c:pt>
                <c:pt idx="329">
                  <c:v>92.975230072574661</c:v>
                </c:pt>
                <c:pt idx="330">
                  <c:v>92.878217880578077</c:v>
                </c:pt>
                <c:pt idx="331">
                  <c:v>92.822226446200531</c:v>
                </c:pt>
                <c:pt idx="332">
                  <c:v>92.747101902128108</c:v>
                </c:pt>
                <c:pt idx="333">
                  <c:v>92.650902961737742</c:v>
                </c:pt>
                <c:pt idx="334">
                  <c:v>92.582205677354096</c:v>
                </c:pt>
                <c:pt idx="335">
                  <c:v>92.483462073444343</c:v>
                </c:pt>
                <c:pt idx="336">
                  <c:v>92.388636023809198</c:v>
                </c:pt>
                <c:pt idx="337">
                  <c:v>92.273513848433794</c:v>
                </c:pt>
                <c:pt idx="338">
                  <c:v>92.166331736155058</c:v>
                </c:pt>
                <c:pt idx="339">
                  <c:v>92.065603119336529</c:v>
                </c:pt>
                <c:pt idx="340">
                  <c:v>91.974834548090357</c:v>
                </c:pt>
                <c:pt idx="341">
                  <c:v>91.894603186464821</c:v>
                </c:pt>
                <c:pt idx="342">
                  <c:v>91.790770244054556</c:v>
                </c:pt>
                <c:pt idx="343">
                  <c:v>91.647936549424273</c:v>
                </c:pt>
                <c:pt idx="344">
                  <c:v>91.558567116166415</c:v>
                </c:pt>
                <c:pt idx="345">
                  <c:v>91.44194961643575</c:v>
                </c:pt>
                <c:pt idx="346">
                  <c:v>91.308149050352029</c:v>
                </c:pt>
                <c:pt idx="347">
                  <c:v>91.187692692199377</c:v>
                </c:pt>
                <c:pt idx="348">
                  <c:v>91.064394354707701</c:v>
                </c:pt>
                <c:pt idx="349">
                  <c:v>90.94809166131094</c:v>
                </c:pt>
                <c:pt idx="350">
                  <c:v>90.809026874507154</c:v>
                </c:pt>
                <c:pt idx="351">
                  <c:v>90.681950883931833</c:v>
                </c:pt>
                <c:pt idx="352">
                  <c:v>90.554280261717267</c:v>
                </c:pt>
                <c:pt idx="353">
                  <c:v>90.423715188620804</c:v>
                </c:pt>
                <c:pt idx="354">
                  <c:v>90.291698517454819</c:v>
                </c:pt>
                <c:pt idx="355">
                  <c:v>90.166327714482932</c:v>
                </c:pt>
                <c:pt idx="356">
                  <c:v>90.033716411677688</c:v>
                </c:pt>
                <c:pt idx="357">
                  <c:v>89.888049482965528</c:v>
                </c:pt>
                <c:pt idx="358">
                  <c:v>89.710902127172005</c:v>
                </c:pt>
                <c:pt idx="359">
                  <c:v>89.583983528301971</c:v>
                </c:pt>
                <c:pt idx="360">
                  <c:v>89.454590227969717</c:v>
                </c:pt>
                <c:pt idx="361">
                  <c:v>89.301980115243836</c:v>
                </c:pt>
                <c:pt idx="362">
                  <c:v>89.120740300032764</c:v>
                </c:pt>
                <c:pt idx="363">
                  <c:v>88.932347426098147</c:v>
                </c:pt>
                <c:pt idx="364">
                  <c:v>88.741436124415557</c:v>
                </c:pt>
                <c:pt idx="365">
                  <c:v>88.548085090837631</c:v>
                </c:pt>
                <c:pt idx="366">
                  <c:v>88.386336906479443</c:v>
                </c:pt>
                <c:pt idx="367">
                  <c:v>88.166944560221495</c:v>
                </c:pt>
                <c:pt idx="368">
                  <c:v>87.950114367997244</c:v>
                </c:pt>
                <c:pt idx="369">
                  <c:v>87.720753219448127</c:v>
                </c:pt>
                <c:pt idx="370">
                  <c:v>87.513533308357069</c:v>
                </c:pt>
                <c:pt idx="371">
                  <c:v>87.280508195067227</c:v>
                </c:pt>
                <c:pt idx="372">
                  <c:v>87.020252505818874</c:v>
                </c:pt>
                <c:pt idx="373">
                  <c:v>86.753998040096874</c:v>
                </c:pt>
                <c:pt idx="374">
                  <c:v>86.506054698668066</c:v>
                </c:pt>
                <c:pt idx="375">
                  <c:v>86.254464871551136</c:v>
                </c:pt>
                <c:pt idx="376">
                  <c:v>85.994506498122419</c:v>
                </c:pt>
                <c:pt idx="377">
                  <c:v>85.715004022297933</c:v>
                </c:pt>
                <c:pt idx="378">
                  <c:v>85.392452061121602</c:v>
                </c:pt>
                <c:pt idx="379">
                  <c:v>85.100383659405381</c:v>
                </c:pt>
                <c:pt idx="380">
                  <c:v>84.809504509505956</c:v>
                </c:pt>
                <c:pt idx="381">
                  <c:v>84.485081212302106</c:v>
                </c:pt>
                <c:pt idx="382">
                  <c:v>84.147549817648454</c:v>
                </c:pt>
                <c:pt idx="383">
                  <c:v>83.788489307690327</c:v>
                </c:pt>
                <c:pt idx="384">
                  <c:v>83.421287616644506</c:v>
                </c:pt>
                <c:pt idx="385">
                  <c:v>83.023016479756507</c:v>
                </c:pt>
                <c:pt idx="386">
                  <c:v>82.58958346053214</c:v>
                </c:pt>
                <c:pt idx="387">
                  <c:v>82.170342870411972</c:v>
                </c:pt>
                <c:pt idx="388">
                  <c:v>81.722857334736048</c:v>
                </c:pt>
                <c:pt idx="389">
                  <c:v>81.253125641439681</c:v>
                </c:pt>
                <c:pt idx="390">
                  <c:v>80.766499440891067</c:v>
                </c:pt>
                <c:pt idx="391">
                  <c:v>80.222753759486451</c:v>
                </c:pt>
                <c:pt idx="392">
                  <c:v>79.70569648248231</c:v>
                </c:pt>
                <c:pt idx="393">
                  <c:v>79.169663510411908</c:v>
                </c:pt>
                <c:pt idx="394">
                  <c:v>78.58981151620749</c:v>
                </c:pt>
                <c:pt idx="395">
                  <c:v>78.0070038772445</c:v>
                </c:pt>
                <c:pt idx="396">
                  <c:v>77.381837559474164</c:v>
                </c:pt>
                <c:pt idx="397">
                  <c:v>76.704885955086723</c:v>
                </c:pt>
                <c:pt idx="398">
                  <c:v>76.051737038013343</c:v>
                </c:pt>
                <c:pt idx="399">
                  <c:v>75.323061329423808</c:v>
                </c:pt>
                <c:pt idx="400">
                  <c:v>74.540011932950364</c:v>
                </c:pt>
                <c:pt idx="401">
                  <c:v>73.756437855433191</c:v>
                </c:pt>
                <c:pt idx="402">
                  <c:v>72.944094174239837</c:v>
                </c:pt>
                <c:pt idx="403">
                  <c:v>72.095329385374455</c:v>
                </c:pt>
                <c:pt idx="404">
                  <c:v>71.228743172231034</c:v>
                </c:pt>
                <c:pt idx="405">
                  <c:v>70.219244568604694</c:v>
                </c:pt>
                <c:pt idx="406">
                  <c:v>69.375245566648744</c:v>
                </c:pt>
                <c:pt idx="407">
                  <c:v>68.326182181832309</c:v>
                </c:pt>
                <c:pt idx="408">
                  <c:v>67.399678223317906</c:v>
                </c:pt>
                <c:pt idx="409">
                  <c:v>66.5629197211953</c:v>
                </c:pt>
                <c:pt idx="410">
                  <c:v>65.414006543402664</c:v>
                </c:pt>
                <c:pt idx="411">
                  <c:v>64.276338872289458</c:v>
                </c:pt>
                <c:pt idx="412">
                  <c:v>63.147297715381377</c:v>
                </c:pt>
                <c:pt idx="413">
                  <c:v>62.156171429924903</c:v>
                </c:pt>
                <c:pt idx="414">
                  <c:v>60.966228760717769</c:v>
                </c:pt>
                <c:pt idx="415">
                  <c:v>59.701974799044415</c:v>
                </c:pt>
                <c:pt idx="416">
                  <c:v>58.282255610227914</c:v>
                </c:pt>
                <c:pt idx="417">
                  <c:v>56.97253866707883</c:v>
                </c:pt>
                <c:pt idx="418">
                  <c:v>55.595659100366007</c:v>
                </c:pt>
                <c:pt idx="419">
                  <c:v>54.165896780303449</c:v>
                </c:pt>
                <c:pt idx="420">
                  <c:v>52.548165714085357</c:v>
                </c:pt>
                <c:pt idx="421">
                  <c:v>50.801850209320129</c:v>
                </c:pt>
                <c:pt idx="422">
                  <c:v>49.21604554391282</c:v>
                </c:pt>
                <c:pt idx="423">
                  <c:v>47.949666645216375</c:v>
                </c:pt>
                <c:pt idx="424">
                  <c:v>46.43345121165158</c:v>
                </c:pt>
                <c:pt idx="425">
                  <c:v>44.842076252985756</c:v>
                </c:pt>
                <c:pt idx="426">
                  <c:v>43.339073848494841</c:v>
                </c:pt>
                <c:pt idx="427">
                  <c:v>41.912101047690101</c:v>
                </c:pt>
                <c:pt idx="428">
                  <c:v>40.663521715859673</c:v>
                </c:pt>
                <c:pt idx="429">
                  <c:v>39.532198230223209</c:v>
                </c:pt>
                <c:pt idx="430">
                  <c:v>38.211576811038377</c:v>
                </c:pt>
                <c:pt idx="431">
                  <c:v>36.851565504344698</c:v>
                </c:pt>
                <c:pt idx="432">
                  <c:v>35.574717180366761</c:v>
                </c:pt>
                <c:pt idx="433">
                  <c:v>34.611680626478808</c:v>
                </c:pt>
                <c:pt idx="434">
                  <c:v>33.499365627757491</c:v>
                </c:pt>
                <c:pt idx="435">
                  <c:v>32.309665625109062</c:v>
                </c:pt>
                <c:pt idx="436">
                  <c:v>31.109723539479923</c:v>
                </c:pt>
                <c:pt idx="437">
                  <c:v>29.873600835019435</c:v>
                </c:pt>
                <c:pt idx="438">
                  <c:v>28.953613766483322</c:v>
                </c:pt>
                <c:pt idx="439">
                  <c:v>28.063194251895013</c:v>
                </c:pt>
                <c:pt idx="440">
                  <c:v>26.874357771754312</c:v>
                </c:pt>
                <c:pt idx="441">
                  <c:v>25.537392762132409</c:v>
                </c:pt>
                <c:pt idx="442">
                  <c:v>24.409678591975769</c:v>
                </c:pt>
                <c:pt idx="443">
                  <c:v>23.498667813545591</c:v>
                </c:pt>
                <c:pt idx="444">
                  <c:v>22.479572040940958</c:v>
                </c:pt>
                <c:pt idx="445">
                  <c:v>21.401666912673161</c:v>
                </c:pt>
                <c:pt idx="446">
                  <c:v>20.139581591385276</c:v>
                </c:pt>
                <c:pt idx="447">
                  <c:v>19.015443944859577</c:v>
                </c:pt>
                <c:pt idx="448">
                  <c:v>17.958700654019477</c:v>
                </c:pt>
                <c:pt idx="449">
                  <c:v>16.743877521921323</c:v>
                </c:pt>
                <c:pt idx="450">
                  <c:v>15.385548445098346</c:v>
                </c:pt>
                <c:pt idx="451">
                  <c:v>13.659467860735047</c:v>
                </c:pt>
                <c:pt idx="452">
                  <c:v>11.685063556372937</c:v>
                </c:pt>
                <c:pt idx="453">
                  <c:v>9.8967085643707069</c:v>
                </c:pt>
                <c:pt idx="454">
                  <c:v>7.972837441281829</c:v>
                </c:pt>
                <c:pt idx="455">
                  <c:v>6.0030825030232036</c:v>
                </c:pt>
                <c:pt idx="456">
                  <c:v>4.1234184255747923</c:v>
                </c:pt>
                <c:pt idx="457">
                  <c:v>2.6933981479344391</c:v>
                </c:pt>
                <c:pt idx="458">
                  <c:v>1.8590411174936881</c:v>
                </c:pt>
                <c:pt idx="459">
                  <c:v>1.2740323007454972</c:v>
                </c:pt>
                <c:pt idx="460">
                  <c:v>0.88798900750656151</c:v>
                </c:pt>
                <c:pt idx="461">
                  <c:v>0.65006030578033913</c:v>
                </c:pt>
                <c:pt idx="462">
                  <c:v>0.55140185545950027</c:v>
                </c:pt>
                <c:pt idx="463">
                  <c:v>0.45473152931877669</c:v>
                </c:pt>
                <c:pt idx="464">
                  <c:v>0.38663095491969679</c:v>
                </c:pt>
                <c:pt idx="465">
                  <c:v>0.31244863940851486</c:v>
                </c:pt>
                <c:pt idx="466">
                  <c:v>0.25204263154550127</c:v>
                </c:pt>
                <c:pt idx="467">
                  <c:v>0.20396013861086326</c:v>
                </c:pt>
                <c:pt idx="468">
                  <c:v>0.15841227083244488</c:v>
                </c:pt>
                <c:pt idx="469">
                  <c:v>0.11458655266249507</c:v>
                </c:pt>
                <c:pt idx="470">
                  <c:v>9.3601428514075019E-2</c:v>
                </c:pt>
                <c:pt idx="471">
                  <c:v>7.4607955486200084E-2</c:v>
                </c:pt>
                <c:pt idx="472">
                  <c:v>5.2264388205840603E-2</c:v>
                </c:pt>
                <c:pt idx="473">
                  <c:v>3.852295190949994E-2</c:v>
                </c:pt>
                <c:pt idx="474">
                  <c:v>5.0957669510491792E-2</c:v>
                </c:pt>
                <c:pt idx="475">
                  <c:v>4.2606615947998833E-2</c:v>
                </c:pt>
                <c:pt idx="476">
                  <c:v>3.5370771731954034E-2</c:v>
                </c:pt>
                <c:pt idx="477">
                  <c:v>2.3429116405226783E-2</c:v>
                </c:pt>
                <c:pt idx="478">
                  <c:v>3.6215710877707391E-2</c:v>
                </c:pt>
                <c:pt idx="479">
                  <c:v>2.615714898645961E-2</c:v>
                </c:pt>
                <c:pt idx="480">
                  <c:v>4.1722155472260943E-2</c:v>
                </c:pt>
                <c:pt idx="481">
                  <c:v>3.555217871567818E-2</c:v>
                </c:pt>
                <c:pt idx="482">
                  <c:v>2.1956415399813474E-2</c:v>
                </c:pt>
                <c:pt idx="483">
                  <c:v>3.9837847282740341E-2</c:v>
                </c:pt>
                <c:pt idx="484">
                  <c:v>3.4021651720371186E-2</c:v>
                </c:pt>
                <c:pt idx="485">
                  <c:v>2.4119430922997009E-2</c:v>
                </c:pt>
                <c:pt idx="486">
                  <c:v>3.2069442935954449E-2</c:v>
                </c:pt>
                <c:pt idx="487">
                  <c:v>2.9941742984691915E-2</c:v>
                </c:pt>
                <c:pt idx="488">
                  <c:v>2.1585467449208692E-2</c:v>
                </c:pt>
                <c:pt idx="489">
                  <c:v>2.3350650175758877E-2</c:v>
                </c:pt>
                <c:pt idx="490">
                  <c:v>2.6561572222632331E-2</c:v>
                </c:pt>
                <c:pt idx="491">
                  <c:v>2.8788931588468441E-2</c:v>
                </c:pt>
                <c:pt idx="492">
                  <c:v>2.443092823728682E-2</c:v>
                </c:pt>
                <c:pt idx="493">
                  <c:v>2.1480404588962807E-2</c:v>
                </c:pt>
                <c:pt idx="494">
                  <c:v>2.5170640139467959E-2</c:v>
                </c:pt>
                <c:pt idx="495">
                  <c:v>2.4975475834702231E-2</c:v>
                </c:pt>
                <c:pt idx="496">
                  <c:v>2.4299892146703563E-2</c:v>
                </c:pt>
                <c:pt idx="497">
                  <c:v>1.8461944069544937E-2</c:v>
                </c:pt>
                <c:pt idx="498">
                  <c:v>2.0295672133068564E-2</c:v>
                </c:pt>
                <c:pt idx="499">
                  <c:v>1.9670753960537045E-2</c:v>
                </c:pt>
                <c:pt idx="500">
                  <c:v>2.0107456938001939E-2</c:v>
                </c:pt>
                <c:pt idx="501">
                  <c:v>1.879527289248038E-2</c:v>
                </c:pt>
                <c:pt idx="502">
                  <c:v>1.9642840108353734E-2</c:v>
                </c:pt>
                <c:pt idx="503">
                  <c:v>1.6545262198853296E-2</c:v>
                </c:pt>
                <c:pt idx="504">
                  <c:v>2.1914957723187349E-2</c:v>
                </c:pt>
                <c:pt idx="505">
                  <c:v>1.8254738909628112E-2</c:v>
                </c:pt>
                <c:pt idx="506">
                  <c:v>1.8009673376730782E-2</c:v>
                </c:pt>
                <c:pt idx="507">
                  <c:v>1.8903373715226424E-2</c:v>
                </c:pt>
                <c:pt idx="508">
                  <c:v>2.0320054861311044E-2</c:v>
                </c:pt>
                <c:pt idx="509">
                  <c:v>1.5840634228164688E-2</c:v>
                </c:pt>
                <c:pt idx="510">
                  <c:v>1.9201361360861483E-2</c:v>
                </c:pt>
                <c:pt idx="511">
                  <c:v>2.2896458082325832E-2</c:v>
                </c:pt>
                <c:pt idx="512">
                  <c:v>1.8998483647599436E-2</c:v>
                </c:pt>
                <c:pt idx="513">
                  <c:v>1.7865274934386745E-2</c:v>
                </c:pt>
                <c:pt idx="514">
                  <c:v>1.6698554647946715E-2</c:v>
                </c:pt>
                <c:pt idx="515">
                  <c:v>1.7860062566279165E-2</c:v>
                </c:pt>
                <c:pt idx="516">
                  <c:v>2.1409088151641414E-2</c:v>
                </c:pt>
                <c:pt idx="517">
                  <c:v>1.6239165132428783E-2</c:v>
                </c:pt>
                <c:pt idx="518">
                  <c:v>1.6998843717458776E-2</c:v>
                </c:pt>
                <c:pt idx="519">
                  <c:v>1.7123850841519465E-2</c:v>
                </c:pt>
                <c:pt idx="520">
                  <c:v>1.8399491746927531E-2</c:v>
                </c:pt>
                <c:pt idx="521">
                  <c:v>2.0528058475813162E-2</c:v>
                </c:pt>
                <c:pt idx="522">
                  <c:v>1.9257060981022849E-2</c:v>
                </c:pt>
                <c:pt idx="523">
                  <c:v>1.5020277415703885E-2</c:v>
                </c:pt>
                <c:pt idx="524">
                  <c:v>1.1727973931389281E-2</c:v>
                </c:pt>
                <c:pt idx="525">
                  <c:v>2.2138571736312132E-2</c:v>
                </c:pt>
                <c:pt idx="526">
                  <c:v>2.1325280403925014E-2</c:v>
                </c:pt>
                <c:pt idx="527">
                  <c:v>1.5627854832173545E-2</c:v>
                </c:pt>
                <c:pt idx="528">
                  <c:v>1.393425112989261E-2</c:v>
                </c:pt>
                <c:pt idx="529">
                  <c:v>1.7243137478547537E-2</c:v>
                </c:pt>
                <c:pt idx="530">
                  <c:v>1.1060226409852349E-2</c:v>
                </c:pt>
                <c:pt idx="531">
                  <c:v>1.0585774079472183E-2</c:v>
                </c:pt>
                <c:pt idx="532">
                  <c:v>2.4085285289972388E-2</c:v>
                </c:pt>
                <c:pt idx="533">
                  <c:v>1.698324078038578E-2</c:v>
                </c:pt>
                <c:pt idx="534">
                  <c:v>1.2429936489824487E-2</c:v>
                </c:pt>
                <c:pt idx="535">
                  <c:v>1.3964087471553827E-2</c:v>
                </c:pt>
                <c:pt idx="536">
                  <c:v>1.9186562208052114E-2</c:v>
                </c:pt>
                <c:pt idx="537">
                  <c:v>1.879318922894482E-2</c:v>
                </c:pt>
                <c:pt idx="538">
                  <c:v>3.1430316998599106E-2</c:v>
                </c:pt>
                <c:pt idx="539">
                  <c:v>2.0805916109747028E-2</c:v>
                </c:pt>
                <c:pt idx="540">
                  <c:v>1.160145744242287E-2</c:v>
                </c:pt>
                <c:pt idx="541">
                  <c:v>1.6152570260944386E-2</c:v>
                </c:pt>
                <c:pt idx="542">
                  <c:v>1.8277659231442624E-2</c:v>
                </c:pt>
                <c:pt idx="543">
                  <c:v>9.3733818125184692E-3</c:v>
                </c:pt>
                <c:pt idx="544">
                  <c:v>1.4376367157912497E-2</c:v>
                </c:pt>
                <c:pt idx="545">
                  <c:v>1.8057960617797776E-2</c:v>
                </c:pt>
                <c:pt idx="546">
                  <c:v>1.7593556207350994E-2</c:v>
                </c:pt>
                <c:pt idx="547">
                  <c:v>1.5695757558941009E-2</c:v>
                </c:pt>
                <c:pt idx="548">
                  <c:v>1.5208762682191393E-2</c:v>
                </c:pt>
                <c:pt idx="549">
                  <c:v>1.7675403057520429E-2</c:v>
                </c:pt>
                <c:pt idx="550">
                  <c:v>1.4132000810043257E-2</c:v>
                </c:pt>
                <c:pt idx="551">
                  <c:v>2.1966097190329791E-2</c:v>
                </c:pt>
                <c:pt idx="552">
                  <c:v>1.2518521084965586E-2</c:v>
                </c:pt>
                <c:pt idx="553">
                  <c:v>1.4034674843263411E-2</c:v>
                </c:pt>
                <c:pt idx="554">
                  <c:v>1.0914203306186849E-2</c:v>
                </c:pt>
                <c:pt idx="555">
                  <c:v>1.466088035661654E-2</c:v>
                </c:pt>
                <c:pt idx="556">
                  <c:v>2.3520552171969338E-2</c:v>
                </c:pt>
                <c:pt idx="557">
                  <c:v>1.8114968931879132E-2</c:v>
                </c:pt>
                <c:pt idx="558">
                  <c:v>1.3250674368555723E-2</c:v>
                </c:pt>
                <c:pt idx="559">
                  <c:v>1.9372888014954903E-2</c:v>
                </c:pt>
                <c:pt idx="560">
                  <c:v>2.3166820079566493E-2</c:v>
                </c:pt>
                <c:pt idx="561">
                  <c:v>1.6762470442927755E-2</c:v>
                </c:pt>
                <c:pt idx="562">
                  <c:v>1.9968453390921515E-2</c:v>
                </c:pt>
                <c:pt idx="563">
                  <c:v>1.8969664586800612E-2</c:v>
                </c:pt>
                <c:pt idx="564">
                  <c:v>1.6070127770508411E-2</c:v>
                </c:pt>
                <c:pt idx="565">
                  <c:v>1.9901517777270013E-2</c:v>
                </c:pt>
                <c:pt idx="566">
                  <c:v>1.6888023028046879E-2</c:v>
                </c:pt>
                <c:pt idx="567">
                  <c:v>1.6806819854019089E-2</c:v>
                </c:pt>
                <c:pt idx="568">
                  <c:v>1.3768636028934857E-2</c:v>
                </c:pt>
                <c:pt idx="569">
                  <c:v>1.4055734591562147E-2</c:v>
                </c:pt>
                <c:pt idx="570">
                  <c:v>1.3538456104252734E-2</c:v>
                </c:pt>
                <c:pt idx="571">
                  <c:v>1.9118127888851571E-2</c:v>
                </c:pt>
                <c:pt idx="572">
                  <c:v>1.8586688583734419E-2</c:v>
                </c:pt>
                <c:pt idx="573">
                  <c:v>2.1436233452746509E-2</c:v>
                </c:pt>
                <c:pt idx="574">
                  <c:v>1.5513515832972179E-2</c:v>
                </c:pt>
                <c:pt idx="575">
                  <c:v>1.8579523857026881E-2</c:v>
                </c:pt>
                <c:pt idx="576">
                  <c:v>2.0550995864060034E-2</c:v>
                </c:pt>
                <c:pt idx="577">
                  <c:v>2.5751387164321505E-2</c:v>
                </c:pt>
                <c:pt idx="578">
                  <c:v>1.9308548436045E-2</c:v>
                </c:pt>
                <c:pt idx="579">
                  <c:v>2.8190202286206077E-2</c:v>
                </c:pt>
                <c:pt idx="580">
                  <c:v>2.6506587799457419E-2</c:v>
                </c:pt>
                <c:pt idx="581">
                  <c:v>2.0455666039474248E-2</c:v>
                </c:pt>
                <c:pt idx="582">
                  <c:v>2.1901187599456067E-2</c:v>
                </c:pt>
                <c:pt idx="583">
                  <c:v>2.2385227771304354E-2</c:v>
                </c:pt>
                <c:pt idx="584">
                  <c:v>2.4373149217332569E-2</c:v>
                </c:pt>
                <c:pt idx="585">
                  <c:v>2.3060211555293812E-2</c:v>
                </c:pt>
                <c:pt idx="586">
                  <c:v>2.2848811308131798E-2</c:v>
                </c:pt>
                <c:pt idx="587">
                  <c:v>1.8500054215321939E-2</c:v>
                </c:pt>
                <c:pt idx="588">
                  <c:v>1.7145750673202904E-2</c:v>
                </c:pt>
                <c:pt idx="589">
                  <c:v>2.2483172863320459E-2</c:v>
                </c:pt>
                <c:pt idx="590">
                  <c:v>2.5083414405993282E-2</c:v>
                </c:pt>
                <c:pt idx="591">
                  <c:v>2.3287956607830319E-2</c:v>
                </c:pt>
                <c:pt idx="592">
                  <c:v>3.5244464452920378E-2</c:v>
                </c:pt>
                <c:pt idx="593">
                  <c:v>3.1354670971289925E-2</c:v>
                </c:pt>
                <c:pt idx="594">
                  <c:v>2.1850835904618882E-2</c:v>
                </c:pt>
                <c:pt idx="595">
                  <c:v>2.2584986384877073E-2</c:v>
                </c:pt>
                <c:pt idx="596">
                  <c:v>2.3184697757739771E-2</c:v>
                </c:pt>
                <c:pt idx="597">
                  <c:v>3.0176761661299189E-2</c:v>
                </c:pt>
                <c:pt idx="598">
                  <c:v>2.8398231517549243E-2</c:v>
                </c:pt>
                <c:pt idx="599">
                  <c:v>2.9129399532732043E-2</c:v>
                </c:pt>
                <c:pt idx="600">
                  <c:v>3.2034868189322621E-2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89-48AC-B040-C7AE1B5B06A8}"/>
            </c:ext>
          </c:extLst>
        </c:ser>
        <c:ser>
          <c:idx val="9"/>
          <c:order val="7"/>
          <c:tx>
            <c:v>2016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'OR2-22_Air_Measurements'!$AT$3:$AT$603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'OR2-22_Air_Measurements'!$AU$3:$AU$603</c:f>
              <c:numCache>
                <c:formatCode>General</c:formatCode>
                <c:ptCount val="601"/>
                <c:pt idx="0">
                  <c:v>100</c:v>
                </c:pt>
                <c:pt idx="1">
                  <c:v>100.03463206112691</c:v>
                </c:pt>
                <c:pt idx="2">
                  <c:v>100.2151030905647</c:v>
                </c:pt>
                <c:pt idx="3">
                  <c:v>99.895946595644602</c:v>
                </c:pt>
                <c:pt idx="4">
                  <c:v>100.31467572576372</c:v>
                </c:pt>
                <c:pt idx="5">
                  <c:v>100.08155348354117</c:v>
                </c:pt>
                <c:pt idx="6">
                  <c:v>100.25874036567744</c:v>
                </c:pt>
                <c:pt idx="7">
                  <c:v>100.23634525503017</c:v>
                </c:pt>
                <c:pt idx="8">
                  <c:v>100.08102067467493</c:v>
                </c:pt>
                <c:pt idx="9">
                  <c:v>100.19345040911759</c:v>
                </c:pt>
                <c:pt idx="10">
                  <c:v>100.38884860442481</c:v>
                </c:pt>
                <c:pt idx="11">
                  <c:v>100.25743019852099</c:v>
                </c:pt>
                <c:pt idx="12">
                  <c:v>100.22666749292111</c:v>
                </c:pt>
                <c:pt idx="13">
                  <c:v>100.23751567148121</c:v>
                </c:pt>
                <c:pt idx="14">
                  <c:v>100.2459356657931</c:v>
                </c:pt>
                <c:pt idx="15">
                  <c:v>100.19616681846281</c:v>
                </c:pt>
                <c:pt idx="16">
                  <c:v>100.27267179489132</c:v>
                </c:pt>
                <c:pt idx="17">
                  <c:v>100.25374425792405</c:v>
                </c:pt>
                <c:pt idx="18">
                  <c:v>100.196289098899</c:v>
                </c:pt>
                <c:pt idx="19">
                  <c:v>100.16405901661643</c:v>
                </c:pt>
                <c:pt idx="20">
                  <c:v>100.05481735444295</c:v>
                </c:pt>
                <c:pt idx="21">
                  <c:v>99.971717878007567</c:v>
                </c:pt>
                <c:pt idx="22">
                  <c:v>100.09934553314747</c:v>
                </c:pt>
                <c:pt idx="23">
                  <c:v>100.05852075386072</c:v>
                </c:pt>
                <c:pt idx="24">
                  <c:v>100.07344791973014</c:v>
                </c:pt>
                <c:pt idx="25">
                  <c:v>99.963498768894979</c:v>
                </c:pt>
                <c:pt idx="26">
                  <c:v>99.713195879247067</c:v>
                </c:pt>
                <c:pt idx="27">
                  <c:v>99.727275805749386</c:v>
                </c:pt>
                <c:pt idx="28">
                  <c:v>99.760405538206768</c:v>
                </c:pt>
                <c:pt idx="29">
                  <c:v>99.548935977431327</c:v>
                </c:pt>
                <c:pt idx="30">
                  <c:v>99.508303359657674</c:v>
                </c:pt>
                <c:pt idx="31">
                  <c:v>99.383234892888353</c:v>
                </c:pt>
                <c:pt idx="32">
                  <c:v>99.317665434917657</c:v>
                </c:pt>
                <c:pt idx="33">
                  <c:v>99.180656989348748</c:v>
                </c:pt>
                <c:pt idx="34">
                  <c:v>98.946914598362241</c:v>
                </c:pt>
                <c:pt idx="35">
                  <c:v>98.879502175817279</c:v>
                </c:pt>
                <c:pt idx="36">
                  <c:v>98.706044909951018</c:v>
                </c:pt>
                <c:pt idx="37">
                  <c:v>98.662765752460643</c:v>
                </c:pt>
                <c:pt idx="38">
                  <c:v>98.393561531249304</c:v>
                </c:pt>
                <c:pt idx="39">
                  <c:v>98.453890320594255</c:v>
                </c:pt>
                <c:pt idx="40">
                  <c:v>98.244220048719995</c:v>
                </c:pt>
                <c:pt idx="41">
                  <c:v>98.36109561178057</c:v>
                </c:pt>
                <c:pt idx="42">
                  <c:v>98.342106940319411</c:v>
                </c:pt>
                <c:pt idx="43">
                  <c:v>98.399981340012303</c:v>
                </c:pt>
                <c:pt idx="44">
                  <c:v>98.334079981271515</c:v>
                </c:pt>
                <c:pt idx="45">
                  <c:v>98.509205531916564</c:v>
                </c:pt>
                <c:pt idx="46">
                  <c:v>98.597598087785386</c:v>
                </c:pt>
                <c:pt idx="47">
                  <c:v>98.821365733534364</c:v>
                </c:pt>
                <c:pt idx="48">
                  <c:v>98.833934596232538</c:v>
                </c:pt>
                <c:pt idx="49">
                  <c:v>99.007618964150353</c:v>
                </c:pt>
                <c:pt idx="50">
                  <c:v>99.037639240550092</c:v>
                </c:pt>
                <c:pt idx="51">
                  <c:v>99.166227691807094</c:v>
                </c:pt>
                <c:pt idx="52">
                  <c:v>99.248392577529216</c:v>
                </c:pt>
                <c:pt idx="53">
                  <c:v>99.309245429157357</c:v>
                </c:pt>
                <c:pt idx="54">
                  <c:v>99.427815470952154</c:v>
                </c:pt>
                <c:pt idx="55">
                  <c:v>99.534707576537386</c:v>
                </c:pt>
                <c:pt idx="56">
                  <c:v>99.569557993132833</c:v>
                </c:pt>
                <c:pt idx="57">
                  <c:v>99.624899409858998</c:v>
                </c:pt>
                <c:pt idx="58">
                  <c:v>99.628410659212065</c:v>
                </c:pt>
                <c:pt idx="59">
                  <c:v>99.661007594251629</c:v>
                </c:pt>
                <c:pt idx="60">
                  <c:v>99.628078746993538</c:v>
                </c:pt>
                <c:pt idx="61">
                  <c:v>99.750457009821488</c:v>
                </c:pt>
                <c:pt idx="62">
                  <c:v>99.720288247581706</c:v>
                </c:pt>
                <c:pt idx="63">
                  <c:v>99.762388253486449</c:v>
                </c:pt>
                <c:pt idx="64">
                  <c:v>99.803920521434918</c:v>
                </c:pt>
                <c:pt idx="65">
                  <c:v>99.780066769239582</c:v>
                </c:pt>
                <c:pt idx="66">
                  <c:v>99.782110630461574</c:v>
                </c:pt>
                <c:pt idx="67">
                  <c:v>99.805414114969849</c:v>
                </c:pt>
                <c:pt idx="68">
                  <c:v>99.777752141741374</c:v>
                </c:pt>
                <c:pt idx="69">
                  <c:v>99.650473857640819</c:v>
                </c:pt>
                <c:pt idx="70">
                  <c:v>99.668222243022456</c:v>
                </c:pt>
                <c:pt idx="71">
                  <c:v>99.592520841736388</c:v>
                </c:pt>
                <c:pt idx="72">
                  <c:v>99.422539873236346</c:v>
                </c:pt>
                <c:pt idx="73">
                  <c:v>99.290413978670841</c:v>
                </c:pt>
                <c:pt idx="74">
                  <c:v>99.137928099545434</c:v>
                </c:pt>
                <c:pt idx="75">
                  <c:v>98.918807167613679</c:v>
                </c:pt>
                <c:pt idx="76">
                  <c:v>98.455733285168506</c:v>
                </c:pt>
                <c:pt idx="77">
                  <c:v>98.066430499537404</c:v>
                </c:pt>
                <c:pt idx="78">
                  <c:v>97.410613696636347</c:v>
                </c:pt>
                <c:pt idx="79">
                  <c:v>96.648297846310896</c:v>
                </c:pt>
                <c:pt idx="80">
                  <c:v>95.946677638087337</c:v>
                </c:pt>
                <c:pt idx="81">
                  <c:v>95.259181009142353</c:v>
                </c:pt>
                <c:pt idx="82">
                  <c:v>94.635393403324571</c:v>
                </c:pt>
                <c:pt idx="83">
                  <c:v>94.202121441810604</c:v>
                </c:pt>
                <c:pt idx="84">
                  <c:v>93.98148944607469</c:v>
                </c:pt>
                <c:pt idx="85">
                  <c:v>94.024497837288862</c:v>
                </c:pt>
                <c:pt idx="86">
                  <c:v>94.296925071307811</c:v>
                </c:pt>
                <c:pt idx="87">
                  <c:v>94.736730398334757</c:v>
                </c:pt>
                <c:pt idx="88">
                  <c:v>95.192074304860469</c:v>
                </c:pt>
                <c:pt idx="89">
                  <c:v>95.73936566938437</c:v>
                </c:pt>
                <c:pt idx="90">
                  <c:v>96.297295580685997</c:v>
                </c:pt>
                <c:pt idx="91">
                  <c:v>96.729501947364326</c:v>
                </c:pt>
                <c:pt idx="92">
                  <c:v>97.137968107148865</c:v>
                </c:pt>
                <c:pt idx="93">
                  <c:v>97.446739339849785</c:v>
                </c:pt>
                <c:pt idx="94">
                  <c:v>97.859275751809079</c:v>
                </c:pt>
                <c:pt idx="95">
                  <c:v>98.158482767702509</c:v>
                </c:pt>
                <c:pt idx="96">
                  <c:v>98.34940892898797</c:v>
                </c:pt>
                <c:pt idx="97">
                  <c:v>98.580024382199213</c:v>
                </c:pt>
                <c:pt idx="98">
                  <c:v>98.781527955768539</c:v>
                </c:pt>
                <c:pt idx="99">
                  <c:v>98.910221205744094</c:v>
                </c:pt>
                <c:pt idx="100">
                  <c:v>99.014737537888834</c:v>
                </c:pt>
                <c:pt idx="101">
                  <c:v>99.140854140672985</c:v>
                </c:pt>
                <c:pt idx="102">
                  <c:v>99.202982218919104</c:v>
                </c:pt>
                <c:pt idx="103">
                  <c:v>99.302100661463427</c:v>
                </c:pt>
                <c:pt idx="104">
                  <c:v>99.327928405252251</c:v>
                </c:pt>
                <c:pt idx="105">
                  <c:v>99.417351615418269</c:v>
                </c:pt>
                <c:pt idx="106">
                  <c:v>99.400957072866149</c:v>
                </c:pt>
                <c:pt idx="107">
                  <c:v>99.491847671163256</c:v>
                </c:pt>
                <c:pt idx="108">
                  <c:v>99.464342907461017</c:v>
                </c:pt>
                <c:pt idx="109">
                  <c:v>99.502058230690139</c:v>
                </c:pt>
                <c:pt idx="110">
                  <c:v>99.518968111839285</c:v>
                </c:pt>
                <c:pt idx="111">
                  <c:v>99.607054949445015</c:v>
                </c:pt>
                <c:pt idx="112">
                  <c:v>99.642045116745891</c:v>
                </c:pt>
                <c:pt idx="113">
                  <c:v>99.592887683044964</c:v>
                </c:pt>
                <c:pt idx="114">
                  <c:v>99.602775076936354</c:v>
                </c:pt>
                <c:pt idx="115">
                  <c:v>99.672633131101904</c:v>
                </c:pt>
                <c:pt idx="116">
                  <c:v>99.619719887175535</c:v>
                </c:pt>
                <c:pt idx="117">
                  <c:v>99.597613013073712</c:v>
                </c:pt>
                <c:pt idx="118">
                  <c:v>99.626331857451632</c:v>
                </c:pt>
                <c:pt idx="119">
                  <c:v>99.67265933650576</c:v>
                </c:pt>
                <c:pt idx="120">
                  <c:v>99.712147754680643</c:v>
                </c:pt>
                <c:pt idx="121">
                  <c:v>99.675690187800285</c:v>
                </c:pt>
                <c:pt idx="122">
                  <c:v>99.681149211894578</c:v>
                </c:pt>
                <c:pt idx="123">
                  <c:v>99.690678488163599</c:v>
                </c:pt>
                <c:pt idx="124">
                  <c:v>99.654544109815561</c:v>
                </c:pt>
                <c:pt idx="125">
                  <c:v>99.63269926685534</c:v>
                </c:pt>
                <c:pt idx="126">
                  <c:v>99.552447226784409</c:v>
                </c:pt>
                <c:pt idx="127">
                  <c:v>99.601386293568382</c:v>
                </c:pt>
                <c:pt idx="128">
                  <c:v>99.541048780537253</c:v>
                </c:pt>
                <c:pt idx="129">
                  <c:v>99.556272906638355</c:v>
                </c:pt>
                <c:pt idx="130">
                  <c:v>99.595062559837743</c:v>
                </c:pt>
                <c:pt idx="131">
                  <c:v>99.54308389517621</c:v>
                </c:pt>
                <c:pt idx="132">
                  <c:v>99.497533785860711</c:v>
                </c:pt>
                <c:pt idx="133">
                  <c:v>99.499437896377259</c:v>
                </c:pt>
                <c:pt idx="134">
                  <c:v>99.479191457118944</c:v>
                </c:pt>
                <c:pt idx="135">
                  <c:v>99.48197774754108</c:v>
                </c:pt>
                <c:pt idx="136">
                  <c:v>99.432051679236153</c:v>
                </c:pt>
                <c:pt idx="137">
                  <c:v>99.393847234262267</c:v>
                </c:pt>
                <c:pt idx="138">
                  <c:v>99.449214856392274</c:v>
                </c:pt>
                <c:pt idx="139">
                  <c:v>99.374334489069497</c:v>
                </c:pt>
                <c:pt idx="140">
                  <c:v>99.334898493150703</c:v>
                </c:pt>
                <c:pt idx="141">
                  <c:v>99.301681409347182</c:v>
                </c:pt>
                <c:pt idx="142">
                  <c:v>99.256087624358585</c:v>
                </c:pt>
                <c:pt idx="143">
                  <c:v>99.275862400692986</c:v>
                </c:pt>
                <c:pt idx="144">
                  <c:v>99.164830173304509</c:v>
                </c:pt>
                <c:pt idx="145">
                  <c:v>99.11241479770591</c:v>
                </c:pt>
                <c:pt idx="146">
                  <c:v>99.09325143500088</c:v>
                </c:pt>
                <c:pt idx="147">
                  <c:v>99.111803384076552</c:v>
                </c:pt>
                <c:pt idx="148">
                  <c:v>99.05049633979371</c:v>
                </c:pt>
                <c:pt idx="149">
                  <c:v>99.011741627132764</c:v>
                </c:pt>
                <c:pt idx="150">
                  <c:v>99.019646294296066</c:v>
                </c:pt>
                <c:pt idx="151">
                  <c:v>98.936931129438491</c:v>
                </c:pt>
                <c:pt idx="152">
                  <c:v>98.877921242384616</c:v>
                </c:pt>
                <c:pt idx="153">
                  <c:v>98.91856260674129</c:v>
                </c:pt>
                <c:pt idx="154">
                  <c:v>98.832615693941491</c:v>
                </c:pt>
                <c:pt idx="155">
                  <c:v>98.879039259476357</c:v>
                </c:pt>
                <c:pt idx="156">
                  <c:v>98.829995371077004</c:v>
                </c:pt>
                <c:pt idx="157">
                  <c:v>98.769937348008298</c:v>
                </c:pt>
                <c:pt idx="158">
                  <c:v>98.847368168567044</c:v>
                </c:pt>
                <c:pt idx="159">
                  <c:v>98.807844821302112</c:v>
                </c:pt>
                <c:pt idx="160">
                  <c:v>98.797337290095172</c:v>
                </c:pt>
                <c:pt idx="161">
                  <c:v>98.84625016292371</c:v>
                </c:pt>
                <c:pt idx="162">
                  <c:v>98.757228734604709</c:v>
                </c:pt>
                <c:pt idx="163">
                  <c:v>98.784908178102413</c:v>
                </c:pt>
                <c:pt idx="164">
                  <c:v>98.782977862181994</c:v>
                </c:pt>
                <c:pt idx="165">
                  <c:v>98.775789418815009</c:v>
                </c:pt>
                <c:pt idx="166">
                  <c:v>98.789773258836576</c:v>
                </c:pt>
                <c:pt idx="167">
                  <c:v>98.729584231645475</c:v>
                </c:pt>
                <c:pt idx="168">
                  <c:v>98.70912816060482</c:v>
                </c:pt>
                <c:pt idx="169">
                  <c:v>98.709713368830322</c:v>
                </c:pt>
                <c:pt idx="170">
                  <c:v>98.653708139115551</c:v>
                </c:pt>
                <c:pt idx="171">
                  <c:v>98.631278087929815</c:v>
                </c:pt>
                <c:pt idx="172">
                  <c:v>98.596541216635941</c:v>
                </c:pt>
                <c:pt idx="173">
                  <c:v>98.597606811471593</c:v>
                </c:pt>
                <c:pt idx="174">
                  <c:v>98.549296617137784</c:v>
                </c:pt>
                <c:pt idx="175">
                  <c:v>98.532063570353159</c:v>
                </c:pt>
                <c:pt idx="176">
                  <c:v>98.523302928688111</c:v>
                </c:pt>
                <c:pt idx="177">
                  <c:v>98.530535036279772</c:v>
                </c:pt>
                <c:pt idx="178">
                  <c:v>98.457130792222685</c:v>
                </c:pt>
                <c:pt idx="179">
                  <c:v>98.393622665743194</c:v>
                </c:pt>
                <c:pt idx="180">
                  <c:v>98.379132233707651</c:v>
                </c:pt>
                <c:pt idx="181">
                  <c:v>98.271576326582206</c:v>
                </c:pt>
                <c:pt idx="182">
                  <c:v>98.306252051933782</c:v>
                </c:pt>
                <c:pt idx="183">
                  <c:v>98.188721411019188</c:v>
                </c:pt>
                <c:pt idx="184">
                  <c:v>98.089113835281708</c:v>
                </c:pt>
                <c:pt idx="185">
                  <c:v>97.96916375670196</c:v>
                </c:pt>
                <c:pt idx="186">
                  <c:v>97.868307159750344</c:v>
                </c:pt>
                <c:pt idx="187">
                  <c:v>97.735106923766153</c:v>
                </c:pt>
                <c:pt idx="188">
                  <c:v>97.549666003427248</c:v>
                </c:pt>
                <c:pt idx="189">
                  <c:v>97.451648096257045</c:v>
                </c:pt>
                <c:pt idx="190">
                  <c:v>97.320491721494832</c:v>
                </c:pt>
                <c:pt idx="191">
                  <c:v>97.251087859983983</c:v>
                </c:pt>
                <c:pt idx="192">
                  <c:v>97.323487643699295</c:v>
                </c:pt>
                <c:pt idx="193">
                  <c:v>97.334947224440342</c:v>
                </c:pt>
                <c:pt idx="194">
                  <c:v>97.31793253312425</c:v>
                </c:pt>
                <c:pt idx="195">
                  <c:v>97.422169363858146</c:v>
                </c:pt>
                <c:pt idx="196">
                  <c:v>97.462216773406297</c:v>
                </c:pt>
                <c:pt idx="197">
                  <c:v>97.496647937885498</c:v>
                </c:pt>
                <c:pt idx="198">
                  <c:v>97.55823448357917</c:v>
                </c:pt>
                <c:pt idx="199">
                  <c:v>97.574489286874297</c:v>
                </c:pt>
                <c:pt idx="200">
                  <c:v>97.626013758881115</c:v>
                </c:pt>
                <c:pt idx="201">
                  <c:v>97.661379502625167</c:v>
                </c:pt>
                <c:pt idx="202">
                  <c:v>97.631865829687811</c:v>
                </c:pt>
                <c:pt idx="203">
                  <c:v>97.644530767418331</c:v>
                </c:pt>
                <c:pt idx="204">
                  <c:v>97.645736124407819</c:v>
                </c:pt>
                <c:pt idx="205">
                  <c:v>97.637062822640502</c:v>
                </c:pt>
                <c:pt idx="206">
                  <c:v>97.595827526372119</c:v>
                </c:pt>
                <c:pt idx="207">
                  <c:v>97.637176367942089</c:v>
                </c:pt>
                <c:pt idx="208">
                  <c:v>97.626005023746501</c:v>
                </c:pt>
                <c:pt idx="209">
                  <c:v>97.609671615688256</c:v>
                </c:pt>
                <c:pt idx="210">
                  <c:v>97.621227282910056</c:v>
                </c:pt>
                <c:pt idx="211">
                  <c:v>97.585590761441381</c:v>
                </c:pt>
                <c:pt idx="212">
                  <c:v>97.612012448590306</c:v>
                </c:pt>
                <c:pt idx="213">
                  <c:v>97.58203583641523</c:v>
                </c:pt>
                <c:pt idx="214">
                  <c:v>97.53468643819852</c:v>
                </c:pt>
                <c:pt idx="215">
                  <c:v>97.544870792321575</c:v>
                </c:pt>
                <c:pt idx="216">
                  <c:v>97.468523036867708</c:v>
                </c:pt>
                <c:pt idx="217">
                  <c:v>97.490778396809546</c:v>
                </c:pt>
                <c:pt idx="218">
                  <c:v>97.498840284947505</c:v>
                </c:pt>
                <c:pt idx="219">
                  <c:v>97.488559844343698</c:v>
                </c:pt>
                <c:pt idx="220">
                  <c:v>97.451351124576973</c:v>
                </c:pt>
                <c:pt idx="221">
                  <c:v>97.450809592024527</c:v>
                </c:pt>
                <c:pt idx="222">
                  <c:v>97.399992608679412</c:v>
                </c:pt>
                <c:pt idx="223">
                  <c:v>97.412893383596099</c:v>
                </c:pt>
                <c:pt idx="224">
                  <c:v>97.339855980847588</c:v>
                </c:pt>
                <c:pt idx="225">
                  <c:v>97.340301438367675</c:v>
                </c:pt>
                <c:pt idx="226">
                  <c:v>97.328457534600432</c:v>
                </c:pt>
                <c:pt idx="227">
                  <c:v>97.325269462331278</c:v>
                </c:pt>
                <c:pt idx="228">
                  <c:v>97.259079867045017</c:v>
                </c:pt>
                <c:pt idx="229">
                  <c:v>97.276068352957267</c:v>
                </c:pt>
                <c:pt idx="230">
                  <c:v>97.23285034140919</c:v>
                </c:pt>
                <c:pt idx="231">
                  <c:v>97.183823923279064</c:v>
                </c:pt>
                <c:pt idx="232">
                  <c:v>97.185797903424117</c:v>
                </c:pt>
                <c:pt idx="233">
                  <c:v>97.111887055904646</c:v>
                </c:pt>
                <c:pt idx="234">
                  <c:v>97.15268564123599</c:v>
                </c:pt>
                <c:pt idx="235">
                  <c:v>97.140448679307923</c:v>
                </c:pt>
                <c:pt idx="236">
                  <c:v>97.010812103484483</c:v>
                </c:pt>
                <c:pt idx="237">
                  <c:v>97.054929765207376</c:v>
                </c:pt>
                <c:pt idx="238">
                  <c:v>97.046963952101777</c:v>
                </c:pt>
                <c:pt idx="239">
                  <c:v>97.02363426218966</c:v>
                </c:pt>
                <c:pt idx="240">
                  <c:v>96.989997926269893</c:v>
                </c:pt>
                <c:pt idx="241">
                  <c:v>96.971856494175839</c:v>
                </c:pt>
                <c:pt idx="242">
                  <c:v>96.95140043458359</c:v>
                </c:pt>
                <c:pt idx="243">
                  <c:v>96.946517883580199</c:v>
                </c:pt>
                <c:pt idx="244">
                  <c:v>96.877166421428612</c:v>
                </c:pt>
                <c:pt idx="245">
                  <c:v>96.879288887413722</c:v>
                </c:pt>
                <c:pt idx="246">
                  <c:v>96.881778206155801</c:v>
                </c:pt>
                <c:pt idx="247">
                  <c:v>96.824960654715525</c:v>
                </c:pt>
                <c:pt idx="248">
                  <c:v>96.828873685915624</c:v>
                </c:pt>
                <c:pt idx="249">
                  <c:v>96.804679286367161</c:v>
                </c:pt>
                <c:pt idx="250">
                  <c:v>96.755478176993165</c:v>
                </c:pt>
                <c:pt idx="251">
                  <c:v>96.745503443204029</c:v>
                </c:pt>
                <c:pt idx="252">
                  <c:v>96.729161300011185</c:v>
                </c:pt>
                <c:pt idx="253">
                  <c:v>96.703647998171661</c:v>
                </c:pt>
                <c:pt idx="254">
                  <c:v>96.688109430121273</c:v>
                </c:pt>
                <c:pt idx="255">
                  <c:v>96.679514744565481</c:v>
                </c:pt>
                <c:pt idx="256">
                  <c:v>96.619744958042233</c:v>
                </c:pt>
                <c:pt idx="257">
                  <c:v>96.604250054216507</c:v>
                </c:pt>
                <c:pt idx="258">
                  <c:v>96.588816296333079</c:v>
                </c:pt>
                <c:pt idx="259">
                  <c:v>96.569303562588701</c:v>
                </c:pt>
                <c:pt idx="260">
                  <c:v>96.537038528319272</c:v>
                </c:pt>
                <c:pt idx="261">
                  <c:v>96.500065645738701</c:v>
                </c:pt>
                <c:pt idx="262">
                  <c:v>96.456009118509712</c:v>
                </c:pt>
                <c:pt idx="263">
                  <c:v>96.420512347746438</c:v>
                </c:pt>
                <c:pt idx="264">
                  <c:v>96.353903500343947</c:v>
                </c:pt>
                <c:pt idx="265">
                  <c:v>96.277817776031682</c:v>
                </c:pt>
                <c:pt idx="266">
                  <c:v>96.249745285821575</c:v>
                </c:pt>
                <c:pt idx="267">
                  <c:v>96.226869777115766</c:v>
                </c:pt>
                <c:pt idx="268">
                  <c:v>96.204518342141569</c:v>
                </c:pt>
                <c:pt idx="269">
                  <c:v>96.191766064513317</c:v>
                </c:pt>
                <c:pt idx="270">
                  <c:v>96.170471489240143</c:v>
                </c:pt>
                <c:pt idx="271">
                  <c:v>96.179441762687532</c:v>
                </c:pt>
                <c:pt idx="272">
                  <c:v>96.170401619611638</c:v>
                </c:pt>
                <c:pt idx="273">
                  <c:v>96.149386545749309</c:v>
                </c:pt>
                <c:pt idx="274">
                  <c:v>96.136581857313388</c:v>
                </c:pt>
                <c:pt idx="275">
                  <c:v>96.12034453573591</c:v>
                </c:pt>
                <c:pt idx="276">
                  <c:v>96.101748910987155</c:v>
                </c:pt>
                <c:pt idx="277">
                  <c:v>96.093424980259201</c:v>
                </c:pt>
                <c:pt idx="278">
                  <c:v>96.076916892405507</c:v>
                </c:pt>
                <c:pt idx="279">
                  <c:v>96.056015375293157</c:v>
                </c:pt>
                <c:pt idx="280">
                  <c:v>96.019680100297393</c:v>
                </c:pt>
                <c:pt idx="281">
                  <c:v>95.977894524893529</c:v>
                </c:pt>
                <c:pt idx="282">
                  <c:v>95.967413199090402</c:v>
                </c:pt>
                <c:pt idx="283">
                  <c:v>95.951944500668532</c:v>
                </c:pt>
                <c:pt idx="284">
                  <c:v>95.894803783592749</c:v>
                </c:pt>
                <c:pt idx="285">
                  <c:v>95.873640235338812</c:v>
                </c:pt>
                <c:pt idx="286">
                  <c:v>95.839471102001212</c:v>
                </c:pt>
                <c:pt idx="287">
                  <c:v>95.828526848408771</c:v>
                </c:pt>
                <c:pt idx="288">
                  <c:v>95.77777973469216</c:v>
                </c:pt>
                <c:pt idx="289">
                  <c:v>95.768931753129394</c:v>
                </c:pt>
                <c:pt idx="290">
                  <c:v>95.727268469610124</c:v>
                </c:pt>
                <c:pt idx="291">
                  <c:v>95.690784697325924</c:v>
                </c:pt>
                <c:pt idx="292">
                  <c:v>95.641950440708897</c:v>
                </c:pt>
                <c:pt idx="293">
                  <c:v>95.610174539632609</c:v>
                </c:pt>
                <c:pt idx="294">
                  <c:v>95.554221709277101</c:v>
                </c:pt>
                <c:pt idx="295">
                  <c:v>95.538019316789686</c:v>
                </c:pt>
                <c:pt idx="296">
                  <c:v>95.507274092907409</c:v>
                </c:pt>
                <c:pt idx="297">
                  <c:v>95.460081904216935</c:v>
                </c:pt>
                <c:pt idx="298">
                  <c:v>95.426497979104852</c:v>
                </c:pt>
                <c:pt idx="299">
                  <c:v>95.38828478754796</c:v>
                </c:pt>
                <c:pt idx="300">
                  <c:v>95.315946149774945</c:v>
                </c:pt>
                <c:pt idx="301">
                  <c:v>95.294896146822566</c:v>
                </c:pt>
                <c:pt idx="302">
                  <c:v>95.253914146561158</c:v>
                </c:pt>
                <c:pt idx="303">
                  <c:v>95.231134724336087</c:v>
                </c:pt>
                <c:pt idx="304">
                  <c:v>95.177094728183349</c:v>
                </c:pt>
                <c:pt idx="305">
                  <c:v>95.119805525267552</c:v>
                </c:pt>
                <c:pt idx="306">
                  <c:v>95.047667784142249</c:v>
                </c:pt>
                <c:pt idx="307">
                  <c:v>94.985915282339306</c:v>
                </c:pt>
                <c:pt idx="308">
                  <c:v>94.948208694244798</c:v>
                </c:pt>
                <c:pt idx="309">
                  <c:v>94.908982318659923</c:v>
                </c:pt>
                <c:pt idx="310">
                  <c:v>94.856418445772874</c:v>
                </c:pt>
                <c:pt idx="311">
                  <c:v>94.769266187431995</c:v>
                </c:pt>
                <c:pt idx="312">
                  <c:v>94.728773320363757</c:v>
                </c:pt>
                <c:pt idx="313">
                  <c:v>94.689206297425756</c:v>
                </c:pt>
                <c:pt idx="314">
                  <c:v>94.601425166634684</c:v>
                </c:pt>
                <c:pt idx="315">
                  <c:v>94.520692728505196</c:v>
                </c:pt>
                <c:pt idx="316">
                  <c:v>94.501450749588628</c:v>
                </c:pt>
                <c:pt idx="317">
                  <c:v>94.453568542505693</c:v>
                </c:pt>
                <c:pt idx="318">
                  <c:v>94.38095912700804</c:v>
                </c:pt>
                <c:pt idx="319">
                  <c:v>94.289570671831555</c:v>
                </c:pt>
                <c:pt idx="320">
                  <c:v>94.19932641625384</c:v>
                </c:pt>
                <c:pt idx="321">
                  <c:v>94.124943917258847</c:v>
                </c:pt>
                <c:pt idx="322">
                  <c:v>94.063698007469881</c:v>
                </c:pt>
                <c:pt idx="323">
                  <c:v>93.980677147246027</c:v>
                </c:pt>
                <c:pt idx="324">
                  <c:v>93.913037634097932</c:v>
                </c:pt>
                <c:pt idx="325">
                  <c:v>93.839056916949943</c:v>
                </c:pt>
                <c:pt idx="326">
                  <c:v>93.741344716594412</c:v>
                </c:pt>
                <c:pt idx="327">
                  <c:v>93.713735142725227</c:v>
                </c:pt>
                <c:pt idx="328">
                  <c:v>93.619132409875746</c:v>
                </c:pt>
                <c:pt idx="329">
                  <c:v>93.553091300429529</c:v>
                </c:pt>
                <c:pt idx="330">
                  <c:v>93.462654894787121</c:v>
                </c:pt>
                <c:pt idx="331">
                  <c:v>93.392045664838378</c:v>
                </c:pt>
                <c:pt idx="332">
                  <c:v>93.33588321414895</c:v>
                </c:pt>
                <c:pt idx="333">
                  <c:v>93.247123816971552</c:v>
                </c:pt>
                <c:pt idx="334">
                  <c:v>93.17239193548879</c:v>
                </c:pt>
                <c:pt idx="335">
                  <c:v>93.095502647482505</c:v>
                </c:pt>
                <c:pt idx="336">
                  <c:v>92.996585101585893</c:v>
                </c:pt>
                <c:pt idx="337">
                  <c:v>92.879438772249102</c:v>
                </c:pt>
                <c:pt idx="338">
                  <c:v>92.775787149740722</c:v>
                </c:pt>
                <c:pt idx="339">
                  <c:v>92.683830956607949</c:v>
                </c:pt>
                <c:pt idx="340">
                  <c:v>92.61154471819421</c:v>
                </c:pt>
                <c:pt idx="341">
                  <c:v>92.507770815249643</c:v>
                </c:pt>
                <c:pt idx="342">
                  <c:v>92.397550898138249</c:v>
                </c:pt>
                <c:pt idx="343">
                  <c:v>92.294362203419183</c:v>
                </c:pt>
                <c:pt idx="344">
                  <c:v>92.195925055581128</c:v>
                </c:pt>
                <c:pt idx="345">
                  <c:v>92.097304469916182</c:v>
                </c:pt>
                <c:pt idx="346">
                  <c:v>91.95894218151777</c:v>
                </c:pt>
                <c:pt idx="347">
                  <c:v>91.844346316865341</c:v>
                </c:pt>
                <c:pt idx="348">
                  <c:v>91.728143301928014</c:v>
                </c:pt>
                <c:pt idx="349">
                  <c:v>91.597030602838899</c:v>
                </c:pt>
                <c:pt idx="350">
                  <c:v>91.470695644586201</c:v>
                </c:pt>
                <c:pt idx="351">
                  <c:v>91.347094565947984</c:v>
                </c:pt>
                <c:pt idx="352">
                  <c:v>91.208575056574901</c:v>
                </c:pt>
                <c:pt idx="353">
                  <c:v>91.08933246665687</c:v>
                </c:pt>
                <c:pt idx="354">
                  <c:v>90.961241883727638</c:v>
                </c:pt>
                <c:pt idx="355">
                  <c:v>90.840942411211742</c:v>
                </c:pt>
                <c:pt idx="356">
                  <c:v>90.692867431614189</c:v>
                </c:pt>
                <c:pt idx="357">
                  <c:v>90.537944644554386</c:v>
                </c:pt>
                <c:pt idx="358">
                  <c:v>90.363622657603386</c:v>
                </c:pt>
                <c:pt idx="359">
                  <c:v>90.237462390594558</c:v>
                </c:pt>
                <c:pt idx="360">
                  <c:v>90.094724143206733</c:v>
                </c:pt>
                <c:pt idx="361">
                  <c:v>89.928455320707471</c:v>
                </c:pt>
                <c:pt idx="362">
                  <c:v>89.743477316709487</c:v>
                </c:pt>
                <c:pt idx="363">
                  <c:v>89.553765247548114</c:v>
                </c:pt>
                <c:pt idx="364">
                  <c:v>89.352427641536451</c:v>
                </c:pt>
                <c:pt idx="365">
                  <c:v>89.165947308868908</c:v>
                </c:pt>
                <c:pt idx="366">
                  <c:v>88.982017440885755</c:v>
                </c:pt>
                <c:pt idx="367">
                  <c:v>88.779963611077761</c:v>
                </c:pt>
                <c:pt idx="368">
                  <c:v>88.534543272433268</c:v>
                </c:pt>
                <c:pt idx="369">
                  <c:v>88.274309324669318</c:v>
                </c:pt>
                <c:pt idx="370">
                  <c:v>88.058874333334487</c:v>
                </c:pt>
                <c:pt idx="371">
                  <c:v>87.804684617890331</c:v>
                </c:pt>
                <c:pt idx="372">
                  <c:v>87.535419250736723</c:v>
                </c:pt>
                <c:pt idx="373">
                  <c:v>87.25996991200627</c:v>
                </c:pt>
                <c:pt idx="374">
                  <c:v>86.977934796955168</c:v>
                </c:pt>
                <c:pt idx="375">
                  <c:v>86.710250363234195</c:v>
                </c:pt>
                <c:pt idx="376">
                  <c:v>86.424127537187545</c:v>
                </c:pt>
                <c:pt idx="377">
                  <c:v>86.115958971532947</c:v>
                </c:pt>
                <c:pt idx="378">
                  <c:v>85.749863595377761</c:v>
                </c:pt>
                <c:pt idx="379">
                  <c:v>85.422872302922855</c:v>
                </c:pt>
                <c:pt idx="380">
                  <c:v>85.103890499246631</c:v>
                </c:pt>
                <c:pt idx="381">
                  <c:v>84.725593113150254</c:v>
                </c:pt>
                <c:pt idx="382">
                  <c:v>84.36242376667424</c:v>
                </c:pt>
                <c:pt idx="383">
                  <c:v>83.941170388722981</c:v>
                </c:pt>
                <c:pt idx="384">
                  <c:v>83.534634556307253</c:v>
                </c:pt>
                <c:pt idx="385">
                  <c:v>83.090304784450865</c:v>
                </c:pt>
                <c:pt idx="386">
                  <c:v>82.607150418856634</c:v>
                </c:pt>
                <c:pt idx="387">
                  <c:v>82.123262359196843</c:v>
                </c:pt>
                <c:pt idx="388">
                  <c:v>81.627207230134331</c:v>
                </c:pt>
                <c:pt idx="389">
                  <c:v>81.074151134701481</c:v>
                </c:pt>
                <c:pt idx="390">
                  <c:v>80.56314263436569</c:v>
                </c:pt>
                <c:pt idx="391">
                  <c:v>79.962675983325411</c:v>
                </c:pt>
                <c:pt idx="392">
                  <c:v>79.371511517951006</c:v>
                </c:pt>
                <c:pt idx="393">
                  <c:v>78.751444781820226</c:v>
                </c:pt>
                <c:pt idx="394">
                  <c:v>78.122477653318981</c:v>
                </c:pt>
                <c:pt idx="395">
                  <c:v>77.450362394346556</c:v>
                </c:pt>
                <c:pt idx="396">
                  <c:v>76.791907786863405</c:v>
                </c:pt>
                <c:pt idx="397">
                  <c:v>76.03194150457459</c:v>
                </c:pt>
                <c:pt idx="398">
                  <c:v>75.295968736634947</c:v>
                </c:pt>
                <c:pt idx="399">
                  <c:v>74.506392694928053</c:v>
                </c:pt>
                <c:pt idx="400">
                  <c:v>73.613357203674269</c:v>
                </c:pt>
                <c:pt idx="401">
                  <c:v>72.747891961011305</c:v>
                </c:pt>
                <c:pt idx="402">
                  <c:v>71.865709010160728</c:v>
                </c:pt>
                <c:pt idx="403">
                  <c:v>70.938342791303199</c:v>
                </c:pt>
                <c:pt idx="404">
                  <c:v>69.985109526275295</c:v>
                </c:pt>
                <c:pt idx="405">
                  <c:v>68.88960530349199</c:v>
                </c:pt>
                <c:pt idx="406">
                  <c:v>67.951914979805991</c:v>
                </c:pt>
                <c:pt idx="407">
                  <c:v>66.813611997590854</c:v>
                </c:pt>
                <c:pt idx="408">
                  <c:v>65.810120752039495</c:v>
                </c:pt>
                <c:pt idx="409">
                  <c:v>64.890519449639854</c:v>
                </c:pt>
                <c:pt idx="410">
                  <c:v>63.65202369491012</c:v>
                </c:pt>
                <c:pt idx="411">
                  <c:v>62.446461149281568</c:v>
                </c:pt>
                <c:pt idx="412">
                  <c:v>61.257830316914472</c:v>
                </c:pt>
                <c:pt idx="413">
                  <c:v>60.187542435739033</c:v>
                </c:pt>
                <c:pt idx="414">
                  <c:v>58.924341304706928</c:v>
                </c:pt>
                <c:pt idx="415">
                  <c:v>57.532660917324705</c:v>
                </c:pt>
                <c:pt idx="416">
                  <c:v>56.073917478436861</c:v>
                </c:pt>
                <c:pt idx="417">
                  <c:v>54.661322465516179</c:v>
                </c:pt>
                <c:pt idx="418">
                  <c:v>53.134249506536158</c:v>
                </c:pt>
                <c:pt idx="419">
                  <c:v>51.625898803135783</c:v>
                </c:pt>
                <c:pt idx="420">
                  <c:v>49.896077611215397</c:v>
                </c:pt>
                <c:pt idx="421">
                  <c:v>47.969980428822133</c:v>
                </c:pt>
                <c:pt idx="422">
                  <c:v>46.293282101162056</c:v>
                </c:pt>
                <c:pt idx="423">
                  <c:v>44.941710269270274</c:v>
                </c:pt>
                <c:pt idx="424">
                  <c:v>43.358212805562403</c:v>
                </c:pt>
                <c:pt idx="425">
                  <c:v>41.678562254267746</c:v>
                </c:pt>
                <c:pt idx="426">
                  <c:v>40.140348495442268</c:v>
                </c:pt>
                <c:pt idx="427">
                  <c:v>38.701305601417211</c:v>
                </c:pt>
                <c:pt idx="428">
                  <c:v>37.436637082254023</c:v>
                </c:pt>
                <c:pt idx="429">
                  <c:v>36.334839704435417</c:v>
                </c:pt>
                <c:pt idx="430">
                  <c:v>35.050529622602809</c:v>
                </c:pt>
                <c:pt idx="431">
                  <c:v>33.758347616051196</c:v>
                </c:pt>
                <c:pt idx="432">
                  <c:v>32.507933714634206</c:v>
                </c:pt>
                <c:pt idx="433">
                  <c:v>31.638743240441151</c:v>
                </c:pt>
                <c:pt idx="434">
                  <c:v>30.558292837254985</c:v>
                </c:pt>
                <c:pt idx="435">
                  <c:v>29.473475210214019</c:v>
                </c:pt>
                <c:pt idx="436">
                  <c:v>28.363720742976021</c:v>
                </c:pt>
                <c:pt idx="437">
                  <c:v>27.145978019518601</c:v>
                </c:pt>
                <c:pt idx="438">
                  <c:v>26.331288282621852</c:v>
                </c:pt>
                <c:pt idx="439">
                  <c:v>25.52559719977366</c:v>
                </c:pt>
                <c:pt idx="440">
                  <c:v>24.395781906301583</c:v>
                </c:pt>
                <c:pt idx="441">
                  <c:v>23.158814685645233</c:v>
                </c:pt>
                <c:pt idx="442">
                  <c:v>22.134395717577704</c:v>
                </c:pt>
                <c:pt idx="443">
                  <c:v>21.347151773638231</c:v>
                </c:pt>
                <c:pt idx="444">
                  <c:v>20.387249754235039</c:v>
                </c:pt>
                <c:pt idx="445">
                  <c:v>19.387689010153011</c:v>
                </c:pt>
                <c:pt idx="446">
                  <c:v>18.280587642569003</c:v>
                </c:pt>
                <c:pt idx="447">
                  <c:v>17.301983001604345</c:v>
                </c:pt>
                <c:pt idx="448">
                  <c:v>16.328311147253427</c:v>
                </c:pt>
                <c:pt idx="449">
                  <c:v>15.28439035577348</c:v>
                </c:pt>
                <c:pt idx="450">
                  <c:v>14.107116480626216</c:v>
                </c:pt>
                <c:pt idx="451">
                  <c:v>12.593728203341955</c:v>
                </c:pt>
                <c:pt idx="452">
                  <c:v>10.90269993772055</c:v>
                </c:pt>
                <c:pt idx="453">
                  <c:v>9.295723207227331</c:v>
                </c:pt>
                <c:pt idx="454">
                  <c:v>7.5861413542631917</c:v>
                </c:pt>
                <c:pt idx="455">
                  <c:v>5.829872274369392</c:v>
                </c:pt>
                <c:pt idx="456">
                  <c:v>4.1023662560362313</c:v>
                </c:pt>
                <c:pt idx="457">
                  <c:v>2.7446423695817757</c:v>
                </c:pt>
                <c:pt idx="458">
                  <c:v>1.9524278478367438</c:v>
                </c:pt>
                <c:pt idx="459">
                  <c:v>1.3759267346732043</c:v>
                </c:pt>
                <c:pt idx="460">
                  <c:v>0.97433001434509448</c:v>
                </c:pt>
                <c:pt idx="461">
                  <c:v>0.711565875537431</c:v>
                </c:pt>
                <c:pt idx="462">
                  <c:v>0.60209541488742824</c:v>
                </c:pt>
                <c:pt idx="463">
                  <c:v>0.52456206411198869</c:v>
                </c:pt>
                <c:pt idx="464">
                  <c:v>0.42927538109821028</c:v>
                </c:pt>
                <c:pt idx="465">
                  <c:v>0.36721086257653479</c:v>
                </c:pt>
                <c:pt idx="466">
                  <c:v>0.29831669330831206</c:v>
                </c:pt>
                <c:pt idx="467">
                  <c:v>0.23700929046135216</c:v>
                </c:pt>
                <c:pt idx="468">
                  <c:v>0.188185963409611</c:v>
                </c:pt>
                <c:pt idx="469">
                  <c:v>0.15161429414818003</c:v>
                </c:pt>
                <c:pt idx="470">
                  <c:v>0.13066880496350911</c:v>
                </c:pt>
                <c:pt idx="471">
                  <c:v>9.8049444875726921E-2</c:v>
                </c:pt>
                <c:pt idx="472">
                  <c:v>7.8252074182614373E-2</c:v>
                </c:pt>
                <c:pt idx="473">
                  <c:v>5.5558532446691296E-2</c:v>
                </c:pt>
                <c:pt idx="474">
                  <c:v>5.5531096579502968E-2</c:v>
                </c:pt>
                <c:pt idx="475">
                  <c:v>4.7769880029268498E-2</c:v>
                </c:pt>
                <c:pt idx="476">
                  <c:v>4.5722229270052435E-2</c:v>
                </c:pt>
                <c:pt idx="477">
                  <c:v>3.8452615071079443E-2</c:v>
                </c:pt>
                <c:pt idx="478">
                  <c:v>4.005712087698627E-2</c:v>
                </c:pt>
                <c:pt idx="479">
                  <c:v>2.6143707941206931E-2</c:v>
                </c:pt>
                <c:pt idx="480">
                  <c:v>3.2885560155384325E-2</c:v>
                </c:pt>
                <c:pt idx="481">
                  <c:v>3.6571140459507212E-2</c:v>
                </c:pt>
                <c:pt idx="482">
                  <c:v>2.6577958524007843E-2</c:v>
                </c:pt>
                <c:pt idx="483">
                  <c:v>4.2236120916624084E-2</c:v>
                </c:pt>
                <c:pt idx="484">
                  <c:v>2.5029783048232106E-2</c:v>
                </c:pt>
                <c:pt idx="485">
                  <c:v>2.105018515377139E-2</c:v>
                </c:pt>
                <c:pt idx="486">
                  <c:v>3.0072402554229834E-2</c:v>
                </c:pt>
                <c:pt idx="487">
                  <c:v>2.8594100473485169E-2</c:v>
                </c:pt>
                <c:pt idx="488">
                  <c:v>2.4062953311485124E-2</c:v>
                </c:pt>
                <c:pt idx="489">
                  <c:v>2.1595887284767471E-2</c:v>
                </c:pt>
                <c:pt idx="490">
                  <c:v>2.6694466078022318E-2</c:v>
                </c:pt>
                <c:pt idx="491">
                  <c:v>1.8168877154302147E-2</c:v>
                </c:pt>
                <c:pt idx="492">
                  <c:v>2.405788451779509E-2</c:v>
                </c:pt>
                <c:pt idx="493">
                  <c:v>2.7808090312929992E-2</c:v>
                </c:pt>
                <c:pt idx="494">
                  <c:v>2.9187692779655532E-2</c:v>
                </c:pt>
                <c:pt idx="495">
                  <c:v>2.1389416693847189E-2</c:v>
                </c:pt>
                <c:pt idx="496">
                  <c:v>2.4139878661973785E-2</c:v>
                </c:pt>
                <c:pt idx="497">
                  <c:v>1.9922604154324928E-2</c:v>
                </c:pt>
                <c:pt idx="498">
                  <c:v>1.5179400483166055E-2</c:v>
                </c:pt>
                <c:pt idx="499">
                  <c:v>2.1701195308608087E-2</c:v>
                </c:pt>
                <c:pt idx="500">
                  <c:v>2.4913878974100866E-2</c:v>
                </c:pt>
                <c:pt idx="501">
                  <c:v>1.9286393069130683E-2</c:v>
                </c:pt>
                <c:pt idx="502">
                  <c:v>1.5692809073359026E-2</c:v>
                </c:pt>
                <c:pt idx="503">
                  <c:v>1.6153787565301871E-2</c:v>
                </c:pt>
                <c:pt idx="504">
                  <c:v>1.8501641031273289E-2</c:v>
                </c:pt>
                <c:pt idx="505">
                  <c:v>1.4350058227686088E-2</c:v>
                </c:pt>
                <c:pt idx="506">
                  <c:v>2.0907760020317627E-2</c:v>
                </c:pt>
                <c:pt idx="507">
                  <c:v>2.0595260636742795E-2</c:v>
                </c:pt>
                <c:pt idx="508">
                  <c:v>2.0041841226110756E-2</c:v>
                </c:pt>
                <c:pt idx="509">
                  <c:v>1.7946628700726358E-2</c:v>
                </c:pt>
                <c:pt idx="510">
                  <c:v>1.713968018208481E-2</c:v>
                </c:pt>
                <c:pt idx="511">
                  <c:v>2.4857166942628801E-2</c:v>
                </c:pt>
                <c:pt idx="512">
                  <c:v>1.6360095027869448E-2</c:v>
                </c:pt>
                <c:pt idx="513">
                  <c:v>1.5523593133214742E-2</c:v>
                </c:pt>
                <c:pt idx="514">
                  <c:v>1.8408922889406269E-2</c:v>
                </c:pt>
                <c:pt idx="515">
                  <c:v>1.8230977836510089E-2</c:v>
                </c:pt>
                <c:pt idx="516">
                  <c:v>2.3033498303620257E-2</c:v>
                </c:pt>
                <c:pt idx="517">
                  <c:v>1.6463586212400787E-2</c:v>
                </c:pt>
                <c:pt idx="518">
                  <c:v>1.6896644775606488E-2</c:v>
                </c:pt>
                <c:pt idx="519">
                  <c:v>1.9629209231400623E-2</c:v>
                </c:pt>
                <c:pt idx="520">
                  <c:v>1.7499278587213171E-2</c:v>
                </c:pt>
                <c:pt idx="521">
                  <c:v>1.9952409154877639E-2</c:v>
                </c:pt>
                <c:pt idx="522">
                  <c:v>2.10983248011847E-2</c:v>
                </c:pt>
                <c:pt idx="523">
                  <c:v>1.9490912485132825E-2</c:v>
                </c:pt>
                <c:pt idx="524">
                  <c:v>1.1031974858363828E-2</c:v>
                </c:pt>
                <c:pt idx="525">
                  <c:v>2.2774872685327137E-2</c:v>
                </c:pt>
                <c:pt idx="526">
                  <c:v>2.2594515853750139E-2</c:v>
                </c:pt>
                <c:pt idx="527">
                  <c:v>1.7213159516244032E-2</c:v>
                </c:pt>
                <c:pt idx="528">
                  <c:v>1.3610110733080511E-2</c:v>
                </c:pt>
                <c:pt idx="529">
                  <c:v>2.0332338167953292E-2</c:v>
                </c:pt>
                <c:pt idx="530">
                  <c:v>1.0814230094800264E-2</c:v>
                </c:pt>
                <c:pt idx="531">
                  <c:v>1.5558680165488052E-2</c:v>
                </c:pt>
                <c:pt idx="532">
                  <c:v>1.5719853645441227E-2</c:v>
                </c:pt>
                <c:pt idx="533">
                  <c:v>1.6265717851536559E-2</c:v>
                </c:pt>
                <c:pt idx="534">
                  <c:v>1.8734103845247128E-2</c:v>
                </c:pt>
                <c:pt idx="535">
                  <c:v>1.7195176724727115E-2</c:v>
                </c:pt>
                <c:pt idx="536">
                  <c:v>2.2792104873481232E-2</c:v>
                </c:pt>
                <c:pt idx="537">
                  <c:v>2.1303021209560548E-2</c:v>
                </c:pt>
                <c:pt idx="538">
                  <c:v>3.0244340547784045E-2</c:v>
                </c:pt>
                <c:pt idx="539">
                  <c:v>1.7899516879853698E-2</c:v>
                </c:pt>
                <c:pt idx="540">
                  <c:v>8.954352763543524E-3</c:v>
                </c:pt>
                <c:pt idx="541">
                  <c:v>1.4048657101675946E-2</c:v>
                </c:pt>
                <c:pt idx="542">
                  <c:v>1.8301862011403637E-2</c:v>
                </c:pt>
                <c:pt idx="543">
                  <c:v>1.3889504105297466E-2</c:v>
                </c:pt>
                <c:pt idx="544">
                  <c:v>1.9492345482248995E-2</c:v>
                </c:pt>
                <c:pt idx="545">
                  <c:v>1.8031004766140168E-2</c:v>
                </c:pt>
                <c:pt idx="546">
                  <c:v>1.9279827316074034E-2</c:v>
                </c:pt>
                <c:pt idx="547">
                  <c:v>1.3510568802509313E-2</c:v>
                </c:pt>
                <c:pt idx="548">
                  <c:v>1.2850634408270185E-2</c:v>
                </c:pt>
                <c:pt idx="549">
                  <c:v>1.831473123451037E-2</c:v>
                </c:pt>
                <c:pt idx="550">
                  <c:v>1.4226233241101874E-2</c:v>
                </c:pt>
                <c:pt idx="551">
                  <c:v>1.8847564153848126E-2</c:v>
                </c:pt>
                <c:pt idx="552">
                  <c:v>1.2002364695961795E-2</c:v>
                </c:pt>
                <c:pt idx="553">
                  <c:v>1.2782104449466578E-2</c:v>
                </c:pt>
                <c:pt idx="554">
                  <c:v>1.3973889764476419E-2</c:v>
                </c:pt>
                <c:pt idx="555">
                  <c:v>1.6140357507628333E-2</c:v>
                </c:pt>
                <c:pt idx="556">
                  <c:v>2.1918125484806414E-2</c:v>
                </c:pt>
                <c:pt idx="557">
                  <c:v>1.918835877928992E-2</c:v>
                </c:pt>
                <c:pt idx="558">
                  <c:v>1.4112583140808047E-2</c:v>
                </c:pt>
                <c:pt idx="559">
                  <c:v>1.4854367738403458E-2</c:v>
                </c:pt>
                <c:pt idx="560">
                  <c:v>2.3214940547225595E-2</c:v>
                </c:pt>
                <c:pt idx="561">
                  <c:v>1.9122707591140972E-2</c:v>
                </c:pt>
                <c:pt idx="562">
                  <c:v>1.9366003151222135E-2</c:v>
                </c:pt>
                <c:pt idx="563">
                  <c:v>1.6229830083325757E-2</c:v>
                </c:pt>
                <c:pt idx="564">
                  <c:v>1.6057514658686413E-2</c:v>
                </c:pt>
                <c:pt idx="565">
                  <c:v>1.1495415239810189E-2</c:v>
                </c:pt>
                <c:pt idx="566">
                  <c:v>1.1470471118426246E-2</c:v>
                </c:pt>
                <c:pt idx="567">
                  <c:v>2.1826332820720603E-2</c:v>
                </c:pt>
                <c:pt idx="568">
                  <c:v>2.1588477085755033E-2</c:v>
                </c:pt>
                <c:pt idx="569">
                  <c:v>1.8319471630642861E-2</c:v>
                </c:pt>
                <c:pt idx="570">
                  <c:v>1.0329241489462812E-2</c:v>
                </c:pt>
                <c:pt idx="571">
                  <c:v>1.4871912319241974E-2</c:v>
                </c:pt>
                <c:pt idx="572">
                  <c:v>2.572658505694855E-2</c:v>
                </c:pt>
                <c:pt idx="573">
                  <c:v>2.4266624022724045E-2</c:v>
                </c:pt>
                <c:pt idx="574">
                  <c:v>1.652882690646491E-2</c:v>
                </c:pt>
                <c:pt idx="575">
                  <c:v>2.0792621478272062E-2</c:v>
                </c:pt>
                <c:pt idx="576">
                  <c:v>1.7603967137745837E-2</c:v>
                </c:pt>
                <c:pt idx="577">
                  <c:v>2.1736267423606952E-2</c:v>
                </c:pt>
                <c:pt idx="578">
                  <c:v>2.4341105607682462E-2</c:v>
                </c:pt>
                <c:pt idx="579">
                  <c:v>2.2571201974088219E-2</c:v>
                </c:pt>
                <c:pt idx="580">
                  <c:v>2.795636044207488E-2</c:v>
                </c:pt>
                <c:pt idx="581">
                  <c:v>2.86994596717055E-2</c:v>
                </c:pt>
                <c:pt idx="582">
                  <c:v>1.8658988922959769E-2</c:v>
                </c:pt>
                <c:pt idx="583">
                  <c:v>2.5621242916854789E-2</c:v>
                </c:pt>
                <c:pt idx="584">
                  <c:v>2.2030653927415038E-2</c:v>
                </c:pt>
                <c:pt idx="585">
                  <c:v>2.2930226756779047E-2</c:v>
                </c:pt>
                <c:pt idx="586">
                  <c:v>2.4508318122378626E-2</c:v>
                </c:pt>
                <c:pt idx="587">
                  <c:v>2.0713420825563572E-2</c:v>
                </c:pt>
                <c:pt idx="588">
                  <c:v>2.3024985634452912E-2</c:v>
                </c:pt>
                <c:pt idx="589">
                  <c:v>2.6740543672694767E-2</c:v>
                </c:pt>
                <c:pt idx="590">
                  <c:v>1.8100400499281976E-2</c:v>
                </c:pt>
                <c:pt idx="591">
                  <c:v>2.4450680624573756E-2</c:v>
                </c:pt>
                <c:pt idx="592">
                  <c:v>3.0261513021046731E-2</c:v>
                </c:pt>
                <c:pt idx="593">
                  <c:v>2.533697907170392E-2</c:v>
                </c:pt>
                <c:pt idx="594">
                  <c:v>1.7970435171000387E-2</c:v>
                </c:pt>
                <c:pt idx="595">
                  <c:v>2.1610262019200917E-2</c:v>
                </c:pt>
                <c:pt idx="596">
                  <c:v>2.1558194423313071E-2</c:v>
                </c:pt>
                <c:pt idx="597">
                  <c:v>2.2769473376124252E-2</c:v>
                </c:pt>
                <c:pt idx="598">
                  <c:v>2.2945292391132317E-2</c:v>
                </c:pt>
                <c:pt idx="599">
                  <c:v>3.3523822646300834E-2</c:v>
                </c:pt>
                <c:pt idx="600">
                  <c:v>3.0570238002182989E-2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89-48AC-B040-C7AE1B5B06A8}"/>
            </c:ext>
          </c:extLst>
        </c:ser>
        <c:ser>
          <c:idx val="10"/>
          <c:order val="8"/>
          <c:tx>
            <c:v>2018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'OR2-22_Air_Measurements'!$AV$3:$AV$603</c:f>
              <c:numCache>
                <c:formatCode>General</c:formatCode>
                <c:ptCount val="601"/>
                <c:pt idx="0">
                  <c:v>800.01507570000001</c:v>
                </c:pt>
                <c:pt idx="1">
                  <c:v>799.00543210000001</c:v>
                </c:pt>
                <c:pt idx="2">
                  <c:v>797.99523929999998</c:v>
                </c:pt>
                <c:pt idx="3">
                  <c:v>796.98480219999999</c:v>
                </c:pt>
                <c:pt idx="4">
                  <c:v>796.00872800000002</c:v>
                </c:pt>
                <c:pt idx="5">
                  <c:v>794.99749759999997</c:v>
                </c:pt>
                <c:pt idx="6">
                  <c:v>793.98577880000005</c:v>
                </c:pt>
                <c:pt idx="7">
                  <c:v>793.00860599999999</c:v>
                </c:pt>
                <c:pt idx="8">
                  <c:v>791.9961548</c:v>
                </c:pt>
                <c:pt idx="9">
                  <c:v>790.98315430000002</c:v>
                </c:pt>
                <c:pt idx="10">
                  <c:v>790.00488280000002</c:v>
                </c:pt>
                <c:pt idx="11">
                  <c:v>788.99127199999998</c:v>
                </c:pt>
                <c:pt idx="12">
                  <c:v>788.01214600000003</c:v>
                </c:pt>
                <c:pt idx="13">
                  <c:v>786.99761960000001</c:v>
                </c:pt>
                <c:pt idx="14">
                  <c:v>785.98272710000003</c:v>
                </c:pt>
                <c:pt idx="15">
                  <c:v>785.00256349999995</c:v>
                </c:pt>
                <c:pt idx="16">
                  <c:v>783.98687740000003</c:v>
                </c:pt>
                <c:pt idx="17">
                  <c:v>783.00592040000004</c:v>
                </c:pt>
                <c:pt idx="18">
                  <c:v>781.98956299999998</c:v>
                </c:pt>
                <c:pt idx="19">
                  <c:v>781.0078125</c:v>
                </c:pt>
                <c:pt idx="20">
                  <c:v>779.99060059999999</c:v>
                </c:pt>
                <c:pt idx="21">
                  <c:v>779.00805660000003</c:v>
                </c:pt>
                <c:pt idx="22">
                  <c:v>777.99011229999996</c:v>
                </c:pt>
                <c:pt idx="23">
                  <c:v>777.00683590000006</c:v>
                </c:pt>
                <c:pt idx="24">
                  <c:v>775.9880981</c:v>
                </c:pt>
                <c:pt idx="25">
                  <c:v>775.0040894</c:v>
                </c:pt>
                <c:pt idx="26">
                  <c:v>773.98461910000003</c:v>
                </c:pt>
                <c:pt idx="27">
                  <c:v>772.9998779</c:v>
                </c:pt>
                <c:pt idx="28">
                  <c:v>772.01477050000005</c:v>
                </c:pt>
                <c:pt idx="29">
                  <c:v>770.99407959999996</c:v>
                </c:pt>
                <c:pt idx="30">
                  <c:v>770.00823969999999</c:v>
                </c:pt>
                <c:pt idx="31">
                  <c:v>768.98681639999995</c:v>
                </c:pt>
                <c:pt idx="32">
                  <c:v>768.00024410000003</c:v>
                </c:pt>
                <c:pt idx="33">
                  <c:v>767.01324460000001</c:v>
                </c:pt>
                <c:pt idx="34">
                  <c:v>765.99072269999999</c:v>
                </c:pt>
                <c:pt idx="35">
                  <c:v>765.00305179999998</c:v>
                </c:pt>
                <c:pt idx="36">
                  <c:v>764.01495360000001</c:v>
                </c:pt>
                <c:pt idx="37">
                  <c:v>762.99127199999998</c:v>
                </c:pt>
                <c:pt idx="38">
                  <c:v>762.00256349999995</c:v>
                </c:pt>
                <c:pt idx="39">
                  <c:v>761.01336670000001</c:v>
                </c:pt>
                <c:pt idx="40">
                  <c:v>759.98858640000003</c:v>
                </c:pt>
                <c:pt idx="41">
                  <c:v>758.99865720000003</c:v>
                </c:pt>
                <c:pt idx="42">
                  <c:v>758.00848389999999</c:v>
                </c:pt>
                <c:pt idx="43">
                  <c:v>756.9825439</c:v>
                </c:pt>
                <c:pt idx="44">
                  <c:v>755.99157709999997</c:v>
                </c:pt>
                <c:pt idx="45">
                  <c:v>755.00024410000003</c:v>
                </c:pt>
                <c:pt idx="46">
                  <c:v>754.00854489999995</c:v>
                </c:pt>
                <c:pt idx="47">
                  <c:v>753.01647949999995</c:v>
                </c:pt>
                <c:pt idx="48">
                  <c:v>751.98870850000003</c:v>
                </c:pt>
                <c:pt idx="49">
                  <c:v>750.9959106</c:v>
                </c:pt>
                <c:pt idx="50">
                  <c:v>750.00292969999998</c:v>
                </c:pt>
                <c:pt idx="51">
                  <c:v>749.00946039999997</c:v>
                </c:pt>
                <c:pt idx="52">
                  <c:v>748.01556400000004</c:v>
                </c:pt>
                <c:pt idx="53">
                  <c:v>746.98596190000001</c:v>
                </c:pt>
                <c:pt idx="54">
                  <c:v>745.99139400000001</c:v>
                </c:pt>
                <c:pt idx="55">
                  <c:v>744.99645999999996</c:v>
                </c:pt>
                <c:pt idx="56">
                  <c:v>744.00128170000005</c:v>
                </c:pt>
                <c:pt idx="57">
                  <c:v>743.0056763</c:v>
                </c:pt>
                <c:pt idx="58">
                  <c:v>742.00976560000004</c:v>
                </c:pt>
                <c:pt idx="59">
                  <c:v>741.0134888</c:v>
                </c:pt>
                <c:pt idx="60">
                  <c:v>740.01690670000005</c:v>
                </c:pt>
                <c:pt idx="61">
                  <c:v>738.9842529</c:v>
                </c:pt>
                <c:pt idx="62">
                  <c:v>737.98687740000003</c:v>
                </c:pt>
                <c:pt idx="63">
                  <c:v>736.98919679999995</c:v>
                </c:pt>
                <c:pt idx="64">
                  <c:v>735.99114989999998</c:v>
                </c:pt>
                <c:pt idx="65">
                  <c:v>734.99279790000003</c:v>
                </c:pt>
                <c:pt idx="66">
                  <c:v>733.99407959999996</c:v>
                </c:pt>
                <c:pt idx="67">
                  <c:v>732.99499509999998</c:v>
                </c:pt>
                <c:pt idx="68">
                  <c:v>731.99554439999997</c:v>
                </c:pt>
                <c:pt idx="69">
                  <c:v>730.99578859999997</c:v>
                </c:pt>
                <c:pt idx="70">
                  <c:v>729.99560550000001</c:v>
                </c:pt>
                <c:pt idx="71">
                  <c:v>728.99517820000005</c:v>
                </c:pt>
                <c:pt idx="72">
                  <c:v>727.99444579999999</c:v>
                </c:pt>
                <c:pt idx="73">
                  <c:v>726.99322510000002</c:v>
                </c:pt>
                <c:pt idx="74">
                  <c:v>725.99169919999997</c:v>
                </c:pt>
                <c:pt idx="75">
                  <c:v>724.98986820000005</c:v>
                </c:pt>
                <c:pt idx="76">
                  <c:v>723.98773189999997</c:v>
                </c:pt>
                <c:pt idx="77">
                  <c:v>722.98516849999999</c:v>
                </c:pt>
                <c:pt idx="78">
                  <c:v>721.98236080000004</c:v>
                </c:pt>
                <c:pt idx="79">
                  <c:v>721.01495360000001</c:v>
                </c:pt>
                <c:pt idx="80">
                  <c:v>720.01141359999997</c:v>
                </c:pt>
                <c:pt idx="81">
                  <c:v>719.00750730000004</c:v>
                </c:pt>
                <c:pt idx="82">
                  <c:v>718.00335689999997</c:v>
                </c:pt>
                <c:pt idx="83">
                  <c:v>716.99877930000002</c:v>
                </c:pt>
                <c:pt idx="84">
                  <c:v>715.99389650000001</c:v>
                </c:pt>
                <c:pt idx="85">
                  <c:v>714.98864749999996</c:v>
                </c:pt>
                <c:pt idx="86">
                  <c:v>713.98303220000003</c:v>
                </c:pt>
                <c:pt idx="87">
                  <c:v>713.01312259999997</c:v>
                </c:pt>
                <c:pt idx="88">
                  <c:v>712.00695800000005</c:v>
                </c:pt>
                <c:pt idx="89">
                  <c:v>711.00030519999996</c:v>
                </c:pt>
                <c:pt idx="90">
                  <c:v>709.99340819999998</c:v>
                </c:pt>
                <c:pt idx="91">
                  <c:v>708.98614499999996</c:v>
                </c:pt>
                <c:pt idx="92">
                  <c:v>708.01464840000006</c:v>
                </c:pt>
                <c:pt idx="93">
                  <c:v>707.00671390000002</c:v>
                </c:pt>
                <c:pt idx="94">
                  <c:v>705.99847409999995</c:v>
                </c:pt>
                <c:pt idx="95">
                  <c:v>704.98992920000001</c:v>
                </c:pt>
                <c:pt idx="96">
                  <c:v>704.01708980000001</c:v>
                </c:pt>
                <c:pt idx="97">
                  <c:v>703.00787349999996</c:v>
                </c:pt>
                <c:pt idx="98">
                  <c:v>701.99835210000003</c:v>
                </c:pt>
                <c:pt idx="99">
                  <c:v>700.98840329999996</c:v>
                </c:pt>
                <c:pt idx="100">
                  <c:v>700.01428220000003</c:v>
                </c:pt>
                <c:pt idx="101">
                  <c:v>699.00378420000004</c:v>
                </c:pt>
                <c:pt idx="102">
                  <c:v>697.99291989999995</c:v>
                </c:pt>
                <c:pt idx="103">
                  <c:v>697.01782230000003</c:v>
                </c:pt>
                <c:pt idx="104">
                  <c:v>696.00634769999999</c:v>
                </c:pt>
                <c:pt idx="105">
                  <c:v>694.99456789999999</c:v>
                </c:pt>
                <c:pt idx="106">
                  <c:v>693.98242189999996</c:v>
                </c:pt>
                <c:pt idx="107">
                  <c:v>693.00604250000004</c:v>
                </c:pt>
                <c:pt idx="108">
                  <c:v>691.99322510000002</c:v>
                </c:pt>
                <c:pt idx="109">
                  <c:v>691.01635739999995</c:v>
                </c:pt>
                <c:pt idx="110">
                  <c:v>690.00286870000002</c:v>
                </c:pt>
                <c:pt idx="111">
                  <c:v>688.98907469999995</c:v>
                </c:pt>
                <c:pt idx="112">
                  <c:v>688.01123050000001</c:v>
                </c:pt>
                <c:pt idx="113">
                  <c:v>686.99682619999999</c:v>
                </c:pt>
                <c:pt idx="114">
                  <c:v>685.98205570000005</c:v>
                </c:pt>
                <c:pt idx="115">
                  <c:v>685.00323490000005</c:v>
                </c:pt>
                <c:pt idx="116">
                  <c:v>683.98785399999997</c:v>
                </c:pt>
                <c:pt idx="117">
                  <c:v>683.00848389999999</c:v>
                </c:pt>
                <c:pt idx="118">
                  <c:v>681.99249269999996</c:v>
                </c:pt>
                <c:pt idx="119">
                  <c:v>681.01245119999999</c:v>
                </c:pt>
                <c:pt idx="120">
                  <c:v>679.99584960000004</c:v>
                </c:pt>
                <c:pt idx="121">
                  <c:v>679.01519780000001</c:v>
                </c:pt>
                <c:pt idx="122">
                  <c:v>677.9978638</c:v>
                </c:pt>
                <c:pt idx="123">
                  <c:v>677.01672359999998</c:v>
                </c:pt>
                <c:pt idx="124">
                  <c:v>675.99877930000002</c:v>
                </c:pt>
                <c:pt idx="125">
                  <c:v>675.01690670000005</c:v>
                </c:pt>
                <c:pt idx="126">
                  <c:v>673.99841309999999</c:v>
                </c:pt>
                <c:pt idx="127">
                  <c:v>673.01593019999996</c:v>
                </c:pt>
                <c:pt idx="128">
                  <c:v>671.99676509999995</c:v>
                </c:pt>
                <c:pt idx="129">
                  <c:v>671.0137939</c:v>
                </c:pt>
                <c:pt idx="130">
                  <c:v>669.9940186</c:v>
                </c:pt>
                <c:pt idx="131">
                  <c:v>669.01031490000003</c:v>
                </c:pt>
                <c:pt idx="132">
                  <c:v>667.98999019999997</c:v>
                </c:pt>
                <c:pt idx="133">
                  <c:v>667.00573729999996</c:v>
                </c:pt>
                <c:pt idx="134">
                  <c:v>665.98468019999996</c:v>
                </c:pt>
                <c:pt idx="135">
                  <c:v>664.9998779</c:v>
                </c:pt>
                <c:pt idx="136">
                  <c:v>664.01470949999998</c:v>
                </c:pt>
                <c:pt idx="137">
                  <c:v>662.99279790000003</c:v>
                </c:pt>
                <c:pt idx="138">
                  <c:v>662.00701900000001</c:v>
                </c:pt>
                <c:pt idx="139">
                  <c:v>660.9844971</c:v>
                </c:pt>
                <c:pt idx="140">
                  <c:v>659.99823000000004</c:v>
                </c:pt>
                <c:pt idx="141">
                  <c:v>659.01159670000004</c:v>
                </c:pt>
                <c:pt idx="142">
                  <c:v>657.98815920000004</c:v>
                </c:pt>
                <c:pt idx="143">
                  <c:v>657.00097659999994</c:v>
                </c:pt>
                <c:pt idx="144">
                  <c:v>656.01342769999997</c:v>
                </c:pt>
                <c:pt idx="145">
                  <c:v>654.98907469999995</c:v>
                </c:pt>
                <c:pt idx="146">
                  <c:v>654.00097659999994</c:v>
                </c:pt>
                <c:pt idx="147">
                  <c:v>653.01257320000002</c:v>
                </c:pt>
                <c:pt idx="148">
                  <c:v>651.98736570000005</c:v>
                </c:pt>
                <c:pt idx="149">
                  <c:v>650.99841309999999</c:v>
                </c:pt>
                <c:pt idx="150">
                  <c:v>650.00921630000005</c:v>
                </c:pt>
                <c:pt idx="151">
                  <c:v>648.98309329999995</c:v>
                </c:pt>
                <c:pt idx="152">
                  <c:v>647.99322510000002</c:v>
                </c:pt>
                <c:pt idx="153">
                  <c:v>647.00311280000005</c:v>
                </c:pt>
                <c:pt idx="154">
                  <c:v>646.01275629999998</c:v>
                </c:pt>
                <c:pt idx="155">
                  <c:v>644.98541260000002</c:v>
                </c:pt>
                <c:pt idx="156">
                  <c:v>643.99444579999999</c:v>
                </c:pt>
                <c:pt idx="157">
                  <c:v>643.00323490000005</c:v>
                </c:pt>
                <c:pt idx="158">
                  <c:v>642.0116577</c:v>
                </c:pt>
                <c:pt idx="159">
                  <c:v>640.98315430000002</c:v>
                </c:pt>
                <c:pt idx="160">
                  <c:v>639.99096680000002</c:v>
                </c:pt>
                <c:pt idx="161">
                  <c:v>638.99865720000003</c:v>
                </c:pt>
                <c:pt idx="162">
                  <c:v>638.0059814</c:v>
                </c:pt>
                <c:pt idx="163">
                  <c:v>637.01306150000005</c:v>
                </c:pt>
                <c:pt idx="164">
                  <c:v>635.98309329999995</c:v>
                </c:pt>
                <c:pt idx="165">
                  <c:v>634.98956299999998</c:v>
                </c:pt>
                <c:pt idx="166">
                  <c:v>633.99572750000004</c:v>
                </c:pt>
                <c:pt idx="167">
                  <c:v>633.00164789999997</c:v>
                </c:pt>
                <c:pt idx="168">
                  <c:v>632.00732419999997</c:v>
                </c:pt>
                <c:pt idx="169">
                  <c:v>631.01275629999998</c:v>
                </c:pt>
                <c:pt idx="170">
                  <c:v>630.0177612</c:v>
                </c:pt>
                <c:pt idx="171">
                  <c:v>628.98577880000005</c:v>
                </c:pt>
                <c:pt idx="172">
                  <c:v>627.9903564</c:v>
                </c:pt>
                <c:pt idx="173">
                  <c:v>626.99456789999999</c:v>
                </c:pt>
                <c:pt idx="174">
                  <c:v>625.99859619999995</c:v>
                </c:pt>
                <c:pt idx="175">
                  <c:v>625.00231929999995</c:v>
                </c:pt>
                <c:pt idx="176">
                  <c:v>624.00573729999996</c:v>
                </c:pt>
                <c:pt idx="177">
                  <c:v>623.00891109999998</c:v>
                </c:pt>
                <c:pt idx="178">
                  <c:v>622.0117798</c:v>
                </c:pt>
                <c:pt idx="179">
                  <c:v>621.01446529999998</c:v>
                </c:pt>
                <c:pt idx="180">
                  <c:v>620.01672359999998</c:v>
                </c:pt>
                <c:pt idx="181">
                  <c:v>618.98187259999997</c:v>
                </c:pt>
                <c:pt idx="182">
                  <c:v>617.98364260000005</c:v>
                </c:pt>
                <c:pt idx="183">
                  <c:v>616.98516849999999</c:v>
                </c:pt>
                <c:pt idx="184">
                  <c:v>615.98638919999996</c:v>
                </c:pt>
                <c:pt idx="185">
                  <c:v>614.98742679999998</c:v>
                </c:pt>
                <c:pt idx="186">
                  <c:v>613.9880981</c:v>
                </c:pt>
                <c:pt idx="187">
                  <c:v>612.98852539999996</c:v>
                </c:pt>
                <c:pt idx="188">
                  <c:v>611.98870850000003</c:v>
                </c:pt>
                <c:pt idx="189">
                  <c:v>610.98858640000003</c:v>
                </c:pt>
                <c:pt idx="190">
                  <c:v>609.9882202</c:v>
                </c:pt>
                <c:pt idx="191">
                  <c:v>608.98760990000005</c:v>
                </c:pt>
                <c:pt idx="192">
                  <c:v>607.98675539999999</c:v>
                </c:pt>
                <c:pt idx="193">
                  <c:v>606.98553470000002</c:v>
                </c:pt>
                <c:pt idx="194">
                  <c:v>605.98406980000004</c:v>
                </c:pt>
                <c:pt idx="195">
                  <c:v>604.98242189999996</c:v>
                </c:pt>
                <c:pt idx="196">
                  <c:v>604.01751709999996</c:v>
                </c:pt>
                <c:pt idx="197">
                  <c:v>603.01538089999997</c:v>
                </c:pt>
                <c:pt idx="198">
                  <c:v>602.01281740000002</c:v>
                </c:pt>
                <c:pt idx="199">
                  <c:v>601.01013179999995</c:v>
                </c:pt>
                <c:pt idx="200">
                  <c:v>600.00708010000005</c:v>
                </c:pt>
                <c:pt idx="201">
                  <c:v>599.0038452</c:v>
                </c:pt>
                <c:pt idx="202">
                  <c:v>598.00024410000003</c:v>
                </c:pt>
                <c:pt idx="203">
                  <c:v>596.99652100000003</c:v>
                </c:pt>
                <c:pt idx="204">
                  <c:v>595.99243160000003</c:v>
                </c:pt>
                <c:pt idx="205">
                  <c:v>594.98803710000004</c:v>
                </c:pt>
                <c:pt idx="206">
                  <c:v>593.98345949999998</c:v>
                </c:pt>
                <c:pt idx="207">
                  <c:v>593.01586910000003</c:v>
                </c:pt>
                <c:pt idx="208">
                  <c:v>592.01074219999998</c:v>
                </c:pt>
                <c:pt idx="209">
                  <c:v>591.00537110000005</c:v>
                </c:pt>
                <c:pt idx="210">
                  <c:v>589.99975589999997</c:v>
                </c:pt>
                <c:pt idx="211">
                  <c:v>588.99383539999997</c:v>
                </c:pt>
                <c:pt idx="212">
                  <c:v>587.98779300000001</c:v>
                </c:pt>
                <c:pt idx="213">
                  <c:v>587.01855469999998</c:v>
                </c:pt>
                <c:pt idx="214">
                  <c:v>586.01196289999996</c:v>
                </c:pt>
                <c:pt idx="215">
                  <c:v>585.00506589999998</c:v>
                </c:pt>
                <c:pt idx="216">
                  <c:v>583.99792479999996</c:v>
                </c:pt>
                <c:pt idx="217">
                  <c:v>582.99047849999999</c:v>
                </c:pt>
                <c:pt idx="218">
                  <c:v>581.98284909999995</c:v>
                </c:pt>
                <c:pt idx="219">
                  <c:v>581.01220699999999</c:v>
                </c:pt>
                <c:pt idx="220">
                  <c:v>580.0040894</c:v>
                </c:pt>
                <c:pt idx="221">
                  <c:v>578.99566649999997</c:v>
                </c:pt>
                <c:pt idx="222">
                  <c:v>577.98693849999995</c:v>
                </c:pt>
                <c:pt idx="223">
                  <c:v>577.01538089999997</c:v>
                </c:pt>
                <c:pt idx="224">
                  <c:v>576.00622559999999</c:v>
                </c:pt>
                <c:pt idx="225">
                  <c:v>574.99676509999995</c:v>
                </c:pt>
                <c:pt idx="226">
                  <c:v>573.98706049999998</c:v>
                </c:pt>
                <c:pt idx="227">
                  <c:v>573.01452640000002</c:v>
                </c:pt>
                <c:pt idx="228">
                  <c:v>572.00439449999999</c:v>
                </c:pt>
                <c:pt idx="229">
                  <c:v>570.99389650000001</c:v>
                </c:pt>
                <c:pt idx="230">
                  <c:v>569.98327640000002</c:v>
                </c:pt>
                <c:pt idx="231">
                  <c:v>569.00982669999996</c:v>
                </c:pt>
                <c:pt idx="232">
                  <c:v>567.99859619999995</c:v>
                </c:pt>
                <c:pt idx="233">
                  <c:v>566.98718259999998</c:v>
                </c:pt>
                <c:pt idx="234">
                  <c:v>566.01300049999998</c:v>
                </c:pt>
                <c:pt idx="235">
                  <c:v>565.00109859999998</c:v>
                </c:pt>
                <c:pt idx="236">
                  <c:v>563.98889159999999</c:v>
                </c:pt>
                <c:pt idx="237">
                  <c:v>563.01397710000003</c:v>
                </c:pt>
                <c:pt idx="238">
                  <c:v>562.00134279999997</c:v>
                </c:pt>
                <c:pt idx="239">
                  <c:v>560.98852539999996</c:v>
                </c:pt>
                <c:pt idx="240">
                  <c:v>560.01287839999998</c:v>
                </c:pt>
                <c:pt idx="241">
                  <c:v>558.99951169999997</c:v>
                </c:pt>
                <c:pt idx="242">
                  <c:v>557.98583980000001</c:v>
                </c:pt>
                <c:pt idx="243">
                  <c:v>557.00958249999996</c:v>
                </c:pt>
                <c:pt idx="244">
                  <c:v>555.99542240000005</c:v>
                </c:pt>
                <c:pt idx="245">
                  <c:v>555.01873780000005</c:v>
                </c:pt>
                <c:pt idx="246">
                  <c:v>554.00415039999996</c:v>
                </c:pt>
                <c:pt idx="247">
                  <c:v>552.98925780000002</c:v>
                </c:pt>
                <c:pt idx="248">
                  <c:v>552.01184079999996</c:v>
                </c:pt>
                <c:pt idx="249">
                  <c:v>550.99652100000003</c:v>
                </c:pt>
                <c:pt idx="250">
                  <c:v>550.01867679999998</c:v>
                </c:pt>
                <c:pt idx="251">
                  <c:v>549.00286870000002</c:v>
                </c:pt>
                <c:pt idx="252">
                  <c:v>547.98687740000003</c:v>
                </c:pt>
                <c:pt idx="253">
                  <c:v>547.00823969999999</c:v>
                </c:pt>
                <c:pt idx="254">
                  <c:v>545.99176030000001</c:v>
                </c:pt>
                <c:pt idx="255">
                  <c:v>545.01269530000002</c:v>
                </c:pt>
                <c:pt idx="256">
                  <c:v>543.99572750000004</c:v>
                </c:pt>
                <c:pt idx="257">
                  <c:v>543.01623540000003</c:v>
                </c:pt>
                <c:pt idx="258">
                  <c:v>541.99877930000002</c:v>
                </c:pt>
                <c:pt idx="259">
                  <c:v>541.01885990000005</c:v>
                </c:pt>
                <c:pt idx="260">
                  <c:v>540.00085449999995</c:v>
                </c:pt>
                <c:pt idx="261">
                  <c:v>538.98278809999999</c:v>
                </c:pt>
                <c:pt idx="262">
                  <c:v>538.0021362</c:v>
                </c:pt>
                <c:pt idx="263">
                  <c:v>536.98358150000001</c:v>
                </c:pt>
                <c:pt idx="264">
                  <c:v>536.00250240000003</c:v>
                </c:pt>
                <c:pt idx="265">
                  <c:v>534.98345949999998</c:v>
                </c:pt>
                <c:pt idx="266">
                  <c:v>534.00189209999996</c:v>
                </c:pt>
                <c:pt idx="267">
                  <c:v>532.98236080000004</c:v>
                </c:pt>
                <c:pt idx="268">
                  <c:v>532.00036620000003</c:v>
                </c:pt>
                <c:pt idx="269">
                  <c:v>531.01818849999995</c:v>
                </c:pt>
                <c:pt idx="270">
                  <c:v>529.99798580000004</c:v>
                </c:pt>
                <c:pt idx="271">
                  <c:v>529.01538089999997</c:v>
                </c:pt>
                <c:pt idx="272">
                  <c:v>527.99475099999995</c:v>
                </c:pt>
                <c:pt idx="273">
                  <c:v>527.0116577</c:v>
                </c:pt>
                <c:pt idx="274">
                  <c:v>525.99053960000003</c:v>
                </c:pt>
                <c:pt idx="275">
                  <c:v>525.00701900000001</c:v>
                </c:pt>
                <c:pt idx="276">
                  <c:v>523.98547359999998</c:v>
                </c:pt>
                <c:pt idx="277">
                  <c:v>523.00146480000001</c:v>
                </c:pt>
                <c:pt idx="278">
                  <c:v>522.01733400000001</c:v>
                </c:pt>
                <c:pt idx="279">
                  <c:v>520.99517820000005</c:v>
                </c:pt>
                <c:pt idx="280">
                  <c:v>520.01049799999998</c:v>
                </c:pt>
                <c:pt idx="281">
                  <c:v>518.98791500000004</c:v>
                </c:pt>
                <c:pt idx="282">
                  <c:v>518.00280759999998</c:v>
                </c:pt>
                <c:pt idx="283">
                  <c:v>517.01757810000004</c:v>
                </c:pt>
                <c:pt idx="284">
                  <c:v>515.99426270000004</c:v>
                </c:pt>
                <c:pt idx="285">
                  <c:v>515.00854489999995</c:v>
                </c:pt>
                <c:pt idx="286">
                  <c:v>513.98480219999999</c:v>
                </c:pt>
                <c:pt idx="287">
                  <c:v>512.99871829999995</c:v>
                </c:pt>
                <c:pt idx="288">
                  <c:v>512.01239009999995</c:v>
                </c:pt>
                <c:pt idx="289">
                  <c:v>510.98800660000001</c:v>
                </c:pt>
                <c:pt idx="290">
                  <c:v>510.00125120000001</c:v>
                </c:pt>
                <c:pt idx="291">
                  <c:v>509.01434330000001</c:v>
                </c:pt>
                <c:pt idx="292">
                  <c:v>507.98922729999998</c:v>
                </c:pt>
                <c:pt idx="293">
                  <c:v>507.0018311</c:v>
                </c:pt>
                <c:pt idx="294">
                  <c:v>506.01428220000003</c:v>
                </c:pt>
                <c:pt idx="295">
                  <c:v>504.98849489999998</c:v>
                </c:pt>
                <c:pt idx="296">
                  <c:v>504.00057980000003</c:v>
                </c:pt>
                <c:pt idx="297">
                  <c:v>503.0123901</c:v>
                </c:pt>
                <c:pt idx="298">
                  <c:v>501.98599239999999</c:v>
                </c:pt>
                <c:pt idx="299">
                  <c:v>500.99737549999998</c:v>
                </c:pt>
                <c:pt idx="300">
                  <c:v>500.00860599999999</c:v>
                </c:pt>
                <c:pt idx="301">
                  <c:v>498.9814758</c:v>
                </c:pt>
                <c:pt idx="302">
                  <c:v>497.99227910000002</c:v>
                </c:pt>
                <c:pt idx="303">
                  <c:v>497.0028992</c:v>
                </c:pt>
                <c:pt idx="304">
                  <c:v>496.01321410000003</c:v>
                </c:pt>
                <c:pt idx="305">
                  <c:v>494.9853516</c:v>
                </c:pt>
                <c:pt idx="306">
                  <c:v>493.99533079999998</c:v>
                </c:pt>
                <c:pt idx="307">
                  <c:v>493.00506589999998</c:v>
                </c:pt>
                <c:pt idx="308">
                  <c:v>492.0146484</c:v>
                </c:pt>
                <c:pt idx="309">
                  <c:v>490.98590089999999</c:v>
                </c:pt>
                <c:pt idx="310">
                  <c:v>489.9950867</c:v>
                </c:pt>
                <c:pt idx="311">
                  <c:v>489.00402830000002</c:v>
                </c:pt>
                <c:pt idx="312">
                  <c:v>488.01281740000002</c:v>
                </c:pt>
                <c:pt idx="313">
                  <c:v>486.9831848</c:v>
                </c:pt>
                <c:pt idx="314">
                  <c:v>485.99157709999997</c:v>
                </c:pt>
                <c:pt idx="315">
                  <c:v>484.99966430000001</c:v>
                </c:pt>
                <c:pt idx="316">
                  <c:v>484.00765990000002</c:v>
                </c:pt>
                <c:pt idx="317">
                  <c:v>483.01538090000003</c:v>
                </c:pt>
                <c:pt idx="318">
                  <c:v>481.98480219999999</c:v>
                </c:pt>
                <c:pt idx="319">
                  <c:v>480.99215700000002</c:v>
                </c:pt>
                <c:pt idx="320">
                  <c:v>479.99932860000001</c:v>
                </c:pt>
                <c:pt idx="321">
                  <c:v>479.00631709999999</c:v>
                </c:pt>
                <c:pt idx="322">
                  <c:v>478.01309199999997</c:v>
                </c:pt>
                <c:pt idx="323">
                  <c:v>476.9814758</c:v>
                </c:pt>
                <c:pt idx="324">
                  <c:v>475.98782349999999</c:v>
                </c:pt>
                <c:pt idx="325">
                  <c:v>474.9940186</c:v>
                </c:pt>
                <c:pt idx="326">
                  <c:v>474.00003049999998</c:v>
                </c:pt>
                <c:pt idx="327">
                  <c:v>473.00582889999998</c:v>
                </c:pt>
                <c:pt idx="328">
                  <c:v>472.01138309999999</c:v>
                </c:pt>
                <c:pt idx="329">
                  <c:v>471.0168152</c:v>
                </c:pt>
                <c:pt idx="330">
                  <c:v>469.98376459999997</c:v>
                </c:pt>
                <c:pt idx="331">
                  <c:v>468.98876949999999</c:v>
                </c:pt>
                <c:pt idx="332">
                  <c:v>467.99362180000003</c:v>
                </c:pt>
                <c:pt idx="333">
                  <c:v>466.99826050000001</c:v>
                </c:pt>
                <c:pt idx="334">
                  <c:v>466.002655</c:v>
                </c:pt>
                <c:pt idx="335">
                  <c:v>465.006958</c:v>
                </c:pt>
                <c:pt idx="336">
                  <c:v>464.01101679999999</c:v>
                </c:pt>
                <c:pt idx="337">
                  <c:v>463.0148926</c:v>
                </c:pt>
                <c:pt idx="338">
                  <c:v>462.0186157</c:v>
                </c:pt>
                <c:pt idx="339">
                  <c:v>460.98379519999997</c:v>
                </c:pt>
                <c:pt idx="340">
                  <c:v>459.98709109999999</c:v>
                </c:pt>
                <c:pt idx="341">
                  <c:v>458.99023440000002</c:v>
                </c:pt>
                <c:pt idx="342">
                  <c:v>457.9931641</c:v>
                </c:pt>
                <c:pt idx="343">
                  <c:v>456.9959412</c:v>
                </c:pt>
                <c:pt idx="344">
                  <c:v>455.99847410000001</c:v>
                </c:pt>
                <c:pt idx="345">
                  <c:v>455.0008545</c:v>
                </c:pt>
                <c:pt idx="346">
                  <c:v>454.00305179999998</c:v>
                </c:pt>
                <c:pt idx="347">
                  <c:v>453.0050354</c:v>
                </c:pt>
                <c:pt idx="348">
                  <c:v>452.0068665</c:v>
                </c:pt>
                <c:pt idx="349">
                  <c:v>451.0085449</c:v>
                </c:pt>
                <c:pt idx="350">
                  <c:v>450.00997919999998</c:v>
                </c:pt>
                <c:pt idx="351">
                  <c:v>449.01123050000001</c:v>
                </c:pt>
                <c:pt idx="352">
                  <c:v>448.01232909999999</c:v>
                </c:pt>
                <c:pt idx="353">
                  <c:v>447.01318359999999</c:v>
                </c:pt>
                <c:pt idx="354">
                  <c:v>446.01394649999997</c:v>
                </c:pt>
                <c:pt idx="355">
                  <c:v>445.01452640000002</c:v>
                </c:pt>
                <c:pt idx="356">
                  <c:v>444.0148926</c:v>
                </c:pt>
                <c:pt idx="357">
                  <c:v>443.01501459999997</c:v>
                </c:pt>
                <c:pt idx="358">
                  <c:v>442.01507570000001</c:v>
                </c:pt>
                <c:pt idx="359">
                  <c:v>441.0148926</c:v>
                </c:pt>
                <c:pt idx="360">
                  <c:v>440.0145569</c:v>
                </c:pt>
                <c:pt idx="361">
                  <c:v>439.01400760000001</c:v>
                </c:pt>
                <c:pt idx="362">
                  <c:v>438.01324460000001</c:v>
                </c:pt>
                <c:pt idx="363">
                  <c:v>437.01242070000001</c:v>
                </c:pt>
                <c:pt idx="364">
                  <c:v>436.01129150000003</c:v>
                </c:pt>
                <c:pt idx="365">
                  <c:v>435.01004030000001</c:v>
                </c:pt>
                <c:pt idx="366">
                  <c:v>434.00863650000002</c:v>
                </c:pt>
                <c:pt idx="367">
                  <c:v>433.00704960000002</c:v>
                </c:pt>
                <c:pt idx="368">
                  <c:v>432.00524899999999</c:v>
                </c:pt>
                <c:pt idx="369">
                  <c:v>431.00329590000001</c:v>
                </c:pt>
                <c:pt idx="370">
                  <c:v>430.0011902</c:v>
                </c:pt>
                <c:pt idx="371">
                  <c:v>428.99884029999998</c:v>
                </c:pt>
                <c:pt idx="372">
                  <c:v>427.99636839999999</c:v>
                </c:pt>
                <c:pt idx="373">
                  <c:v>426.99371339999999</c:v>
                </c:pt>
                <c:pt idx="374">
                  <c:v>425.99090580000001</c:v>
                </c:pt>
                <c:pt idx="375">
                  <c:v>424.98788450000001</c:v>
                </c:pt>
                <c:pt idx="376">
                  <c:v>423.98471069999999</c:v>
                </c:pt>
                <c:pt idx="377">
                  <c:v>422.9813843</c:v>
                </c:pt>
                <c:pt idx="378">
                  <c:v>422.01644900000002</c:v>
                </c:pt>
                <c:pt idx="379">
                  <c:v>421.01269530000002</c:v>
                </c:pt>
                <c:pt idx="380">
                  <c:v>420.00885010000002</c:v>
                </c:pt>
                <c:pt idx="381">
                  <c:v>419.00485229999998</c:v>
                </c:pt>
                <c:pt idx="382">
                  <c:v>418.00067139999999</c:v>
                </c:pt>
                <c:pt idx="383">
                  <c:v>416.9962769</c:v>
                </c:pt>
                <c:pt idx="384">
                  <c:v>415.99176030000001</c:v>
                </c:pt>
                <c:pt idx="385">
                  <c:v>414.98703</c:v>
                </c:pt>
                <c:pt idx="386">
                  <c:v>413.98217770000002</c:v>
                </c:pt>
                <c:pt idx="387">
                  <c:v>413.01577759999998</c:v>
                </c:pt>
                <c:pt idx="388">
                  <c:v>412.0105896</c:v>
                </c:pt>
                <c:pt idx="389">
                  <c:v>411.00518799999998</c:v>
                </c:pt>
                <c:pt idx="390">
                  <c:v>409.99966430000001</c:v>
                </c:pt>
                <c:pt idx="391">
                  <c:v>408.993988</c:v>
                </c:pt>
                <c:pt idx="392">
                  <c:v>407.9880981</c:v>
                </c:pt>
                <c:pt idx="393">
                  <c:v>406.98205569999999</c:v>
                </c:pt>
                <c:pt idx="394">
                  <c:v>406.01452640000002</c:v>
                </c:pt>
                <c:pt idx="395">
                  <c:v>405.00817869999997</c:v>
                </c:pt>
                <c:pt idx="396">
                  <c:v>404.00164790000002</c:v>
                </c:pt>
                <c:pt idx="397">
                  <c:v>402.9949646</c:v>
                </c:pt>
                <c:pt idx="398">
                  <c:v>401.98806760000002</c:v>
                </c:pt>
                <c:pt idx="399">
                  <c:v>400.98101810000003</c:v>
                </c:pt>
                <c:pt idx="400">
                  <c:v>400.01260380000002</c:v>
                </c:pt>
                <c:pt idx="401">
                  <c:v>399.00524899999999</c:v>
                </c:pt>
                <c:pt idx="402">
                  <c:v>397.99774170000001</c:v>
                </c:pt>
                <c:pt idx="403">
                  <c:v>396.99008179999998</c:v>
                </c:pt>
                <c:pt idx="404">
                  <c:v>395.98226929999998</c:v>
                </c:pt>
                <c:pt idx="405">
                  <c:v>395.01303100000001</c:v>
                </c:pt>
                <c:pt idx="406">
                  <c:v>394.00488280000002</c:v>
                </c:pt>
                <c:pt idx="407">
                  <c:v>392.99658199999999</c:v>
                </c:pt>
                <c:pt idx="408">
                  <c:v>391.9881287</c:v>
                </c:pt>
                <c:pt idx="409">
                  <c:v>391.01831049999998</c:v>
                </c:pt>
                <c:pt idx="410">
                  <c:v>390.00952150000001</c:v>
                </c:pt>
                <c:pt idx="411">
                  <c:v>389.00057980000003</c:v>
                </c:pt>
                <c:pt idx="412">
                  <c:v>387.99148559999998</c:v>
                </c:pt>
                <c:pt idx="413">
                  <c:v>386.98220830000002</c:v>
                </c:pt>
                <c:pt idx="414">
                  <c:v>386.01162720000002</c:v>
                </c:pt>
                <c:pt idx="415">
                  <c:v>385.00207519999998</c:v>
                </c:pt>
                <c:pt idx="416">
                  <c:v>383.99234009999998</c:v>
                </c:pt>
                <c:pt idx="417">
                  <c:v>382.98248289999998</c:v>
                </c:pt>
                <c:pt idx="418">
                  <c:v>382.01132200000001</c:v>
                </c:pt>
                <c:pt idx="419">
                  <c:v>381.00112919999998</c:v>
                </c:pt>
                <c:pt idx="420">
                  <c:v>379.99081419999999</c:v>
                </c:pt>
                <c:pt idx="421">
                  <c:v>379.01916499999999</c:v>
                </c:pt>
                <c:pt idx="422">
                  <c:v>378.00851440000002</c:v>
                </c:pt>
                <c:pt idx="423">
                  <c:v>376.99771120000003</c:v>
                </c:pt>
                <c:pt idx="424">
                  <c:v>375.98678589999997</c:v>
                </c:pt>
                <c:pt idx="425">
                  <c:v>375.01458739999998</c:v>
                </c:pt>
                <c:pt idx="426">
                  <c:v>374.00332639999999</c:v>
                </c:pt>
                <c:pt idx="427">
                  <c:v>372.99194340000003</c:v>
                </c:pt>
                <c:pt idx="428">
                  <c:v>372.01928709999999</c:v>
                </c:pt>
                <c:pt idx="429">
                  <c:v>371.00756840000003</c:v>
                </c:pt>
                <c:pt idx="430">
                  <c:v>369.99575809999999</c:v>
                </c:pt>
                <c:pt idx="431">
                  <c:v>368.98373409999999</c:v>
                </c:pt>
                <c:pt idx="432">
                  <c:v>368.01052859999999</c:v>
                </c:pt>
                <c:pt idx="433">
                  <c:v>366.99826050000001</c:v>
                </c:pt>
                <c:pt idx="434">
                  <c:v>365.98580930000003</c:v>
                </c:pt>
                <c:pt idx="435">
                  <c:v>365.01214599999997</c:v>
                </c:pt>
                <c:pt idx="436">
                  <c:v>363.99942019999997</c:v>
                </c:pt>
                <c:pt idx="437">
                  <c:v>362.98654169999998</c:v>
                </c:pt>
                <c:pt idx="438">
                  <c:v>362.01248170000002</c:v>
                </c:pt>
                <c:pt idx="439">
                  <c:v>360.9992676</c:v>
                </c:pt>
                <c:pt idx="440">
                  <c:v>359.98599239999999</c:v>
                </c:pt>
                <c:pt idx="441">
                  <c:v>359.01150510000002</c:v>
                </c:pt>
                <c:pt idx="442">
                  <c:v>357.99789429999998</c:v>
                </c:pt>
                <c:pt idx="443">
                  <c:v>356.98413090000003</c:v>
                </c:pt>
                <c:pt idx="444">
                  <c:v>356.00924680000003</c:v>
                </c:pt>
                <c:pt idx="445">
                  <c:v>354.99520869999998</c:v>
                </c:pt>
                <c:pt idx="446">
                  <c:v>353.98098750000003</c:v>
                </c:pt>
                <c:pt idx="447">
                  <c:v>353.00570679999998</c:v>
                </c:pt>
                <c:pt idx="448">
                  <c:v>351.9912415</c:v>
                </c:pt>
                <c:pt idx="449">
                  <c:v>351.01565549999998</c:v>
                </c:pt>
                <c:pt idx="450">
                  <c:v>350.00088499999998</c:v>
                </c:pt>
                <c:pt idx="451">
                  <c:v>348.98602290000002</c:v>
                </c:pt>
                <c:pt idx="452">
                  <c:v>348.01007079999999</c:v>
                </c:pt>
                <c:pt idx="453">
                  <c:v>346.99487299999998</c:v>
                </c:pt>
                <c:pt idx="454">
                  <c:v>346.0186157</c:v>
                </c:pt>
                <c:pt idx="455">
                  <c:v>345.00320429999999</c:v>
                </c:pt>
                <c:pt idx="456">
                  <c:v>343.9876099</c:v>
                </c:pt>
                <c:pt idx="457">
                  <c:v>343.01095579999998</c:v>
                </c:pt>
                <c:pt idx="458">
                  <c:v>341.99511719999998</c:v>
                </c:pt>
                <c:pt idx="459">
                  <c:v>341.01818850000001</c:v>
                </c:pt>
                <c:pt idx="460">
                  <c:v>340.0020447</c:v>
                </c:pt>
                <c:pt idx="461">
                  <c:v>338.98574830000001</c:v>
                </c:pt>
                <c:pt idx="462">
                  <c:v>338.00848389999999</c:v>
                </c:pt>
                <c:pt idx="463">
                  <c:v>336.99194340000003</c:v>
                </c:pt>
                <c:pt idx="464">
                  <c:v>336.01437379999999</c:v>
                </c:pt>
                <c:pt idx="465">
                  <c:v>334.99752810000001</c:v>
                </c:pt>
                <c:pt idx="466">
                  <c:v>333.9806213</c:v>
                </c:pt>
                <c:pt idx="467">
                  <c:v>333.00268549999998</c:v>
                </c:pt>
                <c:pt idx="468">
                  <c:v>331.98547359999998</c:v>
                </c:pt>
                <c:pt idx="469">
                  <c:v>331.00723269999997</c:v>
                </c:pt>
                <c:pt idx="470">
                  <c:v>329.98977660000003</c:v>
                </c:pt>
                <c:pt idx="471">
                  <c:v>329.01132200000001</c:v>
                </c:pt>
                <c:pt idx="472">
                  <c:v>327.99359129999999</c:v>
                </c:pt>
                <c:pt idx="473">
                  <c:v>327.01483150000001</c:v>
                </c:pt>
                <c:pt idx="474">
                  <c:v>325.99685670000002</c:v>
                </c:pt>
                <c:pt idx="475">
                  <c:v>325.01788329999999</c:v>
                </c:pt>
                <c:pt idx="476">
                  <c:v>323.99963380000003</c:v>
                </c:pt>
                <c:pt idx="477">
                  <c:v>322.98123170000002</c:v>
                </c:pt>
                <c:pt idx="478">
                  <c:v>322.00189210000002</c:v>
                </c:pt>
                <c:pt idx="479">
                  <c:v>320.98324580000002</c:v>
                </c:pt>
                <c:pt idx="480">
                  <c:v>320.00363160000001</c:v>
                </c:pt>
                <c:pt idx="481">
                  <c:v>318.98474119999997</c:v>
                </c:pt>
                <c:pt idx="482">
                  <c:v>318.0049133</c:v>
                </c:pt>
                <c:pt idx="483">
                  <c:v>316.98574830000001</c:v>
                </c:pt>
                <c:pt idx="484">
                  <c:v>316.0056763</c:v>
                </c:pt>
                <c:pt idx="485">
                  <c:v>314.98623659999998</c:v>
                </c:pt>
                <c:pt idx="486">
                  <c:v>314.00592039999998</c:v>
                </c:pt>
                <c:pt idx="487">
                  <c:v>312.98626710000002</c:v>
                </c:pt>
                <c:pt idx="488">
                  <c:v>312.00570679999998</c:v>
                </c:pt>
                <c:pt idx="489">
                  <c:v>310.98580930000003</c:v>
                </c:pt>
                <c:pt idx="490">
                  <c:v>310.00497439999998</c:v>
                </c:pt>
                <c:pt idx="491">
                  <c:v>308.98483279999999</c:v>
                </c:pt>
                <c:pt idx="492">
                  <c:v>308.00381470000002</c:v>
                </c:pt>
                <c:pt idx="493">
                  <c:v>306.98336790000002</c:v>
                </c:pt>
                <c:pt idx="494">
                  <c:v>306.00210570000002</c:v>
                </c:pt>
                <c:pt idx="495">
                  <c:v>304.98144530000002</c:v>
                </c:pt>
                <c:pt idx="496">
                  <c:v>303.99993899999998</c:v>
                </c:pt>
                <c:pt idx="497">
                  <c:v>303.01831049999998</c:v>
                </c:pt>
                <c:pt idx="498">
                  <c:v>301.99731450000002</c:v>
                </c:pt>
                <c:pt idx="499">
                  <c:v>301.01544189999998</c:v>
                </c:pt>
                <c:pt idx="500">
                  <c:v>299.99420170000002</c:v>
                </c:pt>
                <c:pt idx="501">
                  <c:v>299.01208500000001</c:v>
                </c:pt>
                <c:pt idx="502">
                  <c:v>297.99060059999999</c:v>
                </c:pt>
                <c:pt idx="503">
                  <c:v>297.00830079999997</c:v>
                </c:pt>
                <c:pt idx="504">
                  <c:v>295.98657229999998</c:v>
                </c:pt>
                <c:pt idx="505">
                  <c:v>295.00399779999998</c:v>
                </c:pt>
                <c:pt idx="506">
                  <c:v>293.98205569999999</c:v>
                </c:pt>
                <c:pt idx="507">
                  <c:v>292.9992676</c:v>
                </c:pt>
                <c:pt idx="508">
                  <c:v>292.01638789999998</c:v>
                </c:pt>
                <c:pt idx="509">
                  <c:v>290.99404909999998</c:v>
                </c:pt>
                <c:pt idx="510">
                  <c:v>290.01098630000001</c:v>
                </c:pt>
                <c:pt idx="511">
                  <c:v>288.9884338</c:v>
                </c:pt>
                <c:pt idx="512">
                  <c:v>288.00509640000001</c:v>
                </c:pt>
                <c:pt idx="513">
                  <c:v>286.98229980000002</c:v>
                </c:pt>
                <c:pt idx="514">
                  <c:v>285.99874879999999</c:v>
                </c:pt>
                <c:pt idx="515">
                  <c:v>285.01510619999999</c:v>
                </c:pt>
                <c:pt idx="516">
                  <c:v>283.9919739</c:v>
                </c:pt>
                <c:pt idx="517">
                  <c:v>283.00811770000001</c:v>
                </c:pt>
                <c:pt idx="518">
                  <c:v>281.98477170000001</c:v>
                </c:pt>
                <c:pt idx="519">
                  <c:v>281.00067139999999</c:v>
                </c:pt>
                <c:pt idx="520">
                  <c:v>280.0164795</c:v>
                </c:pt>
                <c:pt idx="521">
                  <c:v>278.99279790000003</c:v>
                </c:pt>
                <c:pt idx="522">
                  <c:v>278.00836179999999</c:v>
                </c:pt>
                <c:pt idx="523">
                  <c:v>276.98446660000002</c:v>
                </c:pt>
                <c:pt idx="524">
                  <c:v>275.9998779</c:v>
                </c:pt>
                <c:pt idx="525">
                  <c:v>275.01510619999999</c:v>
                </c:pt>
                <c:pt idx="526">
                  <c:v>273.9908752</c:v>
                </c:pt>
                <c:pt idx="527">
                  <c:v>273.00595090000002</c:v>
                </c:pt>
                <c:pt idx="528">
                  <c:v>271.98150629999998</c:v>
                </c:pt>
                <c:pt idx="529">
                  <c:v>270.99636839999999</c:v>
                </c:pt>
                <c:pt idx="530">
                  <c:v>270.01113889999999</c:v>
                </c:pt>
                <c:pt idx="531">
                  <c:v>268.98635860000002</c:v>
                </c:pt>
                <c:pt idx="532">
                  <c:v>268.0008545</c:v>
                </c:pt>
                <c:pt idx="533">
                  <c:v>267.01531979999999</c:v>
                </c:pt>
                <c:pt idx="534">
                  <c:v>265.9902649</c:v>
                </c:pt>
                <c:pt idx="535">
                  <c:v>265.00445560000003</c:v>
                </c:pt>
                <c:pt idx="536">
                  <c:v>264.0186157</c:v>
                </c:pt>
                <c:pt idx="537">
                  <c:v>262.99319459999998</c:v>
                </c:pt>
                <c:pt idx="538">
                  <c:v>262.00714110000001</c:v>
                </c:pt>
                <c:pt idx="539">
                  <c:v>260.98150629999998</c:v>
                </c:pt>
                <c:pt idx="540">
                  <c:v>259.99523929999998</c:v>
                </c:pt>
                <c:pt idx="541">
                  <c:v>259.00885010000002</c:v>
                </c:pt>
                <c:pt idx="542">
                  <c:v>257.98294069999997</c:v>
                </c:pt>
                <c:pt idx="543">
                  <c:v>256.99639889999997</c:v>
                </c:pt>
                <c:pt idx="544">
                  <c:v>256.0097351</c:v>
                </c:pt>
                <c:pt idx="545">
                  <c:v>254.98348999999999</c:v>
                </c:pt>
                <c:pt idx="546">
                  <c:v>253.9966431</c:v>
                </c:pt>
                <c:pt idx="547">
                  <c:v>253.00968929999999</c:v>
                </c:pt>
                <c:pt idx="548">
                  <c:v>251.9831543</c:v>
                </c:pt>
                <c:pt idx="549">
                  <c:v>250.99601749999999</c:v>
                </c:pt>
                <c:pt idx="550">
                  <c:v>250.0087738</c:v>
                </c:pt>
                <c:pt idx="551">
                  <c:v>248.98194889999999</c:v>
                </c:pt>
                <c:pt idx="552">
                  <c:v>247.99452210000001</c:v>
                </c:pt>
                <c:pt idx="553">
                  <c:v>247.0069733</c:v>
                </c:pt>
                <c:pt idx="554">
                  <c:v>246.0193634</c:v>
                </c:pt>
                <c:pt idx="555">
                  <c:v>244.9921722</c:v>
                </c:pt>
                <c:pt idx="556">
                  <c:v>244.0043335</c:v>
                </c:pt>
                <c:pt idx="557">
                  <c:v>243.01644899999999</c:v>
                </c:pt>
                <c:pt idx="558">
                  <c:v>241.9889221</c:v>
                </c:pt>
                <c:pt idx="559">
                  <c:v>241.0008392</c:v>
                </c:pt>
                <c:pt idx="560">
                  <c:v>240.01266480000001</c:v>
                </c:pt>
                <c:pt idx="561">
                  <c:v>238.98487850000001</c:v>
                </c:pt>
                <c:pt idx="562">
                  <c:v>237.9965057</c:v>
                </c:pt>
                <c:pt idx="563">
                  <c:v>237.0080566</c:v>
                </c:pt>
                <c:pt idx="564">
                  <c:v>236.01951600000001</c:v>
                </c:pt>
                <c:pt idx="565">
                  <c:v>234.991333</c:v>
                </c:pt>
                <c:pt idx="566">
                  <c:v>234.0026245</c:v>
                </c:pt>
                <c:pt idx="567">
                  <c:v>233.0137939</c:v>
                </c:pt>
                <c:pt idx="568">
                  <c:v>231.9853516</c:v>
                </c:pt>
                <c:pt idx="569">
                  <c:v>230.99636839999999</c:v>
                </c:pt>
                <c:pt idx="570">
                  <c:v>230.00727839999999</c:v>
                </c:pt>
                <c:pt idx="571">
                  <c:v>229.0181274</c:v>
                </c:pt>
                <c:pt idx="572">
                  <c:v>227.98933410000001</c:v>
                </c:pt>
                <c:pt idx="573">
                  <c:v>226.99996949999999</c:v>
                </c:pt>
                <c:pt idx="574">
                  <c:v>226.0105896</c:v>
                </c:pt>
                <c:pt idx="575">
                  <c:v>224.9814758</c:v>
                </c:pt>
                <c:pt idx="576">
                  <c:v>223.99189759999999</c:v>
                </c:pt>
                <c:pt idx="577">
                  <c:v>223.00219730000001</c:v>
                </c:pt>
                <c:pt idx="578">
                  <c:v>222.01246639999999</c:v>
                </c:pt>
                <c:pt idx="579">
                  <c:v>220.98300169999999</c:v>
                </c:pt>
                <c:pt idx="580">
                  <c:v>219.99307250000001</c:v>
                </c:pt>
                <c:pt idx="581">
                  <c:v>219.00308229999999</c:v>
                </c:pt>
                <c:pt idx="582">
                  <c:v>218.01297</c:v>
                </c:pt>
                <c:pt idx="583">
                  <c:v>216.9832001</c:v>
                </c:pt>
                <c:pt idx="584">
                  <c:v>215.9929199</c:v>
                </c:pt>
                <c:pt idx="585">
                  <c:v>215.00257869999999</c:v>
                </c:pt>
                <c:pt idx="586">
                  <c:v>214.012146</c:v>
                </c:pt>
                <c:pt idx="587">
                  <c:v>212.98199460000001</c:v>
                </c:pt>
                <c:pt idx="588">
                  <c:v>211.99142459999999</c:v>
                </c:pt>
                <c:pt idx="589">
                  <c:v>211.00074770000001</c:v>
                </c:pt>
                <c:pt idx="590">
                  <c:v>210.01000980000001</c:v>
                </c:pt>
                <c:pt idx="591">
                  <c:v>209.01916499999999</c:v>
                </c:pt>
                <c:pt idx="592">
                  <c:v>207.98864750000001</c:v>
                </c:pt>
                <c:pt idx="593">
                  <c:v>206.99763490000001</c:v>
                </c:pt>
                <c:pt idx="594">
                  <c:v>206.00657649999999</c:v>
                </c:pt>
                <c:pt idx="595">
                  <c:v>205.0154114</c:v>
                </c:pt>
                <c:pt idx="596">
                  <c:v>203.98455809999999</c:v>
                </c:pt>
                <c:pt idx="597">
                  <c:v>202.9932556</c:v>
                </c:pt>
                <c:pt idx="598">
                  <c:v>202.00187679999999</c:v>
                </c:pt>
                <c:pt idx="599">
                  <c:v>201.01040649999999</c:v>
                </c:pt>
                <c:pt idx="600">
                  <c:v>200.0188904</c:v>
                </c:pt>
              </c:numCache>
            </c:numRef>
          </c:xVal>
          <c:yVal>
            <c:numRef>
              <c:f>'OR2-22_Air_Measurements'!$AW$3:$AW$603</c:f>
              <c:numCache>
                <c:formatCode>General</c:formatCode>
                <c:ptCount val="601"/>
                <c:pt idx="0">
                  <c:v>100</c:v>
                </c:pt>
                <c:pt idx="1">
                  <c:v>100.07105370792367</c:v>
                </c:pt>
                <c:pt idx="2">
                  <c:v>100.07825938421911</c:v>
                </c:pt>
                <c:pt idx="3">
                  <c:v>99.813039714730891</c:v>
                </c:pt>
                <c:pt idx="4">
                  <c:v>100.1800009646677</c:v>
                </c:pt>
                <c:pt idx="5">
                  <c:v>99.859309080382786</c:v>
                </c:pt>
                <c:pt idx="6">
                  <c:v>100.16560723279957</c:v>
                </c:pt>
                <c:pt idx="7">
                  <c:v>100.14032140337402</c:v>
                </c:pt>
                <c:pt idx="8">
                  <c:v>100.1436998771355</c:v>
                </c:pt>
                <c:pt idx="9">
                  <c:v>100.21638124166535</c:v>
                </c:pt>
                <c:pt idx="10">
                  <c:v>100.2261295721114</c:v>
                </c:pt>
                <c:pt idx="11">
                  <c:v>100.23249061843458</c:v>
                </c:pt>
                <c:pt idx="12">
                  <c:v>100.1766048932472</c:v>
                </c:pt>
                <c:pt idx="13">
                  <c:v>100.2486703858398</c:v>
                </c:pt>
                <c:pt idx="14">
                  <c:v>100.27363948046725</c:v>
                </c:pt>
                <c:pt idx="15">
                  <c:v>100.20715200756393</c:v>
                </c:pt>
                <c:pt idx="16">
                  <c:v>100.2578732349846</c:v>
                </c:pt>
                <c:pt idx="17">
                  <c:v>100.17616498636802</c:v>
                </c:pt>
                <c:pt idx="18">
                  <c:v>100.20235702604043</c:v>
                </c:pt>
                <c:pt idx="19">
                  <c:v>100.04438657758598</c:v>
                </c:pt>
                <c:pt idx="20">
                  <c:v>100.03865898932713</c:v>
                </c:pt>
                <c:pt idx="21">
                  <c:v>99.812485434600134</c:v>
                </c:pt>
                <c:pt idx="22">
                  <c:v>100.05994167422448</c:v>
                </c:pt>
                <c:pt idx="23">
                  <c:v>99.923623426910567</c:v>
                </c:pt>
                <c:pt idx="24">
                  <c:v>99.887313540548902</c:v>
                </c:pt>
                <c:pt idx="25">
                  <c:v>99.796727976415113</c:v>
                </c:pt>
                <c:pt idx="26">
                  <c:v>99.582247132006557</c:v>
                </c:pt>
                <c:pt idx="27">
                  <c:v>99.591010074272191</c:v>
                </c:pt>
                <c:pt idx="28">
                  <c:v>99.731296270796321</c:v>
                </c:pt>
                <c:pt idx="29">
                  <c:v>99.404885608613952</c:v>
                </c:pt>
                <c:pt idx="30">
                  <c:v>99.323661261024057</c:v>
                </c:pt>
                <c:pt idx="31">
                  <c:v>99.301481164709358</c:v>
                </c:pt>
                <c:pt idx="32">
                  <c:v>99.217107089861088</c:v>
                </c:pt>
                <c:pt idx="33">
                  <c:v>99.06167930708915</c:v>
                </c:pt>
                <c:pt idx="34">
                  <c:v>98.961380607827294</c:v>
                </c:pt>
                <c:pt idx="35">
                  <c:v>98.714513843651716</c:v>
                </c:pt>
                <c:pt idx="36">
                  <c:v>98.587020118878016</c:v>
                </c:pt>
                <c:pt idx="37">
                  <c:v>98.559103647006879</c:v>
                </c:pt>
                <c:pt idx="38">
                  <c:v>98.300280219159831</c:v>
                </c:pt>
                <c:pt idx="39">
                  <c:v>98.285992061713799</c:v>
                </c:pt>
                <c:pt idx="40">
                  <c:v>98.183265081552904</c:v>
                </c:pt>
                <c:pt idx="41">
                  <c:v>98.212817997327804</c:v>
                </c:pt>
                <c:pt idx="42">
                  <c:v>98.274484103751007</c:v>
                </c:pt>
                <c:pt idx="43">
                  <c:v>98.339634258357776</c:v>
                </c:pt>
                <c:pt idx="44">
                  <c:v>98.371017203817289</c:v>
                </c:pt>
                <c:pt idx="45">
                  <c:v>98.396153464673276</c:v>
                </c:pt>
                <c:pt idx="46">
                  <c:v>98.579884833218543</c:v>
                </c:pt>
                <c:pt idx="47">
                  <c:v>98.718604964943012</c:v>
                </c:pt>
                <c:pt idx="48">
                  <c:v>98.845262870105813</c:v>
                </c:pt>
                <c:pt idx="49">
                  <c:v>98.835294580454232</c:v>
                </c:pt>
                <c:pt idx="50">
                  <c:v>98.91294689156561</c:v>
                </c:pt>
                <c:pt idx="51">
                  <c:v>99.043458372687084</c:v>
                </c:pt>
                <c:pt idx="52">
                  <c:v>99.124691519106491</c:v>
                </c:pt>
                <c:pt idx="53">
                  <c:v>99.148200123356347</c:v>
                </c:pt>
                <c:pt idx="54">
                  <c:v>99.337535908079388</c:v>
                </c:pt>
                <c:pt idx="55">
                  <c:v>99.295850363574971</c:v>
                </c:pt>
                <c:pt idx="56">
                  <c:v>99.4103052493723</c:v>
                </c:pt>
                <c:pt idx="57">
                  <c:v>99.503407082700093</c:v>
                </c:pt>
                <c:pt idx="58">
                  <c:v>99.521803970628326</c:v>
                </c:pt>
                <c:pt idx="59">
                  <c:v>99.546984225631803</c:v>
                </c:pt>
                <c:pt idx="60">
                  <c:v>99.592708109982425</c:v>
                </c:pt>
                <c:pt idx="61">
                  <c:v>99.745522847967777</c:v>
                </c:pt>
                <c:pt idx="62">
                  <c:v>99.600925570946799</c:v>
                </c:pt>
                <c:pt idx="63">
                  <c:v>99.645928008938128</c:v>
                </c:pt>
                <c:pt idx="64">
                  <c:v>99.659169197929131</c:v>
                </c:pt>
                <c:pt idx="65">
                  <c:v>99.63851998262804</c:v>
                </c:pt>
                <c:pt idx="66">
                  <c:v>99.689672318098388</c:v>
                </c:pt>
                <c:pt idx="67">
                  <c:v>99.64464348361858</c:v>
                </c:pt>
                <c:pt idx="68">
                  <c:v>99.680355095702012</c:v>
                </c:pt>
                <c:pt idx="69">
                  <c:v>99.565029194975821</c:v>
                </c:pt>
                <c:pt idx="70">
                  <c:v>99.550644250405313</c:v>
                </c:pt>
                <c:pt idx="71">
                  <c:v>99.521364063749147</c:v>
                </c:pt>
                <c:pt idx="72">
                  <c:v>99.323362123884934</c:v>
                </c:pt>
                <c:pt idx="73">
                  <c:v>99.222737890995461</c:v>
                </c:pt>
                <c:pt idx="74">
                  <c:v>99.021128719334726</c:v>
                </c:pt>
                <c:pt idx="75">
                  <c:v>98.846107488546195</c:v>
                </c:pt>
                <c:pt idx="76">
                  <c:v>98.32539009505922</c:v>
                </c:pt>
                <c:pt idx="77">
                  <c:v>97.872242338248569</c:v>
                </c:pt>
                <c:pt idx="78">
                  <c:v>97.364185445601478</c:v>
                </c:pt>
                <c:pt idx="79">
                  <c:v>96.54764848686446</c:v>
                </c:pt>
                <c:pt idx="80">
                  <c:v>95.894624789421314</c:v>
                </c:pt>
                <c:pt idx="81">
                  <c:v>95.138205446903044</c:v>
                </c:pt>
                <c:pt idx="82">
                  <c:v>94.582453893544454</c:v>
                </c:pt>
                <c:pt idx="83">
                  <c:v>94.118915549393904</c:v>
                </c:pt>
                <c:pt idx="84">
                  <c:v>93.872629450305681</c:v>
                </c:pt>
                <c:pt idx="85">
                  <c:v>93.911490801179355</c:v>
                </c:pt>
                <c:pt idx="86">
                  <c:v>94.212246117692956</c:v>
                </c:pt>
                <c:pt idx="87">
                  <c:v>94.610027234128992</c:v>
                </c:pt>
                <c:pt idx="88">
                  <c:v>95.096572695375599</c:v>
                </c:pt>
                <c:pt idx="89">
                  <c:v>95.552263106336866</c:v>
                </c:pt>
                <c:pt idx="90">
                  <c:v>96.158727088286625</c:v>
                </c:pt>
                <c:pt idx="91">
                  <c:v>96.611127002249489</c:v>
                </c:pt>
                <c:pt idx="92">
                  <c:v>96.97529925387353</c:v>
                </c:pt>
                <c:pt idx="93">
                  <c:v>97.327638013907176</c:v>
                </c:pt>
                <c:pt idx="94">
                  <c:v>97.693235560590821</c:v>
                </c:pt>
                <c:pt idx="95">
                  <c:v>97.993410200485187</c:v>
                </c:pt>
                <c:pt idx="96">
                  <c:v>98.219020687783811</c:v>
                </c:pt>
                <c:pt idx="97">
                  <c:v>98.421800011512531</c:v>
                </c:pt>
                <c:pt idx="98">
                  <c:v>98.597173160885262</c:v>
                </c:pt>
                <c:pt idx="99">
                  <c:v>98.724728465933552</c:v>
                </c:pt>
                <c:pt idx="100">
                  <c:v>98.833429378515447</c:v>
                </c:pt>
                <c:pt idx="101">
                  <c:v>98.889596654714822</c:v>
                </c:pt>
                <c:pt idx="102">
                  <c:v>98.97168321840411</c:v>
                </c:pt>
                <c:pt idx="103">
                  <c:v>99.106136263779206</c:v>
                </c:pt>
                <c:pt idx="104">
                  <c:v>99.164810998811248</c:v>
                </c:pt>
                <c:pt idx="105">
                  <c:v>99.136762556029524</c:v>
                </c:pt>
                <c:pt idx="106">
                  <c:v>99.204657737865347</c:v>
                </c:pt>
                <c:pt idx="107">
                  <c:v>99.247346268209199</c:v>
                </c:pt>
                <c:pt idx="108">
                  <c:v>99.207640298895143</c:v>
                </c:pt>
                <c:pt idx="109">
                  <c:v>99.250135278053833</c:v>
                </c:pt>
                <c:pt idx="110">
                  <c:v>99.249774549108238</c:v>
                </c:pt>
                <c:pt idx="111">
                  <c:v>99.305132390653355</c:v>
                </c:pt>
                <c:pt idx="112">
                  <c:v>99.277339090863293</c:v>
                </c:pt>
                <c:pt idx="113">
                  <c:v>99.320749079098334</c:v>
                </c:pt>
                <c:pt idx="114">
                  <c:v>99.2917328342633</c:v>
                </c:pt>
                <c:pt idx="115">
                  <c:v>99.292331108541532</c:v>
                </c:pt>
                <c:pt idx="116">
                  <c:v>99.235090467398621</c:v>
                </c:pt>
                <c:pt idx="117">
                  <c:v>99.27396941593129</c:v>
                </c:pt>
                <c:pt idx="118">
                  <c:v>99.249800945596732</c:v>
                </c:pt>
                <c:pt idx="119">
                  <c:v>99.344108114778621</c:v>
                </c:pt>
                <c:pt idx="120">
                  <c:v>99.246211311459206</c:v>
                </c:pt>
                <c:pt idx="121">
                  <c:v>99.251824514934597</c:v>
                </c:pt>
                <c:pt idx="122">
                  <c:v>99.282406824569321</c:v>
                </c:pt>
                <c:pt idx="123">
                  <c:v>99.222324380604775</c:v>
                </c:pt>
                <c:pt idx="124">
                  <c:v>99.221259802958869</c:v>
                </c:pt>
                <c:pt idx="125">
                  <c:v>99.220951866990248</c:v>
                </c:pt>
                <c:pt idx="126">
                  <c:v>99.124207618079822</c:v>
                </c:pt>
                <c:pt idx="127">
                  <c:v>99.141821479374158</c:v>
                </c:pt>
                <c:pt idx="128">
                  <c:v>99.089692554552869</c:v>
                </c:pt>
                <c:pt idx="129">
                  <c:v>99.066500673569251</c:v>
                </c:pt>
                <c:pt idx="130">
                  <c:v>99.075677126225571</c:v>
                </c:pt>
                <c:pt idx="131">
                  <c:v>99.006620591151261</c:v>
                </c:pt>
                <c:pt idx="132">
                  <c:v>99.000989790016874</c:v>
                </c:pt>
                <c:pt idx="133">
                  <c:v>99.04238499621168</c:v>
                </c:pt>
                <c:pt idx="134">
                  <c:v>98.899714501404091</c:v>
                </c:pt>
                <c:pt idx="135">
                  <c:v>98.920539681763245</c:v>
                </c:pt>
                <c:pt idx="136">
                  <c:v>98.830112485028522</c:v>
                </c:pt>
                <c:pt idx="137">
                  <c:v>98.821587099627436</c:v>
                </c:pt>
                <c:pt idx="138">
                  <c:v>98.802398374703941</c:v>
                </c:pt>
                <c:pt idx="139">
                  <c:v>98.76417929225596</c:v>
                </c:pt>
                <c:pt idx="140">
                  <c:v>98.685480001157671</c:v>
                </c:pt>
                <c:pt idx="141">
                  <c:v>98.66820047232045</c:v>
                </c:pt>
                <c:pt idx="142">
                  <c:v>98.592738908307368</c:v>
                </c:pt>
                <c:pt idx="143">
                  <c:v>98.577914056857679</c:v>
                </c:pt>
                <c:pt idx="144">
                  <c:v>98.458989711632583</c:v>
                </c:pt>
                <c:pt idx="145">
                  <c:v>98.465500326525316</c:v>
                </c:pt>
                <c:pt idx="146">
                  <c:v>98.356359507064255</c:v>
                </c:pt>
                <c:pt idx="147">
                  <c:v>98.388886208103244</c:v>
                </c:pt>
                <c:pt idx="148">
                  <c:v>98.307424303648787</c:v>
                </c:pt>
                <c:pt idx="149">
                  <c:v>98.182446848069119</c:v>
                </c:pt>
                <c:pt idx="150">
                  <c:v>98.223551715954301</c:v>
                </c:pt>
                <c:pt idx="151">
                  <c:v>98.121510998366603</c:v>
                </c:pt>
                <c:pt idx="152">
                  <c:v>98.053404656154754</c:v>
                </c:pt>
                <c:pt idx="153">
                  <c:v>98.055252271966438</c:v>
                </c:pt>
                <c:pt idx="154">
                  <c:v>97.95073926780033</c:v>
                </c:pt>
                <c:pt idx="155">
                  <c:v>97.978884486174607</c:v>
                </c:pt>
                <c:pt idx="156">
                  <c:v>97.893340259258352</c:v>
                </c:pt>
                <c:pt idx="157">
                  <c:v>97.876491838470827</c:v>
                </c:pt>
                <c:pt idx="158">
                  <c:v>97.872875807844807</c:v>
                </c:pt>
                <c:pt idx="159">
                  <c:v>97.845047312736739</c:v>
                </c:pt>
                <c:pt idx="160">
                  <c:v>97.829958519465919</c:v>
                </c:pt>
                <c:pt idx="161">
                  <c:v>97.838360732785944</c:v>
                </c:pt>
                <c:pt idx="162">
                  <c:v>97.759652654390038</c:v>
                </c:pt>
                <c:pt idx="163">
                  <c:v>97.730662806043497</c:v>
                </c:pt>
                <c:pt idx="164">
                  <c:v>97.682466646646333</c:v>
                </c:pt>
                <c:pt idx="165">
                  <c:v>97.626466536675494</c:v>
                </c:pt>
                <c:pt idx="166">
                  <c:v>97.599095557637497</c:v>
                </c:pt>
                <c:pt idx="167">
                  <c:v>97.535819392267129</c:v>
                </c:pt>
                <c:pt idx="168">
                  <c:v>97.523088500791275</c:v>
                </c:pt>
                <c:pt idx="169">
                  <c:v>97.438995953891251</c:v>
                </c:pt>
                <c:pt idx="170">
                  <c:v>97.39968590884078</c:v>
                </c:pt>
                <c:pt idx="171">
                  <c:v>97.374980756034446</c:v>
                </c:pt>
                <c:pt idx="172">
                  <c:v>97.288970225750532</c:v>
                </c:pt>
                <c:pt idx="173">
                  <c:v>97.283955285021491</c:v>
                </c:pt>
                <c:pt idx="174">
                  <c:v>97.168365442474183</c:v>
                </c:pt>
                <c:pt idx="175">
                  <c:v>97.16637706845431</c:v>
                </c:pt>
                <c:pt idx="176">
                  <c:v>97.115066365584894</c:v>
                </c:pt>
                <c:pt idx="177">
                  <c:v>97.084079344388982</c:v>
                </c:pt>
                <c:pt idx="178">
                  <c:v>96.981862650211369</c:v>
                </c:pt>
                <c:pt idx="179">
                  <c:v>96.917856251184077</c:v>
                </c:pt>
                <c:pt idx="180">
                  <c:v>96.91683566768566</c:v>
                </c:pt>
                <c:pt idx="181">
                  <c:v>96.774367522892717</c:v>
                </c:pt>
                <c:pt idx="182">
                  <c:v>96.791805419129005</c:v>
                </c:pt>
                <c:pt idx="183">
                  <c:v>96.656639726224086</c:v>
                </c:pt>
                <c:pt idx="184">
                  <c:v>96.543372590153723</c:v>
                </c:pt>
                <c:pt idx="185">
                  <c:v>96.399452753812682</c:v>
                </c:pt>
                <c:pt idx="186">
                  <c:v>96.294403067174812</c:v>
                </c:pt>
                <c:pt idx="187">
                  <c:v>96.077115626794523</c:v>
                </c:pt>
                <c:pt idx="188">
                  <c:v>95.916057031356317</c:v>
                </c:pt>
                <c:pt idx="189">
                  <c:v>95.779571617813858</c:v>
                </c:pt>
                <c:pt idx="190">
                  <c:v>95.64734450332314</c:v>
                </c:pt>
                <c:pt idx="191">
                  <c:v>95.534490877643478</c:v>
                </c:pt>
                <c:pt idx="192">
                  <c:v>95.540983894877229</c:v>
                </c:pt>
                <c:pt idx="193">
                  <c:v>95.54467911496873</c:v>
                </c:pt>
                <c:pt idx="194">
                  <c:v>95.539365037100566</c:v>
                </c:pt>
                <c:pt idx="195">
                  <c:v>95.598743632364787</c:v>
                </c:pt>
                <c:pt idx="196">
                  <c:v>95.666357263188601</c:v>
                </c:pt>
                <c:pt idx="197">
                  <c:v>95.640886681407395</c:v>
                </c:pt>
                <c:pt idx="198">
                  <c:v>95.7132864949252</c:v>
                </c:pt>
                <c:pt idx="199">
                  <c:v>95.757567498089102</c:v>
                </c:pt>
                <c:pt idx="200">
                  <c:v>95.693112381821251</c:v>
                </c:pt>
                <c:pt idx="201">
                  <c:v>95.722199005760388</c:v>
                </c:pt>
                <c:pt idx="202">
                  <c:v>95.73680390953642</c:v>
                </c:pt>
                <c:pt idx="203">
                  <c:v>95.735185051759757</c:v>
                </c:pt>
                <c:pt idx="204">
                  <c:v>95.750916101924417</c:v>
                </c:pt>
                <c:pt idx="205">
                  <c:v>95.720606544472219</c:v>
                </c:pt>
                <c:pt idx="206">
                  <c:v>95.685000506810852</c:v>
                </c:pt>
                <c:pt idx="207">
                  <c:v>95.698690401510532</c:v>
                </c:pt>
                <c:pt idx="208">
                  <c:v>95.663066766190198</c:v>
                </c:pt>
                <c:pt idx="209">
                  <c:v>95.689179616397112</c:v>
                </c:pt>
                <c:pt idx="210">
                  <c:v>95.638863112069544</c:v>
                </c:pt>
                <c:pt idx="211">
                  <c:v>95.619841553374584</c:v>
                </c:pt>
                <c:pt idx="212">
                  <c:v>95.64410679930171</c:v>
                </c:pt>
                <c:pt idx="213">
                  <c:v>95.556239854376599</c:v>
                </c:pt>
                <c:pt idx="214">
                  <c:v>95.544652718480236</c:v>
                </c:pt>
                <c:pt idx="215">
                  <c:v>95.505333874600268</c:v>
                </c:pt>
                <c:pt idx="216">
                  <c:v>95.474760363795056</c:v>
                </c:pt>
                <c:pt idx="217">
                  <c:v>95.503855786563662</c:v>
                </c:pt>
                <c:pt idx="218">
                  <c:v>95.481763678543956</c:v>
                </c:pt>
                <c:pt idx="219">
                  <c:v>95.460709751681648</c:v>
                </c:pt>
                <c:pt idx="220">
                  <c:v>95.444767529609067</c:v>
                </c:pt>
                <c:pt idx="221">
                  <c:v>95.418707472379126</c:v>
                </c:pt>
                <c:pt idx="222">
                  <c:v>95.371646269731954</c:v>
                </c:pt>
                <c:pt idx="223">
                  <c:v>95.369015627286373</c:v>
                </c:pt>
                <c:pt idx="224">
                  <c:v>95.326969353836347</c:v>
                </c:pt>
                <c:pt idx="225">
                  <c:v>95.299114473771681</c:v>
                </c:pt>
                <c:pt idx="226">
                  <c:v>95.271022036842496</c:v>
                </c:pt>
                <c:pt idx="227">
                  <c:v>95.301058853644065</c:v>
                </c:pt>
                <c:pt idx="228">
                  <c:v>95.212839990134754</c:v>
                </c:pt>
                <c:pt idx="229">
                  <c:v>95.219113059694848</c:v>
                </c:pt>
                <c:pt idx="230">
                  <c:v>95.227937593766953</c:v>
                </c:pt>
                <c:pt idx="231">
                  <c:v>95.171101664185244</c:v>
                </c:pt>
                <c:pt idx="232">
                  <c:v>95.135917935744047</c:v>
                </c:pt>
                <c:pt idx="233">
                  <c:v>95.101543630425269</c:v>
                </c:pt>
                <c:pt idx="234">
                  <c:v>95.136956116901473</c:v>
                </c:pt>
                <c:pt idx="235">
                  <c:v>95.097091780188379</c:v>
                </c:pt>
                <c:pt idx="236">
                  <c:v>95.010940480164393</c:v>
                </c:pt>
                <c:pt idx="237">
                  <c:v>95.018260518179517</c:v>
                </c:pt>
                <c:pt idx="238">
                  <c:v>95.011002060438983</c:v>
                </c:pt>
                <c:pt idx="239">
                  <c:v>94.994382397686465</c:v>
                </c:pt>
                <c:pt idx="240">
                  <c:v>94.910289850786441</c:v>
                </c:pt>
                <c:pt idx="241">
                  <c:v>94.976434203935028</c:v>
                </c:pt>
                <c:pt idx="242">
                  <c:v>94.932258786725086</c:v>
                </c:pt>
                <c:pt idx="243">
                  <c:v>94.935302939561367</c:v>
                </c:pt>
                <c:pt idx="244">
                  <c:v>94.877798356597324</c:v>
                </c:pt>
                <c:pt idx="245">
                  <c:v>94.858838389708851</c:v>
                </c:pt>
                <c:pt idx="246">
                  <c:v>94.882901274089434</c:v>
                </c:pt>
                <c:pt idx="247">
                  <c:v>94.827437858122238</c:v>
                </c:pt>
                <c:pt idx="248">
                  <c:v>94.852890853776358</c:v>
                </c:pt>
                <c:pt idx="249">
                  <c:v>94.80903215983264</c:v>
                </c:pt>
                <c:pt idx="250">
                  <c:v>94.770513940245564</c:v>
                </c:pt>
                <c:pt idx="251">
                  <c:v>94.747735581184529</c:v>
                </c:pt>
                <c:pt idx="252">
                  <c:v>94.750920503760852</c:v>
                </c:pt>
                <c:pt idx="253">
                  <c:v>94.758082185908819</c:v>
                </c:pt>
                <c:pt idx="254">
                  <c:v>94.736315611516702</c:v>
                </c:pt>
                <c:pt idx="255">
                  <c:v>94.737441769437211</c:v>
                </c:pt>
                <c:pt idx="256">
                  <c:v>94.702953090866842</c:v>
                </c:pt>
                <c:pt idx="257">
                  <c:v>94.71186560170203</c:v>
                </c:pt>
                <c:pt idx="258">
                  <c:v>94.677535290530727</c:v>
                </c:pt>
                <c:pt idx="259">
                  <c:v>94.688972869389417</c:v>
                </c:pt>
                <c:pt idx="260">
                  <c:v>94.653991490962895</c:v>
                </c:pt>
                <c:pt idx="261">
                  <c:v>94.637363029380879</c:v>
                </c:pt>
                <c:pt idx="262">
                  <c:v>94.613775235665571</c:v>
                </c:pt>
                <c:pt idx="263">
                  <c:v>94.581389315898548</c:v>
                </c:pt>
                <c:pt idx="264">
                  <c:v>94.538384050756576</c:v>
                </c:pt>
                <c:pt idx="265">
                  <c:v>94.45917447367502</c:v>
                </c:pt>
                <c:pt idx="266">
                  <c:v>94.431865074911613</c:v>
                </c:pt>
                <c:pt idx="267">
                  <c:v>94.424069934699318</c:v>
                </c:pt>
                <c:pt idx="268">
                  <c:v>94.405849000297238</c:v>
                </c:pt>
                <c:pt idx="269">
                  <c:v>94.402690474209408</c:v>
                </c:pt>
                <c:pt idx="270">
                  <c:v>94.384337568896768</c:v>
                </c:pt>
                <c:pt idx="271">
                  <c:v>94.407212715082281</c:v>
                </c:pt>
                <c:pt idx="272">
                  <c:v>94.419477303190462</c:v>
                </c:pt>
                <c:pt idx="273">
                  <c:v>94.386748252136826</c:v>
                </c:pt>
                <c:pt idx="274">
                  <c:v>94.393470027405613</c:v>
                </c:pt>
                <c:pt idx="275">
                  <c:v>94.396329416354334</c:v>
                </c:pt>
                <c:pt idx="276">
                  <c:v>94.345801751650711</c:v>
                </c:pt>
                <c:pt idx="277">
                  <c:v>94.32999151202057</c:v>
                </c:pt>
                <c:pt idx="278">
                  <c:v>94.315826515123732</c:v>
                </c:pt>
                <c:pt idx="279">
                  <c:v>94.294746203304811</c:v>
                </c:pt>
                <c:pt idx="280">
                  <c:v>94.261885181340602</c:v>
                </c:pt>
                <c:pt idx="281">
                  <c:v>94.24920707130984</c:v>
                </c:pt>
                <c:pt idx="282">
                  <c:v>94.22178329929487</c:v>
                </c:pt>
                <c:pt idx="283">
                  <c:v>94.207503929146441</c:v>
                </c:pt>
                <c:pt idx="284">
                  <c:v>94.156202025106523</c:v>
                </c:pt>
                <c:pt idx="285">
                  <c:v>94.142635302487889</c:v>
                </c:pt>
                <c:pt idx="286">
                  <c:v>94.093321783999727</c:v>
                </c:pt>
                <c:pt idx="287">
                  <c:v>94.110548519859975</c:v>
                </c:pt>
                <c:pt idx="288">
                  <c:v>94.044967245671629</c:v>
                </c:pt>
                <c:pt idx="289">
                  <c:v>94.011147232015489</c:v>
                </c:pt>
                <c:pt idx="290">
                  <c:v>93.976412209282984</c:v>
                </c:pt>
                <c:pt idx="291">
                  <c:v>93.949965026618941</c:v>
                </c:pt>
                <c:pt idx="292">
                  <c:v>93.923904969388985</c:v>
                </c:pt>
                <c:pt idx="293">
                  <c:v>93.859951351806799</c:v>
                </c:pt>
                <c:pt idx="294">
                  <c:v>93.833803306281879</c:v>
                </c:pt>
                <c:pt idx="295">
                  <c:v>93.792293715303614</c:v>
                </c:pt>
                <c:pt idx="296">
                  <c:v>93.772753071795904</c:v>
                </c:pt>
                <c:pt idx="297">
                  <c:v>93.715468436505503</c:v>
                </c:pt>
                <c:pt idx="298">
                  <c:v>93.695461489630119</c:v>
                </c:pt>
                <c:pt idx="299">
                  <c:v>93.619700776946019</c:v>
                </c:pt>
                <c:pt idx="300">
                  <c:v>93.571337451320304</c:v>
                </c:pt>
                <c:pt idx="301">
                  <c:v>93.532150578350922</c:v>
                </c:pt>
                <c:pt idx="302">
                  <c:v>93.488371073872671</c:v>
                </c:pt>
                <c:pt idx="303">
                  <c:v>93.458598198892219</c:v>
                </c:pt>
                <c:pt idx="304">
                  <c:v>93.397618343510345</c:v>
                </c:pt>
                <c:pt idx="305">
                  <c:v>93.342462863511756</c:v>
                </c:pt>
                <c:pt idx="306">
                  <c:v>93.288046415999602</c:v>
                </c:pt>
                <c:pt idx="307">
                  <c:v>93.193114587582869</c:v>
                </c:pt>
                <c:pt idx="308">
                  <c:v>93.154455598255723</c:v>
                </c:pt>
                <c:pt idx="309">
                  <c:v>93.100505454111243</c:v>
                </c:pt>
                <c:pt idx="310">
                  <c:v>93.028624725406189</c:v>
                </c:pt>
                <c:pt idx="311">
                  <c:v>92.956145722422903</c:v>
                </c:pt>
                <c:pt idx="312">
                  <c:v>92.892412052514359</c:v>
                </c:pt>
                <c:pt idx="313">
                  <c:v>92.857729822758856</c:v>
                </c:pt>
                <c:pt idx="314">
                  <c:v>92.763800968649676</c:v>
                </c:pt>
                <c:pt idx="315">
                  <c:v>92.660554903676001</c:v>
                </c:pt>
                <c:pt idx="316">
                  <c:v>92.634486036084681</c:v>
                </c:pt>
                <c:pt idx="317">
                  <c:v>92.583087356452168</c:v>
                </c:pt>
                <c:pt idx="318">
                  <c:v>92.487337294551693</c:v>
                </c:pt>
                <c:pt idx="319">
                  <c:v>92.393540411353072</c:v>
                </c:pt>
                <c:pt idx="320">
                  <c:v>92.305198375762686</c:v>
                </c:pt>
                <c:pt idx="321">
                  <c:v>92.214357668637277</c:v>
                </c:pt>
                <c:pt idx="322">
                  <c:v>92.135895934403507</c:v>
                </c:pt>
                <c:pt idx="323">
                  <c:v>92.071801547081265</c:v>
                </c:pt>
                <c:pt idx="324">
                  <c:v>91.970781412991983</c:v>
                </c:pt>
                <c:pt idx="325">
                  <c:v>91.88482366415316</c:v>
                </c:pt>
                <c:pt idx="326">
                  <c:v>91.804276768775068</c:v>
                </c:pt>
                <c:pt idx="327">
                  <c:v>91.717773550166868</c:v>
                </c:pt>
                <c:pt idx="328">
                  <c:v>91.612028802126304</c:v>
                </c:pt>
                <c:pt idx="329">
                  <c:v>91.546456338299336</c:v>
                </c:pt>
                <c:pt idx="330">
                  <c:v>91.451190165893621</c:v>
                </c:pt>
                <c:pt idx="331">
                  <c:v>91.36736157234661</c:v>
                </c:pt>
                <c:pt idx="332">
                  <c:v>91.317731319060343</c:v>
                </c:pt>
                <c:pt idx="333">
                  <c:v>91.191504521947209</c:v>
                </c:pt>
                <c:pt idx="334">
                  <c:v>91.114529674579543</c:v>
                </c:pt>
                <c:pt idx="335">
                  <c:v>91.00594313524924</c:v>
                </c:pt>
                <c:pt idx="336">
                  <c:v>90.919087986524929</c:v>
                </c:pt>
                <c:pt idx="337">
                  <c:v>90.781142082604887</c:v>
                </c:pt>
                <c:pt idx="338">
                  <c:v>90.671746120152193</c:v>
                </c:pt>
                <c:pt idx="339">
                  <c:v>90.55793349124869</c:v>
                </c:pt>
                <c:pt idx="340">
                  <c:v>90.481636107624738</c:v>
                </c:pt>
                <c:pt idx="341">
                  <c:v>90.366794096393306</c:v>
                </c:pt>
                <c:pt idx="342">
                  <c:v>90.248459226616944</c:v>
                </c:pt>
                <c:pt idx="343">
                  <c:v>90.122320417798775</c:v>
                </c:pt>
                <c:pt idx="344">
                  <c:v>90.010865690690252</c:v>
                </c:pt>
                <c:pt idx="345">
                  <c:v>89.882289802143546</c:v>
                </c:pt>
                <c:pt idx="346">
                  <c:v>89.726483692767019</c:v>
                </c:pt>
                <c:pt idx="347">
                  <c:v>89.599016376013708</c:v>
                </c:pt>
                <c:pt idx="348">
                  <c:v>89.479528951828343</c:v>
                </c:pt>
                <c:pt idx="349">
                  <c:v>89.344169696206393</c:v>
                </c:pt>
                <c:pt idx="350">
                  <c:v>89.182398464770259</c:v>
                </c:pt>
                <c:pt idx="351">
                  <c:v>89.041408408013936</c:v>
                </c:pt>
                <c:pt idx="352">
                  <c:v>88.880604967099245</c:v>
                </c:pt>
                <c:pt idx="353">
                  <c:v>88.743521279278539</c:v>
                </c:pt>
                <c:pt idx="354">
                  <c:v>88.590275421711638</c:v>
                </c:pt>
                <c:pt idx="355">
                  <c:v>88.460010296284182</c:v>
                </c:pt>
                <c:pt idx="356">
                  <c:v>88.286414372087165</c:v>
                </c:pt>
                <c:pt idx="357">
                  <c:v>88.104161080046595</c:v>
                </c:pt>
                <c:pt idx="358">
                  <c:v>87.92537425006249</c:v>
                </c:pt>
                <c:pt idx="359">
                  <c:v>87.78931115727211</c:v>
                </c:pt>
                <c:pt idx="360">
                  <c:v>87.634868751148716</c:v>
                </c:pt>
                <c:pt idx="361">
                  <c:v>87.488318283893975</c:v>
                </c:pt>
                <c:pt idx="362">
                  <c:v>87.26628864343526</c:v>
                </c:pt>
                <c:pt idx="363">
                  <c:v>87.076944059882706</c:v>
                </c:pt>
                <c:pt idx="364">
                  <c:v>86.876909751851144</c:v>
                </c:pt>
                <c:pt idx="365">
                  <c:v>86.682814169390696</c:v>
                </c:pt>
                <c:pt idx="366">
                  <c:v>86.515940020462438</c:v>
                </c:pt>
                <c:pt idx="367">
                  <c:v>86.317023071521874</c:v>
                </c:pt>
                <c:pt idx="368">
                  <c:v>86.081505886378139</c:v>
                </c:pt>
                <c:pt idx="369">
                  <c:v>85.848258626266258</c:v>
                </c:pt>
                <c:pt idx="370">
                  <c:v>85.633892166641175</c:v>
                </c:pt>
                <c:pt idx="371">
                  <c:v>85.379740548236555</c:v>
                </c:pt>
                <c:pt idx="372">
                  <c:v>85.140211419735095</c:v>
                </c:pt>
                <c:pt idx="373">
                  <c:v>84.859234303593723</c:v>
                </c:pt>
                <c:pt idx="374">
                  <c:v>84.603666177427115</c:v>
                </c:pt>
                <c:pt idx="375">
                  <c:v>84.357564853758305</c:v>
                </c:pt>
                <c:pt idx="376">
                  <c:v>84.100404277835409</c:v>
                </c:pt>
                <c:pt idx="377">
                  <c:v>83.810268295164832</c:v>
                </c:pt>
                <c:pt idx="378">
                  <c:v>83.473757372420309</c:v>
                </c:pt>
                <c:pt idx="379">
                  <c:v>83.191152599672805</c:v>
                </c:pt>
                <c:pt idx="380">
                  <c:v>82.910597792751631</c:v>
                </c:pt>
                <c:pt idx="381">
                  <c:v>82.561197599600291</c:v>
                </c:pt>
                <c:pt idx="382">
                  <c:v>82.241931010374998</c:v>
                </c:pt>
                <c:pt idx="383">
                  <c:v>81.850414176201468</c:v>
                </c:pt>
                <c:pt idx="384">
                  <c:v>81.506187291178236</c:v>
                </c:pt>
                <c:pt idx="385">
                  <c:v>81.11536549534361</c:v>
                </c:pt>
                <c:pt idx="386">
                  <c:v>80.707017826509627</c:v>
                </c:pt>
                <c:pt idx="387">
                  <c:v>80.297174483511952</c:v>
                </c:pt>
                <c:pt idx="388">
                  <c:v>79.838783039469106</c:v>
                </c:pt>
                <c:pt idx="389">
                  <c:v>79.39704646502868</c:v>
                </c:pt>
                <c:pt idx="390">
                  <c:v>78.954509266295332</c:v>
                </c:pt>
                <c:pt idx="391">
                  <c:v>78.428680144954868</c:v>
                </c:pt>
                <c:pt idx="392">
                  <c:v>77.926289260292023</c:v>
                </c:pt>
                <c:pt idx="393">
                  <c:v>77.437333115805359</c:v>
                </c:pt>
                <c:pt idx="394">
                  <c:v>76.870038409166</c:v>
                </c:pt>
                <c:pt idx="395">
                  <c:v>76.329217281679163</c:v>
                </c:pt>
                <c:pt idx="396">
                  <c:v>75.768538764354616</c:v>
                </c:pt>
                <c:pt idx="397">
                  <c:v>75.116491656262411</c:v>
                </c:pt>
                <c:pt idx="398">
                  <c:v>74.503824983856617</c:v>
                </c:pt>
                <c:pt idx="399">
                  <c:v>73.863593769695797</c:v>
                </c:pt>
                <c:pt idx="400">
                  <c:v>73.133124527868489</c:v>
                </c:pt>
                <c:pt idx="401">
                  <c:v>72.428231442244467</c:v>
                </c:pt>
                <c:pt idx="402">
                  <c:v>71.698989539110926</c:v>
                </c:pt>
                <c:pt idx="403">
                  <c:v>70.943472013190714</c:v>
                </c:pt>
                <c:pt idx="404">
                  <c:v>70.144883225141356</c:v>
                </c:pt>
                <c:pt idx="405">
                  <c:v>69.255000642140999</c:v>
                </c:pt>
                <c:pt idx="406">
                  <c:v>68.541243445009982</c:v>
                </c:pt>
                <c:pt idx="407">
                  <c:v>67.624486964944694</c:v>
                </c:pt>
                <c:pt idx="408">
                  <c:v>66.815709939570098</c:v>
                </c:pt>
                <c:pt idx="409">
                  <c:v>66.113786234029462</c:v>
                </c:pt>
                <c:pt idx="410">
                  <c:v>65.136049910114181</c:v>
                </c:pt>
                <c:pt idx="411">
                  <c:v>64.221360982002352</c:v>
                </c:pt>
                <c:pt idx="412">
                  <c:v>63.280963926776664</c:v>
                </c:pt>
                <c:pt idx="413">
                  <c:v>62.492748139940105</c:v>
                </c:pt>
                <c:pt idx="414">
                  <c:v>61.551686824980898</c:v>
                </c:pt>
                <c:pt idx="415">
                  <c:v>60.483624485104158</c:v>
                </c:pt>
                <c:pt idx="416">
                  <c:v>59.344521629782058</c:v>
                </c:pt>
                <c:pt idx="417">
                  <c:v>58.26184998094859</c:v>
                </c:pt>
                <c:pt idx="418">
                  <c:v>57.118985931611597</c:v>
                </c:pt>
                <c:pt idx="419">
                  <c:v>55.910927721988458</c:v>
                </c:pt>
                <c:pt idx="420">
                  <c:v>54.582167953496388</c:v>
                </c:pt>
                <c:pt idx="421">
                  <c:v>53.035711616350234</c:v>
                </c:pt>
                <c:pt idx="422">
                  <c:v>51.711289324843491</c:v>
                </c:pt>
                <c:pt idx="423">
                  <c:v>50.619115701257989</c:v>
                </c:pt>
                <c:pt idx="424">
                  <c:v>49.309751412884765</c:v>
                </c:pt>
                <c:pt idx="425">
                  <c:v>47.885298769117988</c:v>
                </c:pt>
                <c:pt idx="426">
                  <c:v>46.54382129009646</c:v>
                </c:pt>
                <c:pt idx="427">
                  <c:v>45.302800889267736</c:v>
                </c:pt>
                <c:pt idx="428">
                  <c:v>44.168488610288449</c:v>
                </c:pt>
                <c:pt idx="429">
                  <c:v>43.169755546136649</c:v>
                </c:pt>
                <c:pt idx="430">
                  <c:v>41.978616147937025</c:v>
                </c:pt>
                <c:pt idx="431">
                  <c:v>40.720544953242332</c:v>
                </c:pt>
                <c:pt idx="432">
                  <c:v>39.538669984462103</c:v>
                </c:pt>
                <c:pt idx="433">
                  <c:v>38.677473707488481</c:v>
                </c:pt>
                <c:pt idx="434">
                  <c:v>37.658284979220724</c:v>
                </c:pt>
                <c:pt idx="435">
                  <c:v>36.51772603870171</c:v>
                </c:pt>
                <c:pt idx="436">
                  <c:v>35.358924160940944</c:v>
                </c:pt>
                <c:pt idx="437">
                  <c:v>34.111901228612403</c:v>
                </c:pt>
                <c:pt idx="438">
                  <c:v>33.281155278831044</c:v>
                </c:pt>
                <c:pt idx="439">
                  <c:v>32.419140779905533</c:v>
                </c:pt>
                <c:pt idx="440">
                  <c:v>31.214010147276756</c:v>
                </c:pt>
                <c:pt idx="441">
                  <c:v>29.912271630296928</c:v>
                </c:pt>
                <c:pt idx="442">
                  <c:v>28.713161126826961</c:v>
                </c:pt>
                <c:pt idx="443">
                  <c:v>27.810127534189014</c:v>
                </c:pt>
                <c:pt idx="444">
                  <c:v>26.688214028350707</c:v>
                </c:pt>
                <c:pt idx="445">
                  <c:v>25.538834947408397</c:v>
                </c:pt>
                <c:pt idx="446">
                  <c:v>24.181736397824992</c:v>
                </c:pt>
                <c:pt idx="447">
                  <c:v>22.994571556606637</c:v>
                </c:pt>
                <c:pt idx="448">
                  <c:v>21.815597768332278</c:v>
                </c:pt>
                <c:pt idx="449">
                  <c:v>20.460912104579275</c:v>
                </c:pt>
                <c:pt idx="450">
                  <c:v>18.935452507669641</c:v>
                </c:pt>
                <c:pt idx="451">
                  <c:v>16.971632630554488</c:v>
                </c:pt>
                <c:pt idx="452">
                  <c:v>14.688447174499236</c:v>
                </c:pt>
                <c:pt idx="453">
                  <c:v>12.642082122095507</c:v>
                </c:pt>
                <c:pt idx="454">
                  <c:v>10.325266913522007</c:v>
                </c:pt>
                <c:pt idx="455">
                  <c:v>7.9326503054620154</c:v>
                </c:pt>
                <c:pt idx="456">
                  <c:v>5.6565759434744631</c:v>
                </c:pt>
                <c:pt idx="457">
                  <c:v>3.7924449352393355</c:v>
                </c:pt>
                <c:pt idx="458">
                  <c:v>2.7244507764890979</c:v>
                </c:pt>
                <c:pt idx="459">
                  <c:v>1.9115265421862093</c:v>
                </c:pt>
                <c:pt idx="460">
                  <c:v>1.371826074216334</c:v>
                </c:pt>
                <c:pt idx="461">
                  <c:v>1.0430904975466633</c:v>
                </c:pt>
                <c:pt idx="462">
                  <c:v>0.86815766581890841</c:v>
                </c:pt>
                <c:pt idx="463">
                  <c:v>0.75770262643022801</c:v>
                </c:pt>
                <c:pt idx="464">
                  <c:v>0.64386773003025088</c:v>
                </c:pt>
                <c:pt idx="465">
                  <c:v>0.56038652395855637</c:v>
                </c:pt>
                <c:pt idx="466">
                  <c:v>0.45642931694288419</c:v>
                </c:pt>
                <c:pt idx="467">
                  <c:v>0.37223501544290466</c:v>
                </c:pt>
                <c:pt idx="468">
                  <c:v>0.29791627258053782</c:v>
                </c:pt>
                <c:pt idx="469">
                  <c:v>0.24543359802675285</c:v>
                </c:pt>
                <c:pt idx="470">
                  <c:v>0.19089941237381614</c:v>
                </c:pt>
                <c:pt idx="471">
                  <c:v>0.15419006883977135</c:v>
                </c:pt>
                <c:pt idx="472">
                  <c:v>0.11095877532953571</c:v>
                </c:pt>
                <c:pt idx="473">
                  <c:v>8.6313113185360807E-2</c:v>
                </c:pt>
                <c:pt idx="474">
                  <c:v>8.0927239186421945E-2</c:v>
                </c:pt>
                <c:pt idx="475">
                  <c:v>6.6518280107798936E-2</c:v>
                </c:pt>
                <c:pt idx="476">
                  <c:v>5.5441566005728742E-2</c:v>
                </c:pt>
                <c:pt idx="477">
                  <c:v>3.9623342204707236E-2</c:v>
                </c:pt>
                <c:pt idx="478">
                  <c:v>4.4952775863903269E-2</c:v>
                </c:pt>
                <c:pt idx="479">
                  <c:v>3.8416623515970985E-2</c:v>
                </c:pt>
                <c:pt idx="480">
                  <c:v>3.7702883708924995E-2</c:v>
                </c:pt>
                <c:pt idx="481">
                  <c:v>4.2618667718367961E-2</c:v>
                </c:pt>
                <c:pt idx="482">
                  <c:v>3.254361098238813E-2</c:v>
                </c:pt>
                <c:pt idx="483">
                  <c:v>3.7100920541602744E-2</c:v>
                </c:pt>
                <c:pt idx="484">
                  <c:v>3.6140085569834619E-2</c:v>
                </c:pt>
                <c:pt idx="485">
                  <c:v>3.3842961360966255E-2</c:v>
                </c:pt>
                <c:pt idx="486">
                  <c:v>2.798360140489797E-2</c:v>
                </c:pt>
                <c:pt idx="487">
                  <c:v>3.258906440940168E-2</c:v>
                </c:pt>
                <c:pt idx="488">
                  <c:v>2.7590660451917243E-2</c:v>
                </c:pt>
                <c:pt idx="489">
                  <c:v>3.5055419469677038E-2</c:v>
                </c:pt>
                <c:pt idx="490">
                  <c:v>2.6474846472277175E-2</c:v>
                </c:pt>
                <c:pt idx="491">
                  <c:v>3.482500121199264E-2</c:v>
                </c:pt>
                <c:pt idx="492">
                  <c:v>2.5702279893805868E-2</c:v>
                </c:pt>
                <c:pt idx="493">
                  <c:v>3.2958802872063091E-2</c:v>
                </c:pt>
                <c:pt idx="494">
                  <c:v>2.8045937963677811E-2</c:v>
                </c:pt>
                <c:pt idx="495">
                  <c:v>2.5554728620238269E-2</c:v>
                </c:pt>
                <c:pt idx="496">
                  <c:v>2.9666332075933739E-2</c:v>
                </c:pt>
                <c:pt idx="497">
                  <c:v>2.8068745233178625E-2</c:v>
                </c:pt>
                <c:pt idx="498">
                  <c:v>2.249796869882046E-2</c:v>
                </c:pt>
                <c:pt idx="499">
                  <c:v>2.021413405520751E-2</c:v>
                </c:pt>
                <c:pt idx="500">
                  <c:v>2.6033681187500261E-2</c:v>
                </c:pt>
                <c:pt idx="501">
                  <c:v>2.4295184630642938E-2</c:v>
                </c:pt>
                <c:pt idx="502">
                  <c:v>1.8419723393189816E-2</c:v>
                </c:pt>
                <c:pt idx="503">
                  <c:v>1.9347230301585323E-2</c:v>
                </c:pt>
                <c:pt idx="504">
                  <c:v>1.890600057662593E-2</c:v>
                </c:pt>
                <c:pt idx="505">
                  <c:v>1.7782907093552236E-2</c:v>
                </c:pt>
                <c:pt idx="506">
                  <c:v>2.2776241818185394E-2</c:v>
                </c:pt>
                <c:pt idx="507">
                  <c:v>2.2831238734742847E-2</c:v>
                </c:pt>
                <c:pt idx="508">
                  <c:v>2.0631540516858542E-2</c:v>
                </c:pt>
                <c:pt idx="509">
                  <c:v>1.6602002832860768E-2</c:v>
                </c:pt>
                <c:pt idx="510">
                  <c:v>2.3527135253610047E-2</c:v>
                </c:pt>
                <c:pt idx="511">
                  <c:v>2.2008503905878427E-2</c:v>
                </c:pt>
                <c:pt idx="512">
                  <c:v>2.4920504930884175E-2</c:v>
                </c:pt>
                <c:pt idx="513">
                  <c:v>2.0634264152437895E-2</c:v>
                </c:pt>
                <c:pt idx="514">
                  <c:v>2.1394711813592891E-2</c:v>
                </c:pt>
                <c:pt idx="515">
                  <c:v>2.0025433908075364E-2</c:v>
                </c:pt>
                <c:pt idx="516">
                  <c:v>1.7786028106412884E-2</c:v>
                </c:pt>
                <c:pt idx="517">
                  <c:v>1.6315164635340964E-2</c:v>
                </c:pt>
                <c:pt idx="518">
                  <c:v>1.8814530943467623E-2</c:v>
                </c:pt>
                <c:pt idx="519">
                  <c:v>1.8559428094330765E-2</c:v>
                </c:pt>
                <c:pt idx="520">
                  <c:v>1.5536053169209857E-2</c:v>
                </c:pt>
                <c:pt idx="521">
                  <c:v>1.8699807260924899E-2</c:v>
                </c:pt>
                <c:pt idx="522">
                  <c:v>2.119741115081827E-2</c:v>
                </c:pt>
                <c:pt idx="523">
                  <c:v>1.7605460211134814E-2</c:v>
                </c:pt>
                <c:pt idx="524">
                  <c:v>1.6073111857238042E-2</c:v>
                </c:pt>
                <c:pt idx="525">
                  <c:v>2.2768537007241053E-2</c:v>
                </c:pt>
                <c:pt idx="526">
                  <c:v>1.6573104974373847E-2</c:v>
                </c:pt>
                <c:pt idx="527">
                  <c:v>2.2187218096508667E-2</c:v>
                </c:pt>
                <c:pt idx="528">
                  <c:v>1.2303799959224425E-2</c:v>
                </c:pt>
                <c:pt idx="529">
                  <c:v>1.7654231200484698E-2</c:v>
                </c:pt>
                <c:pt idx="530">
                  <c:v>1.2158669447765792E-2</c:v>
                </c:pt>
                <c:pt idx="531">
                  <c:v>1.4893359989509147E-2</c:v>
                </c:pt>
                <c:pt idx="532">
                  <c:v>2.1984998553620617E-2</c:v>
                </c:pt>
                <c:pt idx="533">
                  <c:v>1.9566302901079337E-2</c:v>
                </c:pt>
                <c:pt idx="534">
                  <c:v>1.8399109211760283E-2</c:v>
                </c:pt>
                <c:pt idx="535">
                  <c:v>1.2305886723300999E-2</c:v>
                </c:pt>
                <c:pt idx="536">
                  <c:v>1.9168135916184856E-2</c:v>
                </c:pt>
                <c:pt idx="537">
                  <c:v>1.9288594705776509E-2</c:v>
                </c:pt>
                <c:pt idx="538">
                  <c:v>2.8230501104141763E-2</c:v>
                </c:pt>
                <c:pt idx="539">
                  <c:v>1.9456190946849715E-2</c:v>
                </c:pt>
                <c:pt idx="540">
                  <c:v>1.056615721287431E-2</c:v>
                </c:pt>
                <c:pt idx="541">
                  <c:v>1.3611392142579596E-2</c:v>
                </c:pt>
                <c:pt idx="542">
                  <c:v>2.550975848306139E-2</c:v>
                </c:pt>
                <c:pt idx="543">
                  <c:v>1.5089273066493426E-2</c:v>
                </c:pt>
                <c:pt idx="544">
                  <c:v>1.7477494221008069E-2</c:v>
                </c:pt>
                <c:pt idx="545">
                  <c:v>1.3781845200990808E-2</c:v>
                </c:pt>
                <c:pt idx="546">
                  <c:v>2.0170368942523775E-2</c:v>
                </c:pt>
                <c:pt idx="547">
                  <c:v>1.7094061308551744E-2</c:v>
                </c:pt>
                <c:pt idx="548">
                  <c:v>1.5516539833209671E-2</c:v>
                </c:pt>
                <c:pt idx="549">
                  <c:v>1.9913017156388699E-2</c:v>
                </c:pt>
                <c:pt idx="550">
                  <c:v>1.3816420172668806E-2</c:v>
                </c:pt>
                <c:pt idx="551">
                  <c:v>2.1812539281360926E-2</c:v>
                </c:pt>
                <c:pt idx="552">
                  <c:v>1.5955060948637988E-2</c:v>
                </c:pt>
                <c:pt idx="553">
                  <c:v>1.4937604113699619E-2</c:v>
                </c:pt>
                <c:pt idx="554">
                  <c:v>1.5584290382123412E-2</c:v>
                </c:pt>
                <c:pt idx="555">
                  <c:v>1.7944793989811234E-2</c:v>
                </c:pt>
                <c:pt idx="556">
                  <c:v>2.6209149774766727E-2</c:v>
                </c:pt>
                <c:pt idx="557">
                  <c:v>2.0472323552182869E-2</c:v>
                </c:pt>
                <c:pt idx="558">
                  <c:v>1.2276062000958278E-2</c:v>
                </c:pt>
                <c:pt idx="559">
                  <c:v>2.1382210568107334E-2</c:v>
                </c:pt>
                <c:pt idx="560">
                  <c:v>2.5486214464387712E-2</c:v>
                </c:pt>
                <c:pt idx="561">
                  <c:v>1.5113965188267851E-2</c:v>
                </c:pt>
                <c:pt idx="562">
                  <c:v>2.1751951175699662E-2</c:v>
                </c:pt>
                <c:pt idx="563">
                  <c:v>1.365696049637528E-2</c:v>
                </c:pt>
                <c:pt idx="564">
                  <c:v>1.6336937656057701E-2</c:v>
                </c:pt>
                <c:pt idx="565">
                  <c:v>1.5398030336074103E-2</c:v>
                </c:pt>
                <c:pt idx="566">
                  <c:v>1.2822460098732709E-2</c:v>
                </c:pt>
                <c:pt idx="567">
                  <c:v>2.0647426982259274E-2</c:v>
                </c:pt>
                <c:pt idx="568">
                  <c:v>1.1128141070573774E-2</c:v>
                </c:pt>
                <c:pt idx="569">
                  <c:v>1.9718515305562352E-2</c:v>
                </c:pt>
                <c:pt idx="570">
                  <c:v>1.2463590427685859E-2</c:v>
                </c:pt>
                <c:pt idx="571">
                  <c:v>1.5046864403506138E-2</c:v>
                </c:pt>
                <c:pt idx="572">
                  <c:v>8.1887205299723993E-3</c:v>
                </c:pt>
                <c:pt idx="573">
                  <c:v>2.7755515863368128E-2</c:v>
                </c:pt>
                <c:pt idx="574">
                  <c:v>1.7204268862121511E-2</c:v>
                </c:pt>
                <c:pt idx="575">
                  <c:v>1.6720292163216841E-2</c:v>
                </c:pt>
                <c:pt idx="576">
                  <c:v>1.8771055800073135E-2</c:v>
                </c:pt>
                <c:pt idx="577">
                  <c:v>2.4123874522417568E-2</c:v>
                </c:pt>
                <c:pt idx="578">
                  <c:v>2.4418682810401694E-2</c:v>
                </c:pt>
                <c:pt idx="579">
                  <c:v>2.1040002778049939E-2</c:v>
                </c:pt>
                <c:pt idx="580">
                  <c:v>2.7447261222598E-2</c:v>
                </c:pt>
                <c:pt idx="581">
                  <c:v>3.1908188714865511E-2</c:v>
                </c:pt>
                <c:pt idx="582">
                  <c:v>2.376586833597762E-2</c:v>
                </c:pt>
                <c:pt idx="583">
                  <c:v>2.0653881667501869E-2</c:v>
                </c:pt>
                <c:pt idx="584">
                  <c:v>2.7193369832747019E-2</c:v>
                </c:pt>
                <c:pt idx="585">
                  <c:v>2.4827757253326598E-2</c:v>
                </c:pt>
                <c:pt idx="586">
                  <c:v>2.3712985041260695E-2</c:v>
                </c:pt>
                <c:pt idx="587">
                  <c:v>2.4743674520062091E-2</c:v>
                </c:pt>
                <c:pt idx="588">
                  <c:v>2.2353229129850386E-2</c:v>
                </c:pt>
                <c:pt idx="589">
                  <c:v>2.6057231652498559E-2</c:v>
                </c:pt>
                <c:pt idx="590">
                  <c:v>2.5505675168857329E-2</c:v>
                </c:pt>
                <c:pt idx="591">
                  <c:v>2.3624795376488313E-2</c:v>
                </c:pt>
                <c:pt idx="592">
                  <c:v>2.8661658948511987E-2</c:v>
                </c:pt>
                <c:pt idx="593">
                  <c:v>3.3576242234855523E-2</c:v>
                </c:pt>
                <c:pt idx="594">
                  <c:v>1.5545199269940567E-2</c:v>
                </c:pt>
                <c:pt idx="595">
                  <c:v>2.2014917779774247E-2</c:v>
                </c:pt>
                <c:pt idx="596">
                  <c:v>2.1117671637418626E-2</c:v>
                </c:pt>
                <c:pt idx="597">
                  <c:v>1.8046558899266457E-2</c:v>
                </c:pt>
                <c:pt idx="598">
                  <c:v>2.3473130713556334E-2</c:v>
                </c:pt>
                <c:pt idx="599">
                  <c:v>3.1030025238672081E-2</c:v>
                </c:pt>
                <c:pt idx="600">
                  <c:v>2.8474791022122883E-2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B89-48AC-B040-C7AE1B5B06A8}"/>
            </c:ext>
          </c:extLst>
        </c:ser>
        <c:ser>
          <c:idx val="11"/>
          <c:order val="9"/>
          <c:tx>
            <c:v>2021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'OR2-22_Air_Measurements'!$AX$3:$AX$603</c:f>
              <c:numCache>
                <c:formatCode>General</c:formatCode>
                <c:ptCount val="601"/>
                <c:pt idx="0">
                  <c:v>800.01507570000001</c:v>
                </c:pt>
                <c:pt idx="1">
                  <c:v>799.00543210000001</c:v>
                </c:pt>
                <c:pt idx="2">
                  <c:v>797.99523929999998</c:v>
                </c:pt>
                <c:pt idx="3">
                  <c:v>796.98480219999999</c:v>
                </c:pt>
                <c:pt idx="4">
                  <c:v>796.00872800000002</c:v>
                </c:pt>
                <c:pt idx="5">
                  <c:v>794.99749759999997</c:v>
                </c:pt>
                <c:pt idx="6">
                  <c:v>793.98577880000005</c:v>
                </c:pt>
                <c:pt idx="7">
                  <c:v>793.00860599999999</c:v>
                </c:pt>
                <c:pt idx="8">
                  <c:v>791.9961548</c:v>
                </c:pt>
                <c:pt idx="9">
                  <c:v>790.98315430000002</c:v>
                </c:pt>
                <c:pt idx="10">
                  <c:v>790.00488280000002</c:v>
                </c:pt>
                <c:pt idx="11">
                  <c:v>788.99127199999998</c:v>
                </c:pt>
                <c:pt idx="12">
                  <c:v>788.01214600000003</c:v>
                </c:pt>
                <c:pt idx="13">
                  <c:v>786.99761960000001</c:v>
                </c:pt>
                <c:pt idx="14">
                  <c:v>785.98272710000003</c:v>
                </c:pt>
                <c:pt idx="15">
                  <c:v>785.00256349999995</c:v>
                </c:pt>
                <c:pt idx="16">
                  <c:v>783.98687740000003</c:v>
                </c:pt>
                <c:pt idx="17">
                  <c:v>783.00592040000004</c:v>
                </c:pt>
                <c:pt idx="18">
                  <c:v>781.98956299999998</c:v>
                </c:pt>
                <c:pt idx="19">
                  <c:v>781.0078125</c:v>
                </c:pt>
                <c:pt idx="20">
                  <c:v>779.99060059999999</c:v>
                </c:pt>
                <c:pt idx="21">
                  <c:v>779.00805660000003</c:v>
                </c:pt>
                <c:pt idx="22">
                  <c:v>777.99011229999996</c:v>
                </c:pt>
                <c:pt idx="23">
                  <c:v>777.00683590000006</c:v>
                </c:pt>
                <c:pt idx="24">
                  <c:v>775.9880981</c:v>
                </c:pt>
                <c:pt idx="25">
                  <c:v>775.0040894</c:v>
                </c:pt>
                <c:pt idx="26">
                  <c:v>773.98461910000003</c:v>
                </c:pt>
                <c:pt idx="27">
                  <c:v>772.9998779</c:v>
                </c:pt>
                <c:pt idx="28">
                  <c:v>772.01477050000005</c:v>
                </c:pt>
                <c:pt idx="29">
                  <c:v>770.99407959999996</c:v>
                </c:pt>
                <c:pt idx="30">
                  <c:v>770.00823969999999</c:v>
                </c:pt>
                <c:pt idx="31">
                  <c:v>768.98681639999995</c:v>
                </c:pt>
                <c:pt idx="32">
                  <c:v>768.00024410000003</c:v>
                </c:pt>
                <c:pt idx="33">
                  <c:v>767.01324460000001</c:v>
                </c:pt>
                <c:pt idx="34">
                  <c:v>765.99072269999999</c:v>
                </c:pt>
                <c:pt idx="35">
                  <c:v>765.00305179999998</c:v>
                </c:pt>
                <c:pt idx="36">
                  <c:v>764.01495360000001</c:v>
                </c:pt>
                <c:pt idx="37">
                  <c:v>762.99127199999998</c:v>
                </c:pt>
                <c:pt idx="38">
                  <c:v>762.00256349999995</c:v>
                </c:pt>
                <c:pt idx="39">
                  <c:v>761.01336670000001</c:v>
                </c:pt>
                <c:pt idx="40">
                  <c:v>759.98858640000003</c:v>
                </c:pt>
                <c:pt idx="41">
                  <c:v>758.99865720000003</c:v>
                </c:pt>
                <c:pt idx="42">
                  <c:v>758.00848389999999</c:v>
                </c:pt>
                <c:pt idx="43">
                  <c:v>756.9825439</c:v>
                </c:pt>
                <c:pt idx="44">
                  <c:v>755.99157709999997</c:v>
                </c:pt>
                <c:pt idx="45">
                  <c:v>755.00024410000003</c:v>
                </c:pt>
                <c:pt idx="46">
                  <c:v>754.00854489999995</c:v>
                </c:pt>
                <c:pt idx="47">
                  <c:v>753.01647949999995</c:v>
                </c:pt>
                <c:pt idx="48">
                  <c:v>751.98870850000003</c:v>
                </c:pt>
                <c:pt idx="49">
                  <c:v>750.9959106</c:v>
                </c:pt>
                <c:pt idx="50">
                  <c:v>750.00292969999998</c:v>
                </c:pt>
                <c:pt idx="51">
                  <c:v>749.00946039999997</c:v>
                </c:pt>
                <c:pt idx="52">
                  <c:v>748.01556400000004</c:v>
                </c:pt>
                <c:pt idx="53">
                  <c:v>746.98596190000001</c:v>
                </c:pt>
                <c:pt idx="54">
                  <c:v>745.99139400000001</c:v>
                </c:pt>
                <c:pt idx="55">
                  <c:v>744.99645999999996</c:v>
                </c:pt>
                <c:pt idx="56">
                  <c:v>744.00128170000005</c:v>
                </c:pt>
                <c:pt idx="57">
                  <c:v>743.0056763</c:v>
                </c:pt>
                <c:pt idx="58">
                  <c:v>742.00976560000004</c:v>
                </c:pt>
                <c:pt idx="59">
                  <c:v>741.0134888</c:v>
                </c:pt>
                <c:pt idx="60">
                  <c:v>740.01690670000005</c:v>
                </c:pt>
                <c:pt idx="61">
                  <c:v>738.9842529</c:v>
                </c:pt>
                <c:pt idx="62">
                  <c:v>737.98687740000003</c:v>
                </c:pt>
                <c:pt idx="63">
                  <c:v>736.98919679999995</c:v>
                </c:pt>
                <c:pt idx="64">
                  <c:v>735.99114989999998</c:v>
                </c:pt>
                <c:pt idx="65">
                  <c:v>734.99279790000003</c:v>
                </c:pt>
                <c:pt idx="66">
                  <c:v>733.99407959999996</c:v>
                </c:pt>
                <c:pt idx="67">
                  <c:v>732.99499509999998</c:v>
                </c:pt>
                <c:pt idx="68">
                  <c:v>731.99554439999997</c:v>
                </c:pt>
                <c:pt idx="69">
                  <c:v>730.99578859999997</c:v>
                </c:pt>
                <c:pt idx="70">
                  <c:v>729.99560550000001</c:v>
                </c:pt>
                <c:pt idx="71">
                  <c:v>728.99517820000005</c:v>
                </c:pt>
                <c:pt idx="72">
                  <c:v>727.99444579999999</c:v>
                </c:pt>
                <c:pt idx="73">
                  <c:v>726.99322510000002</c:v>
                </c:pt>
                <c:pt idx="74">
                  <c:v>725.99169919999997</c:v>
                </c:pt>
                <c:pt idx="75">
                  <c:v>724.98986820000005</c:v>
                </c:pt>
                <c:pt idx="76">
                  <c:v>723.98773189999997</c:v>
                </c:pt>
                <c:pt idx="77">
                  <c:v>722.98516849999999</c:v>
                </c:pt>
                <c:pt idx="78">
                  <c:v>721.98236080000004</c:v>
                </c:pt>
                <c:pt idx="79">
                  <c:v>721.01495360000001</c:v>
                </c:pt>
                <c:pt idx="80">
                  <c:v>720.01141359999997</c:v>
                </c:pt>
                <c:pt idx="81">
                  <c:v>719.00750730000004</c:v>
                </c:pt>
                <c:pt idx="82">
                  <c:v>718.00335689999997</c:v>
                </c:pt>
                <c:pt idx="83">
                  <c:v>716.99877930000002</c:v>
                </c:pt>
                <c:pt idx="84">
                  <c:v>715.99389650000001</c:v>
                </c:pt>
                <c:pt idx="85">
                  <c:v>714.98864749999996</c:v>
                </c:pt>
                <c:pt idx="86">
                  <c:v>713.98303220000003</c:v>
                </c:pt>
                <c:pt idx="87">
                  <c:v>713.01312259999997</c:v>
                </c:pt>
                <c:pt idx="88">
                  <c:v>712.00695800000005</c:v>
                </c:pt>
                <c:pt idx="89">
                  <c:v>711.00030519999996</c:v>
                </c:pt>
                <c:pt idx="90">
                  <c:v>709.99340819999998</c:v>
                </c:pt>
                <c:pt idx="91">
                  <c:v>708.98614499999996</c:v>
                </c:pt>
                <c:pt idx="92">
                  <c:v>708.01464840000006</c:v>
                </c:pt>
                <c:pt idx="93">
                  <c:v>707.00671390000002</c:v>
                </c:pt>
                <c:pt idx="94">
                  <c:v>705.99847409999995</c:v>
                </c:pt>
                <c:pt idx="95">
                  <c:v>704.98992920000001</c:v>
                </c:pt>
                <c:pt idx="96">
                  <c:v>704.01708980000001</c:v>
                </c:pt>
                <c:pt idx="97">
                  <c:v>703.00787349999996</c:v>
                </c:pt>
                <c:pt idx="98">
                  <c:v>701.99835210000003</c:v>
                </c:pt>
                <c:pt idx="99">
                  <c:v>700.98840329999996</c:v>
                </c:pt>
                <c:pt idx="100">
                  <c:v>700.01428220000003</c:v>
                </c:pt>
                <c:pt idx="101">
                  <c:v>699.00378420000004</c:v>
                </c:pt>
                <c:pt idx="102">
                  <c:v>697.99291989999995</c:v>
                </c:pt>
                <c:pt idx="103">
                  <c:v>697.01782230000003</c:v>
                </c:pt>
                <c:pt idx="104">
                  <c:v>696.00634769999999</c:v>
                </c:pt>
                <c:pt idx="105">
                  <c:v>694.99456789999999</c:v>
                </c:pt>
                <c:pt idx="106">
                  <c:v>693.98242189999996</c:v>
                </c:pt>
                <c:pt idx="107">
                  <c:v>693.00604250000004</c:v>
                </c:pt>
                <c:pt idx="108">
                  <c:v>691.99322510000002</c:v>
                </c:pt>
                <c:pt idx="109">
                  <c:v>691.01635739999995</c:v>
                </c:pt>
                <c:pt idx="110">
                  <c:v>690.00286870000002</c:v>
                </c:pt>
                <c:pt idx="111">
                  <c:v>688.98907469999995</c:v>
                </c:pt>
                <c:pt idx="112">
                  <c:v>688.01123050000001</c:v>
                </c:pt>
                <c:pt idx="113">
                  <c:v>686.99682619999999</c:v>
                </c:pt>
                <c:pt idx="114">
                  <c:v>685.98205570000005</c:v>
                </c:pt>
                <c:pt idx="115">
                  <c:v>685.00323490000005</c:v>
                </c:pt>
                <c:pt idx="116">
                  <c:v>683.98785399999997</c:v>
                </c:pt>
                <c:pt idx="117">
                  <c:v>683.00848389999999</c:v>
                </c:pt>
                <c:pt idx="118">
                  <c:v>681.99249269999996</c:v>
                </c:pt>
                <c:pt idx="119">
                  <c:v>681.01245119999999</c:v>
                </c:pt>
                <c:pt idx="120">
                  <c:v>679.99584960000004</c:v>
                </c:pt>
                <c:pt idx="121">
                  <c:v>679.01519780000001</c:v>
                </c:pt>
                <c:pt idx="122">
                  <c:v>677.9978638</c:v>
                </c:pt>
                <c:pt idx="123">
                  <c:v>677.01672359999998</c:v>
                </c:pt>
                <c:pt idx="124">
                  <c:v>675.99877930000002</c:v>
                </c:pt>
                <c:pt idx="125">
                  <c:v>675.01690670000005</c:v>
                </c:pt>
                <c:pt idx="126">
                  <c:v>673.99841309999999</c:v>
                </c:pt>
                <c:pt idx="127">
                  <c:v>673.01593019999996</c:v>
                </c:pt>
                <c:pt idx="128">
                  <c:v>671.99676509999995</c:v>
                </c:pt>
                <c:pt idx="129">
                  <c:v>671.0137939</c:v>
                </c:pt>
                <c:pt idx="130">
                  <c:v>669.9940186</c:v>
                </c:pt>
                <c:pt idx="131">
                  <c:v>669.01031490000003</c:v>
                </c:pt>
                <c:pt idx="132">
                  <c:v>667.98999019999997</c:v>
                </c:pt>
                <c:pt idx="133">
                  <c:v>667.00573729999996</c:v>
                </c:pt>
                <c:pt idx="134">
                  <c:v>665.98468019999996</c:v>
                </c:pt>
                <c:pt idx="135">
                  <c:v>664.9998779</c:v>
                </c:pt>
                <c:pt idx="136">
                  <c:v>664.01470949999998</c:v>
                </c:pt>
                <c:pt idx="137">
                  <c:v>662.99279790000003</c:v>
                </c:pt>
                <c:pt idx="138">
                  <c:v>662.00701900000001</c:v>
                </c:pt>
                <c:pt idx="139">
                  <c:v>660.9844971</c:v>
                </c:pt>
                <c:pt idx="140">
                  <c:v>659.99823000000004</c:v>
                </c:pt>
                <c:pt idx="141">
                  <c:v>659.01159670000004</c:v>
                </c:pt>
                <c:pt idx="142">
                  <c:v>657.98815920000004</c:v>
                </c:pt>
                <c:pt idx="143">
                  <c:v>657.00097659999994</c:v>
                </c:pt>
                <c:pt idx="144">
                  <c:v>656.01342769999997</c:v>
                </c:pt>
                <c:pt idx="145">
                  <c:v>654.98907469999995</c:v>
                </c:pt>
                <c:pt idx="146">
                  <c:v>654.00097659999994</c:v>
                </c:pt>
                <c:pt idx="147">
                  <c:v>653.01257320000002</c:v>
                </c:pt>
                <c:pt idx="148">
                  <c:v>651.98736570000005</c:v>
                </c:pt>
                <c:pt idx="149">
                  <c:v>650.99841309999999</c:v>
                </c:pt>
                <c:pt idx="150">
                  <c:v>650.00921630000005</c:v>
                </c:pt>
                <c:pt idx="151">
                  <c:v>648.98309329999995</c:v>
                </c:pt>
                <c:pt idx="152">
                  <c:v>647.99322510000002</c:v>
                </c:pt>
                <c:pt idx="153">
                  <c:v>647.00311280000005</c:v>
                </c:pt>
                <c:pt idx="154">
                  <c:v>646.01275629999998</c:v>
                </c:pt>
                <c:pt idx="155">
                  <c:v>644.98541260000002</c:v>
                </c:pt>
                <c:pt idx="156">
                  <c:v>643.99444579999999</c:v>
                </c:pt>
                <c:pt idx="157">
                  <c:v>643.00323490000005</c:v>
                </c:pt>
                <c:pt idx="158">
                  <c:v>642.0116577</c:v>
                </c:pt>
                <c:pt idx="159">
                  <c:v>640.98315430000002</c:v>
                </c:pt>
                <c:pt idx="160">
                  <c:v>639.99096680000002</c:v>
                </c:pt>
                <c:pt idx="161">
                  <c:v>638.99865720000003</c:v>
                </c:pt>
                <c:pt idx="162">
                  <c:v>638.0059814</c:v>
                </c:pt>
                <c:pt idx="163">
                  <c:v>637.01306150000005</c:v>
                </c:pt>
                <c:pt idx="164">
                  <c:v>635.98309329999995</c:v>
                </c:pt>
                <c:pt idx="165">
                  <c:v>634.98956299999998</c:v>
                </c:pt>
                <c:pt idx="166">
                  <c:v>633.99572750000004</c:v>
                </c:pt>
                <c:pt idx="167">
                  <c:v>633.00164789999997</c:v>
                </c:pt>
                <c:pt idx="168">
                  <c:v>632.00732419999997</c:v>
                </c:pt>
                <c:pt idx="169">
                  <c:v>631.01275629999998</c:v>
                </c:pt>
                <c:pt idx="170">
                  <c:v>630.0177612</c:v>
                </c:pt>
                <c:pt idx="171">
                  <c:v>628.98577880000005</c:v>
                </c:pt>
                <c:pt idx="172">
                  <c:v>627.9903564</c:v>
                </c:pt>
                <c:pt idx="173">
                  <c:v>626.99456789999999</c:v>
                </c:pt>
                <c:pt idx="174">
                  <c:v>625.99859619999995</c:v>
                </c:pt>
                <c:pt idx="175">
                  <c:v>625.00231929999995</c:v>
                </c:pt>
                <c:pt idx="176">
                  <c:v>624.00573729999996</c:v>
                </c:pt>
                <c:pt idx="177">
                  <c:v>623.00891109999998</c:v>
                </c:pt>
                <c:pt idx="178">
                  <c:v>622.0117798</c:v>
                </c:pt>
                <c:pt idx="179">
                  <c:v>621.01446529999998</c:v>
                </c:pt>
                <c:pt idx="180">
                  <c:v>620.01672359999998</c:v>
                </c:pt>
                <c:pt idx="181">
                  <c:v>618.98187259999997</c:v>
                </c:pt>
                <c:pt idx="182">
                  <c:v>617.98364260000005</c:v>
                </c:pt>
                <c:pt idx="183">
                  <c:v>616.98516849999999</c:v>
                </c:pt>
                <c:pt idx="184">
                  <c:v>615.98638919999996</c:v>
                </c:pt>
                <c:pt idx="185">
                  <c:v>614.98742679999998</c:v>
                </c:pt>
                <c:pt idx="186">
                  <c:v>613.9880981</c:v>
                </c:pt>
                <c:pt idx="187">
                  <c:v>612.98852539999996</c:v>
                </c:pt>
                <c:pt idx="188">
                  <c:v>611.98870850000003</c:v>
                </c:pt>
                <c:pt idx="189">
                  <c:v>610.98858640000003</c:v>
                </c:pt>
                <c:pt idx="190">
                  <c:v>609.9882202</c:v>
                </c:pt>
                <c:pt idx="191">
                  <c:v>608.98760990000005</c:v>
                </c:pt>
                <c:pt idx="192">
                  <c:v>607.98675539999999</c:v>
                </c:pt>
                <c:pt idx="193">
                  <c:v>606.98553470000002</c:v>
                </c:pt>
                <c:pt idx="194">
                  <c:v>605.98406980000004</c:v>
                </c:pt>
                <c:pt idx="195">
                  <c:v>604.98242189999996</c:v>
                </c:pt>
                <c:pt idx="196">
                  <c:v>604.01751709999996</c:v>
                </c:pt>
                <c:pt idx="197">
                  <c:v>603.01538089999997</c:v>
                </c:pt>
                <c:pt idx="198">
                  <c:v>602.01281740000002</c:v>
                </c:pt>
                <c:pt idx="199">
                  <c:v>601.01013179999995</c:v>
                </c:pt>
                <c:pt idx="200">
                  <c:v>600.00708010000005</c:v>
                </c:pt>
                <c:pt idx="201">
                  <c:v>599.0038452</c:v>
                </c:pt>
                <c:pt idx="202">
                  <c:v>598.00024410000003</c:v>
                </c:pt>
                <c:pt idx="203">
                  <c:v>596.99652100000003</c:v>
                </c:pt>
                <c:pt idx="204">
                  <c:v>595.99243160000003</c:v>
                </c:pt>
                <c:pt idx="205">
                  <c:v>594.98803710000004</c:v>
                </c:pt>
                <c:pt idx="206">
                  <c:v>593.98345949999998</c:v>
                </c:pt>
                <c:pt idx="207">
                  <c:v>593.01586910000003</c:v>
                </c:pt>
                <c:pt idx="208">
                  <c:v>592.01074219999998</c:v>
                </c:pt>
                <c:pt idx="209">
                  <c:v>591.00537110000005</c:v>
                </c:pt>
                <c:pt idx="210">
                  <c:v>589.99975589999997</c:v>
                </c:pt>
                <c:pt idx="211">
                  <c:v>588.99383539999997</c:v>
                </c:pt>
                <c:pt idx="212">
                  <c:v>587.98779300000001</c:v>
                </c:pt>
                <c:pt idx="213">
                  <c:v>587.01855469999998</c:v>
                </c:pt>
                <c:pt idx="214">
                  <c:v>586.01196289999996</c:v>
                </c:pt>
                <c:pt idx="215">
                  <c:v>585.00506589999998</c:v>
                </c:pt>
                <c:pt idx="216">
                  <c:v>583.99792479999996</c:v>
                </c:pt>
                <c:pt idx="217">
                  <c:v>582.99047849999999</c:v>
                </c:pt>
                <c:pt idx="218">
                  <c:v>581.98284909999995</c:v>
                </c:pt>
                <c:pt idx="219">
                  <c:v>581.01220699999999</c:v>
                </c:pt>
                <c:pt idx="220">
                  <c:v>580.0040894</c:v>
                </c:pt>
                <c:pt idx="221">
                  <c:v>578.99566649999997</c:v>
                </c:pt>
                <c:pt idx="222">
                  <c:v>577.98693849999995</c:v>
                </c:pt>
                <c:pt idx="223">
                  <c:v>577.01538089999997</c:v>
                </c:pt>
                <c:pt idx="224">
                  <c:v>576.00622559999999</c:v>
                </c:pt>
                <c:pt idx="225">
                  <c:v>574.99676509999995</c:v>
                </c:pt>
                <c:pt idx="226">
                  <c:v>573.98706049999998</c:v>
                </c:pt>
                <c:pt idx="227">
                  <c:v>573.01452640000002</c:v>
                </c:pt>
                <c:pt idx="228">
                  <c:v>572.00439449999999</c:v>
                </c:pt>
                <c:pt idx="229">
                  <c:v>570.99389650000001</c:v>
                </c:pt>
                <c:pt idx="230">
                  <c:v>569.98327640000002</c:v>
                </c:pt>
                <c:pt idx="231">
                  <c:v>569.00982669999996</c:v>
                </c:pt>
                <c:pt idx="232">
                  <c:v>567.99859619999995</c:v>
                </c:pt>
                <c:pt idx="233">
                  <c:v>566.98718259999998</c:v>
                </c:pt>
                <c:pt idx="234">
                  <c:v>566.01300049999998</c:v>
                </c:pt>
                <c:pt idx="235">
                  <c:v>565.00109859999998</c:v>
                </c:pt>
                <c:pt idx="236">
                  <c:v>563.98889159999999</c:v>
                </c:pt>
                <c:pt idx="237">
                  <c:v>563.01397710000003</c:v>
                </c:pt>
                <c:pt idx="238">
                  <c:v>562.00134279999997</c:v>
                </c:pt>
                <c:pt idx="239">
                  <c:v>560.98852539999996</c:v>
                </c:pt>
                <c:pt idx="240">
                  <c:v>560.01287839999998</c:v>
                </c:pt>
                <c:pt idx="241">
                  <c:v>558.99951169999997</c:v>
                </c:pt>
                <c:pt idx="242">
                  <c:v>557.98583980000001</c:v>
                </c:pt>
                <c:pt idx="243">
                  <c:v>557.00958249999996</c:v>
                </c:pt>
                <c:pt idx="244">
                  <c:v>555.99542240000005</c:v>
                </c:pt>
                <c:pt idx="245">
                  <c:v>555.01873780000005</c:v>
                </c:pt>
                <c:pt idx="246">
                  <c:v>554.00415039999996</c:v>
                </c:pt>
                <c:pt idx="247">
                  <c:v>552.98925780000002</c:v>
                </c:pt>
                <c:pt idx="248">
                  <c:v>552.01184079999996</c:v>
                </c:pt>
                <c:pt idx="249">
                  <c:v>550.99652100000003</c:v>
                </c:pt>
                <c:pt idx="250">
                  <c:v>550.01867679999998</c:v>
                </c:pt>
                <c:pt idx="251">
                  <c:v>549.00286870000002</c:v>
                </c:pt>
                <c:pt idx="252">
                  <c:v>547.98687740000003</c:v>
                </c:pt>
                <c:pt idx="253">
                  <c:v>547.00823969999999</c:v>
                </c:pt>
                <c:pt idx="254">
                  <c:v>545.99176030000001</c:v>
                </c:pt>
                <c:pt idx="255">
                  <c:v>545.01269530000002</c:v>
                </c:pt>
                <c:pt idx="256">
                  <c:v>543.99572750000004</c:v>
                </c:pt>
                <c:pt idx="257">
                  <c:v>543.01623540000003</c:v>
                </c:pt>
                <c:pt idx="258">
                  <c:v>541.99877930000002</c:v>
                </c:pt>
                <c:pt idx="259">
                  <c:v>541.01885990000005</c:v>
                </c:pt>
                <c:pt idx="260">
                  <c:v>540.00085449999995</c:v>
                </c:pt>
                <c:pt idx="261">
                  <c:v>538.98278809999999</c:v>
                </c:pt>
                <c:pt idx="262">
                  <c:v>538.0021362</c:v>
                </c:pt>
                <c:pt idx="263">
                  <c:v>536.98358150000001</c:v>
                </c:pt>
                <c:pt idx="264">
                  <c:v>536.00250240000003</c:v>
                </c:pt>
                <c:pt idx="265">
                  <c:v>534.98345949999998</c:v>
                </c:pt>
                <c:pt idx="266">
                  <c:v>534.00189209999996</c:v>
                </c:pt>
                <c:pt idx="267">
                  <c:v>532.98236080000004</c:v>
                </c:pt>
                <c:pt idx="268">
                  <c:v>532.00036620000003</c:v>
                </c:pt>
                <c:pt idx="269">
                  <c:v>531.01818849999995</c:v>
                </c:pt>
                <c:pt idx="270">
                  <c:v>529.99798580000004</c:v>
                </c:pt>
                <c:pt idx="271">
                  <c:v>529.01538089999997</c:v>
                </c:pt>
                <c:pt idx="272">
                  <c:v>527.99475099999995</c:v>
                </c:pt>
                <c:pt idx="273">
                  <c:v>527.0116577</c:v>
                </c:pt>
                <c:pt idx="274">
                  <c:v>525.99053960000003</c:v>
                </c:pt>
                <c:pt idx="275">
                  <c:v>525.00701900000001</c:v>
                </c:pt>
                <c:pt idx="276">
                  <c:v>523.98547359999998</c:v>
                </c:pt>
                <c:pt idx="277">
                  <c:v>523.00146480000001</c:v>
                </c:pt>
                <c:pt idx="278">
                  <c:v>522.01733400000001</c:v>
                </c:pt>
                <c:pt idx="279">
                  <c:v>520.99517820000005</c:v>
                </c:pt>
                <c:pt idx="280">
                  <c:v>520.01049799999998</c:v>
                </c:pt>
                <c:pt idx="281">
                  <c:v>518.98791500000004</c:v>
                </c:pt>
                <c:pt idx="282">
                  <c:v>518.00280759999998</c:v>
                </c:pt>
                <c:pt idx="283">
                  <c:v>517.01757810000004</c:v>
                </c:pt>
                <c:pt idx="284">
                  <c:v>515.99426270000004</c:v>
                </c:pt>
                <c:pt idx="285">
                  <c:v>515.00854489999995</c:v>
                </c:pt>
                <c:pt idx="286">
                  <c:v>513.98480219999999</c:v>
                </c:pt>
                <c:pt idx="287">
                  <c:v>512.99871829999995</c:v>
                </c:pt>
                <c:pt idx="288">
                  <c:v>512.01239009999995</c:v>
                </c:pt>
                <c:pt idx="289">
                  <c:v>510.98800660000001</c:v>
                </c:pt>
                <c:pt idx="290">
                  <c:v>510.00125120000001</c:v>
                </c:pt>
                <c:pt idx="291">
                  <c:v>509.01434330000001</c:v>
                </c:pt>
                <c:pt idx="292">
                  <c:v>507.98922729999998</c:v>
                </c:pt>
                <c:pt idx="293">
                  <c:v>507.0018311</c:v>
                </c:pt>
                <c:pt idx="294">
                  <c:v>506.01428220000003</c:v>
                </c:pt>
                <c:pt idx="295">
                  <c:v>504.98849489999998</c:v>
                </c:pt>
                <c:pt idx="296">
                  <c:v>504.00057980000003</c:v>
                </c:pt>
                <c:pt idx="297">
                  <c:v>503.0123901</c:v>
                </c:pt>
                <c:pt idx="298">
                  <c:v>501.98599239999999</c:v>
                </c:pt>
                <c:pt idx="299">
                  <c:v>500.99737549999998</c:v>
                </c:pt>
                <c:pt idx="300">
                  <c:v>500.00860599999999</c:v>
                </c:pt>
                <c:pt idx="301">
                  <c:v>498.9814758</c:v>
                </c:pt>
                <c:pt idx="302">
                  <c:v>497.99227910000002</c:v>
                </c:pt>
                <c:pt idx="303">
                  <c:v>497.0028992</c:v>
                </c:pt>
                <c:pt idx="304">
                  <c:v>496.01321410000003</c:v>
                </c:pt>
                <c:pt idx="305">
                  <c:v>494.9853516</c:v>
                </c:pt>
                <c:pt idx="306">
                  <c:v>493.99533079999998</c:v>
                </c:pt>
                <c:pt idx="307">
                  <c:v>493.00506589999998</c:v>
                </c:pt>
                <c:pt idx="308">
                  <c:v>492.0146484</c:v>
                </c:pt>
                <c:pt idx="309">
                  <c:v>490.98590089999999</c:v>
                </c:pt>
                <c:pt idx="310">
                  <c:v>489.9950867</c:v>
                </c:pt>
                <c:pt idx="311">
                  <c:v>489.00402830000002</c:v>
                </c:pt>
                <c:pt idx="312">
                  <c:v>488.01281740000002</c:v>
                </c:pt>
                <c:pt idx="313">
                  <c:v>486.9831848</c:v>
                </c:pt>
                <c:pt idx="314">
                  <c:v>485.99157709999997</c:v>
                </c:pt>
                <c:pt idx="315">
                  <c:v>484.99966430000001</c:v>
                </c:pt>
                <c:pt idx="316">
                  <c:v>484.00765990000002</c:v>
                </c:pt>
                <c:pt idx="317">
                  <c:v>483.01538090000003</c:v>
                </c:pt>
                <c:pt idx="318">
                  <c:v>481.98480219999999</c:v>
                </c:pt>
                <c:pt idx="319">
                  <c:v>480.99215700000002</c:v>
                </c:pt>
                <c:pt idx="320">
                  <c:v>479.99932860000001</c:v>
                </c:pt>
                <c:pt idx="321">
                  <c:v>479.00631709999999</c:v>
                </c:pt>
                <c:pt idx="322">
                  <c:v>478.01309199999997</c:v>
                </c:pt>
                <c:pt idx="323">
                  <c:v>476.9814758</c:v>
                </c:pt>
                <c:pt idx="324">
                  <c:v>475.98782349999999</c:v>
                </c:pt>
                <c:pt idx="325">
                  <c:v>474.9940186</c:v>
                </c:pt>
                <c:pt idx="326">
                  <c:v>474.00003049999998</c:v>
                </c:pt>
                <c:pt idx="327">
                  <c:v>473.00582889999998</c:v>
                </c:pt>
                <c:pt idx="328">
                  <c:v>472.01138309999999</c:v>
                </c:pt>
                <c:pt idx="329">
                  <c:v>471.0168152</c:v>
                </c:pt>
                <c:pt idx="330">
                  <c:v>469.98376459999997</c:v>
                </c:pt>
                <c:pt idx="331">
                  <c:v>468.98876949999999</c:v>
                </c:pt>
                <c:pt idx="332">
                  <c:v>467.99362180000003</c:v>
                </c:pt>
                <c:pt idx="333">
                  <c:v>466.99826050000001</c:v>
                </c:pt>
                <c:pt idx="334">
                  <c:v>466.002655</c:v>
                </c:pt>
                <c:pt idx="335">
                  <c:v>465.006958</c:v>
                </c:pt>
                <c:pt idx="336">
                  <c:v>464.01101679999999</c:v>
                </c:pt>
                <c:pt idx="337">
                  <c:v>463.0148926</c:v>
                </c:pt>
                <c:pt idx="338">
                  <c:v>462.0186157</c:v>
                </c:pt>
                <c:pt idx="339">
                  <c:v>460.98379519999997</c:v>
                </c:pt>
                <c:pt idx="340">
                  <c:v>459.98709109999999</c:v>
                </c:pt>
                <c:pt idx="341">
                  <c:v>458.99023440000002</c:v>
                </c:pt>
                <c:pt idx="342">
                  <c:v>457.9931641</c:v>
                </c:pt>
                <c:pt idx="343">
                  <c:v>456.9959412</c:v>
                </c:pt>
                <c:pt idx="344">
                  <c:v>455.99847410000001</c:v>
                </c:pt>
                <c:pt idx="345">
                  <c:v>455.0008545</c:v>
                </c:pt>
                <c:pt idx="346">
                  <c:v>454.00305179999998</c:v>
                </c:pt>
                <c:pt idx="347">
                  <c:v>453.0050354</c:v>
                </c:pt>
                <c:pt idx="348">
                  <c:v>452.0068665</c:v>
                </c:pt>
                <c:pt idx="349">
                  <c:v>451.0085449</c:v>
                </c:pt>
                <c:pt idx="350">
                  <c:v>450.00997919999998</c:v>
                </c:pt>
                <c:pt idx="351">
                  <c:v>449.01123050000001</c:v>
                </c:pt>
                <c:pt idx="352">
                  <c:v>448.01232909999999</c:v>
                </c:pt>
                <c:pt idx="353">
                  <c:v>447.01318359999999</c:v>
                </c:pt>
                <c:pt idx="354">
                  <c:v>446.01394649999997</c:v>
                </c:pt>
                <c:pt idx="355">
                  <c:v>445.01452640000002</c:v>
                </c:pt>
                <c:pt idx="356">
                  <c:v>444.0148926</c:v>
                </c:pt>
                <c:pt idx="357">
                  <c:v>443.01501459999997</c:v>
                </c:pt>
                <c:pt idx="358">
                  <c:v>442.01507570000001</c:v>
                </c:pt>
                <c:pt idx="359">
                  <c:v>441.0148926</c:v>
                </c:pt>
                <c:pt idx="360">
                  <c:v>440.0145569</c:v>
                </c:pt>
                <c:pt idx="361">
                  <c:v>439.01400760000001</c:v>
                </c:pt>
                <c:pt idx="362">
                  <c:v>438.01324460000001</c:v>
                </c:pt>
                <c:pt idx="363">
                  <c:v>437.01242070000001</c:v>
                </c:pt>
                <c:pt idx="364">
                  <c:v>436.01129150000003</c:v>
                </c:pt>
                <c:pt idx="365">
                  <c:v>435.01004030000001</c:v>
                </c:pt>
                <c:pt idx="366">
                  <c:v>434.00863650000002</c:v>
                </c:pt>
                <c:pt idx="367">
                  <c:v>433.00704960000002</c:v>
                </c:pt>
                <c:pt idx="368">
                  <c:v>432.00524899999999</c:v>
                </c:pt>
                <c:pt idx="369">
                  <c:v>431.00329590000001</c:v>
                </c:pt>
                <c:pt idx="370">
                  <c:v>430.0011902</c:v>
                </c:pt>
                <c:pt idx="371">
                  <c:v>428.99884029999998</c:v>
                </c:pt>
                <c:pt idx="372">
                  <c:v>427.99636839999999</c:v>
                </c:pt>
                <c:pt idx="373">
                  <c:v>426.99371339999999</c:v>
                </c:pt>
                <c:pt idx="374">
                  <c:v>425.99090580000001</c:v>
                </c:pt>
                <c:pt idx="375">
                  <c:v>424.98788450000001</c:v>
                </c:pt>
                <c:pt idx="376">
                  <c:v>423.98471069999999</c:v>
                </c:pt>
                <c:pt idx="377">
                  <c:v>422.9813843</c:v>
                </c:pt>
                <c:pt idx="378">
                  <c:v>422.01644900000002</c:v>
                </c:pt>
                <c:pt idx="379">
                  <c:v>421.01269530000002</c:v>
                </c:pt>
                <c:pt idx="380">
                  <c:v>420.00885010000002</c:v>
                </c:pt>
                <c:pt idx="381">
                  <c:v>419.00485229999998</c:v>
                </c:pt>
                <c:pt idx="382">
                  <c:v>418.00067139999999</c:v>
                </c:pt>
                <c:pt idx="383">
                  <c:v>416.9962769</c:v>
                </c:pt>
                <c:pt idx="384">
                  <c:v>415.99176030000001</c:v>
                </c:pt>
                <c:pt idx="385">
                  <c:v>414.98703</c:v>
                </c:pt>
                <c:pt idx="386">
                  <c:v>413.98217770000002</c:v>
                </c:pt>
                <c:pt idx="387">
                  <c:v>413.01577759999998</c:v>
                </c:pt>
                <c:pt idx="388">
                  <c:v>412.0105896</c:v>
                </c:pt>
                <c:pt idx="389">
                  <c:v>411.00518799999998</c:v>
                </c:pt>
                <c:pt idx="390">
                  <c:v>409.99966430000001</c:v>
                </c:pt>
                <c:pt idx="391">
                  <c:v>408.993988</c:v>
                </c:pt>
                <c:pt idx="392">
                  <c:v>407.9880981</c:v>
                </c:pt>
                <c:pt idx="393">
                  <c:v>406.98205569999999</c:v>
                </c:pt>
                <c:pt idx="394">
                  <c:v>406.01452640000002</c:v>
                </c:pt>
                <c:pt idx="395">
                  <c:v>405.00817869999997</c:v>
                </c:pt>
                <c:pt idx="396">
                  <c:v>404.00164790000002</c:v>
                </c:pt>
                <c:pt idx="397">
                  <c:v>402.9949646</c:v>
                </c:pt>
                <c:pt idx="398">
                  <c:v>401.98806760000002</c:v>
                </c:pt>
                <c:pt idx="399">
                  <c:v>400.98101810000003</c:v>
                </c:pt>
                <c:pt idx="400">
                  <c:v>400.01260380000002</c:v>
                </c:pt>
                <c:pt idx="401">
                  <c:v>399.00524899999999</c:v>
                </c:pt>
                <c:pt idx="402">
                  <c:v>397.99774170000001</c:v>
                </c:pt>
                <c:pt idx="403">
                  <c:v>396.99008179999998</c:v>
                </c:pt>
                <c:pt idx="404">
                  <c:v>395.98226929999998</c:v>
                </c:pt>
                <c:pt idx="405">
                  <c:v>395.01303100000001</c:v>
                </c:pt>
                <c:pt idx="406">
                  <c:v>394.00488280000002</c:v>
                </c:pt>
                <c:pt idx="407">
                  <c:v>392.99658199999999</c:v>
                </c:pt>
                <c:pt idx="408">
                  <c:v>391.9881287</c:v>
                </c:pt>
                <c:pt idx="409">
                  <c:v>391.01831049999998</c:v>
                </c:pt>
                <c:pt idx="410">
                  <c:v>390.00952150000001</c:v>
                </c:pt>
                <c:pt idx="411">
                  <c:v>389.00057980000003</c:v>
                </c:pt>
                <c:pt idx="412">
                  <c:v>387.99148559999998</c:v>
                </c:pt>
                <c:pt idx="413">
                  <c:v>386.98220830000002</c:v>
                </c:pt>
                <c:pt idx="414">
                  <c:v>386.01162720000002</c:v>
                </c:pt>
                <c:pt idx="415">
                  <c:v>385.00207519999998</c:v>
                </c:pt>
                <c:pt idx="416">
                  <c:v>383.99234009999998</c:v>
                </c:pt>
                <c:pt idx="417">
                  <c:v>382.98248289999998</c:v>
                </c:pt>
                <c:pt idx="418">
                  <c:v>382.01132200000001</c:v>
                </c:pt>
                <c:pt idx="419">
                  <c:v>381.00112919999998</c:v>
                </c:pt>
                <c:pt idx="420">
                  <c:v>379.99081419999999</c:v>
                </c:pt>
                <c:pt idx="421">
                  <c:v>379.01916499999999</c:v>
                </c:pt>
                <c:pt idx="422">
                  <c:v>378.00851440000002</c:v>
                </c:pt>
                <c:pt idx="423">
                  <c:v>376.99771120000003</c:v>
                </c:pt>
                <c:pt idx="424">
                  <c:v>375.98678589999997</c:v>
                </c:pt>
                <c:pt idx="425">
                  <c:v>375.01458739999998</c:v>
                </c:pt>
                <c:pt idx="426">
                  <c:v>374.00332639999999</c:v>
                </c:pt>
                <c:pt idx="427">
                  <c:v>372.99194340000003</c:v>
                </c:pt>
                <c:pt idx="428">
                  <c:v>372.01928709999999</c:v>
                </c:pt>
                <c:pt idx="429">
                  <c:v>371.00756840000003</c:v>
                </c:pt>
                <c:pt idx="430">
                  <c:v>369.99575809999999</c:v>
                </c:pt>
                <c:pt idx="431">
                  <c:v>368.98373409999999</c:v>
                </c:pt>
                <c:pt idx="432">
                  <c:v>368.01052859999999</c:v>
                </c:pt>
                <c:pt idx="433">
                  <c:v>366.99826050000001</c:v>
                </c:pt>
                <c:pt idx="434">
                  <c:v>365.98580930000003</c:v>
                </c:pt>
                <c:pt idx="435">
                  <c:v>365.01214599999997</c:v>
                </c:pt>
                <c:pt idx="436">
                  <c:v>363.99942019999997</c:v>
                </c:pt>
                <c:pt idx="437">
                  <c:v>362.98654169999998</c:v>
                </c:pt>
                <c:pt idx="438">
                  <c:v>362.01248170000002</c:v>
                </c:pt>
                <c:pt idx="439">
                  <c:v>360.9992676</c:v>
                </c:pt>
                <c:pt idx="440">
                  <c:v>359.98599239999999</c:v>
                </c:pt>
                <c:pt idx="441">
                  <c:v>359.01150510000002</c:v>
                </c:pt>
                <c:pt idx="442">
                  <c:v>357.99789429999998</c:v>
                </c:pt>
                <c:pt idx="443">
                  <c:v>356.98413090000003</c:v>
                </c:pt>
                <c:pt idx="444">
                  <c:v>356.00924680000003</c:v>
                </c:pt>
                <c:pt idx="445">
                  <c:v>354.99520869999998</c:v>
                </c:pt>
                <c:pt idx="446">
                  <c:v>353.98098750000003</c:v>
                </c:pt>
                <c:pt idx="447">
                  <c:v>353.00570679999998</c:v>
                </c:pt>
                <c:pt idx="448">
                  <c:v>351.9912415</c:v>
                </c:pt>
                <c:pt idx="449">
                  <c:v>351.01565549999998</c:v>
                </c:pt>
                <c:pt idx="450">
                  <c:v>350.00088499999998</c:v>
                </c:pt>
                <c:pt idx="451">
                  <c:v>348.98602290000002</c:v>
                </c:pt>
                <c:pt idx="452">
                  <c:v>348.01007079999999</c:v>
                </c:pt>
                <c:pt idx="453">
                  <c:v>346.99487299999998</c:v>
                </c:pt>
                <c:pt idx="454">
                  <c:v>346.0186157</c:v>
                </c:pt>
                <c:pt idx="455">
                  <c:v>345.00320429999999</c:v>
                </c:pt>
                <c:pt idx="456">
                  <c:v>343.9876099</c:v>
                </c:pt>
                <c:pt idx="457">
                  <c:v>343.01095579999998</c:v>
                </c:pt>
                <c:pt idx="458">
                  <c:v>341.99511719999998</c:v>
                </c:pt>
                <c:pt idx="459">
                  <c:v>341.01818850000001</c:v>
                </c:pt>
                <c:pt idx="460">
                  <c:v>340.0020447</c:v>
                </c:pt>
                <c:pt idx="461">
                  <c:v>338.98574830000001</c:v>
                </c:pt>
                <c:pt idx="462">
                  <c:v>338.00848389999999</c:v>
                </c:pt>
                <c:pt idx="463">
                  <c:v>336.99194340000003</c:v>
                </c:pt>
                <c:pt idx="464">
                  <c:v>336.01437379999999</c:v>
                </c:pt>
                <c:pt idx="465">
                  <c:v>334.99752810000001</c:v>
                </c:pt>
                <c:pt idx="466">
                  <c:v>333.9806213</c:v>
                </c:pt>
                <c:pt idx="467">
                  <c:v>333.00268549999998</c:v>
                </c:pt>
                <c:pt idx="468">
                  <c:v>331.98547359999998</c:v>
                </c:pt>
                <c:pt idx="469">
                  <c:v>331.00723269999997</c:v>
                </c:pt>
                <c:pt idx="470">
                  <c:v>329.98977660000003</c:v>
                </c:pt>
                <c:pt idx="471">
                  <c:v>329.01132200000001</c:v>
                </c:pt>
                <c:pt idx="472">
                  <c:v>327.99359129999999</c:v>
                </c:pt>
                <c:pt idx="473">
                  <c:v>327.01483150000001</c:v>
                </c:pt>
                <c:pt idx="474">
                  <c:v>325.99685670000002</c:v>
                </c:pt>
                <c:pt idx="475">
                  <c:v>325.01788329999999</c:v>
                </c:pt>
                <c:pt idx="476">
                  <c:v>323.99963380000003</c:v>
                </c:pt>
                <c:pt idx="477">
                  <c:v>322.98123170000002</c:v>
                </c:pt>
                <c:pt idx="478">
                  <c:v>322.00189210000002</c:v>
                </c:pt>
                <c:pt idx="479">
                  <c:v>320.98324580000002</c:v>
                </c:pt>
                <c:pt idx="480">
                  <c:v>320.00363160000001</c:v>
                </c:pt>
                <c:pt idx="481">
                  <c:v>318.98474119999997</c:v>
                </c:pt>
                <c:pt idx="482">
                  <c:v>318.0049133</c:v>
                </c:pt>
                <c:pt idx="483">
                  <c:v>316.98574830000001</c:v>
                </c:pt>
                <c:pt idx="484">
                  <c:v>316.0056763</c:v>
                </c:pt>
                <c:pt idx="485">
                  <c:v>314.98623659999998</c:v>
                </c:pt>
                <c:pt idx="486">
                  <c:v>314.00592039999998</c:v>
                </c:pt>
                <c:pt idx="487">
                  <c:v>312.98626710000002</c:v>
                </c:pt>
                <c:pt idx="488">
                  <c:v>312.00570679999998</c:v>
                </c:pt>
                <c:pt idx="489">
                  <c:v>310.98580930000003</c:v>
                </c:pt>
                <c:pt idx="490">
                  <c:v>310.00497439999998</c:v>
                </c:pt>
                <c:pt idx="491">
                  <c:v>308.98483279999999</c:v>
                </c:pt>
                <c:pt idx="492">
                  <c:v>308.00381470000002</c:v>
                </c:pt>
                <c:pt idx="493">
                  <c:v>306.98336790000002</c:v>
                </c:pt>
                <c:pt idx="494">
                  <c:v>306.00210570000002</c:v>
                </c:pt>
                <c:pt idx="495">
                  <c:v>304.98144530000002</c:v>
                </c:pt>
                <c:pt idx="496">
                  <c:v>303.99993899999998</c:v>
                </c:pt>
                <c:pt idx="497">
                  <c:v>303.01831049999998</c:v>
                </c:pt>
                <c:pt idx="498">
                  <c:v>301.99731450000002</c:v>
                </c:pt>
                <c:pt idx="499">
                  <c:v>301.01544189999998</c:v>
                </c:pt>
                <c:pt idx="500">
                  <c:v>299.99420170000002</c:v>
                </c:pt>
                <c:pt idx="501">
                  <c:v>299.01208500000001</c:v>
                </c:pt>
                <c:pt idx="502">
                  <c:v>297.99060059999999</c:v>
                </c:pt>
                <c:pt idx="503">
                  <c:v>297.00830079999997</c:v>
                </c:pt>
                <c:pt idx="504">
                  <c:v>295.98657229999998</c:v>
                </c:pt>
                <c:pt idx="505">
                  <c:v>295.00399779999998</c:v>
                </c:pt>
                <c:pt idx="506">
                  <c:v>293.98205569999999</c:v>
                </c:pt>
                <c:pt idx="507">
                  <c:v>292.9992676</c:v>
                </c:pt>
                <c:pt idx="508">
                  <c:v>292.01638789999998</c:v>
                </c:pt>
                <c:pt idx="509">
                  <c:v>290.99404909999998</c:v>
                </c:pt>
                <c:pt idx="510">
                  <c:v>290.01098630000001</c:v>
                </c:pt>
                <c:pt idx="511">
                  <c:v>288.9884338</c:v>
                </c:pt>
                <c:pt idx="512">
                  <c:v>288.00509640000001</c:v>
                </c:pt>
                <c:pt idx="513">
                  <c:v>286.98229980000002</c:v>
                </c:pt>
                <c:pt idx="514">
                  <c:v>285.99874879999999</c:v>
                </c:pt>
                <c:pt idx="515">
                  <c:v>285.01510619999999</c:v>
                </c:pt>
                <c:pt idx="516">
                  <c:v>283.9919739</c:v>
                </c:pt>
                <c:pt idx="517">
                  <c:v>283.00811770000001</c:v>
                </c:pt>
                <c:pt idx="518">
                  <c:v>281.98477170000001</c:v>
                </c:pt>
                <c:pt idx="519">
                  <c:v>281.00067139999999</c:v>
                </c:pt>
                <c:pt idx="520">
                  <c:v>280.0164795</c:v>
                </c:pt>
                <c:pt idx="521">
                  <c:v>278.99279790000003</c:v>
                </c:pt>
                <c:pt idx="522">
                  <c:v>278.00836179999999</c:v>
                </c:pt>
                <c:pt idx="523">
                  <c:v>276.98446660000002</c:v>
                </c:pt>
                <c:pt idx="524">
                  <c:v>275.9998779</c:v>
                </c:pt>
                <c:pt idx="525">
                  <c:v>275.01510619999999</c:v>
                </c:pt>
                <c:pt idx="526">
                  <c:v>273.9908752</c:v>
                </c:pt>
                <c:pt idx="527">
                  <c:v>273.00595090000002</c:v>
                </c:pt>
                <c:pt idx="528">
                  <c:v>271.98150629999998</c:v>
                </c:pt>
                <c:pt idx="529">
                  <c:v>270.99636839999999</c:v>
                </c:pt>
                <c:pt idx="530">
                  <c:v>270.01113889999999</c:v>
                </c:pt>
                <c:pt idx="531">
                  <c:v>268.98635860000002</c:v>
                </c:pt>
                <c:pt idx="532">
                  <c:v>268.0008545</c:v>
                </c:pt>
                <c:pt idx="533">
                  <c:v>267.01531979999999</c:v>
                </c:pt>
                <c:pt idx="534">
                  <c:v>265.9902649</c:v>
                </c:pt>
                <c:pt idx="535">
                  <c:v>265.00445560000003</c:v>
                </c:pt>
                <c:pt idx="536">
                  <c:v>264.0186157</c:v>
                </c:pt>
                <c:pt idx="537">
                  <c:v>262.99319459999998</c:v>
                </c:pt>
                <c:pt idx="538">
                  <c:v>262.00714110000001</c:v>
                </c:pt>
                <c:pt idx="539">
                  <c:v>260.98150629999998</c:v>
                </c:pt>
                <c:pt idx="540">
                  <c:v>259.99523929999998</c:v>
                </c:pt>
                <c:pt idx="541">
                  <c:v>259.00885010000002</c:v>
                </c:pt>
                <c:pt idx="542">
                  <c:v>257.98294069999997</c:v>
                </c:pt>
                <c:pt idx="543">
                  <c:v>256.99639889999997</c:v>
                </c:pt>
                <c:pt idx="544">
                  <c:v>256.0097351</c:v>
                </c:pt>
                <c:pt idx="545">
                  <c:v>254.98348999999999</c:v>
                </c:pt>
                <c:pt idx="546">
                  <c:v>253.9966431</c:v>
                </c:pt>
                <c:pt idx="547">
                  <c:v>253.00968929999999</c:v>
                </c:pt>
                <c:pt idx="548">
                  <c:v>251.9831543</c:v>
                </c:pt>
                <c:pt idx="549">
                  <c:v>250.99601749999999</c:v>
                </c:pt>
                <c:pt idx="550">
                  <c:v>250.0087738</c:v>
                </c:pt>
                <c:pt idx="551">
                  <c:v>248.98194889999999</c:v>
                </c:pt>
                <c:pt idx="552">
                  <c:v>247.99452210000001</c:v>
                </c:pt>
                <c:pt idx="553">
                  <c:v>247.0069733</c:v>
                </c:pt>
                <c:pt idx="554">
                  <c:v>246.0193634</c:v>
                </c:pt>
                <c:pt idx="555">
                  <c:v>244.9921722</c:v>
                </c:pt>
                <c:pt idx="556">
                  <c:v>244.0043335</c:v>
                </c:pt>
                <c:pt idx="557">
                  <c:v>243.01644899999999</c:v>
                </c:pt>
                <c:pt idx="558">
                  <c:v>241.9889221</c:v>
                </c:pt>
                <c:pt idx="559">
                  <c:v>241.0008392</c:v>
                </c:pt>
                <c:pt idx="560">
                  <c:v>240.01266480000001</c:v>
                </c:pt>
                <c:pt idx="561">
                  <c:v>238.98487850000001</c:v>
                </c:pt>
                <c:pt idx="562">
                  <c:v>237.9965057</c:v>
                </c:pt>
                <c:pt idx="563">
                  <c:v>237.0080566</c:v>
                </c:pt>
                <c:pt idx="564">
                  <c:v>236.01951600000001</c:v>
                </c:pt>
                <c:pt idx="565">
                  <c:v>234.991333</c:v>
                </c:pt>
                <c:pt idx="566">
                  <c:v>234.0026245</c:v>
                </c:pt>
                <c:pt idx="567">
                  <c:v>233.0137939</c:v>
                </c:pt>
                <c:pt idx="568">
                  <c:v>231.9853516</c:v>
                </c:pt>
                <c:pt idx="569">
                  <c:v>230.99636839999999</c:v>
                </c:pt>
                <c:pt idx="570">
                  <c:v>230.00727839999999</c:v>
                </c:pt>
                <c:pt idx="571">
                  <c:v>229.0181274</c:v>
                </c:pt>
                <c:pt idx="572">
                  <c:v>227.98933410000001</c:v>
                </c:pt>
                <c:pt idx="573">
                  <c:v>226.99996949999999</c:v>
                </c:pt>
                <c:pt idx="574">
                  <c:v>226.0105896</c:v>
                </c:pt>
                <c:pt idx="575">
                  <c:v>224.9814758</c:v>
                </c:pt>
                <c:pt idx="576">
                  <c:v>223.99189759999999</c:v>
                </c:pt>
                <c:pt idx="577">
                  <c:v>223.00219730000001</c:v>
                </c:pt>
                <c:pt idx="578">
                  <c:v>222.01246639999999</c:v>
                </c:pt>
                <c:pt idx="579">
                  <c:v>220.98300169999999</c:v>
                </c:pt>
                <c:pt idx="580">
                  <c:v>219.99307250000001</c:v>
                </c:pt>
                <c:pt idx="581">
                  <c:v>219.00308229999999</c:v>
                </c:pt>
                <c:pt idx="582">
                  <c:v>218.01297</c:v>
                </c:pt>
                <c:pt idx="583">
                  <c:v>216.9832001</c:v>
                </c:pt>
                <c:pt idx="584">
                  <c:v>215.9929199</c:v>
                </c:pt>
                <c:pt idx="585">
                  <c:v>215.00257869999999</c:v>
                </c:pt>
                <c:pt idx="586">
                  <c:v>214.012146</c:v>
                </c:pt>
                <c:pt idx="587">
                  <c:v>212.98199460000001</c:v>
                </c:pt>
                <c:pt idx="588">
                  <c:v>211.99142459999999</c:v>
                </c:pt>
                <c:pt idx="589">
                  <c:v>211.00074770000001</c:v>
                </c:pt>
                <c:pt idx="590">
                  <c:v>210.01000980000001</c:v>
                </c:pt>
                <c:pt idx="591">
                  <c:v>209.01916499999999</c:v>
                </c:pt>
                <c:pt idx="592">
                  <c:v>207.98864750000001</c:v>
                </c:pt>
                <c:pt idx="593">
                  <c:v>206.99763490000001</c:v>
                </c:pt>
                <c:pt idx="594">
                  <c:v>206.00657649999999</c:v>
                </c:pt>
                <c:pt idx="595">
                  <c:v>205.0154114</c:v>
                </c:pt>
                <c:pt idx="596">
                  <c:v>203.98455809999999</c:v>
                </c:pt>
                <c:pt idx="597">
                  <c:v>202.9932556</c:v>
                </c:pt>
                <c:pt idx="598">
                  <c:v>202.00187679999999</c:v>
                </c:pt>
                <c:pt idx="599">
                  <c:v>201.01040649999999</c:v>
                </c:pt>
                <c:pt idx="600">
                  <c:v>200.0188904</c:v>
                </c:pt>
              </c:numCache>
              <c:extLst xmlns:c15="http://schemas.microsoft.com/office/drawing/2012/chart"/>
            </c:numRef>
          </c:xVal>
          <c:yVal>
            <c:numRef>
              <c:f>'OR2-22_Air_Measurements'!$AY$3:$AY$603</c:f>
              <c:numCache>
                <c:formatCode>General</c:formatCode>
                <c:ptCount val="601"/>
                <c:pt idx="0">
                  <c:v>100</c:v>
                </c:pt>
                <c:pt idx="1">
                  <c:v>100.01590725059417</c:v>
                </c:pt>
                <c:pt idx="2">
                  <c:v>100.09439489447993</c:v>
                </c:pt>
                <c:pt idx="3">
                  <c:v>99.959730971480298</c:v>
                </c:pt>
                <c:pt idx="4">
                  <c:v>100.13582490584876</c:v>
                </c:pt>
                <c:pt idx="5">
                  <c:v>99.932522923313982</c:v>
                </c:pt>
                <c:pt idx="6">
                  <c:v>100.08536923304574</c:v>
                </c:pt>
                <c:pt idx="7">
                  <c:v>100.09356160810584</c:v>
                </c:pt>
                <c:pt idx="8">
                  <c:v>100.03181450118832</c:v>
                </c:pt>
                <c:pt idx="9">
                  <c:v>100.07874043269935</c:v>
                </c:pt>
                <c:pt idx="10">
                  <c:v>100.04573685828885</c:v>
                </c:pt>
                <c:pt idx="11">
                  <c:v>100.07719558490099</c:v>
                </c:pt>
                <c:pt idx="12">
                  <c:v>100.07441485886397</c:v>
                </c:pt>
                <c:pt idx="13">
                  <c:v>100.05337683843337</c:v>
                </c:pt>
                <c:pt idx="14">
                  <c:v>100.10150119435234</c:v>
                </c:pt>
                <c:pt idx="15">
                  <c:v>99.964983453994691</c:v>
                </c:pt>
                <c:pt idx="16">
                  <c:v>100.00881031417944</c:v>
                </c:pt>
                <c:pt idx="17">
                  <c:v>100.09754075855082</c:v>
                </c:pt>
                <c:pt idx="18">
                  <c:v>99.919621097197393</c:v>
                </c:pt>
                <c:pt idx="19">
                  <c:v>99.938252905354389</c:v>
                </c:pt>
                <c:pt idx="20">
                  <c:v>99.811659632464995</c:v>
                </c:pt>
                <c:pt idx="21">
                  <c:v>99.839457529377626</c:v>
                </c:pt>
                <c:pt idx="22">
                  <c:v>99.891551684555807</c:v>
                </c:pt>
                <c:pt idx="23">
                  <c:v>99.648093010449713</c:v>
                </c:pt>
                <c:pt idx="24">
                  <c:v>99.709484330519146</c:v>
                </c:pt>
                <c:pt idx="25">
                  <c:v>99.623927840591676</c:v>
                </c:pt>
                <c:pt idx="26">
                  <c:v>99.314312226885463</c:v>
                </c:pt>
                <c:pt idx="27">
                  <c:v>99.496117428650876</c:v>
                </c:pt>
                <c:pt idx="28">
                  <c:v>99.295774053305252</c:v>
                </c:pt>
                <c:pt idx="29">
                  <c:v>99.295240385305036</c:v>
                </c:pt>
                <c:pt idx="30">
                  <c:v>99.163638067529064</c:v>
                </c:pt>
                <c:pt idx="31">
                  <c:v>98.919280575117</c:v>
                </c:pt>
                <c:pt idx="32">
                  <c:v>98.879601395343599</c:v>
                </c:pt>
                <c:pt idx="33">
                  <c:v>98.793923192738177</c:v>
                </c:pt>
                <c:pt idx="34">
                  <c:v>98.485665169948589</c:v>
                </c:pt>
                <c:pt idx="35">
                  <c:v>98.485796246084234</c:v>
                </c:pt>
                <c:pt idx="36">
                  <c:v>98.218743536222917</c:v>
                </c:pt>
                <c:pt idx="37">
                  <c:v>98.270959404079065</c:v>
                </c:pt>
                <c:pt idx="38">
                  <c:v>97.927488214944759</c:v>
                </c:pt>
                <c:pt idx="39">
                  <c:v>97.998401410617888</c:v>
                </c:pt>
                <c:pt idx="40">
                  <c:v>97.805810376908966</c:v>
                </c:pt>
                <c:pt idx="41">
                  <c:v>97.784622553427354</c:v>
                </c:pt>
                <c:pt idx="42">
                  <c:v>97.925175624976077</c:v>
                </c:pt>
                <c:pt idx="43">
                  <c:v>97.986950809994724</c:v>
                </c:pt>
                <c:pt idx="44">
                  <c:v>97.770119698766322</c:v>
                </c:pt>
                <c:pt idx="45">
                  <c:v>98.017089387249072</c:v>
                </c:pt>
                <c:pt idx="46">
                  <c:v>98.005704330829687</c:v>
                </c:pt>
                <c:pt idx="47">
                  <c:v>98.235540253937273</c:v>
                </c:pt>
                <c:pt idx="48">
                  <c:v>98.309458886359849</c:v>
                </c:pt>
                <c:pt idx="49">
                  <c:v>98.438561357285437</c:v>
                </c:pt>
                <c:pt idx="50">
                  <c:v>98.433336965144093</c:v>
                </c:pt>
                <c:pt idx="51">
                  <c:v>98.622988106307304</c:v>
                </c:pt>
                <c:pt idx="52">
                  <c:v>98.582119853311724</c:v>
                </c:pt>
                <c:pt idx="53">
                  <c:v>98.609421536054867</c:v>
                </c:pt>
                <c:pt idx="54">
                  <c:v>98.764271466195638</c:v>
                </c:pt>
                <c:pt idx="55">
                  <c:v>98.793249072872754</c:v>
                </c:pt>
                <c:pt idx="56">
                  <c:v>98.814287093303363</c:v>
                </c:pt>
                <c:pt idx="57">
                  <c:v>98.94788366803067</c:v>
                </c:pt>
                <c:pt idx="58">
                  <c:v>98.925984283124819</c:v>
                </c:pt>
                <c:pt idx="59">
                  <c:v>98.963931358218147</c:v>
                </c:pt>
                <c:pt idx="60">
                  <c:v>99.045976833768961</c:v>
                </c:pt>
                <c:pt idx="61">
                  <c:v>99.084176709947783</c:v>
                </c:pt>
                <c:pt idx="62">
                  <c:v>99.027064146425332</c:v>
                </c:pt>
                <c:pt idx="63">
                  <c:v>99.014078061461504</c:v>
                </c:pt>
                <c:pt idx="64">
                  <c:v>99.067211462267068</c:v>
                </c:pt>
                <c:pt idx="65">
                  <c:v>99.039039063862901</c:v>
                </c:pt>
                <c:pt idx="66">
                  <c:v>98.982010759187702</c:v>
                </c:pt>
                <c:pt idx="67">
                  <c:v>99.007205823487325</c:v>
                </c:pt>
                <c:pt idx="68">
                  <c:v>99.020819211028169</c:v>
                </c:pt>
                <c:pt idx="69">
                  <c:v>98.892456404171782</c:v>
                </c:pt>
                <c:pt idx="70">
                  <c:v>98.869686279061114</c:v>
                </c:pt>
                <c:pt idx="71">
                  <c:v>98.767763765928805</c:v>
                </c:pt>
                <c:pt idx="72">
                  <c:v>98.614730199315346</c:v>
                </c:pt>
                <c:pt idx="73">
                  <c:v>98.488389727511446</c:v>
                </c:pt>
                <c:pt idx="74">
                  <c:v>98.281380097988716</c:v>
                </c:pt>
                <c:pt idx="75">
                  <c:v>98.062863699368648</c:v>
                </c:pt>
                <c:pt idx="76">
                  <c:v>97.543073877425357</c:v>
                </c:pt>
                <c:pt idx="77">
                  <c:v>97.143426396905298</c:v>
                </c:pt>
                <c:pt idx="78">
                  <c:v>96.561599225400187</c:v>
                </c:pt>
                <c:pt idx="79">
                  <c:v>95.761770596359881</c:v>
                </c:pt>
                <c:pt idx="80">
                  <c:v>95.091718558110543</c:v>
                </c:pt>
                <c:pt idx="81">
                  <c:v>94.296786637008452</c:v>
                </c:pt>
                <c:pt idx="82">
                  <c:v>93.700999654572115</c:v>
                </c:pt>
                <c:pt idx="83">
                  <c:v>93.26409793346761</c:v>
                </c:pt>
                <c:pt idx="84">
                  <c:v>92.980267232807307</c:v>
                </c:pt>
                <c:pt idx="85">
                  <c:v>93.050356517835908</c:v>
                </c:pt>
                <c:pt idx="86">
                  <c:v>93.308655094263855</c:v>
                </c:pt>
                <c:pt idx="87">
                  <c:v>93.719781253508202</c:v>
                </c:pt>
                <c:pt idx="88">
                  <c:v>94.20159590998513</c:v>
                </c:pt>
                <c:pt idx="89">
                  <c:v>94.677652506320499</c:v>
                </c:pt>
                <c:pt idx="90">
                  <c:v>95.237739459428425</c:v>
                </c:pt>
                <c:pt idx="91">
                  <c:v>95.632508958925641</c:v>
                </c:pt>
                <c:pt idx="92">
                  <c:v>96.04532040556164</c:v>
                </c:pt>
                <c:pt idx="93">
                  <c:v>96.358765366661856</c:v>
                </c:pt>
                <c:pt idx="94">
                  <c:v>96.738095751633224</c:v>
                </c:pt>
                <c:pt idx="95">
                  <c:v>97.023892618871827</c:v>
                </c:pt>
                <c:pt idx="96">
                  <c:v>97.208843684708114</c:v>
                </c:pt>
                <c:pt idx="97">
                  <c:v>97.398981701126942</c:v>
                </c:pt>
                <c:pt idx="98">
                  <c:v>97.558747053849402</c:v>
                </c:pt>
                <c:pt idx="99">
                  <c:v>97.682662586464332</c:v>
                </c:pt>
                <c:pt idx="100">
                  <c:v>97.80644704294366</c:v>
                </c:pt>
                <c:pt idx="101">
                  <c:v>97.830331321343166</c:v>
                </c:pt>
                <c:pt idx="102">
                  <c:v>97.914689386862662</c:v>
                </c:pt>
                <c:pt idx="103">
                  <c:v>97.996435244039588</c:v>
                </c:pt>
                <c:pt idx="104">
                  <c:v>98.029953759534962</c:v>
                </c:pt>
                <c:pt idx="105">
                  <c:v>98.063949774556335</c:v>
                </c:pt>
                <c:pt idx="106">
                  <c:v>98.009224708664007</c:v>
                </c:pt>
                <c:pt idx="107">
                  <c:v>98.082075992814268</c:v>
                </c:pt>
                <c:pt idx="108">
                  <c:v>98.083349324883685</c:v>
                </c:pt>
                <c:pt idx="109">
                  <c:v>98.098123683001759</c:v>
                </c:pt>
                <c:pt idx="110">
                  <c:v>98.088133671329729</c:v>
                </c:pt>
                <c:pt idx="111">
                  <c:v>98.126914032797146</c:v>
                </c:pt>
                <c:pt idx="112">
                  <c:v>98.093395517301801</c:v>
                </c:pt>
                <c:pt idx="113">
                  <c:v>98.062788803979103</c:v>
                </c:pt>
                <c:pt idx="114">
                  <c:v>97.997774108040872</c:v>
                </c:pt>
                <c:pt idx="115">
                  <c:v>98.046834736096542</c:v>
                </c:pt>
                <c:pt idx="116">
                  <c:v>97.916112509711169</c:v>
                </c:pt>
                <c:pt idx="117">
                  <c:v>97.96604386569976</c:v>
                </c:pt>
                <c:pt idx="118">
                  <c:v>97.916543204220673</c:v>
                </c:pt>
                <c:pt idx="119">
                  <c:v>97.912507873029611</c:v>
                </c:pt>
                <c:pt idx="120">
                  <c:v>97.899484334235055</c:v>
                </c:pt>
                <c:pt idx="121">
                  <c:v>97.8343853794496</c:v>
                </c:pt>
                <c:pt idx="122">
                  <c:v>97.811109664439854</c:v>
                </c:pt>
                <c:pt idx="123">
                  <c:v>97.73844563717131</c:v>
                </c:pt>
                <c:pt idx="124">
                  <c:v>97.690733248846499</c:v>
                </c:pt>
                <c:pt idx="125">
                  <c:v>97.660922368067162</c:v>
                </c:pt>
                <c:pt idx="126">
                  <c:v>97.589456765206577</c:v>
                </c:pt>
                <c:pt idx="127">
                  <c:v>97.536435713621287</c:v>
                </c:pt>
                <c:pt idx="128">
                  <c:v>97.43785568489929</c:v>
                </c:pt>
                <c:pt idx="129">
                  <c:v>97.42034740576068</c:v>
                </c:pt>
                <c:pt idx="130">
                  <c:v>97.321945282734603</c:v>
                </c:pt>
                <c:pt idx="131">
                  <c:v>97.266209037044163</c:v>
                </c:pt>
                <c:pt idx="132">
                  <c:v>97.216221500309487</c:v>
                </c:pt>
                <c:pt idx="133">
                  <c:v>97.214901363223575</c:v>
                </c:pt>
                <c:pt idx="134">
                  <c:v>97.067476053700659</c:v>
                </c:pt>
                <c:pt idx="135">
                  <c:v>97.014249030590179</c:v>
                </c:pt>
                <c:pt idx="136">
                  <c:v>96.946491062445631</c:v>
                </c:pt>
                <c:pt idx="137">
                  <c:v>96.887178258174771</c:v>
                </c:pt>
                <c:pt idx="138">
                  <c:v>96.760350923387151</c:v>
                </c:pt>
                <c:pt idx="139">
                  <c:v>96.69876299525022</c:v>
                </c:pt>
                <c:pt idx="140">
                  <c:v>96.575053446432364</c:v>
                </c:pt>
                <c:pt idx="141">
                  <c:v>96.4857705948735</c:v>
                </c:pt>
                <c:pt idx="142">
                  <c:v>96.423293199616396</c:v>
                </c:pt>
                <c:pt idx="143">
                  <c:v>96.316839141123538</c:v>
                </c:pt>
                <c:pt idx="144">
                  <c:v>96.212622752666036</c:v>
                </c:pt>
                <c:pt idx="145">
                  <c:v>96.13499648552741</c:v>
                </c:pt>
                <c:pt idx="146">
                  <c:v>96.026257927438905</c:v>
                </c:pt>
                <c:pt idx="147">
                  <c:v>95.897904471768314</c:v>
                </c:pt>
                <c:pt idx="148">
                  <c:v>95.816514389167551</c:v>
                </c:pt>
                <c:pt idx="149">
                  <c:v>95.697654730999488</c:v>
                </c:pt>
                <c:pt idx="150">
                  <c:v>95.581856678055104</c:v>
                </c:pt>
                <c:pt idx="151">
                  <c:v>95.426435613811492</c:v>
                </c:pt>
                <c:pt idx="152">
                  <c:v>95.285760817312919</c:v>
                </c:pt>
                <c:pt idx="153">
                  <c:v>95.268776854988758</c:v>
                </c:pt>
                <c:pt idx="154">
                  <c:v>95.092561207942339</c:v>
                </c:pt>
                <c:pt idx="155">
                  <c:v>95.058864799022942</c:v>
                </c:pt>
                <c:pt idx="156">
                  <c:v>94.893472437750759</c:v>
                </c:pt>
                <c:pt idx="157">
                  <c:v>94.7794720214183</c:v>
                </c:pt>
                <c:pt idx="158">
                  <c:v>94.843082309151512</c:v>
                </c:pt>
                <c:pt idx="159">
                  <c:v>94.708306036931603</c:v>
                </c:pt>
                <c:pt idx="160">
                  <c:v>94.581141642211279</c:v>
                </c:pt>
                <c:pt idx="161">
                  <c:v>94.50407713344589</c:v>
                </c:pt>
                <c:pt idx="162">
                  <c:v>94.405712451978658</c:v>
                </c:pt>
                <c:pt idx="163">
                  <c:v>94.276591254137728</c:v>
                </c:pt>
                <c:pt idx="164">
                  <c:v>94.134830394723366</c:v>
                </c:pt>
                <c:pt idx="165">
                  <c:v>94.011092755532445</c:v>
                </c:pt>
                <c:pt idx="166">
                  <c:v>93.92724029218391</c:v>
                </c:pt>
                <c:pt idx="167">
                  <c:v>93.854978856779951</c:v>
                </c:pt>
                <c:pt idx="168">
                  <c:v>93.775199166181309</c:v>
                </c:pt>
                <c:pt idx="169">
                  <c:v>93.621145056312031</c:v>
                </c:pt>
                <c:pt idx="170">
                  <c:v>93.482970118935754</c:v>
                </c:pt>
                <c:pt idx="171">
                  <c:v>93.352650484414966</c:v>
                </c:pt>
                <c:pt idx="172">
                  <c:v>93.243930640969936</c:v>
                </c:pt>
                <c:pt idx="173">
                  <c:v>93.137663839358808</c:v>
                </c:pt>
                <c:pt idx="174">
                  <c:v>93.02488993780733</c:v>
                </c:pt>
                <c:pt idx="175">
                  <c:v>92.877108853708251</c:v>
                </c:pt>
                <c:pt idx="176">
                  <c:v>92.723794395636247</c:v>
                </c:pt>
                <c:pt idx="177">
                  <c:v>92.564300546370831</c:v>
                </c:pt>
                <c:pt idx="178">
                  <c:v>92.498714740873552</c:v>
                </c:pt>
                <c:pt idx="179">
                  <c:v>92.344566996427446</c:v>
                </c:pt>
                <c:pt idx="180">
                  <c:v>92.289776398603266</c:v>
                </c:pt>
                <c:pt idx="181">
                  <c:v>92.106922575480894</c:v>
                </c:pt>
                <c:pt idx="182">
                  <c:v>91.996423822339295</c:v>
                </c:pt>
                <c:pt idx="183">
                  <c:v>91.796454960757103</c:v>
                </c:pt>
                <c:pt idx="184">
                  <c:v>91.645640349535498</c:v>
                </c:pt>
                <c:pt idx="185">
                  <c:v>91.427610813899136</c:v>
                </c:pt>
                <c:pt idx="186">
                  <c:v>91.240187991585486</c:v>
                </c:pt>
                <c:pt idx="187">
                  <c:v>91.037803554272017</c:v>
                </c:pt>
                <c:pt idx="188">
                  <c:v>90.780900022591425</c:v>
                </c:pt>
                <c:pt idx="189">
                  <c:v>90.622305003903904</c:v>
                </c:pt>
                <c:pt idx="190">
                  <c:v>90.398723379651159</c:v>
                </c:pt>
                <c:pt idx="191">
                  <c:v>90.276989360869266</c:v>
                </c:pt>
                <c:pt idx="192">
                  <c:v>90.21017702831908</c:v>
                </c:pt>
                <c:pt idx="193">
                  <c:v>90.15928130982077</c:v>
                </c:pt>
                <c:pt idx="194">
                  <c:v>90.112804799734604</c:v>
                </c:pt>
                <c:pt idx="195">
                  <c:v>90.112757982446212</c:v>
                </c:pt>
                <c:pt idx="196">
                  <c:v>90.089678887775875</c:v>
                </c:pt>
                <c:pt idx="197">
                  <c:v>90.038567834294682</c:v>
                </c:pt>
                <c:pt idx="198">
                  <c:v>90.071505864501418</c:v>
                </c:pt>
                <c:pt idx="199">
                  <c:v>90.058529142995269</c:v>
                </c:pt>
                <c:pt idx="200">
                  <c:v>90.034251623916987</c:v>
                </c:pt>
                <c:pt idx="201">
                  <c:v>89.958320007627705</c:v>
                </c:pt>
                <c:pt idx="202">
                  <c:v>89.902293519292925</c:v>
                </c:pt>
                <c:pt idx="203">
                  <c:v>89.894241583826144</c:v>
                </c:pt>
                <c:pt idx="204">
                  <c:v>89.836679611150714</c:v>
                </c:pt>
                <c:pt idx="205">
                  <c:v>89.782057543292893</c:v>
                </c:pt>
                <c:pt idx="206">
                  <c:v>89.759708736962153</c:v>
                </c:pt>
                <c:pt idx="207">
                  <c:v>89.685799467997242</c:v>
                </c:pt>
                <c:pt idx="208">
                  <c:v>89.671015746421475</c:v>
                </c:pt>
                <c:pt idx="209">
                  <c:v>89.620878406635811</c:v>
                </c:pt>
                <c:pt idx="210">
                  <c:v>89.600720477595829</c:v>
                </c:pt>
                <c:pt idx="211">
                  <c:v>89.593230312774196</c:v>
                </c:pt>
                <c:pt idx="212">
                  <c:v>89.526427343681689</c:v>
                </c:pt>
                <c:pt idx="213">
                  <c:v>89.50967744325574</c:v>
                </c:pt>
                <c:pt idx="214">
                  <c:v>89.463912494593856</c:v>
                </c:pt>
                <c:pt idx="215">
                  <c:v>89.423259588853043</c:v>
                </c:pt>
                <c:pt idx="216">
                  <c:v>89.388495831661317</c:v>
                </c:pt>
                <c:pt idx="217">
                  <c:v>89.378327926565248</c:v>
                </c:pt>
                <c:pt idx="218">
                  <c:v>89.338021431942934</c:v>
                </c:pt>
                <c:pt idx="219">
                  <c:v>89.329623085357653</c:v>
                </c:pt>
                <c:pt idx="220">
                  <c:v>89.303697720446522</c:v>
                </c:pt>
                <c:pt idx="221">
                  <c:v>89.285805576358683</c:v>
                </c:pt>
                <c:pt idx="222">
                  <c:v>89.232044872976104</c:v>
                </c:pt>
                <c:pt idx="223">
                  <c:v>89.236351719896135</c:v>
                </c:pt>
                <c:pt idx="224">
                  <c:v>89.147911518169039</c:v>
                </c:pt>
                <c:pt idx="225">
                  <c:v>89.137209932800886</c:v>
                </c:pt>
                <c:pt idx="226">
                  <c:v>89.091697772952571</c:v>
                </c:pt>
                <c:pt idx="227">
                  <c:v>89.104505964492361</c:v>
                </c:pt>
                <c:pt idx="228">
                  <c:v>89.010813280250886</c:v>
                </c:pt>
                <c:pt idx="229">
                  <c:v>89.010569854894982</c:v>
                </c:pt>
                <c:pt idx="230">
                  <c:v>88.953841168593641</c:v>
                </c:pt>
                <c:pt idx="231">
                  <c:v>88.920996760691807</c:v>
                </c:pt>
                <c:pt idx="232">
                  <c:v>88.871205844296526</c:v>
                </c:pt>
                <c:pt idx="233">
                  <c:v>88.818784004915216</c:v>
                </c:pt>
                <c:pt idx="234">
                  <c:v>88.866421497850482</c:v>
                </c:pt>
                <c:pt idx="235">
                  <c:v>88.776511343714603</c:v>
                </c:pt>
                <c:pt idx="236">
                  <c:v>88.740081026046582</c:v>
                </c:pt>
                <c:pt idx="237">
                  <c:v>88.75346970287498</c:v>
                </c:pt>
                <c:pt idx="238">
                  <c:v>88.709624115774886</c:v>
                </c:pt>
                <c:pt idx="239">
                  <c:v>88.697527485659336</c:v>
                </c:pt>
                <c:pt idx="240">
                  <c:v>88.664692441215195</c:v>
                </c:pt>
                <c:pt idx="241">
                  <c:v>88.688595458801956</c:v>
                </c:pt>
                <c:pt idx="242">
                  <c:v>88.625490760967821</c:v>
                </c:pt>
                <c:pt idx="243">
                  <c:v>88.647408872789029</c:v>
                </c:pt>
                <c:pt idx="244">
                  <c:v>88.607167922370479</c:v>
                </c:pt>
                <c:pt idx="245">
                  <c:v>88.634844118877055</c:v>
                </c:pt>
                <c:pt idx="246">
                  <c:v>88.649272053604733</c:v>
                </c:pt>
                <c:pt idx="247">
                  <c:v>88.593170669880422</c:v>
                </c:pt>
                <c:pt idx="248">
                  <c:v>88.585661778143418</c:v>
                </c:pt>
                <c:pt idx="249">
                  <c:v>88.565148062255361</c:v>
                </c:pt>
                <c:pt idx="250">
                  <c:v>88.566861440020062</c:v>
                </c:pt>
                <c:pt idx="251">
                  <c:v>88.56925830110788</c:v>
                </c:pt>
                <c:pt idx="252">
                  <c:v>88.563902820558994</c:v>
                </c:pt>
                <c:pt idx="253">
                  <c:v>88.614630009090973</c:v>
                </c:pt>
                <c:pt idx="254">
                  <c:v>88.590193323503996</c:v>
                </c:pt>
                <c:pt idx="255">
                  <c:v>88.628636637310606</c:v>
                </c:pt>
                <c:pt idx="256">
                  <c:v>88.60638146555668</c:v>
                </c:pt>
                <c:pt idx="257">
                  <c:v>88.622532141506753</c:v>
                </c:pt>
                <c:pt idx="258">
                  <c:v>88.632419167416202</c:v>
                </c:pt>
                <c:pt idx="259">
                  <c:v>88.665956409826919</c:v>
                </c:pt>
                <c:pt idx="260">
                  <c:v>88.637971256032586</c:v>
                </c:pt>
                <c:pt idx="261">
                  <c:v>88.655133111780785</c:v>
                </c:pt>
                <c:pt idx="262">
                  <c:v>88.665993863657647</c:v>
                </c:pt>
                <c:pt idx="263">
                  <c:v>88.656069383917469</c:v>
                </c:pt>
                <c:pt idx="264">
                  <c:v>88.621324353641114</c:v>
                </c:pt>
                <c:pt idx="265">
                  <c:v>88.581729432714951</c:v>
                </c:pt>
                <c:pt idx="266">
                  <c:v>88.586354612652329</c:v>
                </c:pt>
                <c:pt idx="267">
                  <c:v>88.581158310884021</c:v>
                </c:pt>
                <c:pt idx="268">
                  <c:v>88.57924831277991</c:v>
                </c:pt>
                <c:pt idx="269">
                  <c:v>88.600192710905603</c:v>
                </c:pt>
                <c:pt idx="270">
                  <c:v>88.606035042166283</c:v>
                </c:pt>
                <c:pt idx="271">
                  <c:v>88.662080245144509</c:v>
                </c:pt>
                <c:pt idx="272">
                  <c:v>88.654796051848066</c:v>
                </c:pt>
                <c:pt idx="273">
                  <c:v>88.658597321140917</c:v>
                </c:pt>
                <c:pt idx="274">
                  <c:v>88.678549266383854</c:v>
                </c:pt>
                <c:pt idx="275">
                  <c:v>88.696226075488795</c:v>
                </c:pt>
                <c:pt idx="276">
                  <c:v>88.669579785695731</c:v>
                </c:pt>
                <c:pt idx="277">
                  <c:v>88.675075693566015</c:v>
                </c:pt>
                <c:pt idx="278">
                  <c:v>88.664514560063054</c:v>
                </c:pt>
                <c:pt idx="279">
                  <c:v>88.661181426838553</c:v>
                </c:pt>
                <c:pt idx="280">
                  <c:v>88.670965466985407</c:v>
                </c:pt>
                <c:pt idx="281">
                  <c:v>88.636407681318872</c:v>
                </c:pt>
                <c:pt idx="282">
                  <c:v>88.652708172591829</c:v>
                </c:pt>
                <c:pt idx="283">
                  <c:v>88.649365688181533</c:v>
                </c:pt>
                <c:pt idx="284">
                  <c:v>88.625397138662905</c:v>
                </c:pt>
                <c:pt idx="285">
                  <c:v>88.59567051673082</c:v>
                </c:pt>
                <c:pt idx="286">
                  <c:v>88.570849953922732</c:v>
                </c:pt>
                <c:pt idx="287">
                  <c:v>88.590221413877032</c:v>
                </c:pt>
                <c:pt idx="288">
                  <c:v>88.54297716162057</c:v>
                </c:pt>
                <c:pt idx="289">
                  <c:v>88.541460391923351</c:v>
                </c:pt>
                <c:pt idx="290">
                  <c:v>88.508859421649319</c:v>
                </c:pt>
                <c:pt idx="291">
                  <c:v>88.517342039353736</c:v>
                </c:pt>
                <c:pt idx="292">
                  <c:v>88.469994801334664</c:v>
                </c:pt>
                <c:pt idx="293">
                  <c:v>88.46108148912073</c:v>
                </c:pt>
                <c:pt idx="294">
                  <c:v>88.435736621770118</c:v>
                </c:pt>
                <c:pt idx="295">
                  <c:v>88.420494127583694</c:v>
                </c:pt>
                <c:pt idx="296">
                  <c:v>88.382406600625146</c:v>
                </c:pt>
                <c:pt idx="297">
                  <c:v>88.326801443342219</c:v>
                </c:pt>
                <c:pt idx="298">
                  <c:v>88.316081131058681</c:v>
                </c:pt>
                <c:pt idx="299">
                  <c:v>88.266777077647106</c:v>
                </c:pt>
                <c:pt idx="300">
                  <c:v>88.209720694870754</c:v>
                </c:pt>
                <c:pt idx="301">
                  <c:v>88.170977774962125</c:v>
                </c:pt>
                <c:pt idx="302">
                  <c:v>88.125166021283746</c:v>
                </c:pt>
                <c:pt idx="303">
                  <c:v>88.097583459353984</c:v>
                </c:pt>
                <c:pt idx="304">
                  <c:v>88.024011250321777</c:v>
                </c:pt>
                <c:pt idx="305">
                  <c:v>87.99031484140238</c:v>
                </c:pt>
                <c:pt idx="306">
                  <c:v>87.902707913777505</c:v>
                </c:pt>
                <c:pt idx="307">
                  <c:v>87.815316333407395</c:v>
                </c:pt>
                <c:pt idx="308">
                  <c:v>87.776432986177383</c:v>
                </c:pt>
                <c:pt idx="309">
                  <c:v>87.702701598364612</c:v>
                </c:pt>
                <c:pt idx="310">
                  <c:v>87.629007676654467</c:v>
                </c:pt>
                <c:pt idx="311">
                  <c:v>87.539743552010961</c:v>
                </c:pt>
                <c:pt idx="312">
                  <c:v>87.461883222974109</c:v>
                </c:pt>
                <c:pt idx="313">
                  <c:v>87.404929825960338</c:v>
                </c:pt>
                <c:pt idx="314">
                  <c:v>87.28325198792453</c:v>
                </c:pt>
                <c:pt idx="315">
                  <c:v>87.196646876640102</c:v>
                </c:pt>
                <c:pt idx="316">
                  <c:v>87.156452743509973</c:v>
                </c:pt>
                <c:pt idx="317">
                  <c:v>87.051103474848261</c:v>
                </c:pt>
                <c:pt idx="318">
                  <c:v>86.979834492327072</c:v>
                </c:pt>
                <c:pt idx="319">
                  <c:v>86.865038255723135</c:v>
                </c:pt>
                <c:pt idx="320">
                  <c:v>86.750045386507892</c:v>
                </c:pt>
                <c:pt idx="321">
                  <c:v>86.653880945789055</c:v>
                </c:pt>
                <c:pt idx="322">
                  <c:v>86.536790833859897</c:v>
                </c:pt>
                <c:pt idx="323">
                  <c:v>86.443884618704118</c:v>
                </c:pt>
                <c:pt idx="324">
                  <c:v>86.337561636346905</c:v>
                </c:pt>
                <c:pt idx="325">
                  <c:v>86.228841792901875</c:v>
                </c:pt>
                <c:pt idx="326">
                  <c:v>86.127340598549523</c:v>
                </c:pt>
                <c:pt idx="327">
                  <c:v>86.040623138044836</c:v>
                </c:pt>
                <c:pt idx="328">
                  <c:v>85.939533911286645</c:v>
                </c:pt>
                <c:pt idx="329">
                  <c:v>85.826647660514922</c:v>
                </c:pt>
                <c:pt idx="330">
                  <c:v>85.729472039997958</c:v>
                </c:pt>
                <c:pt idx="331">
                  <c:v>85.637464643148149</c:v>
                </c:pt>
                <c:pt idx="332">
                  <c:v>85.529138040381909</c:v>
                </c:pt>
                <c:pt idx="333">
                  <c:v>85.41504398947265</c:v>
                </c:pt>
                <c:pt idx="334">
                  <c:v>85.314750595257834</c:v>
                </c:pt>
                <c:pt idx="335">
                  <c:v>85.167849602549353</c:v>
                </c:pt>
                <c:pt idx="336">
                  <c:v>85.030386226597329</c:v>
                </c:pt>
                <c:pt idx="337">
                  <c:v>84.869871846348005</c:v>
                </c:pt>
                <c:pt idx="338">
                  <c:v>84.724197368420519</c:v>
                </c:pt>
                <c:pt idx="339">
                  <c:v>84.564853322206105</c:v>
                </c:pt>
                <c:pt idx="340">
                  <c:v>84.42799852191574</c:v>
                </c:pt>
                <c:pt idx="341">
                  <c:v>84.279093908798231</c:v>
                </c:pt>
                <c:pt idx="342">
                  <c:v>84.124122253707611</c:v>
                </c:pt>
                <c:pt idx="343">
                  <c:v>83.949161211815252</c:v>
                </c:pt>
                <c:pt idx="344">
                  <c:v>83.799657386493763</c:v>
                </c:pt>
                <c:pt idx="345">
                  <c:v>83.633628359186886</c:v>
                </c:pt>
                <c:pt idx="346">
                  <c:v>83.413510944294288</c:v>
                </c:pt>
                <c:pt idx="347">
                  <c:v>83.233849814803108</c:v>
                </c:pt>
                <c:pt idx="348">
                  <c:v>83.059778215487114</c:v>
                </c:pt>
                <c:pt idx="349">
                  <c:v>82.882382870948121</c:v>
                </c:pt>
                <c:pt idx="350">
                  <c:v>82.706560452308608</c:v>
                </c:pt>
                <c:pt idx="351">
                  <c:v>82.530822292516319</c:v>
                </c:pt>
                <c:pt idx="352">
                  <c:v>82.327389233845892</c:v>
                </c:pt>
                <c:pt idx="353">
                  <c:v>82.133215886235988</c:v>
                </c:pt>
                <c:pt idx="354">
                  <c:v>81.955333678713288</c:v>
                </c:pt>
                <c:pt idx="355">
                  <c:v>81.7818051231271</c:v>
                </c:pt>
                <c:pt idx="356">
                  <c:v>81.579673474627228</c:v>
                </c:pt>
                <c:pt idx="357">
                  <c:v>81.370866208492572</c:v>
                </c:pt>
                <c:pt idx="358">
                  <c:v>81.155261624317049</c:v>
                </c:pt>
                <c:pt idx="359">
                  <c:v>81.000542758040012</c:v>
                </c:pt>
                <c:pt idx="360">
                  <c:v>80.808635195382308</c:v>
                </c:pt>
                <c:pt idx="361">
                  <c:v>80.624348885953751</c:v>
                </c:pt>
                <c:pt idx="362">
                  <c:v>80.373353229737617</c:v>
                </c:pt>
                <c:pt idx="363">
                  <c:v>80.145005985954185</c:v>
                </c:pt>
                <c:pt idx="364">
                  <c:v>79.917407745153824</c:v>
                </c:pt>
                <c:pt idx="365">
                  <c:v>79.69772101249886</c:v>
                </c:pt>
                <c:pt idx="366">
                  <c:v>79.486516897548299</c:v>
                </c:pt>
                <c:pt idx="367">
                  <c:v>79.246765858158213</c:v>
                </c:pt>
                <c:pt idx="368">
                  <c:v>78.981735495621294</c:v>
                </c:pt>
                <c:pt idx="369">
                  <c:v>78.714617253828123</c:v>
                </c:pt>
                <c:pt idx="370">
                  <c:v>78.473073253419003</c:v>
                </c:pt>
                <c:pt idx="371">
                  <c:v>78.155602324585402</c:v>
                </c:pt>
                <c:pt idx="372">
                  <c:v>77.875591620133321</c:v>
                </c:pt>
                <c:pt idx="373">
                  <c:v>77.559543826420111</c:v>
                </c:pt>
                <c:pt idx="374">
                  <c:v>77.258602762892906</c:v>
                </c:pt>
                <c:pt idx="375">
                  <c:v>76.933777433238092</c:v>
                </c:pt>
                <c:pt idx="376">
                  <c:v>76.595507233736896</c:v>
                </c:pt>
                <c:pt idx="377">
                  <c:v>76.238403930146404</c:v>
                </c:pt>
                <c:pt idx="378">
                  <c:v>75.836509403861427</c:v>
                </c:pt>
                <c:pt idx="379">
                  <c:v>75.465259044729876</c:v>
                </c:pt>
                <c:pt idx="380">
                  <c:v>75.120622197153551</c:v>
                </c:pt>
                <c:pt idx="381">
                  <c:v>74.702600397426764</c:v>
                </c:pt>
                <c:pt idx="382">
                  <c:v>74.271512917209918</c:v>
                </c:pt>
                <c:pt idx="383">
                  <c:v>73.816307096695354</c:v>
                </c:pt>
                <c:pt idx="384">
                  <c:v>73.348386706945888</c:v>
                </c:pt>
                <c:pt idx="385">
                  <c:v>72.892661257481677</c:v>
                </c:pt>
                <c:pt idx="386">
                  <c:v>72.409236209002643</c:v>
                </c:pt>
                <c:pt idx="387">
                  <c:v>71.917141285937475</c:v>
                </c:pt>
                <c:pt idx="388">
                  <c:v>71.387057158355375</c:v>
                </c:pt>
                <c:pt idx="389">
                  <c:v>70.845812660522526</c:v>
                </c:pt>
                <c:pt idx="390">
                  <c:v>70.279499498932779</c:v>
                </c:pt>
                <c:pt idx="391">
                  <c:v>69.685009251074106</c:v>
                </c:pt>
                <c:pt idx="392">
                  <c:v>69.074232563264914</c:v>
                </c:pt>
                <c:pt idx="393">
                  <c:v>68.419685183745187</c:v>
                </c:pt>
                <c:pt idx="394">
                  <c:v>67.764763290462014</c:v>
                </c:pt>
                <c:pt idx="395">
                  <c:v>67.083574309013997</c:v>
                </c:pt>
                <c:pt idx="396">
                  <c:v>66.408073167910885</c:v>
                </c:pt>
                <c:pt idx="397">
                  <c:v>65.62237287976815</c:v>
                </c:pt>
                <c:pt idx="398">
                  <c:v>64.903896879497864</c:v>
                </c:pt>
                <c:pt idx="399">
                  <c:v>64.093895669768585</c:v>
                </c:pt>
                <c:pt idx="400">
                  <c:v>63.21330427297643</c:v>
                </c:pt>
                <c:pt idx="401">
                  <c:v>62.342281556804473</c:v>
                </c:pt>
                <c:pt idx="402">
                  <c:v>61.391708548611106</c:v>
                </c:pt>
                <c:pt idx="403">
                  <c:v>60.421052519039186</c:v>
                </c:pt>
                <c:pt idx="404">
                  <c:v>59.404762604669116</c:v>
                </c:pt>
                <c:pt idx="405">
                  <c:v>58.255288083165894</c:v>
                </c:pt>
                <c:pt idx="406">
                  <c:v>57.277310406466803</c:v>
                </c:pt>
                <c:pt idx="407">
                  <c:v>56.127260075267856</c:v>
                </c:pt>
                <c:pt idx="408">
                  <c:v>55.078121089674951</c:v>
                </c:pt>
                <c:pt idx="409">
                  <c:v>54.105934251355258</c:v>
                </c:pt>
                <c:pt idx="410">
                  <c:v>52.941446609699049</c:v>
                </c:pt>
                <c:pt idx="411">
                  <c:v>51.860535252341435</c:v>
                </c:pt>
                <c:pt idx="412">
                  <c:v>50.77682911762431</c:v>
                </c:pt>
                <c:pt idx="413">
                  <c:v>49.841517330532731</c:v>
                </c:pt>
                <c:pt idx="414">
                  <c:v>48.845006155846335</c:v>
                </c:pt>
                <c:pt idx="415">
                  <c:v>47.742078376497801</c:v>
                </c:pt>
                <c:pt idx="416">
                  <c:v>46.538332873848134</c:v>
                </c:pt>
                <c:pt idx="417">
                  <c:v>45.448615877903968</c:v>
                </c:pt>
                <c:pt idx="418">
                  <c:v>44.326864357923817</c:v>
                </c:pt>
                <c:pt idx="419">
                  <c:v>43.213352018020281</c:v>
                </c:pt>
                <c:pt idx="420">
                  <c:v>41.932495201588736</c:v>
                </c:pt>
                <c:pt idx="421">
                  <c:v>40.556536617117793</c:v>
                </c:pt>
                <c:pt idx="422">
                  <c:v>39.31780733442875</c:v>
                </c:pt>
                <c:pt idx="423">
                  <c:v>38.310760760408129</c:v>
                </c:pt>
                <c:pt idx="424">
                  <c:v>37.114357975733391</c:v>
                </c:pt>
                <c:pt idx="425">
                  <c:v>35.850274462236044</c:v>
                </c:pt>
                <c:pt idx="426">
                  <c:v>34.666242167338183</c:v>
                </c:pt>
                <c:pt idx="427">
                  <c:v>33.51500043125656</c:v>
                </c:pt>
                <c:pt idx="428">
                  <c:v>32.46132285623402</c:v>
                </c:pt>
                <c:pt idx="429">
                  <c:v>31.538929278241998</c:v>
                </c:pt>
                <c:pt idx="430">
                  <c:v>30.492273744244638</c:v>
                </c:pt>
                <c:pt idx="431">
                  <c:v>29.431981420198177</c:v>
                </c:pt>
                <c:pt idx="432">
                  <c:v>28.398501571978755</c:v>
                </c:pt>
                <c:pt idx="433">
                  <c:v>27.667453785999296</c:v>
                </c:pt>
                <c:pt idx="434">
                  <c:v>26.831178456307988</c:v>
                </c:pt>
                <c:pt idx="435">
                  <c:v>25.937547137738324</c:v>
                </c:pt>
                <c:pt idx="436">
                  <c:v>25.042146260657866</c:v>
                </c:pt>
                <c:pt idx="437">
                  <c:v>24.125412444909607</c:v>
                </c:pt>
                <c:pt idx="438">
                  <c:v>23.452759905707786</c:v>
                </c:pt>
                <c:pt idx="439">
                  <c:v>22.78340538983214</c:v>
                </c:pt>
                <c:pt idx="440">
                  <c:v>21.928133113949968</c:v>
                </c:pt>
                <c:pt idx="441">
                  <c:v>20.939861131612066</c:v>
                </c:pt>
                <c:pt idx="442">
                  <c:v>20.100266720018727</c:v>
                </c:pt>
                <c:pt idx="443">
                  <c:v>19.408069515303357</c:v>
                </c:pt>
                <c:pt idx="444">
                  <c:v>18.604930001988436</c:v>
                </c:pt>
                <c:pt idx="445">
                  <c:v>17.770822134807709</c:v>
                </c:pt>
                <c:pt idx="446">
                  <c:v>16.777569197956261</c:v>
                </c:pt>
                <c:pt idx="447">
                  <c:v>15.860682057122466</c:v>
                </c:pt>
                <c:pt idx="448">
                  <c:v>15.017911347152799</c:v>
                </c:pt>
                <c:pt idx="449">
                  <c:v>14.044431271746193</c:v>
                </c:pt>
                <c:pt idx="450">
                  <c:v>12.940155264938712</c:v>
                </c:pt>
                <c:pt idx="451">
                  <c:v>11.500575853629117</c:v>
                </c:pt>
                <c:pt idx="452">
                  <c:v>9.8744466992343209</c:v>
                </c:pt>
                <c:pt idx="453">
                  <c:v>8.3646867245236187</c:v>
                </c:pt>
                <c:pt idx="454">
                  <c:v>6.7598706185053983</c:v>
                </c:pt>
                <c:pt idx="455">
                  <c:v>5.1236929302144709</c:v>
                </c:pt>
                <c:pt idx="456">
                  <c:v>3.5377494241599927</c:v>
                </c:pt>
                <c:pt idx="457">
                  <c:v>2.2916547585288041</c:v>
                </c:pt>
                <c:pt idx="458">
                  <c:v>1.5976586028812922</c:v>
                </c:pt>
                <c:pt idx="459">
                  <c:v>1.0831312040574004</c:v>
                </c:pt>
                <c:pt idx="460">
                  <c:v>0.75460868810267334</c:v>
                </c:pt>
                <c:pt idx="461">
                  <c:v>0.56264337684126575</c:v>
                </c:pt>
                <c:pt idx="462">
                  <c:v>0.48319189224683895</c:v>
                </c:pt>
                <c:pt idx="463">
                  <c:v>0.41444670849715015</c:v>
                </c:pt>
                <c:pt idx="464">
                  <c:v>0.35282549001611274</c:v>
                </c:pt>
                <c:pt idx="465">
                  <c:v>0.29100818477777385</c:v>
                </c:pt>
                <c:pt idx="466">
                  <c:v>0.24005758991333134</c:v>
                </c:pt>
                <c:pt idx="467">
                  <c:v>0.19650138188411917</c:v>
                </c:pt>
                <c:pt idx="468">
                  <c:v>0.17775159489664549</c:v>
                </c:pt>
                <c:pt idx="469">
                  <c:v>0.12275158033481209</c:v>
                </c:pt>
                <c:pt idx="470">
                  <c:v>9.9225199598814789E-2</c:v>
                </c:pt>
                <c:pt idx="471">
                  <c:v>8.4498664340681998E-2</c:v>
                </c:pt>
                <c:pt idx="472">
                  <c:v>8.0627959020445311E-2</c:v>
                </c:pt>
                <c:pt idx="473">
                  <c:v>4.1852203122459894E-2</c:v>
                </c:pt>
                <c:pt idx="474">
                  <c:v>5.1493463106101839E-2</c:v>
                </c:pt>
                <c:pt idx="475">
                  <c:v>4.1945254244179615E-2</c:v>
                </c:pt>
                <c:pt idx="476">
                  <c:v>3.9679742452164261E-2</c:v>
                </c:pt>
                <c:pt idx="477">
                  <c:v>2.8809361013806024E-2</c:v>
                </c:pt>
                <c:pt idx="478">
                  <c:v>1.641533376234872E-2</c:v>
                </c:pt>
                <c:pt idx="479">
                  <c:v>2.4971621752789632E-2</c:v>
                </c:pt>
                <c:pt idx="480">
                  <c:v>3.4861450845840206E-2</c:v>
                </c:pt>
                <c:pt idx="481">
                  <c:v>3.9385603259551809E-2</c:v>
                </c:pt>
                <c:pt idx="482">
                  <c:v>2.2247782684992643E-2</c:v>
                </c:pt>
                <c:pt idx="483">
                  <c:v>4.220169570210916E-2</c:v>
                </c:pt>
                <c:pt idx="484">
                  <c:v>3.3895852322877527E-2</c:v>
                </c:pt>
                <c:pt idx="485">
                  <c:v>3.7170628638009802E-2</c:v>
                </c:pt>
                <c:pt idx="486">
                  <c:v>2.7474801576882067E-2</c:v>
                </c:pt>
                <c:pt idx="487">
                  <c:v>2.9279775703508273E-2</c:v>
                </c:pt>
                <c:pt idx="488">
                  <c:v>3.1557889212390451E-2</c:v>
                </c:pt>
                <c:pt idx="489">
                  <c:v>2.9356252351574717E-2</c:v>
                </c:pt>
                <c:pt idx="490">
                  <c:v>2.8118383071180319E-2</c:v>
                </c:pt>
                <c:pt idx="491">
                  <c:v>3.0529958691610494E-2</c:v>
                </c:pt>
                <c:pt idx="492">
                  <c:v>2.5199547628705521E-2</c:v>
                </c:pt>
                <c:pt idx="493">
                  <c:v>3.6020646808541883E-2</c:v>
                </c:pt>
                <c:pt idx="494">
                  <c:v>2.1357680187322682E-2</c:v>
                </c:pt>
                <c:pt idx="495">
                  <c:v>3.0458277692407557E-2</c:v>
                </c:pt>
                <c:pt idx="496">
                  <c:v>2.9569347823617316E-2</c:v>
                </c:pt>
                <c:pt idx="497">
                  <c:v>2.4383537668515538E-2</c:v>
                </c:pt>
                <c:pt idx="498">
                  <c:v>1.7202581254494087E-2</c:v>
                </c:pt>
                <c:pt idx="499">
                  <c:v>1.7222446167440977E-2</c:v>
                </c:pt>
                <c:pt idx="500">
                  <c:v>3.0383984006258052E-2</c:v>
                </c:pt>
                <c:pt idx="501">
                  <c:v>2.4136673788331776E-2</c:v>
                </c:pt>
                <c:pt idx="502">
                  <c:v>2.0594303499033521E-2</c:v>
                </c:pt>
                <c:pt idx="503">
                  <c:v>1.8740372859128791E-2</c:v>
                </c:pt>
                <c:pt idx="504">
                  <c:v>1.9809101818080266E-2</c:v>
                </c:pt>
                <c:pt idx="505">
                  <c:v>2.0802985064123588E-2</c:v>
                </c:pt>
                <c:pt idx="506">
                  <c:v>2.0210002467942374E-2</c:v>
                </c:pt>
                <c:pt idx="507">
                  <c:v>2.1426266189469256E-2</c:v>
                </c:pt>
                <c:pt idx="508">
                  <c:v>2.3490966494614456E-2</c:v>
                </c:pt>
                <c:pt idx="509">
                  <c:v>1.7995579873159015E-2</c:v>
                </c:pt>
                <c:pt idx="510">
                  <c:v>2.0560473387792457E-2</c:v>
                </c:pt>
                <c:pt idx="511">
                  <c:v>2.3106238008794685E-2</c:v>
                </c:pt>
                <c:pt idx="512">
                  <c:v>1.9935116728719279E-2</c:v>
                </c:pt>
                <c:pt idx="513">
                  <c:v>1.8031447806587015E-2</c:v>
                </c:pt>
                <c:pt idx="514">
                  <c:v>1.9832659467659813E-2</c:v>
                </c:pt>
                <c:pt idx="515">
                  <c:v>1.6110756376100994E-2</c:v>
                </c:pt>
                <c:pt idx="516">
                  <c:v>2.2720990654882915E-2</c:v>
                </c:pt>
                <c:pt idx="517">
                  <c:v>1.9355261589759396E-2</c:v>
                </c:pt>
                <c:pt idx="518">
                  <c:v>1.8982157646435873E-2</c:v>
                </c:pt>
                <c:pt idx="519">
                  <c:v>1.6914562351617392E-2</c:v>
                </c:pt>
                <c:pt idx="520">
                  <c:v>1.1993487752489606E-2</c:v>
                </c:pt>
                <c:pt idx="521">
                  <c:v>2.1154948614848779E-2</c:v>
                </c:pt>
                <c:pt idx="522">
                  <c:v>2.1540440559946708E-2</c:v>
                </c:pt>
                <c:pt idx="523">
                  <c:v>1.736096908673861E-2</c:v>
                </c:pt>
                <c:pt idx="524">
                  <c:v>1.339922529730766E-2</c:v>
                </c:pt>
                <c:pt idx="525">
                  <c:v>2.0814974180146408E-2</c:v>
                </c:pt>
                <c:pt idx="526">
                  <c:v>2.3350934941887561E-2</c:v>
                </c:pt>
                <c:pt idx="527">
                  <c:v>1.7096115807680494E-2</c:v>
                </c:pt>
                <c:pt idx="528">
                  <c:v>1.389628350335418E-2</c:v>
                </c:pt>
                <c:pt idx="529">
                  <c:v>2.1141839442754502E-2</c:v>
                </c:pt>
                <c:pt idx="530">
                  <c:v>1.3841387269037574E-2</c:v>
                </c:pt>
                <c:pt idx="531">
                  <c:v>1.4430215386176309E-2</c:v>
                </c:pt>
                <c:pt idx="532">
                  <c:v>1.5215881092112294E-2</c:v>
                </c:pt>
                <c:pt idx="533">
                  <c:v>2.0221461278464855E-2</c:v>
                </c:pt>
                <c:pt idx="534">
                  <c:v>1.3332749104297898E-2</c:v>
                </c:pt>
                <c:pt idx="535">
                  <c:v>1.7569030049707609E-2</c:v>
                </c:pt>
                <c:pt idx="536">
                  <c:v>2.3755975209524445E-2</c:v>
                </c:pt>
                <c:pt idx="537">
                  <c:v>2.030839554658009E-2</c:v>
                </c:pt>
                <c:pt idx="538">
                  <c:v>3.172832445217022E-2</c:v>
                </c:pt>
                <c:pt idx="539">
                  <c:v>2.0043674853100983E-2</c:v>
                </c:pt>
                <c:pt idx="540">
                  <c:v>1.3358909169245922E-2</c:v>
                </c:pt>
                <c:pt idx="541">
                  <c:v>1.5623924931170253E-2</c:v>
                </c:pt>
                <c:pt idx="542">
                  <c:v>2.0606402338090579E-2</c:v>
                </c:pt>
                <c:pt idx="543">
                  <c:v>1.2702096213396264E-2</c:v>
                </c:pt>
                <c:pt idx="544">
                  <c:v>1.189325001746524E-2</c:v>
                </c:pt>
                <c:pt idx="545">
                  <c:v>1.6746300931191033E-2</c:v>
                </c:pt>
                <c:pt idx="546">
                  <c:v>1.8684668581730936E-2</c:v>
                </c:pt>
                <c:pt idx="547">
                  <c:v>1.6889902931093447E-2</c:v>
                </c:pt>
                <c:pt idx="548">
                  <c:v>1.6740992108395889E-2</c:v>
                </c:pt>
                <c:pt idx="549">
                  <c:v>1.4877462169487069E-2</c:v>
                </c:pt>
                <c:pt idx="550">
                  <c:v>1.4524908868190755E-2</c:v>
                </c:pt>
                <c:pt idx="551">
                  <c:v>2.1653616034795268E-2</c:v>
                </c:pt>
                <c:pt idx="552">
                  <c:v>1.4407286339994907E-2</c:v>
                </c:pt>
                <c:pt idx="553">
                  <c:v>1.6191640083401248E-2</c:v>
                </c:pt>
                <c:pt idx="554">
                  <c:v>1.2680712383170131E-2</c:v>
                </c:pt>
                <c:pt idx="555">
                  <c:v>1.8176537884490626E-2</c:v>
                </c:pt>
                <c:pt idx="556">
                  <c:v>2.7333503674795367E-2</c:v>
                </c:pt>
                <c:pt idx="557">
                  <c:v>1.8989343112318112E-2</c:v>
                </c:pt>
                <c:pt idx="558">
                  <c:v>1.6031936765119915E-2</c:v>
                </c:pt>
                <c:pt idx="559">
                  <c:v>1.7001048597304044E-2</c:v>
                </c:pt>
                <c:pt idx="560">
                  <c:v>2.4295844518539861E-2</c:v>
                </c:pt>
                <c:pt idx="561">
                  <c:v>1.7233158662525904E-2</c:v>
                </c:pt>
                <c:pt idx="562">
                  <c:v>1.2907152463657737E-2</c:v>
                </c:pt>
                <c:pt idx="563">
                  <c:v>1.2569418141098278E-2</c:v>
                </c:pt>
                <c:pt idx="564">
                  <c:v>1.5834389431139226E-2</c:v>
                </c:pt>
                <c:pt idx="565">
                  <c:v>1.1296331242114812E-2</c:v>
                </c:pt>
                <c:pt idx="566">
                  <c:v>2.1174995250051683E-2</c:v>
                </c:pt>
                <c:pt idx="567">
                  <c:v>2.5232954874907575E-2</c:v>
                </c:pt>
                <c:pt idx="568">
                  <c:v>2.0440467878024705E-2</c:v>
                </c:pt>
                <c:pt idx="569">
                  <c:v>1.4085275017762749E-2</c:v>
                </c:pt>
                <c:pt idx="570">
                  <c:v>1.3669722262424003E-2</c:v>
                </c:pt>
                <c:pt idx="571">
                  <c:v>1.2758273646068477E-2</c:v>
                </c:pt>
                <c:pt idx="572">
                  <c:v>1.5613141578150006E-2</c:v>
                </c:pt>
                <c:pt idx="573">
                  <c:v>2.5520888070853159E-2</c:v>
                </c:pt>
                <c:pt idx="574">
                  <c:v>1.5825078153566024E-2</c:v>
                </c:pt>
                <c:pt idx="575">
                  <c:v>1.891151098410138E-2</c:v>
                </c:pt>
                <c:pt idx="576">
                  <c:v>2.0672684242421444E-2</c:v>
                </c:pt>
                <c:pt idx="577">
                  <c:v>2.1326997645946234E-2</c:v>
                </c:pt>
                <c:pt idx="578">
                  <c:v>2.5670291487510485E-2</c:v>
                </c:pt>
                <c:pt idx="579">
                  <c:v>2.0902889071035369E-2</c:v>
                </c:pt>
                <c:pt idx="580">
                  <c:v>3.1100396253822299E-2</c:v>
                </c:pt>
                <c:pt idx="581">
                  <c:v>2.665888763201698E-2</c:v>
                </c:pt>
                <c:pt idx="582">
                  <c:v>2.2194427101485489E-2</c:v>
                </c:pt>
                <c:pt idx="583">
                  <c:v>1.9383032009893848E-2</c:v>
                </c:pt>
                <c:pt idx="584">
                  <c:v>2.7566488063616074E-2</c:v>
                </c:pt>
                <c:pt idx="585">
                  <c:v>2.3768636359190142E-2</c:v>
                </c:pt>
                <c:pt idx="586">
                  <c:v>2.3622604523611729E-2</c:v>
                </c:pt>
                <c:pt idx="587">
                  <c:v>2.3812729814072994E-2</c:v>
                </c:pt>
                <c:pt idx="588">
                  <c:v>2.332506175708397E-2</c:v>
                </c:pt>
                <c:pt idx="589">
                  <c:v>2.7298071197373056E-2</c:v>
                </c:pt>
                <c:pt idx="590">
                  <c:v>2.291677104426695E-2</c:v>
                </c:pt>
                <c:pt idx="591">
                  <c:v>2.9381876380046339E-2</c:v>
                </c:pt>
                <c:pt idx="592">
                  <c:v>3.3035646057032977E-2</c:v>
                </c:pt>
                <c:pt idx="593">
                  <c:v>2.6967137174925493E-2</c:v>
                </c:pt>
                <c:pt idx="594">
                  <c:v>2.4086479494670483E-2</c:v>
                </c:pt>
                <c:pt idx="595">
                  <c:v>2.096406215995416E-2</c:v>
                </c:pt>
                <c:pt idx="596">
                  <c:v>1.7667787714143804E-2</c:v>
                </c:pt>
                <c:pt idx="597">
                  <c:v>2.7004775476809514E-2</c:v>
                </c:pt>
                <c:pt idx="598">
                  <c:v>1.6383398591593708E-2</c:v>
                </c:pt>
                <c:pt idx="599">
                  <c:v>3.4326530338967272E-2</c:v>
                </c:pt>
                <c:pt idx="600">
                  <c:v>3.3084658591522917E-2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AB89-48AC-B040-C7AE1B5B06A8}"/>
            </c:ext>
          </c:extLst>
        </c:ser>
        <c:ser>
          <c:idx val="2"/>
          <c:order val="10"/>
          <c:tx>
            <c:v>2022 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  <c:extLst xmlns:c15="http://schemas.microsoft.com/office/drawing/2012/chart"/>
            </c:numRef>
          </c:xVal>
          <c:yVal>
            <c:numRef>
              <c:f>'OR2-22_Air_Measurements'!$AG$3:$AG$603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100.10462667590876</c:v>
                </c:pt>
                <c:pt idx="2">
                  <c:v>100.08613487277665</c:v>
                </c:pt>
                <c:pt idx="3">
                  <c:v>100.01866145383551</c:v>
                </c:pt>
                <c:pt idx="4">
                  <c:v>100.15591740913375</c:v>
                </c:pt>
                <c:pt idx="5">
                  <c:v>99.912998034609274</c:v>
                </c:pt>
                <c:pt idx="6">
                  <c:v>100.19880105005387</c:v>
                </c:pt>
                <c:pt idx="7">
                  <c:v>100.2132118476403</c:v>
                </c:pt>
                <c:pt idx="8">
                  <c:v>100.05467429685999</c:v>
                </c:pt>
                <c:pt idx="9">
                  <c:v>100.1332974594755</c:v>
                </c:pt>
                <c:pt idx="10">
                  <c:v>100.09281718087166</c:v>
                </c:pt>
                <c:pt idx="11">
                  <c:v>100.22499306550125</c:v>
                </c:pt>
                <c:pt idx="12">
                  <c:v>100.02741726091898</c:v>
                </c:pt>
                <c:pt idx="13">
                  <c:v>100.01271430290625</c:v>
                </c:pt>
                <c:pt idx="14">
                  <c:v>100.08454204872216</c:v>
                </c:pt>
                <c:pt idx="15">
                  <c:v>100.00217716961416</c:v>
                </c:pt>
                <c:pt idx="16">
                  <c:v>99.996032090805372</c:v>
                </c:pt>
                <c:pt idx="17">
                  <c:v>100.12455107811741</c:v>
                </c:pt>
                <c:pt idx="18">
                  <c:v>100.16037541898773</c:v>
                </c:pt>
                <c:pt idx="19">
                  <c:v>100.03680454218902</c:v>
                </c:pt>
                <c:pt idx="20">
                  <c:v>99.914675677838687</c:v>
                </c:pt>
                <c:pt idx="21">
                  <c:v>99.780737330804769</c:v>
                </c:pt>
                <c:pt idx="22">
                  <c:v>99.936994028991734</c:v>
                </c:pt>
                <c:pt idx="23">
                  <c:v>99.864629053889573</c:v>
                </c:pt>
                <c:pt idx="24">
                  <c:v>99.720398617716469</c:v>
                </c:pt>
                <c:pt idx="25">
                  <c:v>99.612539177425319</c:v>
                </c:pt>
                <c:pt idx="26">
                  <c:v>99.49493431536014</c:v>
                </c:pt>
                <c:pt idx="27">
                  <c:v>99.442983843125958</c:v>
                </c:pt>
                <c:pt idx="28">
                  <c:v>99.356632191019031</c:v>
                </c:pt>
                <c:pt idx="29">
                  <c:v>99.372051454746781</c:v>
                </c:pt>
                <c:pt idx="30">
                  <c:v>99.158434350329102</c:v>
                </c:pt>
                <c:pt idx="31">
                  <c:v>99.018332060682113</c:v>
                </c:pt>
                <c:pt idx="32">
                  <c:v>99.003148415381901</c:v>
                </c:pt>
                <c:pt idx="33">
                  <c:v>98.845119816711687</c:v>
                </c:pt>
                <c:pt idx="34">
                  <c:v>98.632388656358856</c:v>
                </c:pt>
                <c:pt idx="35">
                  <c:v>98.484454206594805</c:v>
                </c:pt>
                <c:pt idx="36">
                  <c:v>98.309668002374153</c:v>
                </c:pt>
                <c:pt idx="37">
                  <c:v>98.227029801937078</c:v>
                </c:pt>
                <c:pt idx="38">
                  <c:v>98.021094046030356</c:v>
                </c:pt>
                <c:pt idx="39">
                  <c:v>97.985052925829748</c:v>
                </c:pt>
                <c:pt idx="40">
                  <c:v>97.784442284744614</c:v>
                </c:pt>
                <c:pt idx="41">
                  <c:v>97.783829662008813</c:v>
                </c:pt>
                <c:pt idx="42">
                  <c:v>97.940774388734653</c:v>
                </c:pt>
                <c:pt idx="43">
                  <c:v>97.952263433815787</c:v>
                </c:pt>
                <c:pt idx="44">
                  <c:v>97.881981383427458</c:v>
                </c:pt>
                <c:pt idx="45">
                  <c:v>98.064137911928469</c:v>
                </c:pt>
                <c:pt idx="46">
                  <c:v>98.114401327561367</c:v>
                </c:pt>
                <c:pt idx="47">
                  <c:v>98.238707349172344</c:v>
                </c:pt>
                <c:pt idx="48">
                  <c:v>98.355218925921278</c:v>
                </c:pt>
                <c:pt idx="49">
                  <c:v>98.496668983116308</c:v>
                </c:pt>
                <c:pt idx="50">
                  <c:v>98.559891733454862</c:v>
                </c:pt>
                <c:pt idx="51">
                  <c:v>98.628430160536112</c:v>
                </c:pt>
                <c:pt idx="52">
                  <c:v>98.628345341361154</c:v>
                </c:pt>
                <c:pt idx="53">
                  <c:v>98.726704404031196</c:v>
                </c:pt>
                <c:pt idx="54">
                  <c:v>98.831038907160135</c:v>
                </c:pt>
                <c:pt idx="55">
                  <c:v>98.865270423975986</c:v>
                </c:pt>
                <c:pt idx="56">
                  <c:v>98.878342867386223</c:v>
                </c:pt>
                <c:pt idx="57">
                  <c:v>98.970896140300681</c:v>
                </c:pt>
                <c:pt idx="58">
                  <c:v>98.960368445087482</c:v>
                </c:pt>
                <c:pt idx="59">
                  <c:v>99.037766362231409</c:v>
                </c:pt>
                <c:pt idx="60">
                  <c:v>99.008322730950894</c:v>
                </c:pt>
                <c:pt idx="61">
                  <c:v>99.111290602727493</c:v>
                </c:pt>
                <c:pt idx="62">
                  <c:v>99.04841657952106</c:v>
                </c:pt>
                <c:pt idx="63">
                  <c:v>99.118463011481865</c:v>
                </c:pt>
                <c:pt idx="64">
                  <c:v>99.107473492785473</c:v>
                </c:pt>
                <c:pt idx="65">
                  <c:v>99.086286142203704</c:v>
                </c:pt>
                <c:pt idx="66">
                  <c:v>99.050216757180451</c:v>
                </c:pt>
                <c:pt idx="67">
                  <c:v>99.052874601728561</c:v>
                </c:pt>
                <c:pt idx="68">
                  <c:v>99.069198660971921</c:v>
                </c:pt>
                <c:pt idx="69">
                  <c:v>98.981150514184833</c:v>
                </c:pt>
                <c:pt idx="70">
                  <c:v>98.885656649667794</c:v>
                </c:pt>
                <c:pt idx="71">
                  <c:v>98.767674783294353</c:v>
                </c:pt>
                <c:pt idx="72">
                  <c:v>98.690229737523538</c:v>
                </c:pt>
                <c:pt idx="73">
                  <c:v>98.490684116932016</c:v>
                </c:pt>
                <c:pt idx="74">
                  <c:v>98.299423054215382</c:v>
                </c:pt>
                <c:pt idx="75">
                  <c:v>98.108114862871858</c:v>
                </c:pt>
                <c:pt idx="76">
                  <c:v>97.680145484517212</c:v>
                </c:pt>
                <c:pt idx="77">
                  <c:v>97.202459357894796</c:v>
                </c:pt>
                <c:pt idx="78">
                  <c:v>96.638449856341609</c:v>
                </c:pt>
                <c:pt idx="79">
                  <c:v>95.867656357718374</c:v>
                </c:pt>
                <c:pt idx="80">
                  <c:v>95.161084649849641</c:v>
                </c:pt>
                <c:pt idx="81">
                  <c:v>94.306220351712824</c:v>
                </c:pt>
                <c:pt idx="82">
                  <c:v>93.787695793629069</c:v>
                </c:pt>
                <c:pt idx="83">
                  <c:v>93.363986509602384</c:v>
                </c:pt>
                <c:pt idx="84">
                  <c:v>93.084177773713961</c:v>
                </c:pt>
                <c:pt idx="85">
                  <c:v>93.12653362342671</c:v>
                </c:pt>
                <c:pt idx="86">
                  <c:v>93.419754091778614</c:v>
                </c:pt>
                <c:pt idx="87">
                  <c:v>93.831531358691734</c:v>
                </c:pt>
                <c:pt idx="88">
                  <c:v>94.246258642932787</c:v>
                </c:pt>
                <c:pt idx="89">
                  <c:v>94.757799294416287</c:v>
                </c:pt>
                <c:pt idx="90">
                  <c:v>95.310743859116513</c:v>
                </c:pt>
                <c:pt idx="91">
                  <c:v>95.689137862730632</c:v>
                </c:pt>
                <c:pt idx="92">
                  <c:v>96.127248506264849</c:v>
                </c:pt>
                <c:pt idx="93">
                  <c:v>96.460798453967982</c:v>
                </c:pt>
                <c:pt idx="94">
                  <c:v>96.785536052588824</c:v>
                </c:pt>
                <c:pt idx="95">
                  <c:v>97.024176481334592</c:v>
                </c:pt>
                <c:pt idx="96">
                  <c:v>97.261535110256446</c:v>
                </c:pt>
                <c:pt idx="97">
                  <c:v>97.413955847050644</c:v>
                </c:pt>
                <c:pt idx="98">
                  <c:v>97.575697885037201</c:v>
                </c:pt>
                <c:pt idx="99">
                  <c:v>97.703472301811587</c:v>
                </c:pt>
                <c:pt idx="100">
                  <c:v>97.791228275818852</c:v>
                </c:pt>
                <c:pt idx="101">
                  <c:v>97.860435879988188</c:v>
                </c:pt>
                <c:pt idx="102">
                  <c:v>97.885185870633677</c:v>
                </c:pt>
                <c:pt idx="103">
                  <c:v>98.058925905811464</c:v>
                </c:pt>
                <c:pt idx="104">
                  <c:v>97.972348061002407</c:v>
                </c:pt>
                <c:pt idx="105">
                  <c:v>98.018417350031484</c:v>
                </c:pt>
                <c:pt idx="106">
                  <c:v>98.08169665472235</c:v>
                </c:pt>
                <c:pt idx="107">
                  <c:v>98.079792806437268</c:v>
                </c:pt>
                <c:pt idx="108">
                  <c:v>97.999944398350138</c:v>
                </c:pt>
                <c:pt idx="109">
                  <c:v>98.066390487345672</c:v>
                </c:pt>
                <c:pt idx="110">
                  <c:v>98.046852502817188</c:v>
                </c:pt>
                <c:pt idx="111">
                  <c:v>97.999755896196007</c:v>
                </c:pt>
                <c:pt idx="112">
                  <c:v>98.032375737506598</c:v>
                </c:pt>
                <c:pt idx="113">
                  <c:v>98.015269404824053</c:v>
                </c:pt>
                <c:pt idx="114">
                  <c:v>97.965891957963038</c:v>
                </c:pt>
                <c:pt idx="115">
                  <c:v>98.007446682785854</c:v>
                </c:pt>
                <c:pt idx="116">
                  <c:v>97.826637909479388</c:v>
                </c:pt>
                <c:pt idx="117">
                  <c:v>97.931632163971045</c:v>
                </c:pt>
                <c:pt idx="118">
                  <c:v>97.890247089851584</c:v>
                </c:pt>
                <c:pt idx="119">
                  <c:v>97.880633603525894</c:v>
                </c:pt>
                <c:pt idx="120">
                  <c:v>97.857928834692686</c:v>
                </c:pt>
                <c:pt idx="121">
                  <c:v>97.802104698164172</c:v>
                </c:pt>
                <c:pt idx="122">
                  <c:v>97.729456963654059</c:v>
                </c:pt>
                <c:pt idx="123">
                  <c:v>97.726195922095528</c:v>
                </c:pt>
                <c:pt idx="124">
                  <c:v>97.697412042177731</c:v>
                </c:pt>
                <c:pt idx="125">
                  <c:v>97.665037245020059</c:v>
                </c:pt>
                <c:pt idx="126">
                  <c:v>97.512192387644205</c:v>
                </c:pt>
                <c:pt idx="127">
                  <c:v>97.541532348299015</c:v>
                </c:pt>
                <c:pt idx="128">
                  <c:v>97.424587225243044</c:v>
                </c:pt>
                <c:pt idx="129">
                  <c:v>97.439346737608062</c:v>
                </c:pt>
                <c:pt idx="130">
                  <c:v>97.306039864760706</c:v>
                </c:pt>
                <c:pt idx="131">
                  <c:v>97.199829790522841</c:v>
                </c:pt>
                <c:pt idx="132">
                  <c:v>97.176748017381385</c:v>
                </c:pt>
                <c:pt idx="133">
                  <c:v>97.187718696980525</c:v>
                </c:pt>
                <c:pt idx="134">
                  <c:v>97.026193425970746</c:v>
                </c:pt>
                <c:pt idx="135">
                  <c:v>96.992546254714554</c:v>
                </c:pt>
                <c:pt idx="136">
                  <c:v>96.894978891209078</c:v>
                </c:pt>
                <c:pt idx="137">
                  <c:v>96.841972824206664</c:v>
                </c:pt>
                <c:pt idx="138">
                  <c:v>96.850427020431411</c:v>
                </c:pt>
                <c:pt idx="139">
                  <c:v>96.737383851199411</c:v>
                </c:pt>
                <c:pt idx="140">
                  <c:v>96.604519938030961</c:v>
                </c:pt>
                <c:pt idx="141">
                  <c:v>96.550684468962473</c:v>
                </c:pt>
                <c:pt idx="142">
                  <c:v>96.37794348655413</c:v>
                </c:pt>
                <c:pt idx="143">
                  <c:v>96.384107416813677</c:v>
                </c:pt>
                <c:pt idx="144">
                  <c:v>96.244240757947736</c:v>
                </c:pt>
                <c:pt idx="145">
                  <c:v>96.085608962267088</c:v>
                </c:pt>
                <c:pt idx="146">
                  <c:v>95.985232954960907</c:v>
                </c:pt>
                <c:pt idx="147">
                  <c:v>96.018361748381622</c:v>
                </c:pt>
                <c:pt idx="148">
                  <c:v>95.854885512813354</c:v>
                </c:pt>
                <c:pt idx="149">
                  <c:v>95.73695076271332</c:v>
                </c:pt>
                <c:pt idx="150">
                  <c:v>95.671466023585708</c:v>
                </c:pt>
                <c:pt idx="151">
                  <c:v>95.599129325659675</c:v>
                </c:pt>
                <c:pt idx="152">
                  <c:v>95.413749446148159</c:v>
                </c:pt>
                <c:pt idx="153">
                  <c:v>95.374277633685651</c:v>
                </c:pt>
                <c:pt idx="154">
                  <c:v>95.259801865377156</c:v>
                </c:pt>
                <c:pt idx="155">
                  <c:v>95.174298466787079</c:v>
                </c:pt>
                <c:pt idx="156">
                  <c:v>95.075826307765979</c:v>
                </c:pt>
                <c:pt idx="157">
                  <c:v>95.028126491780881</c:v>
                </c:pt>
                <c:pt idx="158">
                  <c:v>94.926544090453859</c:v>
                </c:pt>
                <c:pt idx="159">
                  <c:v>94.840390366226458</c:v>
                </c:pt>
                <c:pt idx="160">
                  <c:v>94.793444558857885</c:v>
                </c:pt>
                <c:pt idx="161">
                  <c:v>94.699929923721967</c:v>
                </c:pt>
                <c:pt idx="162">
                  <c:v>94.592862182595397</c:v>
                </c:pt>
                <c:pt idx="163">
                  <c:v>94.514125923628782</c:v>
                </c:pt>
                <c:pt idx="164">
                  <c:v>94.364494979184528</c:v>
                </c:pt>
                <c:pt idx="165">
                  <c:v>94.260980452396296</c:v>
                </c:pt>
                <c:pt idx="166">
                  <c:v>94.155166233917456</c:v>
                </c:pt>
                <c:pt idx="167">
                  <c:v>94.085232898307737</c:v>
                </c:pt>
                <c:pt idx="168">
                  <c:v>93.989079282428008</c:v>
                </c:pt>
                <c:pt idx="169">
                  <c:v>93.88686540691441</c:v>
                </c:pt>
                <c:pt idx="170">
                  <c:v>93.778242532281354</c:v>
                </c:pt>
                <c:pt idx="171">
                  <c:v>93.626622920377116</c:v>
                </c:pt>
                <c:pt idx="172">
                  <c:v>93.543390948655002</c:v>
                </c:pt>
                <c:pt idx="173">
                  <c:v>93.447454099752022</c:v>
                </c:pt>
                <c:pt idx="174">
                  <c:v>93.280603726274165</c:v>
                </c:pt>
                <c:pt idx="175">
                  <c:v>93.178917654321467</c:v>
                </c:pt>
                <c:pt idx="176">
                  <c:v>93.112462127247028</c:v>
                </c:pt>
                <c:pt idx="177">
                  <c:v>93.006638483042806</c:v>
                </c:pt>
                <c:pt idx="178">
                  <c:v>92.929938020163135</c:v>
                </c:pt>
                <c:pt idx="179">
                  <c:v>92.726650683079114</c:v>
                </c:pt>
                <c:pt idx="180">
                  <c:v>92.629017339495988</c:v>
                </c:pt>
                <c:pt idx="181">
                  <c:v>92.500479500733192</c:v>
                </c:pt>
                <c:pt idx="182">
                  <c:v>92.451507310649575</c:v>
                </c:pt>
                <c:pt idx="183">
                  <c:v>92.277559934220392</c:v>
                </c:pt>
                <c:pt idx="184">
                  <c:v>92.07724146591508</c:v>
                </c:pt>
                <c:pt idx="185">
                  <c:v>91.910843490195035</c:v>
                </c:pt>
                <c:pt idx="186">
                  <c:v>91.721467411959225</c:v>
                </c:pt>
                <c:pt idx="187">
                  <c:v>91.498001202788288</c:v>
                </c:pt>
                <c:pt idx="188">
                  <c:v>91.25085944919087</c:v>
                </c:pt>
                <c:pt idx="189">
                  <c:v>91.072849893959713</c:v>
                </c:pt>
                <c:pt idx="190">
                  <c:v>90.894670700378725</c:v>
                </c:pt>
                <c:pt idx="191">
                  <c:v>90.749120773833681</c:v>
                </c:pt>
                <c:pt idx="192">
                  <c:v>90.698631165498639</c:v>
                </c:pt>
                <c:pt idx="193">
                  <c:v>90.68493667362722</c:v>
                </c:pt>
                <c:pt idx="194">
                  <c:v>90.61259054997582</c:v>
                </c:pt>
                <c:pt idx="195">
                  <c:v>90.609829034802033</c:v>
                </c:pt>
                <c:pt idx="196">
                  <c:v>90.633598824128839</c:v>
                </c:pt>
                <c:pt idx="197">
                  <c:v>90.619932609433562</c:v>
                </c:pt>
                <c:pt idx="198">
                  <c:v>90.58542775893514</c:v>
                </c:pt>
                <c:pt idx="199">
                  <c:v>90.59776505753311</c:v>
                </c:pt>
                <c:pt idx="200">
                  <c:v>90.556200906984913</c:v>
                </c:pt>
                <c:pt idx="201">
                  <c:v>90.511780984009093</c:v>
                </c:pt>
                <c:pt idx="202">
                  <c:v>90.448888109351898</c:v>
                </c:pt>
                <c:pt idx="203">
                  <c:v>90.407050637474626</c:v>
                </c:pt>
                <c:pt idx="204">
                  <c:v>90.400566257259115</c:v>
                </c:pt>
                <c:pt idx="205">
                  <c:v>90.335194614482575</c:v>
                </c:pt>
                <c:pt idx="206">
                  <c:v>90.302932913675974</c:v>
                </c:pt>
                <c:pt idx="207">
                  <c:v>90.25757050463649</c:v>
                </c:pt>
                <c:pt idx="208">
                  <c:v>90.200841560238842</c:v>
                </c:pt>
                <c:pt idx="209">
                  <c:v>90.203047007029127</c:v>
                </c:pt>
                <c:pt idx="210">
                  <c:v>90.15575247252842</c:v>
                </c:pt>
                <c:pt idx="211">
                  <c:v>90.080767343426189</c:v>
                </c:pt>
                <c:pt idx="212">
                  <c:v>90.084150919414682</c:v>
                </c:pt>
                <c:pt idx="213">
                  <c:v>90.055602657924396</c:v>
                </c:pt>
                <c:pt idx="214">
                  <c:v>89.99875119145031</c:v>
                </c:pt>
                <c:pt idx="215">
                  <c:v>89.942766829943807</c:v>
                </c:pt>
                <c:pt idx="216">
                  <c:v>89.844285232843802</c:v>
                </c:pt>
                <c:pt idx="217">
                  <c:v>89.863267148988783</c:v>
                </c:pt>
                <c:pt idx="218">
                  <c:v>89.861843975637683</c:v>
                </c:pt>
                <c:pt idx="219">
                  <c:v>89.797763546056899</c:v>
                </c:pt>
                <c:pt idx="220">
                  <c:v>89.828762298490375</c:v>
                </c:pt>
                <c:pt idx="221">
                  <c:v>89.785718432592262</c:v>
                </c:pt>
                <c:pt idx="222">
                  <c:v>89.678235984255878</c:v>
                </c:pt>
                <c:pt idx="223">
                  <c:v>89.659763032574517</c:v>
                </c:pt>
                <c:pt idx="224">
                  <c:v>89.63812328423495</c:v>
                </c:pt>
                <c:pt idx="225">
                  <c:v>89.599443170936993</c:v>
                </c:pt>
                <c:pt idx="226">
                  <c:v>89.563383211639106</c:v>
                </c:pt>
                <c:pt idx="227">
                  <c:v>89.543072391750343</c:v>
                </c:pt>
                <c:pt idx="228">
                  <c:v>89.463044907234476</c:v>
                </c:pt>
                <c:pt idx="229">
                  <c:v>89.467945889120884</c:v>
                </c:pt>
                <c:pt idx="230">
                  <c:v>89.381688494267792</c:v>
                </c:pt>
                <c:pt idx="231">
                  <c:v>89.332961360690604</c:v>
                </c:pt>
                <c:pt idx="232">
                  <c:v>89.334092361261867</c:v>
                </c:pt>
                <c:pt idx="233">
                  <c:v>89.293329335603602</c:v>
                </c:pt>
                <c:pt idx="234">
                  <c:v>89.27414950393262</c:v>
                </c:pt>
                <c:pt idx="235">
                  <c:v>89.240549461303331</c:v>
                </c:pt>
                <c:pt idx="236">
                  <c:v>89.160710478941581</c:v>
                </c:pt>
                <c:pt idx="237">
                  <c:v>89.13627151252669</c:v>
                </c:pt>
                <c:pt idx="238">
                  <c:v>89.12954207580475</c:v>
                </c:pt>
                <c:pt idx="239">
                  <c:v>89.092341690210205</c:v>
                </c:pt>
                <c:pt idx="240">
                  <c:v>89.077129780087361</c:v>
                </c:pt>
                <c:pt idx="241">
                  <c:v>89.027460148093013</c:v>
                </c:pt>
                <c:pt idx="242">
                  <c:v>88.966527663719674</c:v>
                </c:pt>
                <c:pt idx="243">
                  <c:v>88.989543456783451</c:v>
                </c:pt>
                <c:pt idx="244">
                  <c:v>88.955330791418376</c:v>
                </c:pt>
                <c:pt idx="245">
                  <c:v>88.981796128194816</c:v>
                </c:pt>
                <c:pt idx="246">
                  <c:v>88.955038618638554</c:v>
                </c:pt>
                <c:pt idx="247">
                  <c:v>88.935246164231756</c:v>
                </c:pt>
                <c:pt idx="248">
                  <c:v>88.949383628135607</c:v>
                </c:pt>
                <c:pt idx="249">
                  <c:v>88.881438972339396</c:v>
                </c:pt>
                <c:pt idx="250">
                  <c:v>88.863116819910644</c:v>
                </c:pt>
                <c:pt idx="251">
                  <c:v>88.861165842998645</c:v>
                </c:pt>
                <c:pt idx="252">
                  <c:v>88.854229065025336</c:v>
                </c:pt>
                <c:pt idx="253">
                  <c:v>88.862080064239663</c:v>
                </c:pt>
                <c:pt idx="254">
                  <c:v>88.844398811722854</c:v>
                </c:pt>
                <c:pt idx="255">
                  <c:v>88.871128044102974</c:v>
                </c:pt>
                <c:pt idx="256">
                  <c:v>88.831439464663688</c:v>
                </c:pt>
                <c:pt idx="257">
                  <c:v>88.854841687761123</c:v>
                </c:pt>
                <c:pt idx="258">
                  <c:v>88.837462021396007</c:v>
                </c:pt>
                <c:pt idx="259">
                  <c:v>88.819846748956877</c:v>
                </c:pt>
                <c:pt idx="260">
                  <c:v>88.794484135575573</c:v>
                </c:pt>
                <c:pt idx="261">
                  <c:v>88.797415301452745</c:v>
                </c:pt>
                <c:pt idx="262">
                  <c:v>88.80541709991968</c:v>
                </c:pt>
                <c:pt idx="263">
                  <c:v>88.773994226904549</c:v>
                </c:pt>
                <c:pt idx="264">
                  <c:v>88.741044509912598</c:v>
                </c:pt>
                <c:pt idx="265">
                  <c:v>88.710988255896268</c:v>
                </c:pt>
                <c:pt idx="266">
                  <c:v>88.672930191059507</c:v>
                </c:pt>
                <c:pt idx="267">
                  <c:v>88.622506562802144</c:v>
                </c:pt>
                <c:pt idx="268">
                  <c:v>88.641629840120828</c:v>
                </c:pt>
                <c:pt idx="269">
                  <c:v>88.643731616285422</c:v>
                </c:pt>
                <c:pt idx="270">
                  <c:v>88.648057678337551</c:v>
                </c:pt>
                <c:pt idx="271">
                  <c:v>88.648623184799945</c:v>
                </c:pt>
                <c:pt idx="272">
                  <c:v>88.627520653393134</c:v>
                </c:pt>
                <c:pt idx="273">
                  <c:v>88.607068447623632</c:v>
                </c:pt>
                <c:pt idx="274">
                  <c:v>88.611017517720995</c:v>
                </c:pt>
                <c:pt idx="275">
                  <c:v>88.606267335087196</c:v>
                </c:pt>
                <c:pt idx="276">
                  <c:v>88.579349600552959</c:v>
                </c:pt>
                <c:pt idx="277">
                  <c:v>88.595061037060518</c:v>
                </c:pt>
                <c:pt idx="278">
                  <c:v>88.566889779878522</c:v>
                </c:pt>
                <c:pt idx="279">
                  <c:v>88.523723379550432</c:v>
                </c:pt>
                <c:pt idx="280">
                  <c:v>88.528087144504113</c:v>
                </c:pt>
                <c:pt idx="281">
                  <c:v>88.498671790399754</c:v>
                </c:pt>
                <c:pt idx="282">
                  <c:v>88.467833262944268</c:v>
                </c:pt>
                <c:pt idx="283">
                  <c:v>88.451471500799357</c:v>
                </c:pt>
                <c:pt idx="284">
                  <c:v>88.408050630592982</c:v>
                </c:pt>
                <c:pt idx="285">
                  <c:v>88.376769131105064</c:v>
                </c:pt>
                <c:pt idx="286">
                  <c:v>88.339559319785138</c:v>
                </c:pt>
                <c:pt idx="287">
                  <c:v>88.325949647088649</c:v>
                </c:pt>
                <c:pt idx="288">
                  <c:v>88.275224420326069</c:v>
                </c:pt>
                <c:pt idx="289">
                  <c:v>88.259409313192805</c:v>
                </c:pt>
                <c:pt idx="290">
                  <c:v>88.220276802137036</c:v>
                </c:pt>
                <c:pt idx="291">
                  <c:v>88.17453738878929</c:v>
                </c:pt>
                <c:pt idx="292">
                  <c:v>88.111672791308266</c:v>
                </c:pt>
                <c:pt idx="293">
                  <c:v>88.065631779455302</c:v>
                </c:pt>
                <c:pt idx="294">
                  <c:v>88.041579230720544</c:v>
                </c:pt>
                <c:pt idx="295">
                  <c:v>88.009081911486405</c:v>
                </c:pt>
                <c:pt idx="296">
                  <c:v>87.965397145676349</c:v>
                </c:pt>
                <c:pt idx="297">
                  <c:v>87.909742647497694</c:v>
                </c:pt>
                <c:pt idx="298">
                  <c:v>87.852099481859042</c:v>
                </c:pt>
                <c:pt idx="299">
                  <c:v>87.78267509835942</c:v>
                </c:pt>
                <c:pt idx="300">
                  <c:v>87.72377842242652</c:v>
                </c:pt>
                <c:pt idx="301">
                  <c:v>87.665032533392704</c:v>
                </c:pt>
                <c:pt idx="302">
                  <c:v>87.623713439350936</c:v>
                </c:pt>
                <c:pt idx="303">
                  <c:v>87.562366260121323</c:v>
                </c:pt>
                <c:pt idx="304">
                  <c:v>87.473733767774561</c:v>
                </c:pt>
                <c:pt idx="305">
                  <c:v>87.406863558197358</c:v>
                </c:pt>
                <c:pt idx="306">
                  <c:v>87.332029228347722</c:v>
                </c:pt>
                <c:pt idx="307">
                  <c:v>87.236035837445968</c:v>
                </c:pt>
                <c:pt idx="308">
                  <c:v>87.155235505216297</c:v>
                </c:pt>
                <c:pt idx="309">
                  <c:v>87.068836736835991</c:v>
                </c:pt>
                <c:pt idx="310">
                  <c:v>86.981910177248309</c:v>
                </c:pt>
                <c:pt idx="311">
                  <c:v>86.902174865512251</c:v>
                </c:pt>
                <c:pt idx="312">
                  <c:v>86.792072275529307</c:v>
                </c:pt>
                <c:pt idx="313">
                  <c:v>86.713967490749255</c:v>
                </c:pt>
                <c:pt idx="314">
                  <c:v>86.594487045221641</c:v>
                </c:pt>
                <c:pt idx="315">
                  <c:v>86.508550112678023</c:v>
                </c:pt>
                <c:pt idx="316">
                  <c:v>86.422179609120363</c:v>
                </c:pt>
                <c:pt idx="317">
                  <c:v>86.311426705853577</c:v>
                </c:pt>
                <c:pt idx="318">
                  <c:v>86.213991290149934</c:v>
                </c:pt>
                <c:pt idx="319">
                  <c:v>86.096706865687224</c:v>
                </c:pt>
                <c:pt idx="320">
                  <c:v>85.988753180495777</c:v>
                </c:pt>
                <c:pt idx="321">
                  <c:v>85.872401828724833</c:v>
                </c:pt>
                <c:pt idx="322">
                  <c:v>85.761422720402393</c:v>
                </c:pt>
                <c:pt idx="323">
                  <c:v>85.667304900609579</c:v>
                </c:pt>
                <c:pt idx="324">
                  <c:v>85.549558652663677</c:v>
                </c:pt>
                <c:pt idx="325">
                  <c:v>85.430879344379491</c:v>
                </c:pt>
                <c:pt idx="326">
                  <c:v>85.321370525681587</c:v>
                </c:pt>
                <c:pt idx="327">
                  <c:v>85.238873698771727</c:v>
                </c:pt>
                <c:pt idx="328">
                  <c:v>85.11645267399507</c:v>
                </c:pt>
                <c:pt idx="329">
                  <c:v>85.024417766562564</c:v>
                </c:pt>
                <c:pt idx="330">
                  <c:v>84.904041951244722</c:v>
                </c:pt>
                <c:pt idx="331">
                  <c:v>84.802779999873664</c:v>
                </c:pt>
                <c:pt idx="332">
                  <c:v>84.715005174415637</c:v>
                </c:pt>
                <c:pt idx="333">
                  <c:v>84.599143935657551</c:v>
                </c:pt>
                <c:pt idx="334">
                  <c:v>84.484479652841415</c:v>
                </c:pt>
                <c:pt idx="335">
                  <c:v>84.367675915666169</c:v>
                </c:pt>
                <c:pt idx="336">
                  <c:v>84.238827040319265</c:v>
                </c:pt>
                <c:pt idx="337">
                  <c:v>84.059545123343113</c:v>
                </c:pt>
                <c:pt idx="338">
                  <c:v>83.939602866685817</c:v>
                </c:pt>
                <c:pt idx="339">
                  <c:v>83.805692784474516</c:v>
                </c:pt>
                <c:pt idx="340">
                  <c:v>83.679068207368672</c:v>
                </c:pt>
                <c:pt idx="341">
                  <c:v>83.552471919792495</c:v>
                </c:pt>
                <c:pt idx="342">
                  <c:v>83.393095541220703</c:v>
                </c:pt>
                <c:pt idx="343">
                  <c:v>83.245255348710458</c:v>
                </c:pt>
                <c:pt idx="344">
                  <c:v>83.093089094148084</c:v>
                </c:pt>
                <c:pt idx="345">
                  <c:v>82.952261073060711</c:v>
                </c:pt>
                <c:pt idx="346">
                  <c:v>82.737720321676633</c:v>
                </c:pt>
                <c:pt idx="347">
                  <c:v>82.551774935702696</c:v>
                </c:pt>
                <c:pt idx="348">
                  <c:v>82.37259668935225</c:v>
                </c:pt>
                <c:pt idx="349">
                  <c:v>82.187320492819921</c:v>
                </c:pt>
                <c:pt idx="350">
                  <c:v>82.019508769474143</c:v>
                </c:pt>
                <c:pt idx="351">
                  <c:v>81.815684203103899</c:v>
                </c:pt>
                <c:pt idx="352">
                  <c:v>81.59372598645902</c:v>
                </c:pt>
                <c:pt idx="353">
                  <c:v>81.382644192159447</c:v>
                </c:pt>
                <c:pt idx="354">
                  <c:v>81.193503744704685</c:v>
                </c:pt>
                <c:pt idx="355">
                  <c:v>81.003590449536134</c:v>
                </c:pt>
                <c:pt idx="356">
                  <c:v>80.783385281923728</c:v>
                </c:pt>
                <c:pt idx="357">
                  <c:v>80.565187620868585</c:v>
                </c:pt>
                <c:pt idx="358">
                  <c:v>80.314323002229443</c:v>
                </c:pt>
                <c:pt idx="359">
                  <c:v>80.163042691731917</c:v>
                </c:pt>
                <c:pt idx="360">
                  <c:v>79.946984509742904</c:v>
                </c:pt>
                <c:pt idx="361">
                  <c:v>79.735356060431712</c:v>
                </c:pt>
                <c:pt idx="362">
                  <c:v>79.508685351701047</c:v>
                </c:pt>
                <c:pt idx="363">
                  <c:v>79.26309871925659</c:v>
                </c:pt>
                <c:pt idx="364">
                  <c:v>79.027469568876995</c:v>
                </c:pt>
                <c:pt idx="365">
                  <c:v>78.81471483803395</c:v>
                </c:pt>
                <c:pt idx="366">
                  <c:v>78.611328537010195</c:v>
                </c:pt>
                <c:pt idx="367">
                  <c:v>78.369799364328244</c:v>
                </c:pt>
                <c:pt idx="368">
                  <c:v>78.093656951482743</c:v>
                </c:pt>
                <c:pt idx="369">
                  <c:v>77.82881508156423</c:v>
                </c:pt>
                <c:pt idx="370">
                  <c:v>77.601583585410609</c:v>
                </c:pt>
                <c:pt idx="371">
                  <c:v>77.252652076881276</c:v>
                </c:pt>
                <c:pt idx="372">
                  <c:v>76.971109143411127</c:v>
                </c:pt>
                <c:pt idx="373">
                  <c:v>76.664217741324521</c:v>
                </c:pt>
                <c:pt idx="374">
                  <c:v>76.334202156508979</c:v>
                </c:pt>
                <c:pt idx="375">
                  <c:v>75.994054732239263</c:v>
                </c:pt>
                <c:pt idx="376">
                  <c:v>75.636193046883633</c:v>
                </c:pt>
                <c:pt idx="377">
                  <c:v>75.241621076592807</c:v>
                </c:pt>
                <c:pt idx="378">
                  <c:v>74.806959976771253</c:v>
                </c:pt>
                <c:pt idx="379">
                  <c:v>74.41120517059629</c:v>
                </c:pt>
                <c:pt idx="380">
                  <c:v>74.013499399862837</c:v>
                </c:pt>
                <c:pt idx="381">
                  <c:v>73.532363729527773</c:v>
                </c:pt>
                <c:pt idx="382">
                  <c:v>73.089158870560055</c:v>
                </c:pt>
                <c:pt idx="383">
                  <c:v>72.589399449291022</c:v>
                </c:pt>
                <c:pt idx="384">
                  <c:v>72.099182815230563</c:v>
                </c:pt>
                <c:pt idx="385">
                  <c:v>71.611595736188562</c:v>
                </c:pt>
                <c:pt idx="386">
                  <c:v>71.082406816050323</c:v>
                </c:pt>
                <c:pt idx="387">
                  <c:v>70.531606424748659</c:v>
                </c:pt>
                <c:pt idx="388">
                  <c:v>69.991611769028708</c:v>
                </c:pt>
                <c:pt idx="389">
                  <c:v>69.419171629387478</c:v>
                </c:pt>
                <c:pt idx="390">
                  <c:v>68.827857975619892</c:v>
                </c:pt>
                <c:pt idx="391">
                  <c:v>68.15596547563888</c:v>
                </c:pt>
                <c:pt idx="392">
                  <c:v>67.51976535637283</c:v>
                </c:pt>
                <c:pt idx="393">
                  <c:v>66.867528643957314</c:v>
                </c:pt>
                <c:pt idx="394">
                  <c:v>66.185688075283295</c:v>
                </c:pt>
                <c:pt idx="395">
                  <c:v>65.47949337172281</c:v>
                </c:pt>
                <c:pt idx="396">
                  <c:v>64.777007388439216</c:v>
                </c:pt>
                <c:pt idx="397">
                  <c:v>63.981638256559798</c:v>
                </c:pt>
                <c:pt idx="398">
                  <c:v>63.237248833674762</c:v>
                </c:pt>
                <c:pt idx="399">
                  <c:v>62.409919599493954</c:v>
                </c:pt>
                <c:pt idx="400">
                  <c:v>61.522793600550543</c:v>
                </c:pt>
                <c:pt idx="401">
                  <c:v>60.635450834630355</c:v>
                </c:pt>
                <c:pt idx="402">
                  <c:v>59.713296900667103</c:v>
                </c:pt>
                <c:pt idx="403">
                  <c:v>58.807203130343538</c:v>
                </c:pt>
                <c:pt idx="404">
                  <c:v>57.811147963929443</c:v>
                </c:pt>
                <c:pt idx="405">
                  <c:v>56.743444103421155</c:v>
                </c:pt>
                <c:pt idx="406">
                  <c:v>55.831087438898294</c:v>
                </c:pt>
                <c:pt idx="407">
                  <c:v>54.725188871418979</c:v>
                </c:pt>
                <c:pt idx="408">
                  <c:v>53.717691763843639</c:v>
                </c:pt>
                <c:pt idx="409">
                  <c:v>52.804255946415843</c:v>
                </c:pt>
                <c:pt idx="410">
                  <c:v>51.700449717022224</c:v>
                </c:pt>
                <c:pt idx="411">
                  <c:v>50.664918019106175</c:v>
                </c:pt>
                <c:pt idx="412">
                  <c:v>49.616756862165829</c:v>
                </c:pt>
                <c:pt idx="413">
                  <c:v>48.740997386227086</c:v>
                </c:pt>
                <c:pt idx="414">
                  <c:v>47.751370045676204</c:v>
                </c:pt>
                <c:pt idx="415">
                  <c:v>46.668341178694</c:v>
                </c:pt>
                <c:pt idx="416">
                  <c:v>45.490068198033626</c:v>
                </c:pt>
                <c:pt idx="417">
                  <c:v>44.411040236461652</c:v>
                </c:pt>
                <c:pt idx="418">
                  <c:v>43.311300880202431</c:v>
                </c:pt>
                <c:pt idx="419">
                  <c:v>42.252074786409125</c:v>
                </c:pt>
                <c:pt idx="420">
                  <c:v>40.983029859042894</c:v>
                </c:pt>
                <c:pt idx="421">
                  <c:v>39.644207102005488</c:v>
                </c:pt>
                <c:pt idx="422">
                  <c:v>38.494239685848676</c:v>
                </c:pt>
                <c:pt idx="423">
                  <c:v>37.53527179632453</c:v>
                </c:pt>
                <c:pt idx="424">
                  <c:v>36.394439551079181</c:v>
                </c:pt>
                <c:pt idx="425">
                  <c:v>35.172660881037508</c:v>
                </c:pt>
                <c:pt idx="426">
                  <c:v>34.037705099957812</c:v>
                </c:pt>
                <c:pt idx="427">
                  <c:v>32.907916555887937</c:v>
                </c:pt>
                <c:pt idx="428">
                  <c:v>31.937478472733428</c:v>
                </c:pt>
                <c:pt idx="429">
                  <c:v>31.038740894278924</c:v>
                </c:pt>
                <c:pt idx="430">
                  <c:v>30.043312483011938</c:v>
                </c:pt>
                <c:pt idx="431">
                  <c:v>29.003612600855522</c:v>
                </c:pt>
                <c:pt idx="432">
                  <c:v>28.100044727278217</c:v>
                </c:pt>
                <c:pt idx="433">
                  <c:v>27.324677750576697</c:v>
                </c:pt>
                <c:pt idx="434">
                  <c:v>26.540990872618472</c:v>
                </c:pt>
                <c:pt idx="435">
                  <c:v>25.651624083502966</c:v>
                </c:pt>
                <c:pt idx="436">
                  <c:v>24.794335212079378</c:v>
                </c:pt>
                <c:pt idx="437">
                  <c:v>23.895654187977165</c:v>
                </c:pt>
                <c:pt idx="438">
                  <c:v>23.248681329345001</c:v>
                </c:pt>
                <c:pt idx="439">
                  <c:v>22.581206789150215</c:v>
                </c:pt>
                <c:pt idx="440">
                  <c:v>21.750060432673862</c:v>
                </c:pt>
                <c:pt idx="441">
                  <c:v>20.8180715510757</c:v>
                </c:pt>
                <c:pt idx="442">
                  <c:v>20.008979650148717</c:v>
                </c:pt>
                <c:pt idx="443">
                  <c:v>19.368610160705696</c:v>
                </c:pt>
                <c:pt idx="444">
                  <c:v>18.609597879943415</c:v>
                </c:pt>
                <c:pt idx="445">
                  <c:v>17.812104587345804</c:v>
                </c:pt>
                <c:pt idx="446">
                  <c:v>16.907925276969316</c:v>
                </c:pt>
                <c:pt idx="447">
                  <c:v>16.118973371644625</c:v>
                </c:pt>
                <c:pt idx="448">
                  <c:v>15.334060074631688</c:v>
                </c:pt>
                <c:pt idx="449">
                  <c:v>14.514841040936464</c:v>
                </c:pt>
                <c:pt idx="450">
                  <c:v>13.574196489777695</c:v>
                </c:pt>
                <c:pt idx="451">
                  <c:v>12.422418296653012</c:v>
                </c:pt>
                <c:pt idx="452">
                  <c:v>11.111839845551641</c:v>
                </c:pt>
                <c:pt idx="453">
                  <c:v>9.8299769421827783</c:v>
                </c:pt>
                <c:pt idx="454">
                  <c:v>8.4066392375455585</c:v>
                </c:pt>
                <c:pt idx="455">
                  <c:v>6.8746450913276975</c:v>
                </c:pt>
                <c:pt idx="456">
                  <c:v>5.2840511474073502</c:v>
                </c:pt>
                <c:pt idx="457">
                  <c:v>3.8602822498060476</c:v>
                </c:pt>
                <c:pt idx="458">
                  <c:v>2.9866139408406043</c:v>
                </c:pt>
                <c:pt idx="459">
                  <c:v>2.2741295322658854</c:v>
                </c:pt>
                <c:pt idx="460">
                  <c:v>1.764333682613985</c:v>
                </c:pt>
                <c:pt idx="461">
                  <c:v>1.4116483770982584</c:v>
                </c:pt>
                <c:pt idx="462">
                  <c:v>1.1988080879700049</c:v>
                </c:pt>
                <c:pt idx="463">
                  <c:v>1.0560869803546609</c:v>
                </c:pt>
                <c:pt idx="464">
                  <c:v>0.92699431646523822</c:v>
                </c:pt>
                <c:pt idx="465">
                  <c:v>0.80553220260373226</c:v>
                </c:pt>
                <c:pt idx="466">
                  <c:v>0.67163523005696424</c:v>
                </c:pt>
                <c:pt idx="467">
                  <c:v>0.55623087325597864</c:v>
                </c:pt>
                <c:pt idx="468">
                  <c:v>0.46279691182886395</c:v>
                </c:pt>
                <c:pt idx="469">
                  <c:v>0.3935261258981223</c:v>
                </c:pt>
                <c:pt idx="470">
                  <c:v>0.3002724540140867</c:v>
                </c:pt>
                <c:pt idx="471">
                  <c:v>0.22846463712176696</c:v>
                </c:pt>
                <c:pt idx="472">
                  <c:v>0.18255225874842729</c:v>
                </c:pt>
                <c:pt idx="473">
                  <c:v>0.14472134734600692</c:v>
                </c:pt>
                <c:pt idx="474">
                  <c:v>0.12142704629643765</c:v>
                </c:pt>
                <c:pt idx="475">
                  <c:v>8.8290684920058163E-2</c:v>
                </c:pt>
                <c:pt idx="476">
                  <c:v>7.2317925340038905E-2</c:v>
                </c:pt>
                <c:pt idx="477">
                  <c:v>5.257236295345085E-2</c:v>
                </c:pt>
                <c:pt idx="478">
                  <c:v>4.831903816168432E-2</c:v>
                </c:pt>
                <c:pt idx="479">
                  <c:v>4.0867967632725141E-2</c:v>
                </c:pt>
                <c:pt idx="480">
                  <c:v>5.7948000984909494E-2</c:v>
                </c:pt>
                <c:pt idx="481">
                  <c:v>4.4112783033541526E-2</c:v>
                </c:pt>
                <c:pt idx="482">
                  <c:v>3.8417432093361507E-2</c:v>
                </c:pt>
                <c:pt idx="483">
                  <c:v>4.9300446146167076E-2</c:v>
                </c:pt>
                <c:pt idx="484">
                  <c:v>3.5663994889751693E-2</c:v>
                </c:pt>
                <c:pt idx="485">
                  <c:v>3.3846251310187876E-2</c:v>
                </c:pt>
                <c:pt idx="486">
                  <c:v>2.2879661907596344E-2</c:v>
                </c:pt>
                <c:pt idx="487">
                  <c:v>2.9647156953796425E-2</c:v>
                </c:pt>
                <c:pt idx="488">
                  <c:v>3.3124837865015508E-2</c:v>
                </c:pt>
                <c:pt idx="489">
                  <c:v>2.997025926936131E-2</c:v>
                </c:pt>
                <c:pt idx="490">
                  <c:v>2.4015472934277506E-2</c:v>
                </c:pt>
                <c:pt idx="491">
                  <c:v>2.0018138898044151E-2</c:v>
                </c:pt>
                <c:pt idx="492">
                  <c:v>2.2847677740664492E-2</c:v>
                </c:pt>
                <c:pt idx="493">
                  <c:v>2.3700532345673396E-2</c:v>
                </c:pt>
                <c:pt idx="494">
                  <c:v>2.8568579203411635E-2</c:v>
                </c:pt>
                <c:pt idx="495">
                  <c:v>1.9751749837923788E-2</c:v>
                </c:pt>
                <c:pt idx="496">
                  <c:v>2.6922940400676637E-2</c:v>
                </c:pt>
                <c:pt idx="497">
                  <c:v>1.7235166956044136E-2</c:v>
                </c:pt>
                <c:pt idx="498">
                  <c:v>1.9145427637455699E-2</c:v>
                </c:pt>
                <c:pt idx="499">
                  <c:v>1.1590559262686486E-2</c:v>
                </c:pt>
                <c:pt idx="500">
                  <c:v>2.2208622392525114E-2</c:v>
                </c:pt>
                <c:pt idx="501">
                  <c:v>1.9948940336641494E-2</c:v>
                </c:pt>
                <c:pt idx="502">
                  <c:v>1.8531051889682359E-2</c:v>
                </c:pt>
                <c:pt idx="503">
                  <c:v>1.3088326461650517E-2</c:v>
                </c:pt>
                <c:pt idx="504">
                  <c:v>1.5132989722512953E-2</c:v>
                </c:pt>
                <c:pt idx="505">
                  <c:v>1.388812300374857E-2</c:v>
                </c:pt>
                <c:pt idx="506">
                  <c:v>1.4369513625748686E-2</c:v>
                </c:pt>
                <c:pt idx="507">
                  <c:v>1.497099907021013E-2</c:v>
                </c:pt>
                <c:pt idx="508">
                  <c:v>2.1281691048799952E-2</c:v>
                </c:pt>
                <c:pt idx="509">
                  <c:v>1.4402090316261435E-2</c:v>
                </c:pt>
                <c:pt idx="510">
                  <c:v>1.8491709047826654E-2</c:v>
                </c:pt>
                <c:pt idx="511">
                  <c:v>1.8095622994731126E-2</c:v>
                </c:pt>
                <c:pt idx="512">
                  <c:v>1.5403435488831942E-2</c:v>
                </c:pt>
                <c:pt idx="513">
                  <c:v>1.9095444893488172E-2</c:v>
                </c:pt>
                <c:pt idx="514">
                  <c:v>1.717684875775535E-2</c:v>
                </c:pt>
                <c:pt idx="515">
                  <c:v>1.6183900016413687E-2</c:v>
                </c:pt>
                <c:pt idx="516">
                  <c:v>2.1693320493655518E-2</c:v>
                </c:pt>
                <c:pt idx="517">
                  <c:v>1.7459132135692002E-2</c:v>
                </c:pt>
                <c:pt idx="518">
                  <c:v>1.7292333498698936E-2</c:v>
                </c:pt>
                <c:pt idx="519">
                  <c:v>2.2823112051980954E-2</c:v>
                </c:pt>
                <c:pt idx="520">
                  <c:v>1.0222638611952136E-2</c:v>
                </c:pt>
                <c:pt idx="521">
                  <c:v>2.2963619227800141E-2</c:v>
                </c:pt>
                <c:pt idx="522">
                  <c:v>1.8643051731177977E-2</c:v>
                </c:pt>
                <c:pt idx="523">
                  <c:v>1.668461919394832E-2</c:v>
                </c:pt>
                <c:pt idx="524">
                  <c:v>1.5655353441547649E-2</c:v>
                </c:pt>
                <c:pt idx="525">
                  <c:v>2.5917772089652975E-2</c:v>
                </c:pt>
                <c:pt idx="526">
                  <c:v>2.0980973064465794E-2</c:v>
                </c:pt>
                <c:pt idx="527">
                  <c:v>1.5459155831199696E-2</c:v>
                </c:pt>
                <c:pt idx="528">
                  <c:v>1.4363828949769869E-2</c:v>
                </c:pt>
                <c:pt idx="529">
                  <c:v>1.4017141196254161E-2</c:v>
                </c:pt>
                <c:pt idx="530">
                  <c:v>1.2660041092955697E-2</c:v>
                </c:pt>
                <c:pt idx="531">
                  <c:v>1.1912763022491822E-2</c:v>
                </c:pt>
                <c:pt idx="532">
                  <c:v>1.5648887579238224E-2</c:v>
                </c:pt>
                <c:pt idx="533">
                  <c:v>1.6369119460937612E-2</c:v>
                </c:pt>
                <c:pt idx="534">
                  <c:v>1.6105442131360264E-2</c:v>
                </c:pt>
                <c:pt idx="535">
                  <c:v>8.7055796585491473E-3</c:v>
                </c:pt>
                <c:pt idx="536">
                  <c:v>1.8932123101456901E-2</c:v>
                </c:pt>
                <c:pt idx="537">
                  <c:v>2.2329168216798038E-2</c:v>
                </c:pt>
                <c:pt idx="538">
                  <c:v>2.0642978547523654E-2</c:v>
                </c:pt>
                <c:pt idx="539">
                  <c:v>2.0123191967579761E-2</c:v>
                </c:pt>
                <c:pt idx="540">
                  <c:v>1.0138001348579421E-2</c:v>
                </c:pt>
                <c:pt idx="541">
                  <c:v>1.2358807670920572E-2</c:v>
                </c:pt>
                <c:pt idx="542">
                  <c:v>1.9710699642655781E-2</c:v>
                </c:pt>
                <c:pt idx="543">
                  <c:v>1.4221085183970764E-2</c:v>
                </c:pt>
                <c:pt idx="544">
                  <c:v>1.6653791278154834E-2</c:v>
                </c:pt>
                <c:pt idx="545">
                  <c:v>1.2821321875720349E-2</c:v>
                </c:pt>
                <c:pt idx="546">
                  <c:v>2.425421755249622E-2</c:v>
                </c:pt>
                <c:pt idx="547">
                  <c:v>1.0406691439510476E-2</c:v>
                </c:pt>
                <c:pt idx="548">
                  <c:v>1.5707376045905698E-2</c:v>
                </c:pt>
                <c:pt idx="549">
                  <c:v>1.7472915239264815E-2</c:v>
                </c:pt>
                <c:pt idx="550">
                  <c:v>1.2755525358798248E-2</c:v>
                </c:pt>
                <c:pt idx="551">
                  <c:v>1.8459453350824166E-2</c:v>
                </c:pt>
                <c:pt idx="552">
                  <c:v>1.3414303895234037E-2</c:v>
                </c:pt>
                <c:pt idx="553">
                  <c:v>1.2799960353051877E-2</c:v>
                </c:pt>
                <c:pt idx="554">
                  <c:v>9.1771558496177852E-3</c:v>
                </c:pt>
                <c:pt idx="555">
                  <c:v>1.3892769923422392E-2</c:v>
                </c:pt>
                <c:pt idx="556">
                  <c:v>2.2333128269162599E-2</c:v>
                </c:pt>
                <c:pt idx="557">
                  <c:v>2.0129351796475178E-2</c:v>
                </c:pt>
                <c:pt idx="558">
                  <c:v>1.2415165404804456E-2</c:v>
                </c:pt>
                <c:pt idx="559">
                  <c:v>1.7017192498142601E-2</c:v>
                </c:pt>
                <c:pt idx="560">
                  <c:v>2.3803970095419371E-2</c:v>
                </c:pt>
                <c:pt idx="561">
                  <c:v>1.850123297123097E-2</c:v>
                </c:pt>
                <c:pt idx="562">
                  <c:v>2.1113850047644003E-2</c:v>
                </c:pt>
                <c:pt idx="563">
                  <c:v>1.44000527536231E-2</c:v>
                </c:pt>
                <c:pt idx="564">
                  <c:v>1.8024949461725028E-2</c:v>
                </c:pt>
                <c:pt idx="565">
                  <c:v>1.6115527509276879E-2</c:v>
                </c:pt>
                <c:pt idx="566">
                  <c:v>1.7389343348460651E-2</c:v>
                </c:pt>
                <c:pt idx="567">
                  <c:v>1.1800776987274955E-2</c:v>
                </c:pt>
                <c:pt idx="568">
                  <c:v>1.4745393270791522E-2</c:v>
                </c:pt>
                <c:pt idx="569">
                  <c:v>7.9497636597941467E-3</c:v>
                </c:pt>
                <c:pt idx="570">
                  <c:v>9.5763574866753985E-3</c:v>
                </c:pt>
                <c:pt idx="571">
                  <c:v>9.90419241695264E-3</c:v>
                </c:pt>
                <c:pt idx="572">
                  <c:v>2.1976352839978088E-2</c:v>
                </c:pt>
                <c:pt idx="573">
                  <c:v>2.0691012340554243E-2</c:v>
                </c:pt>
                <c:pt idx="574">
                  <c:v>1.8375149737129011E-2</c:v>
                </c:pt>
                <c:pt idx="575">
                  <c:v>1.6998994881411843E-2</c:v>
                </c:pt>
                <c:pt idx="576">
                  <c:v>1.9947226077619114E-2</c:v>
                </c:pt>
                <c:pt idx="577">
                  <c:v>1.9071540747425775E-2</c:v>
                </c:pt>
                <c:pt idx="578">
                  <c:v>2.0588649172915835E-2</c:v>
                </c:pt>
                <c:pt idx="579">
                  <c:v>2.3449925964732009E-2</c:v>
                </c:pt>
                <c:pt idx="580">
                  <c:v>2.5445759273783491E-2</c:v>
                </c:pt>
                <c:pt idx="581">
                  <c:v>2.2374104837532476E-2</c:v>
                </c:pt>
                <c:pt idx="582">
                  <c:v>2.1078945882404766E-2</c:v>
                </c:pt>
                <c:pt idx="583">
                  <c:v>1.934779888791922E-2</c:v>
                </c:pt>
                <c:pt idx="584">
                  <c:v>2.2420304715477707E-2</c:v>
                </c:pt>
                <c:pt idx="585">
                  <c:v>2.3191638791187432E-2</c:v>
                </c:pt>
                <c:pt idx="586">
                  <c:v>2.016958742623829E-2</c:v>
                </c:pt>
                <c:pt idx="587">
                  <c:v>2.4558640180450161E-2</c:v>
                </c:pt>
                <c:pt idx="588">
                  <c:v>1.7938967253580466E-2</c:v>
                </c:pt>
                <c:pt idx="589">
                  <c:v>2.5979345078626048E-2</c:v>
                </c:pt>
                <c:pt idx="590">
                  <c:v>2.3177337952161467E-2</c:v>
                </c:pt>
                <c:pt idx="591">
                  <c:v>2.3909851516973023E-2</c:v>
                </c:pt>
                <c:pt idx="592">
                  <c:v>3.2010695543292923E-2</c:v>
                </c:pt>
                <c:pt idx="593">
                  <c:v>2.6651328018627414E-2</c:v>
                </c:pt>
                <c:pt idx="594">
                  <c:v>2.315044132976965E-2</c:v>
                </c:pt>
                <c:pt idx="595">
                  <c:v>2.3442472970786811E-2</c:v>
                </c:pt>
                <c:pt idx="596">
                  <c:v>2.4282902060808555E-2</c:v>
                </c:pt>
                <c:pt idx="597">
                  <c:v>2.4452466524349153E-2</c:v>
                </c:pt>
                <c:pt idx="598">
                  <c:v>3.0542555120047818E-2</c:v>
                </c:pt>
                <c:pt idx="599">
                  <c:v>2.799665610742719E-2</c:v>
                </c:pt>
                <c:pt idx="600">
                  <c:v>3.2185066830294165E-2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AB89-48AC-B040-C7AE1B5B06A8}"/>
            </c:ext>
          </c:extLst>
        </c:ser>
        <c:ser>
          <c:idx val="3"/>
          <c:order val="11"/>
          <c:tx>
            <c:v>2022 B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'OR2-22_Air_Measurements'!$AH$3:$AH$603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  <c:extLst xmlns:c15="http://schemas.microsoft.com/office/drawing/2012/chart"/>
            </c:numRef>
          </c:xVal>
          <c:yVal>
            <c:numRef>
              <c:f>'OR2-22_Air_Measurements'!$AI$3:$AI$603</c:f>
              <c:numCache>
                <c:formatCode>General</c:formatCode>
                <c:ptCount val="601"/>
                <c:pt idx="0">
                  <c:v>100</c:v>
                </c:pt>
                <c:pt idx="1">
                  <c:v>100.08326337959626</c:v>
                </c:pt>
                <c:pt idx="2">
                  <c:v>100.21167229027212</c:v>
                </c:pt>
                <c:pt idx="3">
                  <c:v>100.07219690944586</c:v>
                </c:pt>
                <c:pt idx="4">
                  <c:v>100.21374369767436</c:v>
                </c:pt>
                <c:pt idx="5">
                  <c:v>99.893374061288512</c:v>
                </c:pt>
                <c:pt idx="6">
                  <c:v>100.20799291789749</c:v>
                </c:pt>
                <c:pt idx="7">
                  <c:v>100.36694340623527</c:v>
                </c:pt>
                <c:pt idx="8">
                  <c:v>100.12786030998664</c:v>
                </c:pt>
                <c:pt idx="9">
                  <c:v>100.28938351004679</c:v>
                </c:pt>
                <c:pt idx="10">
                  <c:v>100.18894345291298</c:v>
                </c:pt>
                <c:pt idx="11">
                  <c:v>100.14395871709087</c:v>
                </c:pt>
                <c:pt idx="12">
                  <c:v>100.21136015903095</c:v>
                </c:pt>
                <c:pt idx="13">
                  <c:v>100.12337697372205</c:v>
                </c:pt>
                <c:pt idx="14">
                  <c:v>100.18536813255039</c:v>
                </c:pt>
                <c:pt idx="15">
                  <c:v>100.10318302338749</c:v>
                </c:pt>
                <c:pt idx="16">
                  <c:v>100.16289468318698</c:v>
                </c:pt>
                <c:pt idx="17">
                  <c:v>100.09291107025071</c:v>
                </c:pt>
                <c:pt idx="18">
                  <c:v>100.16367974092678</c:v>
                </c:pt>
                <c:pt idx="19">
                  <c:v>100.10876354863304</c:v>
                </c:pt>
                <c:pt idx="20">
                  <c:v>99.953539729039008</c:v>
                </c:pt>
                <c:pt idx="21">
                  <c:v>99.867732003144383</c:v>
                </c:pt>
                <c:pt idx="22">
                  <c:v>99.970933957476973</c:v>
                </c:pt>
                <c:pt idx="23">
                  <c:v>99.914835455135361</c:v>
                </c:pt>
                <c:pt idx="24">
                  <c:v>99.813213075556206</c:v>
                </c:pt>
                <c:pt idx="25">
                  <c:v>99.845343687245361</c:v>
                </c:pt>
                <c:pt idx="26">
                  <c:v>99.505517861895612</c:v>
                </c:pt>
                <c:pt idx="27">
                  <c:v>99.52695087792101</c:v>
                </c:pt>
                <c:pt idx="28">
                  <c:v>99.439762209625727</c:v>
                </c:pt>
                <c:pt idx="29">
                  <c:v>99.392403382036534</c:v>
                </c:pt>
                <c:pt idx="30">
                  <c:v>99.293902327266451</c:v>
                </c:pt>
                <c:pt idx="31">
                  <c:v>99.105072360844375</c:v>
                </c:pt>
                <c:pt idx="32">
                  <c:v>99.018016122382591</c:v>
                </c:pt>
                <c:pt idx="33">
                  <c:v>98.850221919677821</c:v>
                </c:pt>
                <c:pt idx="34">
                  <c:v>98.725728838427173</c:v>
                </c:pt>
                <c:pt idx="35">
                  <c:v>98.492699193922789</c:v>
                </c:pt>
                <c:pt idx="36">
                  <c:v>98.422602082098123</c:v>
                </c:pt>
                <c:pt idx="37">
                  <c:v>98.335791759960756</c:v>
                </c:pt>
                <c:pt idx="38">
                  <c:v>98.067614243367643</c:v>
                </c:pt>
                <c:pt idx="39">
                  <c:v>98.019943296934784</c:v>
                </c:pt>
                <c:pt idx="40">
                  <c:v>97.91916273073835</c:v>
                </c:pt>
                <c:pt idx="41">
                  <c:v>98.009302456913929</c:v>
                </c:pt>
                <c:pt idx="42">
                  <c:v>97.930560250677559</c:v>
                </c:pt>
                <c:pt idx="43">
                  <c:v>97.957744046479817</c:v>
                </c:pt>
                <c:pt idx="44">
                  <c:v>97.981030931404518</c:v>
                </c:pt>
                <c:pt idx="45">
                  <c:v>98.131601160202635</c:v>
                </c:pt>
                <c:pt idx="46">
                  <c:v>98.199967361290192</c:v>
                </c:pt>
                <c:pt idx="47">
                  <c:v>98.302289665144755</c:v>
                </c:pt>
                <c:pt idx="48">
                  <c:v>98.424020861594059</c:v>
                </c:pt>
                <c:pt idx="49">
                  <c:v>98.484621618747937</c:v>
                </c:pt>
                <c:pt idx="50">
                  <c:v>98.514992941878546</c:v>
                </c:pt>
                <c:pt idx="51">
                  <c:v>98.69150790078811</c:v>
                </c:pt>
                <c:pt idx="52">
                  <c:v>98.779491086097025</c:v>
                </c:pt>
                <c:pt idx="53">
                  <c:v>98.788987440767812</c:v>
                </c:pt>
                <c:pt idx="54">
                  <c:v>98.922560705833519</c:v>
                </c:pt>
                <c:pt idx="55">
                  <c:v>98.957718037196059</c:v>
                </c:pt>
                <c:pt idx="56">
                  <c:v>99.043951393220226</c:v>
                </c:pt>
                <c:pt idx="57">
                  <c:v>99.024485744982528</c:v>
                </c:pt>
                <c:pt idx="58">
                  <c:v>99.013693568977999</c:v>
                </c:pt>
                <c:pt idx="59">
                  <c:v>99.070425793075771</c:v>
                </c:pt>
                <c:pt idx="60">
                  <c:v>99.058659386252472</c:v>
                </c:pt>
                <c:pt idx="61">
                  <c:v>99.14382393111714</c:v>
                </c:pt>
                <c:pt idx="62">
                  <c:v>99.144769784114445</c:v>
                </c:pt>
                <c:pt idx="63">
                  <c:v>99.140409406012054</c:v>
                </c:pt>
                <c:pt idx="64">
                  <c:v>99.118616974773872</c:v>
                </c:pt>
                <c:pt idx="65">
                  <c:v>99.067871999901044</c:v>
                </c:pt>
                <c:pt idx="66">
                  <c:v>99.124396132372212</c:v>
                </c:pt>
                <c:pt idx="67">
                  <c:v>99.093996431420152</c:v>
                </c:pt>
                <c:pt idx="68">
                  <c:v>99.130827930274336</c:v>
                </c:pt>
                <c:pt idx="69">
                  <c:v>98.999430124622918</c:v>
                </c:pt>
                <c:pt idx="70">
                  <c:v>98.972454408049771</c:v>
                </c:pt>
                <c:pt idx="71">
                  <c:v>98.869280843936139</c:v>
                </c:pt>
                <c:pt idx="72">
                  <c:v>98.735045479292822</c:v>
                </c:pt>
                <c:pt idx="73">
                  <c:v>98.56724181731424</c:v>
                </c:pt>
                <c:pt idx="74">
                  <c:v>98.380908913218903</c:v>
                </c:pt>
                <c:pt idx="75">
                  <c:v>98.140804302179887</c:v>
                </c:pt>
                <c:pt idx="76">
                  <c:v>97.703385437962083</c:v>
                </c:pt>
                <c:pt idx="77">
                  <c:v>97.291031665775179</c:v>
                </c:pt>
                <c:pt idx="78">
                  <c:v>96.669871527732042</c:v>
                </c:pt>
                <c:pt idx="79">
                  <c:v>95.896485924344248</c:v>
                </c:pt>
                <c:pt idx="80">
                  <c:v>95.175765367247863</c:v>
                </c:pt>
                <c:pt idx="81">
                  <c:v>94.379480671969645</c:v>
                </c:pt>
                <c:pt idx="82">
                  <c:v>93.793373825674465</c:v>
                </c:pt>
                <c:pt idx="83">
                  <c:v>93.389201668276968</c:v>
                </c:pt>
                <c:pt idx="84">
                  <c:v>93.130255683880065</c:v>
                </c:pt>
                <c:pt idx="85">
                  <c:v>93.153211519015954</c:v>
                </c:pt>
                <c:pt idx="86">
                  <c:v>93.432001485410979</c:v>
                </c:pt>
                <c:pt idx="87">
                  <c:v>93.849831755626369</c:v>
                </c:pt>
                <c:pt idx="88">
                  <c:v>94.266195937579241</c:v>
                </c:pt>
                <c:pt idx="89">
                  <c:v>94.808727380671868</c:v>
                </c:pt>
                <c:pt idx="90">
                  <c:v>95.307636099397939</c:v>
                </c:pt>
                <c:pt idx="91">
                  <c:v>95.731756278408128</c:v>
                </c:pt>
                <c:pt idx="92">
                  <c:v>96.101679120345125</c:v>
                </c:pt>
                <c:pt idx="93">
                  <c:v>96.453441594651963</c:v>
                </c:pt>
                <c:pt idx="94">
                  <c:v>96.814719354574748</c:v>
                </c:pt>
                <c:pt idx="95">
                  <c:v>97.087332911063342</c:v>
                </c:pt>
                <c:pt idx="96">
                  <c:v>97.26822716662295</c:v>
                </c:pt>
                <c:pt idx="97">
                  <c:v>97.43216228314796</c:v>
                </c:pt>
                <c:pt idx="98">
                  <c:v>97.636343423632255</c:v>
                </c:pt>
                <c:pt idx="99">
                  <c:v>97.752995386758656</c:v>
                </c:pt>
                <c:pt idx="100">
                  <c:v>97.85952673273195</c:v>
                </c:pt>
                <c:pt idx="101">
                  <c:v>97.884752620020336</c:v>
                </c:pt>
                <c:pt idx="102">
                  <c:v>98.001688336566431</c:v>
                </c:pt>
                <c:pt idx="103">
                  <c:v>98.027264192191268</c:v>
                </c:pt>
                <c:pt idx="104">
                  <c:v>98.027443905996392</c:v>
                </c:pt>
                <c:pt idx="105">
                  <c:v>98.020718895400762</c:v>
                </c:pt>
                <c:pt idx="106">
                  <c:v>98.116098637759265</c:v>
                </c:pt>
                <c:pt idx="107">
                  <c:v>98.172348476084551</c:v>
                </c:pt>
                <c:pt idx="108">
                  <c:v>98.058761069726827</c:v>
                </c:pt>
                <c:pt idx="109">
                  <c:v>98.054533109060444</c:v>
                </c:pt>
                <c:pt idx="110">
                  <c:v>98.113374590053226</c:v>
                </c:pt>
                <c:pt idx="111">
                  <c:v>98.038018531100505</c:v>
                </c:pt>
                <c:pt idx="112">
                  <c:v>98.056869363732233</c:v>
                </c:pt>
                <c:pt idx="113">
                  <c:v>98.03607006946298</c:v>
                </c:pt>
                <c:pt idx="114">
                  <c:v>98.022724100283739</c:v>
                </c:pt>
                <c:pt idx="115">
                  <c:v>98.021712032369678</c:v>
                </c:pt>
                <c:pt idx="116">
                  <c:v>97.977427233220453</c:v>
                </c:pt>
                <c:pt idx="117">
                  <c:v>98.006077092490301</c:v>
                </c:pt>
                <c:pt idx="118">
                  <c:v>97.960761306879377</c:v>
                </c:pt>
                <c:pt idx="119">
                  <c:v>97.913903783610294</c:v>
                </c:pt>
                <c:pt idx="120">
                  <c:v>97.942988744680974</c:v>
                </c:pt>
                <c:pt idx="121">
                  <c:v>97.910697350131784</c:v>
                </c:pt>
                <c:pt idx="122">
                  <c:v>97.826478658264435</c:v>
                </c:pt>
                <c:pt idx="123">
                  <c:v>97.718358278263864</c:v>
                </c:pt>
                <c:pt idx="124">
                  <c:v>97.680486358469125</c:v>
                </c:pt>
                <c:pt idx="125">
                  <c:v>97.650275830596016</c:v>
                </c:pt>
                <c:pt idx="126">
                  <c:v>97.561658923530956</c:v>
                </c:pt>
                <c:pt idx="127">
                  <c:v>97.553789439982722</c:v>
                </c:pt>
                <c:pt idx="128">
                  <c:v>97.475510700971199</c:v>
                </c:pt>
                <c:pt idx="129">
                  <c:v>97.480731798606499</c:v>
                </c:pt>
                <c:pt idx="130">
                  <c:v>97.384916966844628</c:v>
                </c:pt>
                <c:pt idx="131">
                  <c:v>97.364344670352153</c:v>
                </c:pt>
                <c:pt idx="132">
                  <c:v>97.345049289043246</c:v>
                </c:pt>
                <c:pt idx="133">
                  <c:v>97.204013252011194</c:v>
                </c:pt>
                <c:pt idx="134">
                  <c:v>97.097623782747746</c:v>
                </c:pt>
                <c:pt idx="135">
                  <c:v>97.070808861432113</c:v>
                </c:pt>
                <c:pt idx="136">
                  <c:v>96.999690234817052</c:v>
                </c:pt>
                <c:pt idx="137">
                  <c:v>96.922376254952979</c:v>
                </c:pt>
                <c:pt idx="138">
                  <c:v>96.843284092777651</c:v>
                </c:pt>
                <c:pt idx="139">
                  <c:v>96.723851313904817</c:v>
                </c:pt>
                <c:pt idx="140">
                  <c:v>96.6926098119675</c:v>
                </c:pt>
                <c:pt idx="141">
                  <c:v>96.537338696004369</c:v>
                </c:pt>
                <c:pt idx="142">
                  <c:v>96.495787403834981</c:v>
                </c:pt>
                <c:pt idx="143">
                  <c:v>96.428263003732681</c:v>
                </c:pt>
                <c:pt idx="144">
                  <c:v>96.352708324824675</c:v>
                </c:pt>
                <c:pt idx="145">
                  <c:v>96.159035606925201</c:v>
                </c:pt>
                <c:pt idx="146">
                  <c:v>96.024790783008072</c:v>
                </c:pt>
                <c:pt idx="147">
                  <c:v>96.052466423856629</c:v>
                </c:pt>
                <c:pt idx="148">
                  <c:v>95.96711270591301</c:v>
                </c:pt>
                <c:pt idx="149">
                  <c:v>95.78373085969794</c:v>
                </c:pt>
                <c:pt idx="150">
                  <c:v>95.737998903231301</c:v>
                </c:pt>
                <c:pt idx="151">
                  <c:v>95.622094160749427</c:v>
                </c:pt>
                <c:pt idx="152">
                  <c:v>95.533912343087735</c:v>
                </c:pt>
                <c:pt idx="153">
                  <c:v>95.468516118428099</c:v>
                </c:pt>
                <c:pt idx="154">
                  <c:v>95.301592106927544</c:v>
                </c:pt>
                <c:pt idx="155">
                  <c:v>95.197624013402788</c:v>
                </c:pt>
                <c:pt idx="156">
                  <c:v>95.10471294315208</c:v>
                </c:pt>
                <c:pt idx="157">
                  <c:v>94.995211620750879</c:v>
                </c:pt>
                <c:pt idx="158">
                  <c:v>94.947190693584091</c:v>
                </c:pt>
                <c:pt idx="159">
                  <c:v>94.885161697660436</c:v>
                </c:pt>
                <c:pt idx="160">
                  <c:v>94.785686412071598</c:v>
                </c:pt>
                <c:pt idx="161">
                  <c:v>94.740389545008313</c:v>
                </c:pt>
                <c:pt idx="162">
                  <c:v>94.595759269066036</c:v>
                </c:pt>
                <c:pt idx="163">
                  <c:v>94.524139325733387</c:v>
                </c:pt>
                <c:pt idx="164">
                  <c:v>94.39763158032595</c:v>
                </c:pt>
                <c:pt idx="165">
                  <c:v>94.295110644118594</c:v>
                </c:pt>
                <c:pt idx="166">
                  <c:v>94.180861150580739</c:v>
                </c:pt>
                <c:pt idx="167">
                  <c:v>94.106706320223552</c:v>
                </c:pt>
                <c:pt idx="168">
                  <c:v>94.002936871449037</c:v>
                </c:pt>
                <c:pt idx="169">
                  <c:v>93.892187024083199</c:v>
                </c:pt>
                <c:pt idx="170">
                  <c:v>93.732981160147204</c:v>
                </c:pt>
                <c:pt idx="171">
                  <c:v>93.661616604810263</c:v>
                </c:pt>
                <c:pt idx="172">
                  <c:v>93.521195358589239</c:v>
                </c:pt>
                <c:pt idx="173">
                  <c:v>93.470185548844356</c:v>
                </c:pt>
                <c:pt idx="174">
                  <c:v>93.302098133446066</c:v>
                </c:pt>
                <c:pt idx="175">
                  <c:v>93.221473680488941</c:v>
                </c:pt>
                <c:pt idx="176">
                  <c:v>93.113911360451439</c:v>
                </c:pt>
                <c:pt idx="177">
                  <c:v>93.029437280588368</c:v>
                </c:pt>
                <c:pt idx="178">
                  <c:v>92.873797290138597</c:v>
                </c:pt>
                <c:pt idx="179">
                  <c:v>92.6945015154826</c:v>
                </c:pt>
                <c:pt idx="180">
                  <c:v>92.648012879097621</c:v>
                </c:pt>
                <c:pt idx="181">
                  <c:v>92.498161493122552</c:v>
                </c:pt>
                <c:pt idx="182">
                  <c:v>92.442233245312238</c:v>
                </c:pt>
                <c:pt idx="183">
                  <c:v>92.223552191024794</c:v>
                </c:pt>
                <c:pt idx="184">
                  <c:v>92.094698731671741</c:v>
                </c:pt>
                <c:pt idx="185">
                  <c:v>91.876594643497512</c:v>
                </c:pt>
                <c:pt idx="186">
                  <c:v>91.692493954459394</c:v>
                </c:pt>
                <c:pt idx="187">
                  <c:v>91.454612086806321</c:v>
                </c:pt>
                <c:pt idx="188">
                  <c:v>91.194843207574337</c:v>
                </c:pt>
                <c:pt idx="189">
                  <c:v>91.021714395948393</c:v>
                </c:pt>
                <c:pt idx="190">
                  <c:v>90.852473048323702</c:v>
                </c:pt>
                <c:pt idx="191">
                  <c:v>90.698507200570631</c:v>
                </c:pt>
                <c:pt idx="192">
                  <c:v>90.674132585938807</c:v>
                </c:pt>
                <c:pt idx="193">
                  <c:v>90.642191159726067</c:v>
                </c:pt>
                <c:pt idx="194">
                  <c:v>90.565662249999278</c:v>
                </c:pt>
                <c:pt idx="195">
                  <c:v>90.563515156008989</c:v>
                </c:pt>
                <c:pt idx="196">
                  <c:v>90.58760601722112</c:v>
                </c:pt>
                <c:pt idx="197">
                  <c:v>90.590065242452582</c:v>
                </c:pt>
                <c:pt idx="198">
                  <c:v>90.529767157266051</c:v>
                </c:pt>
                <c:pt idx="199">
                  <c:v>90.509677246546033</c:v>
                </c:pt>
                <c:pt idx="200">
                  <c:v>90.4869862462822</c:v>
                </c:pt>
                <c:pt idx="201">
                  <c:v>90.461533361217036</c:v>
                </c:pt>
                <c:pt idx="202">
                  <c:v>90.395077784671713</c:v>
                </c:pt>
                <c:pt idx="203">
                  <c:v>90.347652742165778</c:v>
                </c:pt>
                <c:pt idx="204">
                  <c:v>90.351644245781571</c:v>
                </c:pt>
                <c:pt idx="205">
                  <c:v>90.270102317648607</c:v>
                </c:pt>
                <c:pt idx="206">
                  <c:v>90.251374443179103</c:v>
                </c:pt>
                <c:pt idx="207">
                  <c:v>90.170513520773909</c:v>
                </c:pt>
                <c:pt idx="208">
                  <c:v>90.129747286344326</c:v>
                </c:pt>
                <c:pt idx="209">
                  <c:v>90.115389249251024</c:v>
                </c:pt>
                <c:pt idx="210">
                  <c:v>90.079210403098102</c:v>
                </c:pt>
                <c:pt idx="211">
                  <c:v>90.056718035187046</c:v>
                </c:pt>
                <c:pt idx="212">
                  <c:v>90.020832389330153</c:v>
                </c:pt>
                <c:pt idx="213">
                  <c:v>89.916656216576271</c:v>
                </c:pt>
                <c:pt idx="214">
                  <c:v>89.894844866790464</c:v>
                </c:pt>
                <c:pt idx="215">
                  <c:v>89.920468006386926</c:v>
                </c:pt>
                <c:pt idx="216">
                  <c:v>89.816462088164371</c:v>
                </c:pt>
                <c:pt idx="217">
                  <c:v>89.811903077709204</c:v>
                </c:pt>
                <c:pt idx="218">
                  <c:v>89.781399337142574</c:v>
                </c:pt>
                <c:pt idx="219">
                  <c:v>89.749684908706598</c:v>
                </c:pt>
                <c:pt idx="220">
                  <c:v>89.710800920997812</c:v>
                </c:pt>
                <c:pt idx="221">
                  <c:v>89.714432997003328</c:v>
                </c:pt>
                <c:pt idx="222">
                  <c:v>89.644316966631024</c:v>
                </c:pt>
                <c:pt idx="223">
                  <c:v>89.643210318376234</c:v>
                </c:pt>
                <c:pt idx="224">
                  <c:v>89.58187178745419</c:v>
                </c:pt>
                <c:pt idx="225">
                  <c:v>89.540235374217886</c:v>
                </c:pt>
                <c:pt idx="226">
                  <c:v>89.505040205760068</c:v>
                </c:pt>
                <c:pt idx="227">
                  <c:v>89.494957425702253</c:v>
                </c:pt>
                <c:pt idx="228">
                  <c:v>89.417993414174632</c:v>
                </c:pt>
                <c:pt idx="229">
                  <c:v>89.41454105197424</c:v>
                </c:pt>
                <c:pt idx="230">
                  <c:v>89.346449145032565</c:v>
                </c:pt>
                <c:pt idx="231">
                  <c:v>89.300669892196808</c:v>
                </c:pt>
                <c:pt idx="232">
                  <c:v>89.238962486788154</c:v>
                </c:pt>
                <c:pt idx="233">
                  <c:v>89.206756225703359</c:v>
                </c:pt>
                <c:pt idx="234">
                  <c:v>89.211324683034874</c:v>
                </c:pt>
                <c:pt idx="235">
                  <c:v>89.156739552927419</c:v>
                </c:pt>
                <c:pt idx="236">
                  <c:v>89.067479464832417</c:v>
                </c:pt>
                <c:pt idx="237">
                  <c:v>89.078375680451501</c:v>
                </c:pt>
                <c:pt idx="238">
                  <c:v>89.061889480313013</c:v>
                </c:pt>
                <c:pt idx="239">
                  <c:v>89.040144333046484</c:v>
                </c:pt>
                <c:pt idx="240">
                  <c:v>88.998621418698562</c:v>
                </c:pt>
                <c:pt idx="241">
                  <c:v>89.003993852317535</c:v>
                </c:pt>
                <c:pt idx="242">
                  <c:v>88.955774305195447</c:v>
                </c:pt>
                <c:pt idx="243">
                  <c:v>88.936753218032408</c:v>
                </c:pt>
                <c:pt idx="244">
                  <c:v>88.921723622087683</c:v>
                </c:pt>
                <c:pt idx="245">
                  <c:v>88.907800674397748</c:v>
                </c:pt>
                <c:pt idx="246">
                  <c:v>88.874620182494198</c:v>
                </c:pt>
                <c:pt idx="247">
                  <c:v>88.844494775688005</c:v>
                </c:pt>
                <c:pt idx="248">
                  <c:v>88.872614965213756</c:v>
                </c:pt>
                <c:pt idx="249">
                  <c:v>88.837902194925888</c:v>
                </c:pt>
                <c:pt idx="250">
                  <c:v>88.780980797749166</c:v>
                </c:pt>
                <c:pt idx="251">
                  <c:v>88.792283737347617</c:v>
                </c:pt>
                <c:pt idx="252">
                  <c:v>88.786409987011055</c:v>
                </c:pt>
                <c:pt idx="253">
                  <c:v>88.808098378634668</c:v>
                </c:pt>
                <c:pt idx="254">
                  <c:v>88.790619029129786</c:v>
                </c:pt>
                <c:pt idx="255">
                  <c:v>88.810065758819832</c:v>
                </c:pt>
                <c:pt idx="256">
                  <c:v>88.773186975994022</c:v>
                </c:pt>
                <c:pt idx="257">
                  <c:v>88.781444264973985</c:v>
                </c:pt>
                <c:pt idx="258">
                  <c:v>88.76400275256438</c:v>
                </c:pt>
                <c:pt idx="259">
                  <c:v>88.796398186728126</c:v>
                </c:pt>
                <c:pt idx="260">
                  <c:v>88.781094296637534</c:v>
                </c:pt>
                <c:pt idx="261">
                  <c:v>88.771579023419108</c:v>
                </c:pt>
                <c:pt idx="262">
                  <c:v>88.733896264305827</c:v>
                </c:pt>
                <c:pt idx="263">
                  <c:v>88.727473938075022</c:v>
                </c:pt>
                <c:pt idx="264">
                  <c:v>88.687691381340542</c:v>
                </c:pt>
                <c:pt idx="265">
                  <c:v>88.644144343562004</c:v>
                </c:pt>
                <c:pt idx="266">
                  <c:v>88.615447187923067</c:v>
                </c:pt>
                <c:pt idx="267">
                  <c:v>88.607577691977355</c:v>
                </c:pt>
                <c:pt idx="268">
                  <c:v>88.588102596863308</c:v>
                </c:pt>
                <c:pt idx="269">
                  <c:v>88.606499421544029</c:v>
                </c:pt>
                <c:pt idx="270">
                  <c:v>88.591687376499735</c:v>
                </c:pt>
                <c:pt idx="271">
                  <c:v>88.623326130745127</c:v>
                </c:pt>
                <c:pt idx="272">
                  <c:v>88.610632789472191</c:v>
                </c:pt>
                <c:pt idx="273">
                  <c:v>88.602290379425298</c:v>
                </c:pt>
                <c:pt idx="274">
                  <c:v>88.609072133266395</c:v>
                </c:pt>
                <c:pt idx="275">
                  <c:v>88.601249946087265</c:v>
                </c:pt>
                <c:pt idx="276">
                  <c:v>88.568930161319145</c:v>
                </c:pt>
                <c:pt idx="277">
                  <c:v>88.571417751974593</c:v>
                </c:pt>
                <c:pt idx="278">
                  <c:v>88.544252874719959</c:v>
                </c:pt>
                <c:pt idx="279">
                  <c:v>88.519367508891662</c:v>
                </c:pt>
                <c:pt idx="280">
                  <c:v>88.508092947114676</c:v>
                </c:pt>
                <c:pt idx="281">
                  <c:v>88.497196731495592</c:v>
                </c:pt>
                <c:pt idx="282">
                  <c:v>88.453375387173708</c:v>
                </c:pt>
                <c:pt idx="283">
                  <c:v>88.443093974763116</c:v>
                </c:pt>
                <c:pt idx="284">
                  <c:v>88.387146808405163</c:v>
                </c:pt>
                <c:pt idx="285">
                  <c:v>88.388461548286557</c:v>
                </c:pt>
                <c:pt idx="286">
                  <c:v>88.338369201320035</c:v>
                </c:pt>
                <c:pt idx="287">
                  <c:v>88.336912597126258</c:v>
                </c:pt>
                <c:pt idx="288">
                  <c:v>88.268631517105632</c:v>
                </c:pt>
                <c:pt idx="289">
                  <c:v>88.262436176254099</c:v>
                </c:pt>
                <c:pt idx="290">
                  <c:v>88.218094621461944</c:v>
                </c:pt>
                <c:pt idx="291">
                  <c:v>88.178349914220234</c:v>
                </c:pt>
                <c:pt idx="292">
                  <c:v>88.148612312845771</c:v>
                </c:pt>
                <c:pt idx="293">
                  <c:v>88.12044482695093</c:v>
                </c:pt>
                <c:pt idx="294">
                  <c:v>88.040908103700943</c:v>
                </c:pt>
                <c:pt idx="295">
                  <c:v>88.037077407740114</c:v>
                </c:pt>
                <c:pt idx="296">
                  <c:v>87.981924758395792</c:v>
                </c:pt>
                <c:pt idx="297">
                  <c:v>87.921891508081316</c:v>
                </c:pt>
                <c:pt idx="298">
                  <c:v>87.905310715204607</c:v>
                </c:pt>
                <c:pt idx="299">
                  <c:v>87.836812096681044</c:v>
                </c:pt>
                <c:pt idx="300">
                  <c:v>87.763130205219952</c:v>
                </c:pt>
                <c:pt idx="301">
                  <c:v>87.698339312097531</c:v>
                </c:pt>
                <c:pt idx="302">
                  <c:v>87.630493333877737</c:v>
                </c:pt>
                <c:pt idx="303">
                  <c:v>87.596281855512487</c:v>
                </c:pt>
                <c:pt idx="304">
                  <c:v>87.521313601991494</c:v>
                </c:pt>
                <c:pt idx="305">
                  <c:v>87.451046223238052</c:v>
                </c:pt>
                <c:pt idx="306">
                  <c:v>87.353235633469552</c:v>
                </c:pt>
                <c:pt idx="307">
                  <c:v>87.239345555144482</c:v>
                </c:pt>
                <c:pt idx="308">
                  <c:v>87.170723978458696</c:v>
                </c:pt>
                <c:pt idx="309">
                  <c:v>87.114757893553104</c:v>
                </c:pt>
                <c:pt idx="310">
                  <c:v>87.010751975330535</c:v>
                </c:pt>
                <c:pt idx="311">
                  <c:v>86.89163132769886</c:v>
                </c:pt>
                <c:pt idx="312">
                  <c:v>86.807743685620295</c:v>
                </c:pt>
                <c:pt idx="313">
                  <c:v>86.745062061790364</c:v>
                </c:pt>
                <c:pt idx="314">
                  <c:v>86.61417500733539</c:v>
                </c:pt>
                <c:pt idx="315">
                  <c:v>86.492264109478413</c:v>
                </c:pt>
                <c:pt idx="316">
                  <c:v>86.440166557628928</c:v>
                </c:pt>
                <c:pt idx="317">
                  <c:v>86.343008608164197</c:v>
                </c:pt>
                <c:pt idx="318">
                  <c:v>86.244658889377774</c:v>
                </c:pt>
                <c:pt idx="319">
                  <c:v>86.12483831747069</c:v>
                </c:pt>
                <c:pt idx="320">
                  <c:v>85.984937294117415</c:v>
                </c:pt>
                <c:pt idx="321">
                  <c:v>85.890976331254862</c:v>
                </c:pt>
                <c:pt idx="322">
                  <c:v>85.76859249450176</c:v>
                </c:pt>
                <c:pt idx="323">
                  <c:v>85.67885003303175</c:v>
                </c:pt>
                <c:pt idx="324">
                  <c:v>85.552276072707556</c:v>
                </c:pt>
                <c:pt idx="325">
                  <c:v>85.4692207847379</c:v>
                </c:pt>
                <c:pt idx="326">
                  <c:v>85.327976656079258</c:v>
                </c:pt>
                <c:pt idx="327">
                  <c:v>85.246661725723058</c:v>
                </c:pt>
                <c:pt idx="328">
                  <c:v>85.145644702476062</c:v>
                </c:pt>
                <c:pt idx="329">
                  <c:v>85.042858931396665</c:v>
                </c:pt>
                <c:pt idx="330">
                  <c:v>84.949484393921139</c:v>
                </c:pt>
                <c:pt idx="331">
                  <c:v>84.847483680581561</c:v>
                </c:pt>
                <c:pt idx="332">
                  <c:v>84.737462135312597</c:v>
                </c:pt>
                <c:pt idx="333">
                  <c:v>84.639944758237604</c:v>
                </c:pt>
                <c:pt idx="334">
                  <c:v>84.526470850768249</c:v>
                </c:pt>
                <c:pt idx="335">
                  <c:v>84.402176401870392</c:v>
                </c:pt>
                <c:pt idx="336">
                  <c:v>84.279660147681255</c:v>
                </c:pt>
                <c:pt idx="337">
                  <c:v>84.137508003120587</c:v>
                </c:pt>
                <c:pt idx="338">
                  <c:v>84.019134588530903</c:v>
                </c:pt>
                <c:pt idx="339">
                  <c:v>83.871014113292958</c:v>
                </c:pt>
                <c:pt idx="340">
                  <c:v>83.765958302458543</c:v>
                </c:pt>
                <c:pt idx="341">
                  <c:v>83.631893192346524</c:v>
                </c:pt>
                <c:pt idx="342">
                  <c:v>83.485191496604529</c:v>
                </c:pt>
                <c:pt idx="343">
                  <c:v>83.316139309661295</c:v>
                </c:pt>
                <c:pt idx="344">
                  <c:v>83.184628005121482</c:v>
                </c:pt>
                <c:pt idx="345">
                  <c:v>83.026746340340708</c:v>
                </c:pt>
                <c:pt idx="346">
                  <c:v>82.830264428873335</c:v>
                </c:pt>
                <c:pt idx="347">
                  <c:v>82.644234196745344</c:v>
                </c:pt>
                <c:pt idx="348">
                  <c:v>82.468144867965322</c:v>
                </c:pt>
                <c:pt idx="349">
                  <c:v>82.282294349642441</c:v>
                </c:pt>
                <c:pt idx="350">
                  <c:v>82.095129091438196</c:v>
                </c:pt>
                <c:pt idx="351">
                  <c:v>81.896793323468998</c:v>
                </c:pt>
                <c:pt idx="352">
                  <c:v>81.675567922883175</c:v>
                </c:pt>
                <c:pt idx="353">
                  <c:v>81.447277002639098</c:v>
                </c:pt>
                <c:pt idx="354">
                  <c:v>81.27095121680847</c:v>
                </c:pt>
                <c:pt idx="355">
                  <c:v>81.085847919130146</c:v>
                </c:pt>
                <c:pt idx="356">
                  <c:v>80.841978814649593</c:v>
                </c:pt>
                <c:pt idx="357">
                  <c:v>80.625681311403028</c:v>
                </c:pt>
                <c:pt idx="358">
                  <c:v>80.373611661187965</c:v>
                </c:pt>
                <c:pt idx="359">
                  <c:v>80.200549064478793</c:v>
                </c:pt>
                <c:pt idx="360">
                  <c:v>80.013062215759561</c:v>
                </c:pt>
                <c:pt idx="361">
                  <c:v>79.789614059390345</c:v>
                </c:pt>
                <c:pt idx="362">
                  <c:v>79.545016652812905</c:v>
                </c:pt>
                <c:pt idx="363">
                  <c:v>79.297184434935531</c:v>
                </c:pt>
                <c:pt idx="364">
                  <c:v>79.058016217619993</c:v>
                </c:pt>
                <c:pt idx="365">
                  <c:v>78.837608976033621</c:v>
                </c:pt>
                <c:pt idx="366">
                  <c:v>78.636019465819331</c:v>
                </c:pt>
                <c:pt idx="367">
                  <c:v>78.383230985178685</c:v>
                </c:pt>
                <c:pt idx="368">
                  <c:v>78.090097164402366</c:v>
                </c:pt>
                <c:pt idx="369">
                  <c:v>77.825357827297637</c:v>
                </c:pt>
                <c:pt idx="370">
                  <c:v>77.559351046680646</c:v>
                </c:pt>
                <c:pt idx="371">
                  <c:v>77.231286904716029</c:v>
                </c:pt>
                <c:pt idx="372">
                  <c:v>76.90712439706715</c:v>
                </c:pt>
                <c:pt idx="373">
                  <c:v>76.557825859032448</c:v>
                </c:pt>
                <c:pt idx="374">
                  <c:v>76.21055145682584</c:v>
                </c:pt>
                <c:pt idx="375">
                  <c:v>75.843248622980326</c:v>
                </c:pt>
                <c:pt idx="376">
                  <c:v>75.463602416198313</c:v>
                </c:pt>
                <c:pt idx="377">
                  <c:v>75.018030302615088</c:v>
                </c:pt>
                <c:pt idx="378">
                  <c:v>74.544527172585077</c:v>
                </c:pt>
                <c:pt idx="379">
                  <c:v>74.115914198036464</c:v>
                </c:pt>
                <c:pt idx="380">
                  <c:v>73.68312055919057</c:v>
                </c:pt>
                <c:pt idx="381">
                  <c:v>73.172104924578605</c:v>
                </c:pt>
                <c:pt idx="382">
                  <c:v>72.665369270440294</c:v>
                </c:pt>
                <c:pt idx="383">
                  <c:v>72.112438192610512</c:v>
                </c:pt>
                <c:pt idx="384">
                  <c:v>71.557681623702877</c:v>
                </c:pt>
                <c:pt idx="385">
                  <c:v>70.998224155232762</c:v>
                </c:pt>
                <c:pt idx="386">
                  <c:v>70.409312863602821</c:v>
                </c:pt>
                <c:pt idx="387">
                  <c:v>69.778268565457154</c:v>
                </c:pt>
                <c:pt idx="388">
                  <c:v>69.142168700769346</c:v>
                </c:pt>
                <c:pt idx="389">
                  <c:v>68.500020095378019</c:v>
                </c:pt>
                <c:pt idx="390">
                  <c:v>67.845438272545096</c:v>
                </c:pt>
                <c:pt idx="391">
                  <c:v>67.107933566781071</c:v>
                </c:pt>
                <c:pt idx="392">
                  <c:v>66.380662989455999</c:v>
                </c:pt>
                <c:pt idx="393">
                  <c:v>65.643645405300106</c:v>
                </c:pt>
                <c:pt idx="394">
                  <c:v>64.851115744189599</c:v>
                </c:pt>
                <c:pt idx="395">
                  <c:v>64.065571205108611</c:v>
                </c:pt>
                <c:pt idx="396">
                  <c:v>63.243478932990627</c:v>
                </c:pt>
                <c:pt idx="397">
                  <c:v>62.377045106080459</c:v>
                </c:pt>
                <c:pt idx="398">
                  <c:v>61.50834596285344</c:v>
                </c:pt>
                <c:pt idx="399">
                  <c:v>60.614245954368549</c:v>
                </c:pt>
                <c:pt idx="400">
                  <c:v>59.610455450403485</c:v>
                </c:pt>
                <c:pt idx="401">
                  <c:v>58.654558179607363</c:v>
                </c:pt>
                <c:pt idx="402">
                  <c:v>57.660396447749115</c:v>
                </c:pt>
                <c:pt idx="403">
                  <c:v>56.63217458590676</c:v>
                </c:pt>
                <c:pt idx="404">
                  <c:v>55.593794257418551</c:v>
                </c:pt>
                <c:pt idx="405">
                  <c:v>54.430216199966111</c:v>
                </c:pt>
                <c:pt idx="406">
                  <c:v>53.457648279390732</c:v>
                </c:pt>
                <c:pt idx="407">
                  <c:v>52.279050072869914</c:v>
                </c:pt>
                <c:pt idx="408">
                  <c:v>51.250028970575769</c:v>
                </c:pt>
                <c:pt idx="409">
                  <c:v>50.295848415407285</c:v>
                </c:pt>
                <c:pt idx="410">
                  <c:v>49.114790996052477</c:v>
                </c:pt>
                <c:pt idx="411">
                  <c:v>48.029879470645824</c:v>
                </c:pt>
                <c:pt idx="412">
                  <c:v>46.936833614421403</c:v>
                </c:pt>
                <c:pt idx="413">
                  <c:v>46.00928354332526</c:v>
                </c:pt>
                <c:pt idx="414">
                  <c:v>44.959406378721461</c:v>
                </c:pt>
                <c:pt idx="415">
                  <c:v>43.811193690440717</c:v>
                </c:pt>
                <c:pt idx="416">
                  <c:v>42.617036218231071</c:v>
                </c:pt>
                <c:pt idx="417">
                  <c:v>41.50573541403579</c:v>
                </c:pt>
                <c:pt idx="418">
                  <c:v>40.394410955457204</c:v>
                </c:pt>
                <c:pt idx="419">
                  <c:v>39.30425467803196</c:v>
                </c:pt>
                <c:pt idx="420">
                  <c:v>38.088666557714767</c:v>
                </c:pt>
                <c:pt idx="421">
                  <c:v>36.789450906752883</c:v>
                </c:pt>
                <c:pt idx="422">
                  <c:v>35.644818262272899</c:v>
                </c:pt>
                <c:pt idx="423">
                  <c:v>34.690439087149109</c:v>
                </c:pt>
                <c:pt idx="424">
                  <c:v>33.596497029816845</c:v>
                </c:pt>
                <c:pt idx="425">
                  <c:v>32.472363375556597</c:v>
                </c:pt>
                <c:pt idx="426">
                  <c:v>31.344685134275565</c:v>
                </c:pt>
                <c:pt idx="427">
                  <c:v>30.272109890449407</c:v>
                </c:pt>
                <c:pt idx="428">
                  <c:v>29.350445372086515</c:v>
                </c:pt>
                <c:pt idx="429">
                  <c:v>28.537322152813022</c:v>
                </c:pt>
                <c:pt idx="430">
                  <c:v>27.560457701134172</c:v>
                </c:pt>
                <c:pt idx="431">
                  <c:v>26.614430395331091</c:v>
                </c:pt>
                <c:pt idx="432">
                  <c:v>25.72266190568233</c:v>
                </c:pt>
                <c:pt idx="433">
                  <c:v>25.061697949234212</c:v>
                </c:pt>
                <c:pt idx="434">
                  <c:v>24.324909730772895</c:v>
                </c:pt>
                <c:pt idx="435">
                  <c:v>23.509327286267943</c:v>
                </c:pt>
                <c:pt idx="436">
                  <c:v>22.723465880110155</c:v>
                </c:pt>
                <c:pt idx="437">
                  <c:v>21.861016465459784</c:v>
                </c:pt>
                <c:pt idx="438">
                  <c:v>21.301892414696287</c:v>
                </c:pt>
                <c:pt idx="439">
                  <c:v>20.685582131884015</c:v>
                </c:pt>
                <c:pt idx="440">
                  <c:v>19.914542242441826</c:v>
                </c:pt>
                <c:pt idx="441">
                  <c:v>19.086909637693889</c:v>
                </c:pt>
                <c:pt idx="442">
                  <c:v>18.363076049699568</c:v>
                </c:pt>
                <c:pt idx="443">
                  <c:v>17.800545755344615</c:v>
                </c:pt>
                <c:pt idx="444">
                  <c:v>17.117122532245077</c:v>
                </c:pt>
                <c:pt idx="445">
                  <c:v>16.387577179329334</c:v>
                </c:pt>
                <c:pt idx="446">
                  <c:v>15.578337853584117</c:v>
                </c:pt>
                <c:pt idx="447">
                  <c:v>14.892813655103209</c:v>
                </c:pt>
                <c:pt idx="448">
                  <c:v>14.200956962499088</c:v>
                </c:pt>
                <c:pt idx="449">
                  <c:v>13.448206312445052</c:v>
                </c:pt>
                <c:pt idx="450">
                  <c:v>12.61230932736115</c:v>
                </c:pt>
                <c:pt idx="451">
                  <c:v>11.528842583915594</c:v>
                </c:pt>
                <c:pt idx="452">
                  <c:v>10.270601254050893</c:v>
                </c:pt>
                <c:pt idx="453">
                  <c:v>9.094455176446548</c:v>
                </c:pt>
                <c:pt idx="454">
                  <c:v>7.7776910092241138</c:v>
                </c:pt>
                <c:pt idx="455">
                  <c:v>6.3439361401721666</c:v>
                </c:pt>
                <c:pt idx="456">
                  <c:v>4.8267231061078508</c:v>
                </c:pt>
                <c:pt idx="457">
                  <c:v>3.5568773511157583</c:v>
                </c:pt>
                <c:pt idx="458">
                  <c:v>2.7384727204885584</c:v>
                </c:pt>
                <c:pt idx="459">
                  <c:v>2.0900253371484325</c:v>
                </c:pt>
                <c:pt idx="460">
                  <c:v>1.5891309147683916</c:v>
                </c:pt>
                <c:pt idx="461">
                  <c:v>1.2729394309512496</c:v>
                </c:pt>
                <c:pt idx="462">
                  <c:v>1.0686370297670933</c:v>
                </c:pt>
                <c:pt idx="463">
                  <c:v>0.93887030356128176</c:v>
                </c:pt>
                <c:pt idx="464">
                  <c:v>0.83005442791152184</c:v>
                </c:pt>
                <c:pt idx="465">
                  <c:v>0.71770808447790335</c:v>
                </c:pt>
                <c:pt idx="466">
                  <c:v>0.58514935739926488</c:v>
                </c:pt>
                <c:pt idx="467">
                  <c:v>0.48787188250934277</c:v>
                </c:pt>
                <c:pt idx="468">
                  <c:v>0.39234242389734802</c:v>
                </c:pt>
                <c:pt idx="469">
                  <c:v>0.31215561372763767</c:v>
                </c:pt>
                <c:pt idx="470">
                  <c:v>0.25383367609698021</c:v>
                </c:pt>
                <c:pt idx="471">
                  <c:v>0.19306065093779567</c:v>
                </c:pt>
                <c:pt idx="472">
                  <c:v>0.15537419985631462</c:v>
                </c:pt>
                <c:pt idx="473">
                  <c:v>0.11609867064975571</c:v>
                </c:pt>
                <c:pt idx="474">
                  <c:v>0.11013106298083132</c:v>
                </c:pt>
                <c:pt idx="475">
                  <c:v>7.4754893078874313E-2</c:v>
                </c:pt>
                <c:pt idx="476">
                  <c:v>6.4839155589618891E-2</c:v>
                </c:pt>
                <c:pt idx="477">
                  <c:v>4.1460720564745625E-2</c:v>
                </c:pt>
                <c:pt idx="478">
                  <c:v>4.4543972825665953E-2</c:v>
                </c:pt>
                <c:pt idx="479">
                  <c:v>4.8290905825819776E-2</c:v>
                </c:pt>
                <c:pt idx="480">
                  <c:v>3.9305017829432527E-2</c:v>
                </c:pt>
                <c:pt idx="481">
                  <c:v>5.0873207355026255E-2</c:v>
                </c:pt>
                <c:pt idx="482">
                  <c:v>3.4081003415269581E-2</c:v>
                </c:pt>
                <c:pt idx="483">
                  <c:v>4.0990057423612718E-2</c:v>
                </c:pt>
                <c:pt idx="484">
                  <c:v>3.1846697486613111E-2</c:v>
                </c:pt>
                <c:pt idx="485">
                  <c:v>2.9045896228596147E-2</c:v>
                </c:pt>
                <c:pt idx="486">
                  <c:v>3.23640690093846E-2</c:v>
                </c:pt>
                <c:pt idx="487">
                  <c:v>3.1956045501832051E-2</c:v>
                </c:pt>
                <c:pt idx="488">
                  <c:v>2.5322685735861824E-2</c:v>
                </c:pt>
                <c:pt idx="489">
                  <c:v>2.5969592380780324E-2</c:v>
                </c:pt>
                <c:pt idx="490">
                  <c:v>3.1023265617675315E-2</c:v>
                </c:pt>
                <c:pt idx="491">
                  <c:v>2.111070790732604E-2</c:v>
                </c:pt>
                <c:pt idx="492">
                  <c:v>2.5512488928907142E-2</c:v>
                </c:pt>
                <c:pt idx="493">
                  <c:v>3.0735697420378981E-2</c:v>
                </c:pt>
                <c:pt idx="494">
                  <c:v>2.5682474472192345E-2</c:v>
                </c:pt>
                <c:pt idx="495">
                  <c:v>2.4953904936972231E-2</c:v>
                </c:pt>
                <c:pt idx="496">
                  <c:v>1.8198566942455474E-2</c:v>
                </c:pt>
                <c:pt idx="497">
                  <c:v>1.9690215997676501E-2</c:v>
                </c:pt>
                <c:pt idx="498">
                  <c:v>1.4342177399582016E-2</c:v>
                </c:pt>
                <c:pt idx="499">
                  <c:v>1.2329236939429541E-2</c:v>
                </c:pt>
                <c:pt idx="500">
                  <c:v>1.8005777941405999E-2</c:v>
                </c:pt>
                <c:pt idx="501">
                  <c:v>1.9532397671598138E-2</c:v>
                </c:pt>
                <c:pt idx="502">
                  <c:v>1.8846506954150966E-2</c:v>
                </c:pt>
                <c:pt idx="503">
                  <c:v>1.9284120681888998E-2</c:v>
                </c:pt>
                <c:pt idx="504">
                  <c:v>1.4722350685035746E-2</c:v>
                </c:pt>
                <c:pt idx="505">
                  <c:v>1.7979603052161525E-2</c:v>
                </c:pt>
                <c:pt idx="506">
                  <c:v>2.0725843466725572E-2</c:v>
                </c:pt>
                <c:pt idx="507">
                  <c:v>1.9323592000000542E-2</c:v>
                </c:pt>
                <c:pt idx="508">
                  <c:v>1.8654090893960074E-2</c:v>
                </c:pt>
                <c:pt idx="509">
                  <c:v>1.8582826373853108E-2</c:v>
                </c:pt>
                <c:pt idx="510">
                  <c:v>2.0844548389810643E-2</c:v>
                </c:pt>
                <c:pt idx="511">
                  <c:v>2.5188931690808086E-2</c:v>
                </c:pt>
                <c:pt idx="512">
                  <c:v>2.0925617825356603E-2</c:v>
                </c:pt>
                <c:pt idx="513">
                  <c:v>1.5396191948896042E-2</c:v>
                </c:pt>
                <c:pt idx="514">
                  <c:v>1.9527830057294953E-2</c:v>
                </c:pt>
                <c:pt idx="515">
                  <c:v>2.1245459540042415E-2</c:v>
                </c:pt>
                <c:pt idx="516">
                  <c:v>1.9598030030974E-2</c:v>
                </c:pt>
                <c:pt idx="517">
                  <c:v>1.6429446702297828E-2</c:v>
                </c:pt>
                <c:pt idx="518">
                  <c:v>1.8901289489261133E-2</c:v>
                </c:pt>
                <c:pt idx="519">
                  <c:v>1.6169452771692724E-2</c:v>
                </c:pt>
                <c:pt idx="520">
                  <c:v>1.499173039722747E-2</c:v>
                </c:pt>
                <c:pt idx="521">
                  <c:v>1.9532617057324935E-2</c:v>
                </c:pt>
                <c:pt idx="522">
                  <c:v>2.2103929055114092E-2</c:v>
                </c:pt>
                <c:pt idx="523">
                  <c:v>2.2419801234510737E-2</c:v>
                </c:pt>
                <c:pt idx="524">
                  <c:v>1.3084159179645755E-2</c:v>
                </c:pt>
                <c:pt idx="525">
                  <c:v>1.7445677961369591E-2</c:v>
                </c:pt>
                <c:pt idx="526">
                  <c:v>1.5952026825429417E-2</c:v>
                </c:pt>
                <c:pt idx="527">
                  <c:v>1.6485423101903061E-2</c:v>
                </c:pt>
                <c:pt idx="528">
                  <c:v>1.1130516913566226E-2</c:v>
                </c:pt>
                <c:pt idx="529">
                  <c:v>1.9883487620050481E-2</c:v>
                </c:pt>
                <c:pt idx="530">
                  <c:v>9.8247719436802862E-3</c:v>
                </c:pt>
                <c:pt idx="531">
                  <c:v>1.4985895017077646E-2</c:v>
                </c:pt>
                <c:pt idx="532">
                  <c:v>1.8190550524027377E-2</c:v>
                </c:pt>
                <c:pt idx="533">
                  <c:v>1.8186704529581762E-2</c:v>
                </c:pt>
                <c:pt idx="534">
                  <c:v>9.4685901933443273E-3</c:v>
                </c:pt>
                <c:pt idx="535">
                  <c:v>1.7433103164757567E-2</c:v>
                </c:pt>
                <c:pt idx="536">
                  <c:v>2.0834214684848314E-2</c:v>
                </c:pt>
                <c:pt idx="537">
                  <c:v>2.1901984034891794E-2</c:v>
                </c:pt>
                <c:pt idx="538">
                  <c:v>2.8010067858456281E-2</c:v>
                </c:pt>
                <c:pt idx="539">
                  <c:v>2.0722894603198462E-2</c:v>
                </c:pt>
                <c:pt idx="540">
                  <c:v>1.0907926412073965E-2</c:v>
                </c:pt>
                <c:pt idx="541">
                  <c:v>1.3063438634141014E-2</c:v>
                </c:pt>
                <c:pt idx="542">
                  <c:v>1.7439847205478132E-2</c:v>
                </c:pt>
                <c:pt idx="543">
                  <c:v>1.7020021326025814E-2</c:v>
                </c:pt>
                <c:pt idx="544">
                  <c:v>7.3447666749515495E-3</c:v>
                </c:pt>
                <c:pt idx="545">
                  <c:v>1.7966418622088302E-2</c:v>
                </c:pt>
                <c:pt idx="546">
                  <c:v>1.799218825025551E-2</c:v>
                </c:pt>
                <c:pt idx="547">
                  <c:v>1.3979901642879922E-2</c:v>
                </c:pt>
                <c:pt idx="548">
                  <c:v>1.0742022390474299E-2</c:v>
                </c:pt>
                <c:pt idx="549">
                  <c:v>1.6769532105989995E-2</c:v>
                </c:pt>
                <c:pt idx="550">
                  <c:v>1.4127333140813351E-2</c:v>
                </c:pt>
                <c:pt idx="551">
                  <c:v>1.6028268845175199E-2</c:v>
                </c:pt>
                <c:pt idx="552">
                  <c:v>1.3532540747143868E-2</c:v>
                </c:pt>
                <c:pt idx="553">
                  <c:v>1.408031301225536E-2</c:v>
                </c:pt>
                <c:pt idx="554">
                  <c:v>1.3138760438868873E-2</c:v>
                </c:pt>
                <c:pt idx="555">
                  <c:v>1.711904370703898E-2</c:v>
                </c:pt>
                <c:pt idx="556">
                  <c:v>2.3955384165938939E-2</c:v>
                </c:pt>
                <c:pt idx="557">
                  <c:v>1.7643415600734874E-2</c:v>
                </c:pt>
                <c:pt idx="558">
                  <c:v>1.3005110309454945E-2</c:v>
                </c:pt>
                <c:pt idx="559">
                  <c:v>1.876319759231802E-2</c:v>
                </c:pt>
                <c:pt idx="560">
                  <c:v>2.1564368332297898E-2</c:v>
                </c:pt>
                <c:pt idx="561">
                  <c:v>1.7046397116361082E-2</c:v>
                </c:pt>
                <c:pt idx="562">
                  <c:v>1.6401862034124637E-2</c:v>
                </c:pt>
                <c:pt idx="563">
                  <c:v>1.4829244000101787E-2</c:v>
                </c:pt>
                <c:pt idx="564">
                  <c:v>1.6067174416888878E-2</c:v>
                </c:pt>
                <c:pt idx="565">
                  <c:v>1.2841442755246599E-2</c:v>
                </c:pt>
                <c:pt idx="566">
                  <c:v>1.6686218132296152E-2</c:v>
                </c:pt>
                <c:pt idx="567">
                  <c:v>2.0842172215267688E-2</c:v>
                </c:pt>
                <c:pt idx="568">
                  <c:v>1.6247366665397188E-2</c:v>
                </c:pt>
                <c:pt idx="569">
                  <c:v>2.0547006720998157E-2</c:v>
                </c:pt>
                <c:pt idx="570">
                  <c:v>1.6182357799860162E-2</c:v>
                </c:pt>
                <c:pt idx="571">
                  <c:v>1.145956660524476E-2</c:v>
                </c:pt>
                <c:pt idx="572">
                  <c:v>2.1045257976802453E-2</c:v>
                </c:pt>
                <c:pt idx="573">
                  <c:v>2.1371994993807646E-2</c:v>
                </c:pt>
                <c:pt idx="574">
                  <c:v>1.4976543874037624E-2</c:v>
                </c:pt>
                <c:pt idx="575">
                  <c:v>1.772332579793489E-2</c:v>
                </c:pt>
                <c:pt idx="576">
                  <c:v>1.8233151981553074E-2</c:v>
                </c:pt>
                <c:pt idx="577">
                  <c:v>2.1954056717405399E-2</c:v>
                </c:pt>
                <c:pt idx="578">
                  <c:v>1.9380798055612668E-2</c:v>
                </c:pt>
                <c:pt idx="579">
                  <c:v>2.6741064718963588E-2</c:v>
                </c:pt>
                <c:pt idx="580">
                  <c:v>2.7937256170596888E-2</c:v>
                </c:pt>
                <c:pt idx="581">
                  <c:v>2.9003443714341343E-2</c:v>
                </c:pt>
                <c:pt idx="582">
                  <c:v>2.6239116411984575E-2</c:v>
                </c:pt>
                <c:pt idx="583">
                  <c:v>1.7434197725473725E-2</c:v>
                </c:pt>
                <c:pt idx="584">
                  <c:v>2.1329124523460648E-2</c:v>
                </c:pt>
                <c:pt idx="585">
                  <c:v>1.9289088945408553E-2</c:v>
                </c:pt>
                <c:pt idx="586">
                  <c:v>1.9205559057281062E-2</c:v>
                </c:pt>
                <c:pt idx="587">
                  <c:v>2.5448399113025343E-2</c:v>
                </c:pt>
                <c:pt idx="588">
                  <c:v>2.6042828967318202E-2</c:v>
                </c:pt>
                <c:pt idx="589">
                  <c:v>1.882074195024213E-2</c:v>
                </c:pt>
                <c:pt idx="590">
                  <c:v>1.8945365378550388E-2</c:v>
                </c:pt>
                <c:pt idx="591">
                  <c:v>1.9152431064458797E-2</c:v>
                </c:pt>
                <c:pt idx="592">
                  <c:v>3.1006456884813721E-2</c:v>
                </c:pt>
                <c:pt idx="593">
                  <c:v>2.4556917141433314E-2</c:v>
                </c:pt>
                <c:pt idx="594">
                  <c:v>1.9712890124976158E-2</c:v>
                </c:pt>
                <c:pt idx="595">
                  <c:v>1.8120708465466585E-2</c:v>
                </c:pt>
                <c:pt idx="596">
                  <c:v>2.6358137706247432E-2</c:v>
                </c:pt>
                <c:pt idx="597">
                  <c:v>2.819362925730929E-2</c:v>
                </c:pt>
                <c:pt idx="598">
                  <c:v>2.6375449850999984E-2</c:v>
                </c:pt>
                <c:pt idx="599">
                  <c:v>3.1115169864144105E-2</c:v>
                </c:pt>
                <c:pt idx="600">
                  <c:v>3.2704832170665957E-2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AB89-48AC-B040-C7AE1B5B0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2002 A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'OR2-22_Air_Measurements'!$AB$3:$AB$603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'OR2-22_Air_Measurements'!$AC$3:$AC$603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100.07726654981414</c:v>
                      </c:pt>
                      <c:pt idx="2">
                        <c:v>100.23830885668913</c:v>
                      </c:pt>
                      <c:pt idx="3">
                        <c:v>100.03491628575274</c:v>
                      </c:pt>
                      <c:pt idx="4">
                        <c:v>100.25744144076538</c:v>
                      </c:pt>
                      <c:pt idx="5">
                        <c:v>100.06498434882994</c:v>
                      </c:pt>
                      <c:pt idx="6">
                        <c:v>100.29792422837654</c:v>
                      </c:pt>
                      <c:pt idx="7">
                        <c:v>100.32925820305722</c:v>
                      </c:pt>
                      <c:pt idx="8">
                        <c:v>100.14565364286237</c:v>
                      </c:pt>
                      <c:pt idx="9">
                        <c:v>100.2852559568916</c:v>
                      </c:pt>
                      <c:pt idx="10">
                        <c:v>100.26782026134295</c:v>
                      </c:pt>
                      <c:pt idx="11">
                        <c:v>100.25923708576694</c:v>
                      </c:pt>
                      <c:pt idx="12">
                        <c:v>100.16946387345943</c:v>
                      </c:pt>
                      <c:pt idx="13">
                        <c:v>100.30852749869536</c:v>
                      </c:pt>
                      <c:pt idx="14">
                        <c:v>100.31686826666795</c:v>
                      </c:pt>
                      <c:pt idx="15">
                        <c:v>100.33719495443488</c:v>
                      </c:pt>
                      <c:pt idx="16">
                        <c:v>100.30092295599988</c:v>
                      </c:pt>
                      <c:pt idx="17">
                        <c:v>100.26398656373642</c:v>
                      </c:pt>
                      <c:pt idx="18">
                        <c:v>100.33099998624023</c:v>
                      </c:pt>
                      <c:pt idx="19">
                        <c:v>100.22813652799063</c:v>
                      </c:pt>
                      <c:pt idx="20">
                        <c:v>100.0138533844766</c:v>
                      </c:pt>
                      <c:pt idx="21">
                        <c:v>99.984584399194134</c:v>
                      </c:pt>
                      <c:pt idx="22">
                        <c:v>100.12081090579831</c:v>
                      </c:pt>
                      <c:pt idx="23">
                        <c:v>100.00052970986222</c:v>
                      </c:pt>
                      <c:pt idx="24">
                        <c:v>99.944272199505619</c:v>
                      </c:pt>
                      <c:pt idx="25">
                        <c:v>99.884872298628366</c:v>
                      </c:pt>
                      <c:pt idx="26">
                        <c:v>99.587765094140778</c:v>
                      </c:pt>
                      <c:pt idx="27">
                        <c:v>99.663173146435767</c:v>
                      </c:pt>
                      <c:pt idx="28">
                        <c:v>99.581893332161357</c:v>
                      </c:pt>
                      <c:pt idx="29">
                        <c:v>99.525052238356039</c:v>
                      </c:pt>
                      <c:pt idx="30">
                        <c:v>99.313956356482265</c:v>
                      </c:pt>
                      <c:pt idx="31">
                        <c:v>99.272818165741626</c:v>
                      </c:pt>
                      <c:pt idx="32">
                        <c:v>99.221229322974764</c:v>
                      </c:pt>
                      <c:pt idx="33">
                        <c:v>99.049341326409632</c:v>
                      </c:pt>
                      <c:pt idx="34">
                        <c:v>98.903068184374206</c:v>
                      </c:pt>
                      <c:pt idx="35">
                        <c:v>98.676817078928039</c:v>
                      </c:pt>
                      <c:pt idx="36">
                        <c:v>98.555036519180277</c:v>
                      </c:pt>
                      <c:pt idx="37">
                        <c:v>98.542646582791008</c:v>
                      </c:pt>
                      <c:pt idx="38">
                        <c:v>98.206915076443465</c:v>
                      </c:pt>
                      <c:pt idx="39">
                        <c:v>98.208944150117347</c:v>
                      </c:pt>
                      <c:pt idx="40">
                        <c:v>98.127879818421007</c:v>
                      </c:pt>
                      <c:pt idx="41">
                        <c:v>98.111656172657263</c:v>
                      </c:pt>
                      <c:pt idx="42">
                        <c:v>98.179289094334138</c:v>
                      </c:pt>
                      <c:pt idx="43">
                        <c:v>98.260012261953079</c:v>
                      </c:pt>
                      <c:pt idx="44">
                        <c:v>98.198753875324599</c:v>
                      </c:pt>
                      <c:pt idx="45">
                        <c:v>98.310900806935081</c:v>
                      </c:pt>
                      <c:pt idx="46">
                        <c:v>98.376971512282694</c:v>
                      </c:pt>
                      <c:pt idx="47">
                        <c:v>98.605323522851407</c:v>
                      </c:pt>
                      <c:pt idx="48">
                        <c:v>98.663646034374125</c:v>
                      </c:pt>
                      <c:pt idx="49">
                        <c:v>98.752727916059939</c:v>
                      </c:pt>
                      <c:pt idx="50">
                        <c:v>98.824005989558486</c:v>
                      </c:pt>
                      <c:pt idx="51">
                        <c:v>99.034177112138252</c:v>
                      </c:pt>
                      <c:pt idx="52">
                        <c:v>99.014469923544382</c:v>
                      </c:pt>
                      <c:pt idx="53">
                        <c:v>99.120924660029189</c:v>
                      </c:pt>
                      <c:pt idx="54">
                        <c:v>99.22494630624513</c:v>
                      </c:pt>
                      <c:pt idx="55">
                        <c:v>99.327684059459557</c:v>
                      </c:pt>
                      <c:pt idx="56">
                        <c:v>99.346601160957704</c:v>
                      </c:pt>
                      <c:pt idx="57">
                        <c:v>99.354654626671504</c:v>
                      </c:pt>
                      <c:pt idx="58">
                        <c:v>99.361253611461123</c:v>
                      </c:pt>
                      <c:pt idx="59">
                        <c:v>99.429820271363099</c:v>
                      </c:pt>
                      <c:pt idx="60">
                        <c:v>99.484641270425612</c:v>
                      </c:pt>
                      <c:pt idx="61">
                        <c:v>99.505192419701686</c:v>
                      </c:pt>
                      <c:pt idx="62">
                        <c:v>99.452669838709696</c:v>
                      </c:pt>
                      <c:pt idx="63">
                        <c:v>99.549149771211901</c:v>
                      </c:pt>
                      <c:pt idx="64">
                        <c:v>99.505345049762184</c:v>
                      </c:pt>
                      <c:pt idx="65">
                        <c:v>99.449913518689769</c:v>
                      </c:pt>
                      <c:pt idx="66">
                        <c:v>99.498898683265139</c:v>
                      </c:pt>
                      <c:pt idx="67">
                        <c:v>99.495828135961062</c:v>
                      </c:pt>
                      <c:pt idx="68">
                        <c:v>99.492084215897449</c:v>
                      </c:pt>
                      <c:pt idx="69">
                        <c:v>99.38783811994027</c:v>
                      </c:pt>
                      <c:pt idx="70">
                        <c:v>99.31754764648538</c:v>
                      </c:pt>
                      <c:pt idx="71">
                        <c:v>99.293055064197702</c:v>
                      </c:pt>
                      <c:pt idx="72">
                        <c:v>99.087417948777286</c:v>
                      </c:pt>
                      <c:pt idx="73">
                        <c:v>99.016795278408168</c:v>
                      </c:pt>
                      <c:pt idx="74">
                        <c:v>98.826421133733106</c:v>
                      </c:pt>
                      <c:pt idx="75">
                        <c:v>98.582105854634165</c:v>
                      </c:pt>
                      <c:pt idx="76">
                        <c:v>98.117878077645159</c:v>
                      </c:pt>
                      <c:pt idx="77">
                        <c:v>97.668329699720744</c:v>
                      </c:pt>
                      <c:pt idx="78">
                        <c:v>97.081674938785625</c:v>
                      </c:pt>
                      <c:pt idx="79">
                        <c:v>96.298406170325407</c:v>
                      </c:pt>
                      <c:pt idx="80">
                        <c:v>95.55597932318382</c:v>
                      </c:pt>
                      <c:pt idx="81">
                        <c:v>94.809135194986993</c:v>
                      </c:pt>
                      <c:pt idx="82">
                        <c:v>94.243480482810412</c:v>
                      </c:pt>
                      <c:pt idx="83">
                        <c:v>93.792378879255764</c:v>
                      </c:pt>
                      <c:pt idx="84">
                        <c:v>93.57458524435043</c:v>
                      </c:pt>
                      <c:pt idx="85">
                        <c:v>93.637522561644332</c:v>
                      </c:pt>
                      <c:pt idx="86">
                        <c:v>93.85474158026409</c:v>
                      </c:pt>
                      <c:pt idx="87">
                        <c:v>94.314040312429867</c:v>
                      </c:pt>
                      <c:pt idx="88">
                        <c:v>94.78795557937471</c:v>
                      </c:pt>
                      <c:pt idx="89">
                        <c:v>95.347882180701291</c:v>
                      </c:pt>
                      <c:pt idx="90">
                        <c:v>95.825307927269506</c:v>
                      </c:pt>
                      <c:pt idx="91">
                        <c:v>96.288916193317519</c:v>
                      </c:pt>
                      <c:pt idx="92">
                        <c:v>96.738392751561207</c:v>
                      </c:pt>
                      <c:pt idx="93">
                        <c:v>97.034682943927749</c:v>
                      </c:pt>
                      <c:pt idx="94">
                        <c:v>97.369004875774451</c:v>
                      </c:pt>
                      <c:pt idx="95">
                        <c:v>97.743019496368703</c:v>
                      </c:pt>
                      <c:pt idx="96">
                        <c:v>97.931535155292551</c:v>
                      </c:pt>
                      <c:pt idx="97">
                        <c:v>98.102336783572056</c:v>
                      </c:pt>
                      <c:pt idx="98">
                        <c:v>98.271746795212906</c:v>
                      </c:pt>
                      <c:pt idx="99">
                        <c:v>98.429763437671326</c:v>
                      </c:pt>
                      <c:pt idx="100">
                        <c:v>98.517049674355562</c:v>
                      </c:pt>
                      <c:pt idx="101">
                        <c:v>98.585059687602069</c:v>
                      </c:pt>
                      <c:pt idx="102">
                        <c:v>98.71567480946031</c:v>
                      </c:pt>
                      <c:pt idx="103">
                        <c:v>98.800761384548011</c:v>
                      </c:pt>
                      <c:pt idx="104">
                        <c:v>98.793542900585336</c:v>
                      </c:pt>
                      <c:pt idx="105">
                        <c:v>98.848884642346917</c:v>
                      </c:pt>
                      <c:pt idx="106">
                        <c:v>98.923053708063733</c:v>
                      </c:pt>
                      <c:pt idx="107">
                        <c:v>98.957332536781252</c:v>
                      </c:pt>
                      <c:pt idx="108">
                        <c:v>98.859092875001821</c:v>
                      </c:pt>
                      <c:pt idx="109">
                        <c:v>98.897753080818177</c:v>
                      </c:pt>
                      <c:pt idx="110">
                        <c:v>99.024956479527035</c:v>
                      </c:pt>
                      <c:pt idx="111">
                        <c:v>99.002160785766918</c:v>
                      </c:pt>
                      <c:pt idx="112">
                        <c:v>99.020952193997843</c:v>
                      </c:pt>
                      <c:pt idx="113">
                        <c:v>99.034688875906227</c:v>
                      </c:pt>
                      <c:pt idx="114">
                        <c:v>99.026168541079883</c:v>
                      </c:pt>
                      <c:pt idx="115">
                        <c:v>99.006057335891029</c:v>
                      </c:pt>
                      <c:pt idx="116">
                        <c:v>98.97522613427931</c:v>
                      </c:pt>
                      <c:pt idx="117">
                        <c:v>98.984518586571269</c:v>
                      </c:pt>
                      <c:pt idx="118">
                        <c:v>99.001155227861076</c:v>
                      </c:pt>
                      <c:pt idx="119">
                        <c:v>99.001451509050966</c:v>
                      </c:pt>
                      <c:pt idx="120">
                        <c:v>99.019003918935795</c:v>
                      </c:pt>
                      <c:pt idx="121">
                        <c:v>99.084948942784095</c:v>
                      </c:pt>
                      <c:pt idx="122">
                        <c:v>99.048712848305499</c:v>
                      </c:pt>
                      <c:pt idx="123">
                        <c:v>98.970862715042642</c:v>
                      </c:pt>
                      <c:pt idx="124">
                        <c:v>98.935156342194205</c:v>
                      </c:pt>
                      <c:pt idx="125">
                        <c:v>98.946926791178356</c:v>
                      </c:pt>
                      <c:pt idx="126">
                        <c:v>98.919911329310992</c:v>
                      </c:pt>
                      <c:pt idx="127">
                        <c:v>98.94239278401902</c:v>
                      </c:pt>
                      <c:pt idx="128">
                        <c:v>98.860601217744559</c:v>
                      </c:pt>
                      <c:pt idx="129">
                        <c:v>98.897546588939107</c:v>
                      </c:pt>
                      <c:pt idx="130">
                        <c:v>98.838407053527405</c:v>
                      </c:pt>
                      <c:pt idx="131">
                        <c:v>98.842914123893493</c:v>
                      </c:pt>
                      <c:pt idx="132">
                        <c:v>98.851622992736736</c:v>
                      </c:pt>
                      <c:pt idx="133">
                        <c:v>98.887948864758243</c:v>
                      </c:pt>
                      <c:pt idx="134">
                        <c:v>98.684879523572917</c:v>
                      </c:pt>
                      <c:pt idx="135">
                        <c:v>98.683963743209972</c:v>
                      </c:pt>
                      <c:pt idx="136">
                        <c:v>98.717111320754398</c:v>
                      </c:pt>
                      <c:pt idx="137">
                        <c:v>98.649038466758228</c:v>
                      </c:pt>
                      <c:pt idx="138">
                        <c:v>98.675739689573518</c:v>
                      </c:pt>
                      <c:pt idx="139">
                        <c:v>98.643579712072778</c:v>
                      </c:pt>
                      <c:pt idx="140">
                        <c:v>98.568225521596361</c:v>
                      </c:pt>
                      <c:pt idx="141">
                        <c:v>98.554955720568458</c:v>
                      </c:pt>
                      <c:pt idx="142">
                        <c:v>98.507434004080437</c:v>
                      </c:pt>
                      <c:pt idx="143">
                        <c:v>98.449291059411436</c:v>
                      </c:pt>
                      <c:pt idx="144">
                        <c:v>98.413728337692405</c:v>
                      </c:pt>
                      <c:pt idx="145">
                        <c:v>98.319816179425302</c:v>
                      </c:pt>
                      <c:pt idx="146">
                        <c:v>98.23479244508728</c:v>
                      </c:pt>
                      <c:pt idx="147">
                        <c:v>98.347513981215386</c:v>
                      </c:pt>
                      <c:pt idx="148">
                        <c:v>98.267688636097233</c:v>
                      </c:pt>
                      <c:pt idx="149">
                        <c:v>98.213199833948948</c:v>
                      </c:pt>
                      <c:pt idx="150">
                        <c:v>98.18812366821254</c:v>
                      </c:pt>
                      <c:pt idx="151">
                        <c:v>98.180061223567677</c:v>
                      </c:pt>
                      <c:pt idx="152">
                        <c:v>98.1240281629523</c:v>
                      </c:pt>
                      <c:pt idx="153">
                        <c:v>98.12697301698914</c:v>
                      </c:pt>
                      <c:pt idx="154">
                        <c:v>98.074513288514737</c:v>
                      </c:pt>
                      <c:pt idx="155">
                        <c:v>98.089695448880377</c:v>
                      </c:pt>
                      <c:pt idx="156">
                        <c:v>97.998090687614877</c:v>
                      </c:pt>
                      <c:pt idx="157">
                        <c:v>98.011297647893116</c:v>
                      </c:pt>
                      <c:pt idx="158">
                        <c:v>98.048736824993469</c:v>
                      </c:pt>
                      <c:pt idx="159">
                        <c:v>98.014107829731628</c:v>
                      </c:pt>
                      <c:pt idx="160">
                        <c:v>98.019018916692673</c:v>
                      </c:pt>
                      <c:pt idx="161">
                        <c:v>98.085897666998164</c:v>
                      </c:pt>
                      <c:pt idx="162">
                        <c:v>97.98237880561912</c:v>
                      </c:pt>
                      <c:pt idx="163">
                        <c:v>97.973535264577549</c:v>
                      </c:pt>
                      <c:pt idx="164">
                        <c:v>97.920608666990589</c:v>
                      </c:pt>
                      <c:pt idx="165">
                        <c:v>97.942452664663406</c:v>
                      </c:pt>
                      <c:pt idx="166">
                        <c:v>97.944733136639698</c:v>
                      </c:pt>
                      <c:pt idx="167">
                        <c:v>97.939669419618156</c:v>
                      </c:pt>
                      <c:pt idx="168">
                        <c:v>97.924280755605537</c:v>
                      </c:pt>
                      <c:pt idx="169">
                        <c:v>97.925385081753319</c:v>
                      </c:pt>
                      <c:pt idx="170">
                        <c:v>97.860930442785588</c:v>
                      </c:pt>
                      <c:pt idx="171">
                        <c:v>97.851135205656746</c:v>
                      </c:pt>
                      <c:pt idx="172">
                        <c:v>97.78839541307876</c:v>
                      </c:pt>
                      <c:pt idx="173">
                        <c:v>97.796861874318608</c:v>
                      </c:pt>
                      <c:pt idx="174">
                        <c:v>97.74792160439867</c:v>
                      </c:pt>
                      <c:pt idx="175">
                        <c:v>97.693235277534498</c:v>
                      </c:pt>
                      <c:pt idx="176">
                        <c:v>97.695892829312498</c:v>
                      </c:pt>
                      <c:pt idx="177">
                        <c:v>97.683619607259374</c:v>
                      </c:pt>
                      <c:pt idx="178">
                        <c:v>97.640712696542508</c:v>
                      </c:pt>
                      <c:pt idx="179">
                        <c:v>97.547850990836679</c:v>
                      </c:pt>
                      <c:pt idx="180">
                        <c:v>97.548820633018195</c:v>
                      </c:pt>
                      <c:pt idx="181">
                        <c:v>97.473861491973608</c:v>
                      </c:pt>
                      <c:pt idx="182">
                        <c:v>97.543738958134483</c:v>
                      </c:pt>
                      <c:pt idx="183">
                        <c:v>97.401676605275242</c:v>
                      </c:pt>
                      <c:pt idx="184">
                        <c:v>97.299091482121312</c:v>
                      </c:pt>
                      <c:pt idx="185">
                        <c:v>97.163430601103684</c:v>
                      </c:pt>
                      <c:pt idx="186">
                        <c:v>97.02539049163579</c:v>
                      </c:pt>
                      <c:pt idx="187">
                        <c:v>96.917463328132584</c:v>
                      </c:pt>
                      <c:pt idx="188">
                        <c:v>96.744668530135584</c:v>
                      </c:pt>
                      <c:pt idx="189">
                        <c:v>96.621837517826563</c:v>
                      </c:pt>
                      <c:pt idx="190">
                        <c:v>96.485296772170329</c:v>
                      </c:pt>
                      <c:pt idx="191">
                        <c:v>96.439875960804855</c:v>
                      </c:pt>
                      <c:pt idx="192">
                        <c:v>96.429398383753281</c:v>
                      </c:pt>
                      <c:pt idx="193">
                        <c:v>96.454429654834257</c:v>
                      </c:pt>
                      <c:pt idx="194">
                        <c:v>96.484246319609042</c:v>
                      </c:pt>
                      <c:pt idx="195">
                        <c:v>96.541258013104951</c:v>
                      </c:pt>
                      <c:pt idx="196">
                        <c:v>96.579487265533075</c:v>
                      </c:pt>
                      <c:pt idx="197">
                        <c:v>96.647003472873791</c:v>
                      </c:pt>
                      <c:pt idx="198">
                        <c:v>96.653647352318828</c:v>
                      </c:pt>
                      <c:pt idx="199">
                        <c:v>96.735672359033529</c:v>
                      </c:pt>
                      <c:pt idx="200">
                        <c:v>96.690817173254601</c:v>
                      </c:pt>
                      <c:pt idx="201">
                        <c:v>96.7467873931203</c:v>
                      </c:pt>
                      <c:pt idx="202">
                        <c:v>96.718398260708511</c:v>
                      </c:pt>
                      <c:pt idx="203">
                        <c:v>96.723848036462854</c:v>
                      </c:pt>
                      <c:pt idx="204">
                        <c:v>96.711269554288748</c:v>
                      </c:pt>
                      <c:pt idx="205">
                        <c:v>96.708091271579605</c:v>
                      </c:pt>
                      <c:pt idx="206">
                        <c:v>96.682287871265103</c:v>
                      </c:pt>
                      <c:pt idx="207">
                        <c:v>96.654132179293555</c:v>
                      </c:pt>
                      <c:pt idx="208">
                        <c:v>96.670517422280923</c:v>
                      </c:pt>
                      <c:pt idx="209">
                        <c:v>96.610327446075885</c:v>
                      </c:pt>
                      <c:pt idx="210">
                        <c:v>96.597605312772373</c:v>
                      </c:pt>
                      <c:pt idx="211">
                        <c:v>96.597892615031199</c:v>
                      </c:pt>
                      <c:pt idx="212">
                        <c:v>96.556009220082345</c:v>
                      </c:pt>
                      <c:pt idx="213">
                        <c:v>96.530789403216531</c:v>
                      </c:pt>
                      <c:pt idx="214">
                        <c:v>96.429883210728022</c:v>
                      </c:pt>
                      <c:pt idx="215">
                        <c:v>96.477485725827862</c:v>
                      </c:pt>
                      <c:pt idx="216">
                        <c:v>96.410122148547643</c:v>
                      </c:pt>
                      <c:pt idx="217">
                        <c:v>96.403559067714426</c:v>
                      </c:pt>
                      <c:pt idx="218">
                        <c:v>96.366892031615549</c:v>
                      </c:pt>
                      <c:pt idx="219">
                        <c:v>96.304116323313238</c:v>
                      </c:pt>
                      <c:pt idx="220">
                        <c:v>96.315285230986518</c:v>
                      </c:pt>
                      <c:pt idx="221">
                        <c:v>96.251243599312772</c:v>
                      </c:pt>
                      <c:pt idx="222">
                        <c:v>96.201998069271866</c:v>
                      </c:pt>
                      <c:pt idx="223">
                        <c:v>96.175763715569119</c:v>
                      </c:pt>
                      <c:pt idx="224">
                        <c:v>96.114415539629803</c:v>
                      </c:pt>
                      <c:pt idx="225">
                        <c:v>96.06999131900703</c:v>
                      </c:pt>
                      <c:pt idx="226">
                        <c:v>96.06039360659409</c:v>
                      </c:pt>
                      <c:pt idx="227">
                        <c:v>96.033584636605781</c:v>
                      </c:pt>
                      <c:pt idx="228">
                        <c:v>95.97019841982943</c:v>
                      </c:pt>
                      <c:pt idx="229">
                        <c:v>95.949674207346604</c:v>
                      </c:pt>
                      <c:pt idx="230">
                        <c:v>95.891459442996876</c:v>
                      </c:pt>
                      <c:pt idx="231">
                        <c:v>95.821267726015989</c:v>
                      </c:pt>
                      <c:pt idx="232">
                        <c:v>95.790660985913433</c:v>
                      </c:pt>
                      <c:pt idx="233">
                        <c:v>95.737213645627406</c:v>
                      </c:pt>
                      <c:pt idx="234">
                        <c:v>95.745374846746273</c:v>
                      </c:pt>
                      <c:pt idx="235">
                        <c:v>95.662173694203062</c:v>
                      </c:pt>
                      <c:pt idx="236">
                        <c:v>95.597683151278929</c:v>
                      </c:pt>
                      <c:pt idx="237">
                        <c:v>95.585275257027476</c:v>
                      </c:pt>
                      <c:pt idx="238">
                        <c:v>95.573720290621395</c:v>
                      </c:pt>
                      <c:pt idx="239">
                        <c:v>95.506114293969844</c:v>
                      </c:pt>
                      <c:pt idx="240">
                        <c:v>95.437332163257722</c:v>
                      </c:pt>
                      <c:pt idx="241">
                        <c:v>95.424107256885236</c:v>
                      </c:pt>
                      <c:pt idx="242">
                        <c:v>95.358207127692367</c:v>
                      </c:pt>
                      <c:pt idx="243">
                        <c:v>95.379027621365083</c:v>
                      </c:pt>
                      <c:pt idx="244">
                        <c:v>95.314258743345277</c:v>
                      </c:pt>
                      <c:pt idx="245">
                        <c:v>95.235834005564797</c:v>
                      </c:pt>
                      <c:pt idx="246">
                        <c:v>95.23023159974997</c:v>
                      </c:pt>
                      <c:pt idx="247">
                        <c:v>95.137190315422458</c:v>
                      </c:pt>
                      <c:pt idx="248">
                        <c:v>95.121038501107392</c:v>
                      </c:pt>
                      <c:pt idx="249">
                        <c:v>95.074827614414133</c:v>
                      </c:pt>
                      <c:pt idx="250">
                        <c:v>95.022744965741467</c:v>
                      </c:pt>
                      <c:pt idx="251">
                        <c:v>94.940710980095673</c:v>
                      </c:pt>
                      <c:pt idx="252">
                        <c:v>94.896735670723288</c:v>
                      </c:pt>
                      <c:pt idx="253">
                        <c:v>94.864620587877965</c:v>
                      </c:pt>
                      <c:pt idx="254">
                        <c:v>94.813211300196912</c:v>
                      </c:pt>
                      <c:pt idx="255">
                        <c:v>94.771300980222762</c:v>
                      </c:pt>
                      <c:pt idx="256">
                        <c:v>94.69986129773261</c:v>
                      </c:pt>
                      <c:pt idx="257">
                        <c:v>94.673680805848448</c:v>
                      </c:pt>
                      <c:pt idx="258">
                        <c:v>94.597410846776995</c:v>
                      </c:pt>
                      <c:pt idx="259">
                        <c:v>94.554602692534118</c:v>
                      </c:pt>
                      <c:pt idx="260">
                        <c:v>94.497860355202803</c:v>
                      </c:pt>
                      <c:pt idx="261">
                        <c:v>94.443245848019345</c:v>
                      </c:pt>
                      <c:pt idx="262">
                        <c:v>94.365270021489238</c:v>
                      </c:pt>
                      <c:pt idx="263">
                        <c:v>94.291118913634591</c:v>
                      </c:pt>
                      <c:pt idx="264">
                        <c:v>94.207711269212311</c:v>
                      </c:pt>
                      <c:pt idx="265">
                        <c:v>94.090886679313101</c:v>
                      </c:pt>
                      <c:pt idx="266">
                        <c:v>94.025704817535185</c:v>
                      </c:pt>
                      <c:pt idx="267">
                        <c:v>93.971629010912963</c:v>
                      </c:pt>
                      <c:pt idx="268">
                        <c:v>93.920309512542744</c:v>
                      </c:pt>
                      <c:pt idx="269">
                        <c:v>93.900754954009358</c:v>
                      </c:pt>
                      <c:pt idx="270">
                        <c:v>93.836506818688648</c:v>
                      </c:pt>
                      <c:pt idx="271">
                        <c:v>93.798008221863867</c:v>
                      </c:pt>
                      <c:pt idx="272">
                        <c:v>93.763594709180083</c:v>
                      </c:pt>
                      <c:pt idx="273">
                        <c:v>93.71652190394245</c:v>
                      </c:pt>
                      <c:pt idx="274">
                        <c:v>93.671774465336526</c:v>
                      </c:pt>
                      <c:pt idx="275">
                        <c:v>93.620050950371336</c:v>
                      </c:pt>
                      <c:pt idx="276">
                        <c:v>93.556099096240516</c:v>
                      </c:pt>
                      <c:pt idx="277">
                        <c:v>93.537927175414723</c:v>
                      </c:pt>
                      <c:pt idx="278">
                        <c:v>93.465778216208605</c:v>
                      </c:pt>
                      <c:pt idx="279">
                        <c:v>93.396547174246095</c:v>
                      </c:pt>
                      <c:pt idx="280">
                        <c:v>93.347095140558181</c:v>
                      </c:pt>
                      <c:pt idx="281">
                        <c:v>93.273868791997558</c:v>
                      </c:pt>
                      <c:pt idx="282">
                        <c:v>93.220071308703069</c:v>
                      </c:pt>
                      <c:pt idx="283">
                        <c:v>93.166345645089322</c:v>
                      </c:pt>
                      <c:pt idx="284">
                        <c:v>93.057996507128976</c:v>
                      </c:pt>
                      <c:pt idx="285">
                        <c:v>93.024400018334148</c:v>
                      </c:pt>
                      <c:pt idx="286">
                        <c:v>92.922685769119823</c:v>
                      </c:pt>
                      <c:pt idx="287">
                        <c:v>92.896622003339729</c:v>
                      </c:pt>
                      <c:pt idx="288">
                        <c:v>92.81610533936778</c:v>
                      </c:pt>
                      <c:pt idx="289">
                        <c:v>92.73075839881453</c:v>
                      </c:pt>
                      <c:pt idx="290">
                        <c:v>92.675928420820924</c:v>
                      </c:pt>
                      <c:pt idx="291">
                        <c:v>92.579268909697049</c:v>
                      </c:pt>
                      <c:pt idx="292">
                        <c:v>92.535356452842265</c:v>
                      </c:pt>
                      <c:pt idx="293">
                        <c:v>92.438140295062922</c:v>
                      </c:pt>
                      <c:pt idx="294">
                        <c:v>92.364635623174564</c:v>
                      </c:pt>
                      <c:pt idx="295">
                        <c:v>92.313208389399264</c:v>
                      </c:pt>
                      <c:pt idx="296">
                        <c:v>92.228642545242707</c:v>
                      </c:pt>
                      <c:pt idx="297">
                        <c:v>92.14290055525764</c:v>
                      </c:pt>
                      <c:pt idx="298">
                        <c:v>92.071712259301989</c:v>
                      </c:pt>
                      <c:pt idx="299">
                        <c:v>91.988340518836097</c:v>
                      </c:pt>
                      <c:pt idx="300">
                        <c:v>91.904537836749938</c:v>
                      </c:pt>
                      <c:pt idx="301">
                        <c:v>91.828420495971059</c:v>
                      </c:pt>
                      <c:pt idx="302">
                        <c:v>91.734894396436758</c:v>
                      </c:pt>
                      <c:pt idx="303">
                        <c:v>91.703398800996567</c:v>
                      </c:pt>
                      <c:pt idx="304">
                        <c:v>91.574202232570244</c:v>
                      </c:pt>
                      <c:pt idx="305">
                        <c:v>91.507503049118483</c:v>
                      </c:pt>
                      <c:pt idx="306">
                        <c:v>91.425540894921369</c:v>
                      </c:pt>
                      <c:pt idx="307">
                        <c:v>91.312846295586525</c:v>
                      </c:pt>
                      <c:pt idx="308">
                        <c:v>91.206804554627766</c:v>
                      </c:pt>
                      <c:pt idx="309">
                        <c:v>91.130346049771504</c:v>
                      </c:pt>
                      <c:pt idx="310">
                        <c:v>91.042099138068906</c:v>
                      </c:pt>
                      <c:pt idx="311">
                        <c:v>90.930311340165929</c:v>
                      </c:pt>
                      <c:pt idx="312">
                        <c:v>90.835788649888926</c:v>
                      </c:pt>
                      <c:pt idx="313">
                        <c:v>90.743375843665575</c:v>
                      </c:pt>
                      <c:pt idx="314">
                        <c:v>90.633419606488488</c:v>
                      </c:pt>
                      <c:pt idx="315">
                        <c:v>90.512034084404604</c:v>
                      </c:pt>
                      <c:pt idx="316">
                        <c:v>90.435162584022294</c:v>
                      </c:pt>
                      <c:pt idx="317">
                        <c:v>90.339760029106699</c:v>
                      </c:pt>
                      <c:pt idx="318">
                        <c:v>90.245264275622958</c:v>
                      </c:pt>
                      <c:pt idx="319">
                        <c:v>90.113176726746289</c:v>
                      </c:pt>
                      <c:pt idx="320">
                        <c:v>89.987508607573432</c:v>
                      </c:pt>
                      <c:pt idx="321">
                        <c:v>89.878225731387971</c:v>
                      </c:pt>
                      <c:pt idx="322">
                        <c:v>89.750187350927987</c:v>
                      </c:pt>
                      <c:pt idx="323">
                        <c:v>89.650735627595694</c:v>
                      </c:pt>
                      <c:pt idx="324">
                        <c:v>89.527392863286636</c:v>
                      </c:pt>
                      <c:pt idx="325">
                        <c:v>89.414707231114932</c:v>
                      </c:pt>
                      <c:pt idx="326">
                        <c:v>89.297056661931535</c:v>
                      </c:pt>
                      <c:pt idx="327">
                        <c:v>89.204841380424071</c:v>
                      </c:pt>
                      <c:pt idx="328">
                        <c:v>89.052256555857852</c:v>
                      </c:pt>
                      <c:pt idx="329">
                        <c:v>88.928366112056466</c:v>
                      </c:pt>
                      <c:pt idx="330">
                        <c:v>88.834265408004541</c:v>
                      </c:pt>
                      <c:pt idx="331">
                        <c:v>88.704503213991671</c:v>
                      </c:pt>
                      <c:pt idx="332">
                        <c:v>88.595121581332222</c:v>
                      </c:pt>
                      <c:pt idx="333">
                        <c:v>88.450266992728686</c:v>
                      </c:pt>
                      <c:pt idx="334">
                        <c:v>88.341136746603709</c:v>
                      </c:pt>
                      <c:pt idx="335">
                        <c:v>88.194423684016897</c:v>
                      </c:pt>
                      <c:pt idx="336">
                        <c:v>88.058942358085091</c:v>
                      </c:pt>
                      <c:pt idx="337">
                        <c:v>87.892935102430485</c:v>
                      </c:pt>
                      <c:pt idx="338">
                        <c:v>87.77887581148228</c:v>
                      </c:pt>
                      <c:pt idx="339">
                        <c:v>87.628679194297405</c:v>
                      </c:pt>
                      <c:pt idx="340">
                        <c:v>87.502364639158273</c:v>
                      </c:pt>
                      <c:pt idx="341">
                        <c:v>87.373931221034397</c:v>
                      </c:pt>
                      <c:pt idx="342">
                        <c:v>87.219900906242984</c:v>
                      </c:pt>
                      <c:pt idx="343">
                        <c:v>87.048470799859345</c:v>
                      </c:pt>
                      <c:pt idx="344">
                        <c:v>86.89318352885968</c:v>
                      </c:pt>
                      <c:pt idx="345">
                        <c:v>86.769355937575881</c:v>
                      </c:pt>
                      <c:pt idx="346">
                        <c:v>86.571646582834077</c:v>
                      </c:pt>
                      <c:pt idx="347">
                        <c:v>86.411663707451453</c:v>
                      </c:pt>
                      <c:pt idx="348">
                        <c:v>86.247865092324446</c:v>
                      </c:pt>
                      <c:pt idx="349">
                        <c:v>86.087343516380585</c:v>
                      </c:pt>
                      <c:pt idx="350">
                        <c:v>85.919118641267247</c:v>
                      </c:pt>
                      <c:pt idx="351">
                        <c:v>85.738818057048775</c:v>
                      </c:pt>
                      <c:pt idx="352">
                        <c:v>85.566310561310601</c:v>
                      </c:pt>
                      <c:pt idx="353">
                        <c:v>85.380640999949605</c:v>
                      </c:pt>
                      <c:pt idx="354">
                        <c:v>85.217704291599063</c:v>
                      </c:pt>
                      <c:pt idx="355">
                        <c:v>85.067417885103367</c:v>
                      </c:pt>
                      <c:pt idx="356">
                        <c:v>84.877483672747616</c:v>
                      </c:pt>
                      <c:pt idx="357">
                        <c:v>84.679199725256098</c:v>
                      </c:pt>
                      <c:pt idx="358">
                        <c:v>84.474235970827294</c:v>
                      </c:pt>
                      <c:pt idx="359">
                        <c:v>84.304170556056988</c:v>
                      </c:pt>
                      <c:pt idx="360">
                        <c:v>84.128942656023213</c:v>
                      </c:pt>
                      <c:pt idx="361">
                        <c:v>83.939304724857365</c:v>
                      </c:pt>
                      <c:pt idx="362">
                        <c:v>83.726332399370179</c:v>
                      </c:pt>
                      <c:pt idx="363">
                        <c:v>83.485823881084499</c:v>
                      </c:pt>
                      <c:pt idx="364">
                        <c:v>83.280258597112748</c:v>
                      </c:pt>
                      <c:pt idx="365">
                        <c:v>83.052849291932318</c:v>
                      </c:pt>
                      <c:pt idx="366">
                        <c:v>82.840954355799653</c:v>
                      </c:pt>
                      <c:pt idx="367">
                        <c:v>82.618536947960024</c:v>
                      </c:pt>
                      <c:pt idx="368">
                        <c:v>82.348526003951619</c:v>
                      </c:pt>
                      <c:pt idx="369">
                        <c:v>82.081792110894298</c:v>
                      </c:pt>
                      <c:pt idx="370">
                        <c:v>81.860703478943663</c:v>
                      </c:pt>
                      <c:pt idx="371">
                        <c:v>81.572619382351391</c:v>
                      </c:pt>
                      <c:pt idx="372">
                        <c:v>81.326912474845841</c:v>
                      </c:pt>
                      <c:pt idx="373">
                        <c:v>81.032193465971687</c:v>
                      </c:pt>
                      <c:pt idx="374">
                        <c:v>80.751103403600851</c:v>
                      </c:pt>
                      <c:pt idx="375">
                        <c:v>80.482726483834512</c:v>
                      </c:pt>
                      <c:pt idx="376">
                        <c:v>80.214978053940243</c:v>
                      </c:pt>
                      <c:pt idx="377">
                        <c:v>79.919998679600511</c:v>
                      </c:pt>
                      <c:pt idx="378">
                        <c:v>79.601864489561152</c:v>
                      </c:pt>
                      <c:pt idx="379">
                        <c:v>79.300313055457138</c:v>
                      </c:pt>
                      <c:pt idx="380">
                        <c:v>79.017669755688132</c:v>
                      </c:pt>
                      <c:pt idx="381">
                        <c:v>78.706700187792848</c:v>
                      </c:pt>
                      <c:pt idx="382">
                        <c:v>78.411702855590974</c:v>
                      </c:pt>
                      <c:pt idx="383">
                        <c:v>78.060914882145042</c:v>
                      </c:pt>
                      <c:pt idx="384">
                        <c:v>77.71567544092747</c:v>
                      </c:pt>
                      <c:pt idx="385">
                        <c:v>77.343546231109755</c:v>
                      </c:pt>
                      <c:pt idx="386">
                        <c:v>76.980179775489745</c:v>
                      </c:pt>
                      <c:pt idx="387">
                        <c:v>76.599664914811939</c:v>
                      </c:pt>
                      <c:pt idx="388">
                        <c:v>76.214831529552882</c:v>
                      </c:pt>
                      <c:pt idx="389">
                        <c:v>75.819556482966604</c:v>
                      </c:pt>
                      <c:pt idx="390">
                        <c:v>75.382003003767593</c:v>
                      </c:pt>
                      <c:pt idx="391">
                        <c:v>74.91563841769964</c:v>
                      </c:pt>
                      <c:pt idx="392">
                        <c:v>74.478637089806583</c:v>
                      </c:pt>
                      <c:pt idx="393">
                        <c:v>74.03053868568891</c:v>
                      </c:pt>
                      <c:pt idx="394">
                        <c:v>73.558158698280067</c:v>
                      </c:pt>
                      <c:pt idx="395">
                        <c:v>73.060069583449121</c:v>
                      </c:pt>
                      <c:pt idx="396">
                        <c:v>72.572938377294946</c:v>
                      </c:pt>
                      <c:pt idx="397">
                        <c:v>72.019781348680652</c:v>
                      </c:pt>
                      <c:pt idx="398">
                        <c:v>71.482044416221726</c:v>
                      </c:pt>
                      <c:pt idx="399">
                        <c:v>70.905184892415463</c:v>
                      </c:pt>
                      <c:pt idx="400">
                        <c:v>70.286159166751034</c:v>
                      </c:pt>
                      <c:pt idx="401">
                        <c:v>69.670037895817529</c:v>
                      </c:pt>
                      <c:pt idx="402">
                        <c:v>69.067792462572314</c:v>
                      </c:pt>
                      <c:pt idx="403">
                        <c:v>68.434401588663292</c:v>
                      </c:pt>
                      <c:pt idx="404">
                        <c:v>67.768033713364588</c:v>
                      </c:pt>
                      <c:pt idx="405">
                        <c:v>67.065425260005711</c:v>
                      </c:pt>
                      <c:pt idx="406">
                        <c:v>66.422890080283651</c:v>
                      </c:pt>
                      <c:pt idx="407">
                        <c:v>65.686343962284653</c:v>
                      </c:pt>
                      <c:pt idx="408">
                        <c:v>64.982496510579679</c:v>
                      </c:pt>
                      <c:pt idx="409">
                        <c:v>64.36683312982764</c:v>
                      </c:pt>
                      <c:pt idx="410">
                        <c:v>63.544724588697306</c:v>
                      </c:pt>
                      <c:pt idx="411">
                        <c:v>62.728429452378315</c:v>
                      </c:pt>
                      <c:pt idx="412">
                        <c:v>61.920129412837106</c:v>
                      </c:pt>
                      <c:pt idx="413">
                        <c:v>61.169887012235627</c:v>
                      </c:pt>
                      <c:pt idx="414">
                        <c:v>60.295884379985367</c:v>
                      </c:pt>
                      <c:pt idx="415">
                        <c:v>59.310686488676055</c:v>
                      </c:pt>
                      <c:pt idx="416">
                        <c:v>58.248365710449946</c:v>
                      </c:pt>
                      <c:pt idx="417">
                        <c:v>57.165300765349279</c:v>
                      </c:pt>
                      <c:pt idx="418">
                        <c:v>56.016748686581785</c:v>
                      </c:pt>
                      <c:pt idx="419">
                        <c:v>54.854711324208324</c:v>
                      </c:pt>
                      <c:pt idx="420">
                        <c:v>53.500845348003551</c:v>
                      </c:pt>
                      <c:pt idx="421">
                        <c:v>51.930729995360544</c:v>
                      </c:pt>
                      <c:pt idx="422">
                        <c:v>50.559500131519918</c:v>
                      </c:pt>
                      <c:pt idx="423">
                        <c:v>49.451381462126605</c:v>
                      </c:pt>
                      <c:pt idx="424">
                        <c:v>48.073395499854307</c:v>
                      </c:pt>
                      <c:pt idx="425">
                        <c:v>46.667375043528196</c:v>
                      </c:pt>
                      <c:pt idx="426">
                        <c:v>45.327860753055347</c:v>
                      </c:pt>
                      <c:pt idx="427">
                        <c:v>44.03015353073318</c:v>
                      </c:pt>
                      <c:pt idx="428">
                        <c:v>42.877148255186114</c:v>
                      </c:pt>
                      <c:pt idx="429">
                        <c:v>41.851153348981498</c:v>
                      </c:pt>
                      <c:pt idx="430">
                        <c:v>40.684743588440277</c:v>
                      </c:pt>
                      <c:pt idx="431">
                        <c:v>39.477869009917981</c:v>
                      </c:pt>
                      <c:pt idx="432">
                        <c:v>38.319319685724146</c:v>
                      </c:pt>
                      <c:pt idx="433">
                        <c:v>37.455321018388631</c:v>
                      </c:pt>
                      <c:pt idx="434">
                        <c:v>36.427835727303432</c:v>
                      </c:pt>
                      <c:pt idx="435">
                        <c:v>35.295065114305615</c:v>
                      </c:pt>
                      <c:pt idx="436">
                        <c:v>34.1771781445767</c:v>
                      </c:pt>
                      <c:pt idx="437">
                        <c:v>32.962337630208765</c:v>
                      </c:pt>
                      <c:pt idx="438">
                        <c:v>32.108062380321364</c:v>
                      </c:pt>
                      <c:pt idx="439">
                        <c:v>31.204404680519964</c:v>
                      </c:pt>
                      <c:pt idx="440">
                        <c:v>30.020943035488138</c:v>
                      </c:pt>
                      <c:pt idx="441">
                        <c:v>28.70795937990794</c:v>
                      </c:pt>
                      <c:pt idx="442">
                        <c:v>27.564657316272065</c:v>
                      </c:pt>
                      <c:pt idx="443">
                        <c:v>26.673892337696842</c:v>
                      </c:pt>
                      <c:pt idx="444">
                        <c:v>25.571084276510049</c:v>
                      </c:pt>
                      <c:pt idx="445">
                        <c:v>24.488183188075713</c:v>
                      </c:pt>
                      <c:pt idx="446">
                        <c:v>23.20848851349459</c:v>
                      </c:pt>
                      <c:pt idx="447">
                        <c:v>22.167955623447966</c:v>
                      </c:pt>
                      <c:pt idx="448">
                        <c:v>21.096885577072698</c:v>
                      </c:pt>
                      <c:pt idx="449">
                        <c:v>19.987732165305523</c:v>
                      </c:pt>
                      <c:pt idx="450">
                        <c:v>18.827324343592544</c:v>
                      </c:pt>
                      <c:pt idx="451">
                        <c:v>17.316246392491141</c:v>
                      </c:pt>
                      <c:pt idx="452">
                        <c:v>15.678812357223331</c:v>
                      </c:pt>
                      <c:pt idx="453">
                        <c:v>14.19841634330133</c:v>
                      </c:pt>
                      <c:pt idx="454">
                        <c:v>12.457731673097705</c:v>
                      </c:pt>
                      <c:pt idx="455">
                        <c:v>10.677839116408618</c:v>
                      </c:pt>
                      <c:pt idx="456">
                        <c:v>8.6196543346279473</c:v>
                      </c:pt>
                      <c:pt idx="457">
                        <c:v>6.7648806335617939</c:v>
                      </c:pt>
                      <c:pt idx="458">
                        <c:v>5.5128254071330423</c:v>
                      </c:pt>
                      <c:pt idx="459">
                        <c:v>4.4138027938603308</c:v>
                      </c:pt>
                      <c:pt idx="460">
                        <c:v>3.5865171893540437</c:v>
                      </c:pt>
                      <c:pt idx="461">
                        <c:v>2.9535575489100032</c:v>
                      </c:pt>
                      <c:pt idx="462">
                        <c:v>2.6046339545949739</c:v>
                      </c:pt>
                      <c:pt idx="463">
                        <c:v>2.30995886128441</c:v>
                      </c:pt>
                      <c:pt idx="464">
                        <c:v>2.0458175669118823</c:v>
                      </c:pt>
                      <c:pt idx="465">
                        <c:v>1.8003039712030755</c:v>
                      </c:pt>
                      <c:pt idx="466">
                        <c:v>1.5443094281073713</c:v>
                      </c:pt>
                      <c:pt idx="467">
                        <c:v>1.316693069717578</c:v>
                      </c:pt>
                      <c:pt idx="468">
                        <c:v>1.111775681641596</c:v>
                      </c:pt>
                      <c:pt idx="469">
                        <c:v>0.91512744367749366</c:v>
                      </c:pt>
                      <c:pt idx="470">
                        <c:v>0.7441430927382745</c:v>
                      </c:pt>
                      <c:pt idx="471">
                        <c:v>0.59594342642467923</c:v>
                      </c:pt>
                      <c:pt idx="472">
                        <c:v>0.45981848223988597</c:v>
                      </c:pt>
                      <c:pt idx="473">
                        <c:v>0.3616970394442251</c:v>
                      </c:pt>
                      <c:pt idx="474">
                        <c:v>0.30605386355128145</c:v>
                      </c:pt>
                      <c:pt idx="475">
                        <c:v>0.22703594816357692</c:v>
                      </c:pt>
                      <c:pt idx="476">
                        <c:v>0.16597006840537806</c:v>
                      </c:pt>
                      <c:pt idx="477">
                        <c:v>0.13609593164625539</c:v>
                      </c:pt>
                      <c:pt idx="478">
                        <c:v>0.10764333451382231</c:v>
                      </c:pt>
                      <c:pt idx="479">
                        <c:v>9.4592862529813998E-2</c:v>
                      </c:pt>
                      <c:pt idx="480">
                        <c:v>8.9865734014166518E-2</c:v>
                      </c:pt>
                      <c:pt idx="481">
                        <c:v>7.6820242136032502E-2</c:v>
                      </c:pt>
                      <c:pt idx="482">
                        <c:v>6.0855281718631089E-2</c:v>
                      </c:pt>
                      <c:pt idx="483">
                        <c:v>5.1037634778230326E-2</c:v>
                      </c:pt>
                      <c:pt idx="484">
                        <c:v>4.9526251637615523E-2</c:v>
                      </c:pt>
                      <c:pt idx="485">
                        <c:v>3.9366687130996073E-2</c:v>
                      </c:pt>
                      <c:pt idx="486">
                        <c:v>4.032923282669159E-2</c:v>
                      </c:pt>
                      <c:pt idx="487">
                        <c:v>3.6338859639314151E-2</c:v>
                      </c:pt>
                      <c:pt idx="488">
                        <c:v>3.3113581475541908E-2</c:v>
                      </c:pt>
                      <c:pt idx="489">
                        <c:v>3.1141630619727946E-2</c:v>
                      </c:pt>
                      <c:pt idx="490">
                        <c:v>2.8736752528914705E-2</c:v>
                      </c:pt>
                      <c:pt idx="491">
                        <c:v>3.0157612604681167E-2</c:v>
                      </c:pt>
                      <c:pt idx="492">
                        <c:v>2.3451424744104811E-2</c:v>
                      </c:pt>
                      <c:pt idx="493">
                        <c:v>2.2886167411410318E-2</c:v>
                      </c:pt>
                      <c:pt idx="494">
                        <c:v>1.9743247310325947E-2</c:v>
                      </c:pt>
                      <c:pt idx="495">
                        <c:v>2.2809935851096579E-2</c:v>
                      </c:pt>
                      <c:pt idx="496">
                        <c:v>1.9955048656106169E-2</c:v>
                      </c:pt>
                      <c:pt idx="497">
                        <c:v>1.8920359379148859E-2</c:v>
                      </c:pt>
                      <c:pt idx="498">
                        <c:v>1.4941074159617717E-2</c:v>
                      </c:pt>
                      <c:pt idx="499">
                        <c:v>1.4458596840532375E-2</c:v>
                      </c:pt>
                      <c:pt idx="500">
                        <c:v>1.7412751873170776E-2</c:v>
                      </c:pt>
                      <c:pt idx="501">
                        <c:v>1.8315198735284113E-2</c:v>
                      </c:pt>
                      <c:pt idx="502">
                        <c:v>1.3984207808467613E-2</c:v>
                      </c:pt>
                      <c:pt idx="503">
                        <c:v>1.1865111489223144E-2</c:v>
                      </c:pt>
                      <c:pt idx="504">
                        <c:v>1.5521048231020742E-2</c:v>
                      </c:pt>
                      <c:pt idx="505">
                        <c:v>1.6042575109675824E-2</c:v>
                      </c:pt>
                      <c:pt idx="506">
                        <c:v>1.7916388061006667E-2</c:v>
                      </c:pt>
                      <c:pt idx="507">
                        <c:v>1.8156528007704478E-2</c:v>
                      </c:pt>
                      <c:pt idx="508">
                        <c:v>1.444351184797011E-2</c:v>
                      </c:pt>
                      <c:pt idx="509">
                        <c:v>1.5926748193168933E-2</c:v>
                      </c:pt>
                      <c:pt idx="510">
                        <c:v>1.8259695325691314E-2</c:v>
                      </c:pt>
                      <c:pt idx="511">
                        <c:v>2.3901609190448619E-2</c:v>
                      </c:pt>
                      <c:pt idx="512">
                        <c:v>1.669072642838779E-2</c:v>
                      </c:pt>
                      <c:pt idx="513">
                        <c:v>1.5969284037496641E-2</c:v>
                      </c:pt>
                      <c:pt idx="514">
                        <c:v>1.4049158512783827E-2</c:v>
                      </c:pt>
                      <c:pt idx="515">
                        <c:v>1.3807104994651438E-2</c:v>
                      </c:pt>
                      <c:pt idx="516">
                        <c:v>1.3680629595436198E-2</c:v>
                      </c:pt>
                      <c:pt idx="517">
                        <c:v>1.5036501709618016E-2</c:v>
                      </c:pt>
                      <c:pt idx="518">
                        <c:v>1.4856426610718674E-2</c:v>
                      </c:pt>
                      <c:pt idx="519">
                        <c:v>1.7167369878230393E-2</c:v>
                      </c:pt>
                      <c:pt idx="520">
                        <c:v>1.427795512754031E-2</c:v>
                      </c:pt>
                      <c:pt idx="521">
                        <c:v>1.5261010878898085E-2</c:v>
                      </c:pt>
                      <c:pt idx="522">
                        <c:v>1.8677263598934929E-2</c:v>
                      </c:pt>
                      <c:pt idx="523">
                        <c:v>1.5671903558123573E-2</c:v>
                      </c:pt>
                      <c:pt idx="524">
                        <c:v>1.0602818017209159E-2</c:v>
                      </c:pt>
                      <c:pt idx="525">
                        <c:v>2.1830825604454408E-2</c:v>
                      </c:pt>
                      <c:pt idx="526">
                        <c:v>1.7183608928215351E-2</c:v>
                      </c:pt>
                      <c:pt idx="527">
                        <c:v>1.5258478078952861E-2</c:v>
                      </c:pt>
                      <c:pt idx="528">
                        <c:v>1.2638017523867005E-2</c:v>
                      </c:pt>
                      <c:pt idx="529">
                        <c:v>1.7009226318639954E-2</c:v>
                      </c:pt>
                      <c:pt idx="530">
                        <c:v>1.4191499224274606E-2</c:v>
                      </c:pt>
                      <c:pt idx="531">
                        <c:v>1.8369927285483461E-2</c:v>
                      </c:pt>
                      <c:pt idx="532">
                        <c:v>2.5204958947229138E-2</c:v>
                      </c:pt>
                      <c:pt idx="533">
                        <c:v>1.4153271642892623E-2</c:v>
                      </c:pt>
                      <c:pt idx="534">
                        <c:v>1.1917231630522862E-2</c:v>
                      </c:pt>
                      <c:pt idx="535">
                        <c:v>1.7332270112881118E-2</c:v>
                      </c:pt>
                      <c:pt idx="536">
                        <c:v>2.1586605339627498E-2</c:v>
                      </c:pt>
                      <c:pt idx="537">
                        <c:v>1.8406823254905152E-2</c:v>
                      </c:pt>
                      <c:pt idx="538">
                        <c:v>2.6815339227783255E-2</c:v>
                      </c:pt>
                      <c:pt idx="539">
                        <c:v>1.8326818248789796E-2</c:v>
                      </c:pt>
                      <c:pt idx="540">
                        <c:v>8.786698768618071E-3</c:v>
                      </c:pt>
                      <c:pt idx="541">
                        <c:v>1.4936313254987581E-2</c:v>
                      </c:pt>
                      <c:pt idx="542">
                        <c:v>1.7931165086823898E-2</c:v>
                      </c:pt>
                      <c:pt idx="543">
                        <c:v>1.9682729820843074E-2</c:v>
                      </c:pt>
                      <c:pt idx="544">
                        <c:v>1.2656072600909406E-2</c:v>
                      </c:pt>
                      <c:pt idx="545">
                        <c:v>1.420939646983117E-2</c:v>
                      </c:pt>
                      <c:pt idx="546">
                        <c:v>1.920147450721198E-2</c:v>
                      </c:pt>
                      <c:pt idx="547">
                        <c:v>1.4583575135378633E-2</c:v>
                      </c:pt>
                      <c:pt idx="548">
                        <c:v>1.1600666127997801E-2</c:v>
                      </c:pt>
                      <c:pt idx="549">
                        <c:v>1.3894905654655969E-2</c:v>
                      </c:pt>
                      <c:pt idx="550">
                        <c:v>1.4688352435725215E-2</c:v>
                      </c:pt>
                      <c:pt idx="551">
                        <c:v>1.9779105383568366E-2</c:v>
                      </c:pt>
                      <c:pt idx="552">
                        <c:v>1.3984179306539585E-2</c:v>
                      </c:pt>
                      <c:pt idx="553">
                        <c:v>1.3172611700999412E-2</c:v>
                      </c:pt>
                      <c:pt idx="554">
                        <c:v>7.3394607880468707E-3</c:v>
                      </c:pt>
                      <c:pt idx="555">
                        <c:v>1.5058925336714853E-2</c:v>
                      </c:pt>
                      <c:pt idx="556">
                        <c:v>2.683904075800491E-2</c:v>
                      </c:pt>
                      <c:pt idx="557">
                        <c:v>1.589686974675825E-2</c:v>
                      </c:pt>
                      <c:pt idx="558">
                        <c:v>1.3202665489576736E-2</c:v>
                      </c:pt>
                      <c:pt idx="559">
                        <c:v>1.9229713374917339E-2</c:v>
                      </c:pt>
                      <c:pt idx="560">
                        <c:v>2.3088006356606842E-2</c:v>
                      </c:pt>
                      <c:pt idx="561">
                        <c:v>1.4237262706012593E-2</c:v>
                      </c:pt>
                      <c:pt idx="562">
                        <c:v>1.6027144881332167E-2</c:v>
                      </c:pt>
                      <c:pt idx="563">
                        <c:v>1.0584203995234437E-2</c:v>
                      </c:pt>
                      <c:pt idx="564">
                        <c:v>1.558131912351691E-2</c:v>
                      </c:pt>
                      <c:pt idx="565">
                        <c:v>1.1986441290155395E-2</c:v>
                      </c:pt>
                      <c:pt idx="566">
                        <c:v>1.0087270775976943E-2</c:v>
                      </c:pt>
                      <c:pt idx="567">
                        <c:v>2.2569663291588306E-2</c:v>
                      </c:pt>
                      <c:pt idx="568">
                        <c:v>1.6777957179279018E-2</c:v>
                      </c:pt>
                      <c:pt idx="569">
                        <c:v>1.5972307830812254E-2</c:v>
                      </c:pt>
                      <c:pt idx="570">
                        <c:v>1.5535729901295944E-2</c:v>
                      </c:pt>
                      <c:pt idx="571">
                        <c:v>1.11325789428274E-2</c:v>
                      </c:pt>
                      <c:pt idx="572">
                        <c:v>3.6538675418337982E-3</c:v>
                      </c:pt>
                      <c:pt idx="573">
                        <c:v>2.1433791511130878E-2</c:v>
                      </c:pt>
                      <c:pt idx="574">
                        <c:v>1.9452520489548278E-2</c:v>
                      </c:pt>
                      <c:pt idx="575">
                        <c:v>1.6760260494564472E-2</c:v>
                      </c:pt>
                      <c:pt idx="576">
                        <c:v>1.7943635068677442E-2</c:v>
                      </c:pt>
                      <c:pt idx="577">
                        <c:v>2.0020230612027529E-2</c:v>
                      </c:pt>
                      <c:pt idx="578">
                        <c:v>2.0381853789937367E-2</c:v>
                      </c:pt>
                      <c:pt idx="579">
                        <c:v>2.2868493733000185E-2</c:v>
                      </c:pt>
                      <c:pt idx="580">
                        <c:v>2.3700088085290942E-2</c:v>
                      </c:pt>
                      <c:pt idx="581">
                        <c:v>2.9634105300977497E-2</c:v>
                      </c:pt>
                      <c:pt idx="582">
                        <c:v>2.2825185229882052E-2</c:v>
                      </c:pt>
                      <c:pt idx="583">
                        <c:v>1.7937002239319287E-2</c:v>
                      </c:pt>
                      <c:pt idx="584">
                        <c:v>2.2382054469400128E-2</c:v>
                      </c:pt>
                      <c:pt idx="585">
                        <c:v>2.2109932899958468E-2</c:v>
                      </c:pt>
                      <c:pt idx="586">
                        <c:v>2.1455526855500034E-2</c:v>
                      </c:pt>
                      <c:pt idx="587">
                        <c:v>2.3663436524020861E-2</c:v>
                      </c:pt>
                      <c:pt idx="588">
                        <c:v>1.9826225684174092E-2</c:v>
                      </c:pt>
                      <c:pt idx="589">
                        <c:v>2.4386373818677962E-2</c:v>
                      </c:pt>
                      <c:pt idx="590">
                        <c:v>2.1501209244427933E-2</c:v>
                      </c:pt>
                      <c:pt idx="591">
                        <c:v>1.9049684312162685E-2</c:v>
                      </c:pt>
                      <c:pt idx="592">
                        <c:v>2.1006427424129809E-2</c:v>
                      </c:pt>
                      <c:pt idx="593">
                        <c:v>2.5581165156619498E-2</c:v>
                      </c:pt>
                      <c:pt idx="594">
                        <c:v>2.5599397776431571E-2</c:v>
                      </c:pt>
                      <c:pt idx="595">
                        <c:v>1.9828240083238451E-2</c:v>
                      </c:pt>
                      <c:pt idx="596">
                        <c:v>2.2303346006811733E-2</c:v>
                      </c:pt>
                      <c:pt idx="597">
                        <c:v>2.4702759576653525E-2</c:v>
                      </c:pt>
                      <c:pt idx="598">
                        <c:v>2.1660763331721584E-2</c:v>
                      </c:pt>
                      <c:pt idx="599">
                        <c:v>2.6775778951791365E-2</c:v>
                      </c:pt>
                      <c:pt idx="600">
                        <c:v>2.5959425222945677E-2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AB89-48AC-B040-C7AE1B5B06A8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2003 A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99.943630502987062</c:v>
                      </c:pt>
                      <c:pt idx="2">
                        <c:v>99.954938759448041</c:v>
                      </c:pt>
                      <c:pt idx="3">
                        <c:v>99.931581030727699</c:v>
                      </c:pt>
                      <c:pt idx="4">
                        <c:v>100.0386252102211</c:v>
                      </c:pt>
                      <c:pt idx="5">
                        <c:v>99.89269368176717</c:v>
                      </c:pt>
                      <c:pt idx="6">
                        <c:v>100.19884798588988</c:v>
                      </c:pt>
                      <c:pt idx="7">
                        <c:v>100.10616736243519</c:v>
                      </c:pt>
                      <c:pt idx="8">
                        <c:v>100.03857096971717</c:v>
                      </c:pt>
                      <c:pt idx="9">
                        <c:v>100.06443260028438</c:v>
                      </c:pt>
                      <c:pt idx="10">
                        <c:v>100.12025068771837</c:v>
                      </c:pt>
                      <c:pt idx="11">
                        <c:v>100.08469885724296</c:v>
                      </c:pt>
                      <c:pt idx="12">
                        <c:v>100.00264853134256</c:v>
                      </c:pt>
                      <c:pt idx="13">
                        <c:v>100.05006904424569</c:v>
                      </c:pt>
                      <c:pt idx="14">
                        <c:v>100.08382204018477</c:v>
                      </c:pt>
                      <c:pt idx="15">
                        <c:v>100.13568993081488</c:v>
                      </c:pt>
                      <c:pt idx="16">
                        <c:v>100.11861456284572</c:v>
                      </c:pt>
                      <c:pt idx="17">
                        <c:v>100.04141837105936</c:v>
                      </c:pt>
                      <c:pt idx="18">
                        <c:v>99.958174848857396</c:v>
                      </c:pt>
                      <c:pt idx="19">
                        <c:v>100.07966393329727</c:v>
                      </c:pt>
                      <c:pt idx="20">
                        <c:v>99.773898317241716</c:v>
                      </c:pt>
                      <c:pt idx="21">
                        <c:v>99.660517548341303</c:v>
                      </c:pt>
                      <c:pt idx="22">
                        <c:v>99.965279786162853</c:v>
                      </c:pt>
                      <c:pt idx="23">
                        <c:v>99.827085953501111</c:v>
                      </c:pt>
                      <c:pt idx="24">
                        <c:v>99.702749467719045</c:v>
                      </c:pt>
                      <c:pt idx="25">
                        <c:v>99.864355257756969</c:v>
                      </c:pt>
                      <c:pt idx="26">
                        <c:v>99.435970641547883</c:v>
                      </c:pt>
                      <c:pt idx="27">
                        <c:v>99.494825948391622</c:v>
                      </c:pt>
                      <c:pt idx="28">
                        <c:v>99.38835125864513</c:v>
                      </c:pt>
                      <c:pt idx="29">
                        <c:v>99.347954322291599</c:v>
                      </c:pt>
                      <c:pt idx="30">
                        <c:v>99.18796657695836</c:v>
                      </c:pt>
                      <c:pt idx="31">
                        <c:v>99.04058874169931</c:v>
                      </c:pt>
                      <c:pt idx="32">
                        <c:v>98.963708929156326</c:v>
                      </c:pt>
                      <c:pt idx="33">
                        <c:v>98.878802161829768</c:v>
                      </c:pt>
                      <c:pt idx="34">
                        <c:v>98.627995896317969</c:v>
                      </c:pt>
                      <c:pt idx="35">
                        <c:v>98.463235353930401</c:v>
                      </c:pt>
                      <c:pt idx="36">
                        <c:v>98.467194602666353</c:v>
                      </c:pt>
                      <c:pt idx="37">
                        <c:v>98.340516912853033</c:v>
                      </c:pt>
                      <c:pt idx="38">
                        <c:v>98.133045374028754</c:v>
                      </c:pt>
                      <c:pt idx="39">
                        <c:v>98.014485039838874</c:v>
                      </c:pt>
                      <c:pt idx="40">
                        <c:v>97.962825059292385</c:v>
                      </c:pt>
                      <c:pt idx="41">
                        <c:v>98.006087465307999</c:v>
                      </c:pt>
                      <c:pt idx="42">
                        <c:v>98.005165447829867</c:v>
                      </c:pt>
                      <c:pt idx="43">
                        <c:v>98.045526223847475</c:v>
                      </c:pt>
                      <c:pt idx="44">
                        <c:v>97.989409837338087</c:v>
                      </c:pt>
                      <c:pt idx="45">
                        <c:v>98.132909784617041</c:v>
                      </c:pt>
                      <c:pt idx="46">
                        <c:v>98.230914591008855</c:v>
                      </c:pt>
                      <c:pt idx="47">
                        <c:v>98.390423259283139</c:v>
                      </c:pt>
                      <c:pt idx="48">
                        <c:v>98.513403839099951</c:v>
                      </c:pt>
                      <c:pt idx="49">
                        <c:v>98.568616288299182</c:v>
                      </c:pt>
                      <c:pt idx="50">
                        <c:v>98.586134584839428</c:v>
                      </c:pt>
                      <c:pt idx="51">
                        <c:v>98.720161270529701</c:v>
                      </c:pt>
                      <c:pt idx="52">
                        <c:v>98.798903198196911</c:v>
                      </c:pt>
                      <c:pt idx="53">
                        <c:v>98.780580405270356</c:v>
                      </c:pt>
                      <c:pt idx="54">
                        <c:v>99.035960585988761</c:v>
                      </c:pt>
                      <c:pt idx="55">
                        <c:v>98.978063445111033</c:v>
                      </c:pt>
                      <c:pt idx="56">
                        <c:v>99.155027117489567</c:v>
                      </c:pt>
                      <c:pt idx="57">
                        <c:v>99.063792800839963</c:v>
                      </c:pt>
                      <c:pt idx="58">
                        <c:v>99.128668329695444</c:v>
                      </c:pt>
                      <c:pt idx="59">
                        <c:v>99.182443524021636</c:v>
                      </c:pt>
                      <c:pt idx="60">
                        <c:v>99.182949721332548</c:v>
                      </c:pt>
                      <c:pt idx="61">
                        <c:v>99.306825210223636</c:v>
                      </c:pt>
                      <c:pt idx="62">
                        <c:v>99.198741504008368</c:v>
                      </c:pt>
                      <c:pt idx="63">
                        <c:v>99.284895708140411</c:v>
                      </c:pt>
                      <c:pt idx="64">
                        <c:v>99.299177903423228</c:v>
                      </c:pt>
                      <c:pt idx="65">
                        <c:v>99.280936459404472</c:v>
                      </c:pt>
                      <c:pt idx="66">
                        <c:v>99.264593290845895</c:v>
                      </c:pt>
                      <c:pt idx="67">
                        <c:v>99.251739310352121</c:v>
                      </c:pt>
                      <c:pt idx="68">
                        <c:v>99.291702346370485</c:v>
                      </c:pt>
                      <c:pt idx="69">
                        <c:v>99.135945016748551</c:v>
                      </c:pt>
                      <c:pt idx="70">
                        <c:v>99.109179460719275</c:v>
                      </c:pt>
                      <c:pt idx="71">
                        <c:v>99.09366789695089</c:v>
                      </c:pt>
                      <c:pt idx="72">
                        <c:v>98.942466414215687</c:v>
                      </c:pt>
                      <c:pt idx="73">
                        <c:v>98.811341370371537</c:v>
                      </c:pt>
                      <c:pt idx="74">
                        <c:v>98.593583021640214</c:v>
                      </c:pt>
                      <c:pt idx="75">
                        <c:v>98.337190422603797</c:v>
                      </c:pt>
                      <c:pt idx="76">
                        <c:v>97.91416614966775</c:v>
                      </c:pt>
                      <c:pt idx="77">
                        <c:v>97.495299983619205</c:v>
                      </c:pt>
                      <c:pt idx="78">
                        <c:v>96.8377222128901</c:v>
                      </c:pt>
                      <c:pt idx="79">
                        <c:v>96.15791665285046</c:v>
                      </c:pt>
                      <c:pt idx="80">
                        <c:v>95.367722331052178</c:v>
                      </c:pt>
                      <c:pt idx="81">
                        <c:v>94.637061286852358</c:v>
                      </c:pt>
                      <c:pt idx="82">
                        <c:v>94.064905544540878</c:v>
                      </c:pt>
                      <c:pt idx="83">
                        <c:v>93.655178168821607</c:v>
                      </c:pt>
                      <c:pt idx="84">
                        <c:v>93.370709308210621</c:v>
                      </c:pt>
                      <c:pt idx="85">
                        <c:v>93.437103452694998</c:v>
                      </c:pt>
                      <c:pt idx="86">
                        <c:v>93.697862056854419</c:v>
                      </c:pt>
                      <c:pt idx="87">
                        <c:v>94.131164099613542</c:v>
                      </c:pt>
                      <c:pt idx="88">
                        <c:v>94.628021925598844</c:v>
                      </c:pt>
                      <c:pt idx="89">
                        <c:v>95.130041224857578</c:v>
                      </c:pt>
                      <c:pt idx="90">
                        <c:v>95.661881403419457</c:v>
                      </c:pt>
                      <c:pt idx="91">
                        <c:v>96.094487407103941</c:v>
                      </c:pt>
                      <c:pt idx="92">
                        <c:v>96.480377977043915</c:v>
                      </c:pt>
                      <c:pt idx="93">
                        <c:v>96.831711030962367</c:v>
                      </c:pt>
                      <c:pt idx="94">
                        <c:v>97.195039340332386</c:v>
                      </c:pt>
                      <c:pt idx="95">
                        <c:v>97.468742313977387</c:v>
                      </c:pt>
                      <c:pt idx="96">
                        <c:v>97.713311419157918</c:v>
                      </c:pt>
                      <c:pt idx="97">
                        <c:v>97.850836344845078</c:v>
                      </c:pt>
                      <c:pt idx="98">
                        <c:v>98.058099985433813</c:v>
                      </c:pt>
                      <c:pt idx="99">
                        <c:v>98.187182136170179</c:v>
                      </c:pt>
                      <c:pt idx="100">
                        <c:v>98.31675241589754</c:v>
                      </c:pt>
                      <c:pt idx="101">
                        <c:v>98.356697383596</c:v>
                      </c:pt>
                      <c:pt idx="102">
                        <c:v>98.479903953664419</c:v>
                      </c:pt>
                      <c:pt idx="103">
                        <c:v>98.540928714791775</c:v>
                      </c:pt>
                      <c:pt idx="104">
                        <c:v>98.542926407479641</c:v>
                      </c:pt>
                      <c:pt idx="105">
                        <c:v>98.621089817164062</c:v>
                      </c:pt>
                      <c:pt idx="106">
                        <c:v>98.67507290972577</c:v>
                      </c:pt>
                      <c:pt idx="107">
                        <c:v>98.679041198545718</c:v>
                      </c:pt>
                      <c:pt idx="108">
                        <c:v>98.589786494416018</c:v>
                      </c:pt>
                      <c:pt idx="109">
                        <c:v>98.698123299286735</c:v>
                      </c:pt>
                      <c:pt idx="110">
                        <c:v>98.770402076371127</c:v>
                      </c:pt>
                      <c:pt idx="111">
                        <c:v>98.797926940214879</c:v>
                      </c:pt>
                      <c:pt idx="112">
                        <c:v>98.731478555226573</c:v>
                      </c:pt>
                      <c:pt idx="113">
                        <c:v>98.717386189859397</c:v>
                      </c:pt>
                      <c:pt idx="114">
                        <c:v>98.695926736599233</c:v>
                      </c:pt>
                      <c:pt idx="115">
                        <c:v>98.720748828596498</c:v>
                      </c:pt>
                      <c:pt idx="116">
                        <c:v>98.719221184731666</c:v>
                      </c:pt>
                      <c:pt idx="117">
                        <c:v>98.737806116397678</c:v>
                      </c:pt>
                      <c:pt idx="118">
                        <c:v>98.719591792630879</c:v>
                      </c:pt>
                      <c:pt idx="119">
                        <c:v>98.743374369754321</c:v>
                      </c:pt>
                      <c:pt idx="120">
                        <c:v>98.66503018208634</c:v>
                      </c:pt>
                      <c:pt idx="121">
                        <c:v>98.758650891339073</c:v>
                      </c:pt>
                      <c:pt idx="122">
                        <c:v>98.785362230560594</c:v>
                      </c:pt>
                      <c:pt idx="123">
                        <c:v>98.671701230904688</c:v>
                      </c:pt>
                      <c:pt idx="124">
                        <c:v>98.625491982623018</c:v>
                      </c:pt>
                      <c:pt idx="125">
                        <c:v>98.63060826732459</c:v>
                      </c:pt>
                      <c:pt idx="126">
                        <c:v>98.609112653728502</c:v>
                      </c:pt>
                      <c:pt idx="127">
                        <c:v>98.601609976423788</c:v>
                      </c:pt>
                      <c:pt idx="128">
                        <c:v>98.607910417342936</c:v>
                      </c:pt>
                      <c:pt idx="129">
                        <c:v>98.593311842816775</c:v>
                      </c:pt>
                      <c:pt idx="130">
                        <c:v>98.527396775391352</c:v>
                      </c:pt>
                      <c:pt idx="131">
                        <c:v>98.51480494548511</c:v>
                      </c:pt>
                      <c:pt idx="132">
                        <c:v>98.533435077571056</c:v>
                      </c:pt>
                      <c:pt idx="133">
                        <c:v>98.535830510258165</c:v>
                      </c:pt>
                      <c:pt idx="134">
                        <c:v>98.440058415041705</c:v>
                      </c:pt>
                      <c:pt idx="135">
                        <c:v>98.414043126742897</c:v>
                      </c:pt>
                      <c:pt idx="136">
                        <c:v>98.428406670933498</c:v>
                      </c:pt>
                      <c:pt idx="137">
                        <c:v>98.41234372128234</c:v>
                      </c:pt>
                      <c:pt idx="138">
                        <c:v>98.373365971481931</c:v>
                      </c:pt>
                      <c:pt idx="139">
                        <c:v>98.324960160512788</c:v>
                      </c:pt>
                      <c:pt idx="140">
                        <c:v>98.299315480113165</c:v>
                      </c:pt>
                      <c:pt idx="141">
                        <c:v>98.277051518618634</c:v>
                      </c:pt>
                      <c:pt idx="142">
                        <c:v>98.238887317136601</c:v>
                      </c:pt>
                      <c:pt idx="143">
                        <c:v>98.235868166046757</c:v>
                      </c:pt>
                      <c:pt idx="144">
                        <c:v>98.143006752760385</c:v>
                      </c:pt>
                      <c:pt idx="145">
                        <c:v>98.124060241431096</c:v>
                      </c:pt>
                      <c:pt idx="146">
                        <c:v>98.162821041063907</c:v>
                      </c:pt>
                      <c:pt idx="147">
                        <c:v>98.057901115434191</c:v>
                      </c:pt>
                      <c:pt idx="148">
                        <c:v>98.041124058388505</c:v>
                      </c:pt>
                      <c:pt idx="149">
                        <c:v>97.974223704745114</c:v>
                      </c:pt>
                      <c:pt idx="150">
                        <c:v>97.883820992885703</c:v>
                      </c:pt>
                      <c:pt idx="151">
                        <c:v>97.932931871165408</c:v>
                      </c:pt>
                      <c:pt idx="152">
                        <c:v>97.843839876699377</c:v>
                      </c:pt>
                      <c:pt idx="153">
                        <c:v>97.82591481192398</c:v>
                      </c:pt>
                      <c:pt idx="154">
                        <c:v>97.822967981506011</c:v>
                      </c:pt>
                      <c:pt idx="155">
                        <c:v>97.806317461939969</c:v>
                      </c:pt>
                      <c:pt idx="156">
                        <c:v>97.844264725102491</c:v>
                      </c:pt>
                      <c:pt idx="157">
                        <c:v>97.767511461887239</c:v>
                      </c:pt>
                      <c:pt idx="158">
                        <c:v>97.796220493796625</c:v>
                      </c:pt>
                      <c:pt idx="159">
                        <c:v>97.817942085796233</c:v>
                      </c:pt>
                      <c:pt idx="160">
                        <c:v>97.813422411093512</c:v>
                      </c:pt>
                      <c:pt idx="161">
                        <c:v>97.86785747231032</c:v>
                      </c:pt>
                      <c:pt idx="162">
                        <c:v>97.709180432522388</c:v>
                      </c:pt>
                      <c:pt idx="163">
                        <c:v>97.792469155144275</c:v>
                      </c:pt>
                      <c:pt idx="164">
                        <c:v>97.767520501971219</c:v>
                      </c:pt>
                      <c:pt idx="165">
                        <c:v>97.746106249130989</c:v>
                      </c:pt>
                      <c:pt idx="166">
                        <c:v>97.748501681818112</c:v>
                      </c:pt>
                      <c:pt idx="167">
                        <c:v>97.747724293835688</c:v>
                      </c:pt>
                      <c:pt idx="168">
                        <c:v>97.673447812215329</c:v>
                      </c:pt>
                      <c:pt idx="169">
                        <c:v>97.733713277376296</c:v>
                      </c:pt>
                      <c:pt idx="170">
                        <c:v>97.649448296772363</c:v>
                      </c:pt>
                      <c:pt idx="171">
                        <c:v>97.647152293161014</c:v>
                      </c:pt>
                      <c:pt idx="172">
                        <c:v>97.609476220670018</c:v>
                      </c:pt>
                      <c:pt idx="173">
                        <c:v>97.59315112043133</c:v>
                      </c:pt>
                      <c:pt idx="174">
                        <c:v>97.511019433775047</c:v>
                      </c:pt>
                      <c:pt idx="175">
                        <c:v>97.492841270344201</c:v>
                      </c:pt>
                      <c:pt idx="176">
                        <c:v>97.510296286296537</c:v>
                      </c:pt>
                      <c:pt idx="177">
                        <c:v>97.402230660249259</c:v>
                      </c:pt>
                      <c:pt idx="178">
                        <c:v>97.432702366359024</c:v>
                      </c:pt>
                      <c:pt idx="179">
                        <c:v>97.368188405318776</c:v>
                      </c:pt>
                      <c:pt idx="180">
                        <c:v>97.361933164819547</c:v>
                      </c:pt>
                      <c:pt idx="181">
                        <c:v>97.320297843592584</c:v>
                      </c:pt>
                      <c:pt idx="182">
                        <c:v>97.338819506518774</c:v>
                      </c:pt>
                      <c:pt idx="183">
                        <c:v>97.203897911754254</c:v>
                      </c:pt>
                      <c:pt idx="184">
                        <c:v>97.125002326355414</c:v>
                      </c:pt>
                      <c:pt idx="185">
                        <c:v>96.994555229569855</c:v>
                      </c:pt>
                      <c:pt idx="186">
                        <c:v>96.920043729462009</c:v>
                      </c:pt>
                      <c:pt idx="187">
                        <c:v>96.721765221470932</c:v>
                      </c:pt>
                      <c:pt idx="188">
                        <c:v>96.565827102017352</c:v>
                      </c:pt>
                      <c:pt idx="189">
                        <c:v>96.442014905562274</c:v>
                      </c:pt>
                      <c:pt idx="190">
                        <c:v>96.320995858097376</c:v>
                      </c:pt>
                      <c:pt idx="191">
                        <c:v>96.238818982869233</c:v>
                      </c:pt>
                      <c:pt idx="192">
                        <c:v>96.237191898080582</c:v>
                      </c:pt>
                      <c:pt idx="193">
                        <c:v>96.303540842145026</c:v>
                      </c:pt>
                      <c:pt idx="194">
                        <c:v>96.288860906862979</c:v>
                      </c:pt>
                      <c:pt idx="195">
                        <c:v>96.384298542668091</c:v>
                      </c:pt>
                      <c:pt idx="196">
                        <c:v>96.428790305321229</c:v>
                      </c:pt>
                      <c:pt idx="197">
                        <c:v>96.44827918614547</c:v>
                      </c:pt>
                      <c:pt idx="198">
                        <c:v>96.501493930808749</c:v>
                      </c:pt>
                      <c:pt idx="199">
                        <c:v>96.543554100438826</c:v>
                      </c:pt>
                      <c:pt idx="200">
                        <c:v>96.522926275665029</c:v>
                      </c:pt>
                      <c:pt idx="201">
                        <c:v>96.581130755702134</c:v>
                      </c:pt>
                      <c:pt idx="202">
                        <c:v>96.548941563963837</c:v>
                      </c:pt>
                      <c:pt idx="203">
                        <c:v>96.573817908313089</c:v>
                      </c:pt>
                      <c:pt idx="204">
                        <c:v>96.563503990002133</c:v>
                      </c:pt>
                      <c:pt idx="205">
                        <c:v>96.550650009508388</c:v>
                      </c:pt>
                      <c:pt idx="206">
                        <c:v>96.526849352216956</c:v>
                      </c:pt>
                      <c:pt idx="207">
                        <c:v>96.527301320872027</c:v>
                      </c:pt>
                      <c:pt idx="208">
                        <c:v>96.479763298725175</c:v>
                      </c:pt>
                      <c:pt idx="209">
                        <c:v>96.482240080320068</c:v>
                      </c:pt>
                      <c:pt idx="210">
                        <c:v>96.438317795565766</c:v>
                      </c:pt>
                      <c:pt idx="211">
                        <c:v>96.405116209205616</c:v>
                      </c:pt>
                      <c:pt idx="212">
                        <c:v>96.397902790892317</c:v>
                      </c:pt>
                      <c:pt idx="213">
                        <c:v>96.333452110439964</c:v>
                      </c:pt>
                      <c:pt idx="214">
                        <c:v>96.307319301049333</c:v>
                      </c:pt>
                      <c:pt idx="215">
                        <c:v>96.249313679163762</c:v>
                      </c:pt>
                      <c:pt idx="216">
                        <c:v>96.181608829134063</c:v>
                      </c:pt>
                      <c:pt idx="217">
                        <c:v>96.19968756348915</c:v>
                      </c:pt>
                      <c:pt idx="218">
                        <c:v>96.165744737634427</c:v>
                      </c:pt>
                      <c:pt idx="219">
                        <c:v>96.111156006837959</c:v>
                      </c:pt>
                      <c:pt idx="220">
                        <c:v>96.061819138306674</c:v>
                      </c:pt>
                      <c:pt idx="221">
                        <c:v>96.080178091569181</c:v>
                      </c:pt>
                      <c:pt idx="222">
                        <c:v>95.977816308290244</c:v>
                      </c:pt>
                      <c:pt idx="223">
                        <c:v>95.96816226871799</c:v>
                      </c:pt>
                      <c:pt idx="224">
                        <c:v>95.902952268603116</c:v>
                      </c:pt>
                      <c:pt idx="225">
                        <c:v>95.871187937115991</c:v>
                      </c:pt>
                      <c:pt idx="226">
                        <c:v>95.832490406223002</c:v>
                      </c:pt>
                      <c:pt idx="227">
                        <c:v>95.813634295733578</c:v>
                      </c:pt>
                      <c:pt idx="228">
                        <c:v>95.735949974956199</c:v>
                      </c:pt>
                      <c:pt idx="229">
                        <c:v>95.699566527842521</c:v>
                      </c:pt>
                      <c:pt idx="230">
                        <c:v>95.677872044246797</c:v>
                      </c:pt>
                      <c:pt idx="231">
                        <c:v>95.594926821120225</c:v>
                      </c:pt>
                      <c:pt idx="232">
                        <c:v>95.581512390963553</c:v>
                      </c:pt>
                      <c:pt idx="233">
                        <c:v>95.49436386052956</c:v>
                      </c:pt>
                      <c:pt idx="234">
                        <c:v>95.507073211527612</c:v>
                      </c:pt>
                      <c:pt idx="235">
                        <c:v>95.451146654933865</c:v>
                      </c:pt>
                      <c:pt idx="236">
                        <c:v>95.332486879820124</c:v>
                      </c:pt>
                      <c:pt idx="237">
                        <c:v>95.348287702579924</c:v>
                      </c:pt>
                      <c:pt idx="238">
                        <c:v>95.310358519585378</c:v>
                      </c:pt>
                      <c:pt idx="239">
                        <c:v>95.241749720397451</c:v>
                      </c:pt>
                      <c:pt idx="240">
                        <c:v>95.204688314377123</c:v>
                      </c:pt>
                      <c:pt idx="241">
                        <c:v>95.14858096795173</c:v>
                      </c:pt>
                      <c:pt idx="242">
                        <c:v>95.059904781804832</c:v>
                      </c:pt>
                      <c:pt idx="243">
                        <c:v>95.080397029015003</c:v>
                      </c:pt>
                      <c:pt idx="244">
                        <c:v>95.00417708336262</c:v>
                      </c:pt>
                      <c:pt idx="245">
                        <c:v>94.967603806333301</c:v>
                      </c:pt>
                      <c:pt idx="246">
                        <c:v>94.940422430136806</c:v>
                      </c:pt>
                      <c:pt idx="247">
                        <c:v>94.878177352455936</c:v>
                      </c:pt>
                      <c:pt idx="248">
                        <c:v>94.821383018887971</c:v>
                      </c:pt>
                      <c:pt idx="249">
                        <c:v>94.77174785128129</c:v>
                      </c:pt>
                      <c:pt idx="250">
                        <c:v>94.682529307487542</c:v>
                      </c:pt>
                      <c:pt idx="251">
                        <c:v>94.628618523749623</c:v>
                      </c:pt>
                      <c:pt idx="252">
                        <c:v>94.599041714866019</c:v>
                      </c:pt>
                      <c:pt idx="253">
                        <c:v>94.545962559614466</c:v>
                      </c:pt>
                      <c:pt idx="254">
                        <c:v>94.486311772772225</c:v>
                      </c:pt>
                      <c:pt idx="255">
                        <c:v>94.426923136517544</c:v>
                      </c:pt>
                      <c:pt idx="256">
                        <c:v>94.352212766410091</c:v>
                      </c:pt>
                      <c:pt idx="257">
                        <c:v>94.305533481153446</c:v>
                      </c:pt>
                      <c:pt idx="258">
                        <c:v>94.233173355161242</c:v>
                      </c:pt>
                      <c:pt idx="259">
                        <c:v>94.1791450621796</c:v>
                      </c:pt>
                      <c:pt idx="260">
                        <c:v>94.114829959290873</c:v>
                      </c:pt>
                      <c:pt idx="261">
                        <c:v>94.046546591278371</c:v>
                      </c:pt>
                      <c:pt idx="262">
                        <c:v>93.957418436476402</c:v>
                      </c:pt>
                      <c:pt idx="263">
                        <c:v>93.880168004186118</c:v>
                      </c:pt>
                      <c:pt idx="264">
                        <c:v>93.784865969640819</c:v>
                      </c:pt>
                      <c:pt idx="265">
                        <c:v>93.685776424259117</c:v>
                      </c:pt>
                      <c:pt idx="266">
                        <c:v>93.593538729375496</c:v>
                      </c:pt>
                      <c:pt idx="267">
                        <c:v>93.506516748269235</c:v>
                      </c:pt>
                      <c:pt idx="268">
                        <c:v>93.469907310903977</c:v>
                      </c:pt>
                      <c:pt idx="269">
                        <c:v>93.418482360693048</c:v>
                      </c:pt>
                      <c:pt idx="270">
                        <c:v>93.376386030727019</c:v>
                      </c:pt>
                      <c:pt idx="271">
                        <c:v>93.309847244898862</c:v>
                      </c:pt>
                      <c:pt idx="272">
                        <c:v>93.242151434953144</c:v>
                      </c:pt>
                      <c:pt idx="273">
                        <c:v>93.176209247275764</c:v>
                      </c:pt>
                      <c:pt idx="274">
                        <c:v>93.134411216385132</c:v>
                      </c:pt>
                      <c:pt idx="275">
                        <c:v>93.065585478877679</c:v>
                      </c:pt>
                      <c:pt idx="276">
                        <c:v>93.00826685598274</c:v>
                      </c:pt>
                      <c:pt idx="277">
                        <c:v>92.93558131066321</c:v>
                      </c:pt>
                      <c:pt idx="278">
                        <c:v>92.912549001270207</c:v>
                      </c:pt>
                      <c:pt idx="279">
                        <c:v>92.805884481608089</c:v>
                      </c:pt>
                      <c:pt idx="280">
                        <c:v>92.737736691159228</c:v>
                      </c:pt>
                      <c:pt idx="281">
                        <c:v>92.659419623743204</c:v>
                      </c:pt>
                      <c:pt idx="282">
                        <c:v>92.543571101483792</c:v>
                      </c:pt>
                      <c:pt idx="283">
                        <c:v>92.497958451352915</c:v>
                      </c:pt>
                      <c:pt idx="284">
                        <c:v>92.418222209231828</c:v>
                      </c:pt>
                      <c:pt idx="285">
                        <c:v>92.331751625856398</c:v>
                      </c:pt>
                      <c:pt idx="286">
                        <c:v>92.260412946418114</c:v>
                      </c:pt>
                      <c:pt idx="287">
                        <c:v>92.183614482782914</c:v>
                      </c:pt>
                      <c:pt idx="288">
                        <c:v>92.059639564816067</c:v>
                      </c:pt>
                      <c:pt idx="289">
                        <c:v>92.004607905448495</c:v>
                      </c:pt>
                      <c:pt idx="290">
                        <c:v>91.921129352910967</c:v>
                      </c:pt>
                      <c:pt idx="291">
                        <c:v>91.827074743323038</c:v>
                      </c:pt>
                      <c:pt idx="292">
                        <c:v>91.693319236456219</c:v>
                      </c:pt>
                      <c:pt idx="293">
                        <c:v>91.615427017443309</c:v>
                      </c:pt>
                      <c:pt idx="294">
                        <c:v>91.536350630364751</c:v>
                      </c:pt>
                      <c:pt idx="295">
                        <c:v>91.453586197069825</c:v>
                      </c:pt>
                      <c:pt idx="296">
                        <c:v>91.3698093454569</c:v>
                      </c:pt>
                      <c:pt idx="297">
                        <c:v>91.253373265130705</c:v>
                      </c:pt>
                      <c:pt idx="298">
                        <c:v>91.159210186383035</c:v>
                      </c:pt>
                      <c:pt idx="299">
                        <c:v>91.069512541834158</c:v>
                      </c:pt>
                      <c:pt idx="300">
                        <c:v>90.977247726698565</c:v>
                      </c:pt>
                      <c:pt idx="301">
                        <c:v>90.881990880725112</c:v>
                      </c:pt>
                      <c:pt idx="302">
                        <c:v>90.784890011643469</c:v>
                      </c:pt>
                      <c:pt idx="303">
                        <c:v>90.702369636920011</c:v>
                      </c:pt>
                      <c:pt idx="304">
                        <c:v>90.580274902397292</c:v>
                      </c:pt>
                      <c:pt idx="305">
                        <c:v>90.512479651527741</c:v>
                      </c:pt>
                      <c:pt idx="306">
                        <c:v>90.412088452532814</c:v>
                      </c:pt>
                      <c:pt idx="307">
                        <c:v>90.286893218012438</c:v>
                      </c:pt>
                      <c:pt idx="308">
                        <c:v>90.179514590955804</c:v>
                      </c:pt>
                      <c:pt idx="309">
                        <c:v>90.046346642155754</c:v>
                      </c:pt>
                      <c:pt idx="310">
                        <c:v>89.962578830626825</c:v>
                      </c:pt>
                      <c:pt idx="311">
                        <c:v>89.870729823810393</c:v>
                      </c:pt>
                      <c:pt idx="312">
                        <c:v>89.730429817452929</c:v>
                      </c:pt>
                      <c:pt idx="313">
                        <c:v>89.622300910817742</c:v>
                      </c:pt>
                      <c:pt idx="314">
                        <c:v>89.512120070990747</c:v>
                      </c:pt>
                      <c:pt idx="315">
                        <c:v>89.407968493259489</c:v>
                      </c:pt>
                      <c:pt idx="316">
                        <c:v>89.274990362526992</c:v>
                      </c:pt>
                      <c:pt idx="317">
                        <c:v>89.128145856678913</c:v>
                      </c:pt>
                      <c:pt idx="318">
                        <c:v>89.040192818010539</c:v>
                      </c:pt>
                      <c:pt idx="319">
                        <c:v>88.920746626678465</c:v>
                      </c:pt>
                      <c:pt idx="320">
                        <c:v>88.780112160909681</c:v>
                      </c:pt>
                      <c:pt idx="321">
                        <c:v>88.662772143273315</c:v>
                      </c:pt>
                      <c:pt idx="322">
                        <c:v>88.529965774136571</c:v>
                      </c:pt>
                      <c:pt idx="323">
                        <c:v>88.409109436335356</c:v>
                      </c:pt>
                      <c:pt idx="324">
                        <c:v>88.278110941818937</c:v>
                      </c:pt>
                      <c:pt idx="325">
                        <c:v>88.15945116670521</c:v>
                      </c:pt>
                      <c:pt idx="326">
                        <c:v>88.029926087397754</c:v>
                      </c:pt>
                      <c:pt idx="327">
                        <c:v>87.883786648860223</c:v>
                      </c:pt>
                      <c:pt idx="328">
                        <c:v>87.750474070564479</c:v>
                      </c:pt>
                      <c:pt idx="329">
                        <c:v>87.642679623340612</c:v>
                      </c:pt>
                      <c:pt idx="330">
                        <c:v>87.501186408833519</c:v>
                      </c:pt>
                      <c:pt idx="331">
                        <c:v>87.386395493463965</c:v>
                      </c:pt>
                      <c:pt idx="332">
                        <c:v>87.283066492286963</c:v>
                      </c:pt>
                      <c:pt idx="333">
                        <c:v>87.123847094852181</c:v>
                      </c:pt>
                      <c:pt idx="334">
                        <c:v>87.013422196453718</c:v>
                      </c:pt>
                      <c:pt idx="335">
                        <c:v>86.837235900209535</c:v>
                      </c:pt>
                      <c:pt idx="336">
                        <c:v>86.697026282843851</c:v>
                      </c:pt>
                      <c:pt idx="337">
                        <c:v>86.55333650564927</c:v>
                      </c:pt>
                      <c:pt idx="338">
                        <c:v>86.416643208448477</c:v>
                      </c:pt>
                      <c:pt idx="339">
                        <c:v>86.280067420491406</c:v>
                      </c:pt>
                      <c:pt idx="340">
                        <c:v>86.113318225499953</c:v>
                      </c:pt>
                      <c:pt idx="341">
                        <c:v>85.945348713954985</c:v>
                      </c:pt>
                      <c:pt idx="342">
                        <c:v>85.815660913135773</c:v>
                      </c:pt>
                      <c:pt idx="343">
                        <c:v>85.651026931924022</c:v>
                      </c:pt>
                      <c:pt idx="344">
                        <c:v>85.500431087423593</c:v>
                      </c:pt>
                      <c:pt idx="345">
                        <c:v>85.325682046052435</c:v>
                      </c:pt>
                      <c:pt idx="346">
                        <c:v>85.160144127530515</c:v>
                      </c:pt>
                      <c:pt idx="347">
                        <c:v>84.972649586673427</c:v>
                      </c:pt>
                      <c:pt idx="348">
                        <c:v>84.792178634214025</c:v>
                      </c:pt>
                      <c:pt idx="349">
                        <c:v>84.61019810620968</c:v>
                      </c:pt>
                      <c:pt idx="350">
                        <c:v>84.451150446674461</c:v>
                      </c:pt>
                      <c:pt idx="351">
                        <c:v>84.262977946910723</c:v>
                      </c:pt>
                      <c:pt idx="352">
                        <c:v>84.083465172265377</c:v>
                      </c:pt>
                      <c:pt idx="353">
                        <c:v>83.884101937132499</c:v>
                      </c:pt>
                      <c:pt idx="354">
                        <c:v>83.694609691739473</c:v>
                      </c:pt>
                      <c:pt idx="355">
                        <c:v>83.540036530183201</c:v>
                      </c:pt>
                      <c:pt idx="356">
                        <c:v>83.374100871662037</c:v>
                      </c:pt>
                      <c:pt idx="357">
                        <c:v>83.179944322070597</c:v>
                      </c:pt>
                      <c:pt idx="358">
                        <c:v>82.978646662989661</c:v>
                      </c:pt>
                      <c:pt idx="359">
                        <c:v>82.803644522963054</c:v>
                      </c:pt>
                      <c:pt idx="360">
                        <c:v>82.619847080254402</c:v>
                      </c:pt>
                      <c:pt idx="361">
                        <c:v>82.423286057891858</c:v>
                      </c:pt>
                      <c:pt idx="362">
                        <c:v>82.222160148558586</c:v>
                      </c:pt>
                      <c:pt idx="363">
                        <c:v>81.994485621515551</c:v>
                      </c:pt>
                      <c:pt idx="364">
                        <c:v>81.783506802610404</c:v>
                      </c:pt>
                      <c:pt idx="365">
                        <c:v>81.583727759158393</c:v>
                      </c:pt>
                      <c:pt idx="366">
                        <c:v>81.359262213120857</c:v>
                      </c:pt>
                      <c:pt idx="367">
                        <c:v>81.126227342804768</c:v>
                      </c:pt>
                      <c:pt idx="368">
                        <c:v>80.865622396376935</c:v>
                      </c:pt>
                      <c:pt idx="369">
                        <c:v>80.624289392453846</c:v>
                      </c:pt>
                      <c:pt idx="370">
                        <c:v>80.375381390554153</c:v>
                      </c:pt>
                      <c:pt idx="371">
                        <c:v>80.090234571036504</c:v>
                      </c:pt>
                      <c:pt idx="372">
                        <c:v>79.834601279814549</c:v>
                      </c:pt>
                      <c:pt idx="373">
                        <c:v>79.536012921736329</c:v>
                      </c:pt>
                      <c:pt idx="374">
                        <c:v>79.277026031861269</c:v>
                      </c:pt>
                      <c:pt idx="375">
                        <c:v>79.021600650722931</c:v>
                      </c:pt>
                      <c:pt idx="376">
                        <c:v>78.718275667774407</c:v>
                      </c:pt>
                      <c:pt idx="377">
                        <c:v>78.427669064059842</c:v>
                      </c:pt>
                      <c:pt idx="378">
                        <c:v>78.127318031781257</c:v>
                      </c:pt>
                      <c:pt idx="379">
                        <c:v>77.816851939343266</c:v>
                      </c:pt>
                      <c:pt idx="380">
                        <c:v>77.52849615066819</c:v>
                      </c:pt>
                      <c:pt idx="381">
                        <c:v>77.220416450833326</c:v>
                      </c:pt>
                      <c:pt idx="382">
                        <c:v>76.924973793172697</c:v>
                      </c:pt>
                      <c:pt idx="383">
                        <c:v>76.623528993668316</c:v>
                      </c:pt>
                      <c:pt idx="384">
                        <c:v>76.310938659214713</c:v>
                      </c:pt>
                      <c:pt idx="385">
                        <c:v>75.98573840283882</c:v>
                      </c:pt>
                      <c:pt idx="386">
                        <c:v>75.632326295476645</c:v>
                      </c:pt>
                      <c:pt idx="387">
                        <c:v>75.26300037022888</c:v>
                      </c:pt>
                      <c:pt idx="388">
                        <c:v>74.921899873865499</c:v>
                      </c:pt>
                      <c:pt idx="389">
                        <c:v>74.5061522761345</c:v>
                      </c:pt>
                      <c:pt idx="390">
                        <c:v>74.084700847483219</c:v>
                      </c:pt>
                      <c:pt idx="391">
                        <c:v>73.636501931122538</c:v>
                      </c:pt>
                      <c:pt idx="392">
                        <c:v>73.196018116268107</c:v>
                      </c:pt>
                      <c:pt idx="393">
                        <c:v>72.74849263284807</c:v>
                      </c:pt>
                      <c:pt idx="394">
                        <c:v>72.280994677426861</c:v>
                      </c:pt>
                      <c:pt idx="395">
                        <c:v>71.769850130192722</c:v>
                      </c:pt>
                      <c:pt idx="396">
                        <c:v>71.263387979173046</c:v>
                      </c:pt>
                      <c:pt idx="397">
                        <c:v>70.658618196720141</c:v>
                      </c:pt>
                      <c:pt idx="398">
                        <c:v>70.135451285630523</c:v>
                      </c:pt>
                      <c:pt idx="399">
                        <c:v>69.560714806682341</c:v>
                      </c:pt>
                      <c:pt idx="400">
                        <c:v>68.927339947361844</c:v>
                      </c:pt>
                      <c:pt idx="401">
                        <c:v>68.30963933777727</c:v>
                      </c:pt>
                      <c:pt idx="402">
                        <c:v>67.664870358970063</c:v>
                      </c:pt>
                      <c:pt idx="403">
                        <c:v>67.013132032269112</c:v>
                      </c:pt>
                      <c:pt idx="404">
                        <c:v>66.365230907246271</c:v>
                      </c:pt>
                      <c:pt idx="405">
                        <c:v>65.649557137487861</c:v>
                      </c:pt>
                      <c:pt idx="406">
                        <c:v>64.964662401150548</c:v>
                      </c:pt>
                      <c:pt idx="407">
                        <c:v>64.258046072813627</c:v>
                      </c:pt>
                      <c:pt idx="408">
                        <c:v>63.571140089586493</c:v>
                      </c:pt>
                      <c:pt idx="409">
                        <c:v>62.866159886122226</c:v>
                      </c:pt>
                      <c:pt idx="410">
                        <c:v>62.067206421977843</c:v>
                      </c:pt>
                      <c:pt idx="411">
                        <c:v>61.273721782114343</c:v>
                      </c:pt>
                      <c:pt idx="412">
                        <c:v>60.418050819191834</c:v>
                      </c:pt>
                      <c:pt idx="413">
                        <c:v>59.60421856161387</c:v>
                      </c:pt>
                      <c:pt idx="414">
                        <c:v>58.713072603005799</c:v>
                      </c:pt>
                      <c:pt idx="415">
                        <c:v>57.67066640704067</c:v>
                      </c:pt>
                      <c:pt idx="416">
                        <c:v>56.448905608279752</c:v>
                      </c:pt>
                      <c:pt idx="417">
                        <c:v>55.23224754001847</c:v>
                      </c:pt>
                      <c:pt idx="418">
                        <c:v>53.990134609425141</c:v>
                      </c:pt>
                      <c:pt idx="419">
                        <c:v>52.653334322605239</c:v>
                      </c:pt>
                      <c:pt idx="420">
                        <c:v>51.124800027284891</c:v>
                      </c:pt>
                      <c:pt idx="421">
                        <c:v>49.380916381970337</c:v>
                      </c:pt>
                      <c:pt idx="422">
                        <c:v>47.875504785034757</c:v>
                      </c:pt>
                      <c:pt idx="423">
                        <c:v>46.482280760698011</c:v>
                      </c:pt>
                      <c:pt idx="424">
                        <c:v>44.961090947136633</c:v>
                      </c:pt>
                      <c:pt idx="425">
                        <c:v>43.373375913797112</c:v>
                      </c:pt>
                      <c:pt idx="426">
                        <c:v>41.821574290596295</c:v>
                      </c:pt>
                      <c:pt idx="427">
                        <c:v>40.415677075597443</c:v>
                      </c:pt>
                      <c:pt idx="428">
                        <c:v>39.181414847770156</c:v>
                      </c:pt>
                      <c:pt idx="429">
                        <c:v>38.026378138787017</c:v>
                      </c:pt>
                      <c:pt idx="430">
                        <c:v>36.696117825491704</c:v>
                      </c:pt>
                      <c:pt idx="431">
                        <c:v>35.334267193439963</c:v>
                      </c:pt>
                      <c:pt idx="432">
                        <c:v>34.025337521094066</c:v>
                      </c:pt>
                      <c:pt idx="433">
                        <c:v>33.052561570870758</c:v>
                      </c:pt>
                      <c:pt idx="434">
                        <c:v>31.944104718068491</c:v>
                      </c:pt>
                      <c:pt idx="435">
                        <c:v>30.699887876762467</c:v>
                      </c:pt>
                      <c:pt idx="436">
                        <c:v>29.474253715987508</c:v>
                      </c:pt>
                      <c:pt idx="437">
                        <c:v>28.163437083096508</c:v>
                      </c:pt>
                      <c:pt idx="438">
                        <c:v>27.172729279148761</c:v>
                      </c:pt>
                      <c:pt idx="439">
                        <c:v>26.139434765109023</c:v>
                      </c:pt>
                      <c:pt idx="440">
                        <c:v>24.91603106437449</c:v>
                      </c:pt>
                      <c:pt idx="441">
                        <c:v>23.495099123379344</c:v>
                      </c:pt>
                      <c:pt idx="442">
                        <c:v>22.376685405963393</c:v>
                      </c:pt>
                      <c:pt idx="443">
                        <c:v>21.411491218969573</c:v>
                      </c:pt>
                      <c:pt idx="444">
                        <c:v>20.379026070433166</c:v>
                      </c:pt>
                      <c:pt idx="445">
                        <c:v>19.315103917720947</c:v>
                      </c:pt>
                      <c:pt idx="446">
                        <c:v>18.162520258631236</c:v>
                      </c:pt>
                      <c:pt idx="447">
                        <c:v>17.150189166192192</c:v>
                      </c:pt>
                      <c:pt idx="448">
                        <c:v>16.239712522305606</c:v>
                      </c:pt>
                      <c:pt idx="449">
                        <c:v>15.21116367322016</c:v>
                      </c:pt>
                      <c:pt idx="450">
                        <c:v>14.133972857262521</c:v>
                      </c:pt>
                      <c:pt idx="451">
                        <c:v>12.775431760859503</c:v>
                      </c:pt>
                      <c:pt idx="452">
                        <c:v>11.391718285199671</c:v>
                      </c:pt>
                      <c:pt idx="453">
                        <c:v>10.115090797348254</c:v>
                      </c:pt>
                      <c:pt idx="454">
                        <c:v>8.6724751154102755</c:v>
                      </c:pt>
                      <c:pt idx="455">
                        <c:v>7.1702594985835084</c:v>
                      </c:pt>
                      <c:pt idx="456">
                        <c:v>5.524659753000714</c:v>
                      </c:pt>
                      <c:pt idx="457">
                        <c:v>4.1267197277441197</c:v>
                      </c:pt>
                      <c:pt idx="458">
                        <c:v>3.2133496396970207</c:v>
                      </c:pt>
                      <c:pt idx="459">
                        <c:v>2.4603506261643733</c:v>
                      </c:pt>
                      <c:pt idx="460">
                        <c:v>1.8976381899444186</c:v>
                      </c:pt>
                      <c:pt idx="461">
                        <c:v>1.4631062313184819</c:v>
                      </c:pt>
                      <c:pt idx="462">
                        <c:v>1.2002394736494011</c:v>
                      </c:pt>
                      <c:pt idx="463">
                        <c:v>1.0417730204260367</c:v>
                      </c:pt>
                      <c:pt idx="464">
                        <c:v>0.8717522092060388</c:v>
                      </c:pt>
                      <c:pt idx="465">
                        <c:v>0.72221919304370852</c:v>
                      </c:pt>
                      <c:pt idx="466">
                        <c:v>0.57143323593249451</c:v>
                      </c:pt>
                      <c:pt idx="467">
                        <c:v>0.45874489007312552</c:v>
                      </c:pt>
                      <c:pt idx="468">
                        <c:v>0.37701390306612698</c:v>
                      </c:pt>
                      <c:pt idx="469">
                        <c:v>0.29834895627555719</c:v>
                      </c:pt>
                      <c:pt idx="470">
                        <c:v>0.21824328987832139</c:v>
                      </c:pt>
                      <c:pt idx="471">
                        <c:v>0.16608655043729265</c:v>
                      </c:pt>
                      <c:pt idx="472">
                        <c:v>0.12957333546533345</c:v>
                      </c:pt>
                      <c:pt idx="473">
                        <c:v>9.9993976744880142E-2</c:v>
                      </c:pt>
                      <c:pt idx="474">
                        <c:v>8.7954705633809582E-2</c:v>
                      </c:pt>
                      <c:pt idx="475">
                        <c:v>6.4679497394832211E-2</c:v>
                      </c:pt>
                      <c:pt idx="476">
                        <c:v>5.3241211754359419E-2</c:v>
                      </c:pt>
                      <c:pt idx="477">
                        <c:v>4.3481176332452597E-2</c:v>
                      </c:pt>
                      <c:pt idx="478">
                        <c:v>3.3988378221815274E-2</c:v>
                      </c:pt>
                      <c:pt idx="479">
                        <c:v>3.2071043812040394E-2</c:v>
                      </c:pt>
                      <c:pt idx="480">
                        <c:v>4.4431889951783293E-2</c:v>
                      </c:pt>
                      <c:pt idx="481">
                        <c:v>4.3833199631735223E-2</c:v>
                      </c:pt>
                      <c:pt idx="482">
                        <c:v>3.5797377047071526E-2</c:v>
                      </c:pt>
                      <c:pt idx="483">
                        <c:v>2.9420287068558912E-2</c:v>
                      </c:pt>
                      <c:pt idx="484">
                        <c:v>3.3086798501581034E-2</c:v>
                      </c:pt>
                      <c:pt idx="485">
                        <c:v>3.1187379524093638E-2</c:v>
                      </c:pt>
                      <c:pt idx="486">
                        <c:v>3.0747926385446361E-2</c:v>
                      </c:pt>
                      <c:pt idx="487">
                        <c:v>3.6475525961366329E-2</c:v>
                      </c:pt>
                      <c:pt idx="488">
                        <c:v>2.8801670863154809E-2</c:v>
                      </c:pt>
                      <c:pt idx="489">
                        <c:v>3.5563646753780903E-2</c:v>
                      </c:pt>
                      <c:pt idx="490">
                        <c:v>2.7561064143252073E-2</c:v>
                      </c:pt>
                      <c:pt idx="491">
                        <c:v>2.7988962064087651E-2</c:v>
                      </c:pt>
                      <c:pt idx="492">
                        <c:v>2.5884572807501324E-2</c:v>
                      </c:pt>
                      <c:pt idx="493">
                        <c:v>2.9811226436544647E-2</c:v>
                      </c:pt>
                      <c:pt idx="494">
                        <c:v>2.2031205125161563E-2</c:v>
                      </c:pt>
                      <c:pt idx="495">
                        <c:v>2.2943035791168891E-2</c:v>
                      </c:pt>
                      <c:pt idx="496">
                        <c:v>2.4513795667144921E-2</c:v>
                      </c:pt>
                      <c:pt idx="497">
                        <c:v>2.3556229699696847E-2</c:v>
                      </c:pt>
                      <c:pt idx="498">
                        <c:v>1.1448246379408184E-2</c:v>
                      </c:pt>
                      <c:pt idx="499">
                        <c:v>1.3770504017831975E-2</c:v>
                      </c:pt>
                      <c:pt idx="500">
                        <c:v>1.9924540575405322E-2</c:v>
                      </c:pt>
                      <c:pt idx="501">
                        <c:v>1.8014235073815405E-2</c:v>
                      </c:pt>
                      <c:pt idx="502">
                        <c:v>1.8156263027654815E-2</c:v>
                      </c:pt>
                      <c:pt idx="503">
                        <c:v>1.699838437929372E-2</c:v>
                      </c:pt>
                      <c:pt idx="504">
                        <c:v>1.5874204747025517E-2</c:v>
                      </c:pt>
                      <c:pt idx="505">
                        <c:v>1.4540620099831286E-2</c:v>
                      </c:pt>
                      <c:pt idx="506">
                        <c:v>2.1275588224156889E-2</c:v>
                      </c:pt>
                      <c:pt idx="507">
                        <c:v>1.8154812005314422E-2</c:v>
                      </c:pt>
                      <c:pt idx="508">
                        <c:v>2.1534028929455693E-2</c:v>
                      </c:pt>
                      <c:pt idx="509">
                        <c:v>1.7984545956994571E-2</c:v>
                      </c:pt>
                      <c:pt idx="510">
                        <c:v>1.717655325007747E-2</c:v>
                      </c:pt>
                      <c:pt idx="511">
                        <c:v>2.3789492136058962E-2</c:v>
                      </c:pt>
                      <c:pt idx="512">
                        <c:v>2.2280562323265935E-2</c:v>
                      </c:pt>
                      <c:pt idx="513">
                        <c:v>1.6424479493287649E-2</c:v>
                      </c:pt>
                      <c:pt idx="514">
                        <c:v>1.7237849249268647E-2</c:v>
                      </c:pt>
                      <c:pt idx="515">
                        <c:v>1.7690929846526163E-2</c:v>
                      </c:pt>
                      <c:pt idx="516">
                        <c:v>1.7352207389870491E-2</c:v>
                      </c:pt>
                      <c:pt idx="517">
                        <c:v>2.0633590167344385E-2</c:v>
                      </c:pt>
                      <c:pt idx="518">
                        <c:v>1.1632373819541761E-2</c:v>
                      </c:pt>
                      <c:pt idx="519">
                        <c:v>1.9055488001503921E-2</c:v>
                      </c:pt>
                      <c:pt idx="520">
                        <c:v>1.0042545421907616E-2</c:v>
                      </c:pt>
                      <c:pt idx="521">
                        <c:v>1.6991392993973748E-2</c:v>
                      </c:pt>
                      <c:pt idx="522">
                        <c:v>1.7293793577980329E-2</c:v>
                      </c:pt>
                      <c:pt idx="523">
                        <c:v>1.1428286283909954E-2</c:v>
                      </c:pt>
                      <c:pt idx="524">
                        <c:v>1.1870203401118381E-2</c:v>
                      </c:pt>
                      <c:pt idx="525">
                        <c:v>1.5051903755356489E-2</c:v>
                      </c:pt>
                      <c:pt idx="526">
                        <c:v>1.8528406425998185E-2</c:v>
                      </c:pt>
                      <c:pt idx="527">
                        <c:v>1.5056195034647663E-2</c:v>
                      </c:pt>
                      <c:pt idx="528">
                        <c:v>1.1029262026405796E-2</c:v>
                      </c:pt>
                      <c:pt idx="529">
                        <c:v>1.1648564569677756E-2</c:v>
                      </c:pt>
                      <c:pt idx="530">
                        <c:v>8.8511349433214159E-3</c:v>
                      </c:pt>
                      <c:pt idx="531">
                        <c:v>1.0660976249904027E-2</c:v>
                      </c:pt>
                      <c:pt idx="532">
                        <c:v>1.9202093022138867E-2</c:v>
                      </c:pt>
                      <c:pt idx="533">
                        <c:v>1.9225940538581236E-2</c:v>
                      </c:pt>
                      <c:pt idx="534">
                        <c:v>1.1679071329512935E-2</c:v>
                      </c:pt>
                      <c:pt idx="535">
                        <c:v>1.4190357887106514E-2</c:v>
                      </c:pt>
                      <c:pt idx="536">
                        <c:v>1.7257916387417967E-2</c:v>
                      </c:pt>
                      <c:pt idx="537">
                        <c:v>1.8612179462529785E-2</c:v>
                      </c:pt>
                      <c:pt idx="538">
                        <c:v>2.7428817062666547E-2</c:v>
                      </c:pt>
                      <c:pt idx="539">
                        <c:v>1.9417349566133245E-2</c:v>
                      </c:pt>
                      <c:pt idx="540">
                        <c:v>1.0474659588152472E-2</c:v>
                      </c:pt>
                      <c:pt idx="541">
                        <c:v>1.881859525461255E-2</c:v>
                      </c:pt>
                      <c:pt idx="542">
                        <c:v>1.4817867805333654E-2</c:v>
                      </c:pt>
                      <c:pt idx="543">
                        <c:v>8.0817874094530739E-3</c:v>
                      </c:pt>
                      <c:pt idx="544">
                        <c:v>1.3021194382239731E-2</c:v>
                      </c:pt>
                      <c:pt idx="545">
                        <c:v>1.1422241648932229E-2</c:v>
                      </c:pt>
                      <c:pt idx="546">
                        <c:v>1.5879353388829797E-2</c:v>
                      </c:pt>
                      <c:pt idx="547">
                        <c:v>1.2281216506633228E-2</c:v>
                      </c:pt>
                      <c:pt idx="548">
                        <c:v>1.6382687872207546E-2</c:v>
                      </c:pt>
                      <c:pt idx="549">
                        <c:v>1.5531657766135866E-2</c:v>
                      </c:pt>
                      <c:pt idx="550">
                        <c:v>1.4099710429487064E-2</c:v>
                      </c:pt>
                      <c:pt idx="551">
                        <c:v>1.8718628157591784E-2</c:v>
                      </c:pt>
                      <c:pt idx="552">
                        <c:v>1.3177919036392429E-2</c:v>
                      </c:pt>
                      <c:pt idx="553">
                        <c:v>1.271932013727772E-2</c:v>
                      </c:pt>
                      <c:pt idx="554">
                        <c:v>1.1108976617348018E-2</c:v>
                      </c:pt>
                      <c:pt idx="555">
                        <c:v>1.3905557149965317E-2</c:v>
                      </c:pt>
                      <c:pt idx="556">
                        <c:v>2.1696706627014353E-2</c:v>
                      </c:pt>
                      <c:pt idx="557">
                        <c:v>1.731657847579559E-2</c:v>
                      </c:pt>
                      <c:pt idx="558">
                        <c:v>1.5021921137932104E-2</c:v>
                      </c:pt>
                      <c:pt idx="559">
                        <c:v>1.7621851306565229E-2</c:v>
                      </c:pt>
                      <c:pt idx="560">
                        <c:v>1.961098975276232E-2</c:v>
                      </c:pt>
                      <c:pt idx="561">
                        <c:v>1.7226664805229251E-2</c:v>
                      </c:pt>
                      <c:pt idx="562">
                        <c:v>1.2102536746699429E-2</c:v>
                      </c:pt>
                      <c:pt idx="563">
                        <c:v>1.3868685751581801E-2</c:v>
                      </c:pt>
                      <c:pt idx="564">
                        <c:v>1.4310963697285338E-2</c:v>
                      </c:pt>
                      <c:pt idx="565">
                        <c:v>1.3824923392192684E-2</c:v>
                      </c:pt>
                      <c:pt idx="566">
                        <c:v>1.310971329699104E-2</c:v>
                      </c:pt>
                      <c:pt idx="567">
                        <c:v>1.1154848754618356E-2</c:v>
                      </c:pt>
                      <c:pt idx="568">
                        <c:v>8.5308283189992739E-3</c:v>
                      </c:pt>
                      <c:pt idx="569">
                        <c:v>1.2348557146726171E-2</c:v>
                      </c:pt>
                      <c:pt idx="570">
                        <c:v>1.8315236482673636E-2</c:v>
                      </c:pt>
                      <c:pt idx="571">
                        <c:v>1.5660020750348124E-2</c:v>
                      </c:pt>
                      <c:pt idx="572">
                        <c:v>1.1424623972905156E-2</c:v>
                      </c:pt>
                      <c:pt idx="573">
                        <c:v>1.8844956388326253E-2</c:v>
                      </c:pt>
                      <c:pt idx="574">
                        <c:v>1.4523789359141375E-2</c:v>
                      </c:pt>
                      <c:pt idx="575">
                        <c:v>1.9332448817630611E-2</c:v>
                      </c:pt>
                      <c:pt idx="576">
                        <c:v>1.760027356208814E-2</c:v>
                      </c:pt>
                      <c:pt idx="577">
                        <c:v>2.0414553245056963E-2</c:v>
                      </c:pt>
                      <c:pt idx="578">
                        <c:v>2.2345354015117096E-2</c:v>
                      </c:pt>
                      <c:pt idx="579">
                        <c:v>2.4136649275427736E-2</c:v>
                      </c:pt>
                      <c:pt idx="580">
                        <c:v>3.0511989209791771E-2</c:v>
                      </c:pt>
                      <c:pt idx="581">
                        <c:v>2.3910742351385794E-2</c:v>
                      </c:pt>
                      <c:pt idx="582">
                        <c:v>1.95512540151964E-2</c:v>
                      </c:pt>
                      <c:pt idx="583">
                        <c:v>1.9128129554907555E-2</c:v>
                      </c:pt>
                      <c:pt idx="584">
                        <c:v>2.3139070427094548E-2</c:v>
                      </c:pt>
                      <c:pt idx="585">
                        <c:v>2.1779484365701571E-2</c:v>
                      </c:pt>
                      <c:pt idx="586">
                        <c:v>2.1503545339723061E-2</c:v>
                      </c:pt>
                      <c:pt idx="587">
                        <c:v>2.5844231095042223E-2</c:v>
                      </c:pt>
                      <c:pt idx="588">
                        <c:v>1.5811336341928495E-2</c:v>
                      </c:pt>
                      <c:pt idx="589">
                        <c:v>2.158297745351408E-2</c:v>
                      </c:pt>
                      <c:pt idx="590">
                        <c:v>1.7429097178495678E-2</c:v>
                      </c:pt>
                      <c:pt idx="591">
                        <c:v>1.9735437728964186E-2</c:v>
                      </c:pt>
                      <c:pt idx="592">
                        <c:v>3.1080846968331171E-2</c:v>
                      </c:pt>
                      <c:pt idx="593">
                        <c:v>2.3076227412430008E-2</c:v>
                      </c:pt>
                      <c:pt idx="594">
                        <c:v>1.9660161162875684E-2</c:v>
                      </c:pt>
                      <c:pt idx="595">
                        <c:v>1.8425998518149196E-2</c:v>
                      </c:pt>
                      <c:pt idx="596">
                        <c:v>2.0007064516400441E-2</c:v>
                      </c:pt>
                      <c:pt idx="597">
                        <c:v>3.0546950543876884E-2</c:v>
                      </c:pt>
                      <c:pt idx="598">
                        <c:v>2.4065656263683149E-2</c:v>
                      </c:pt>
                      <c:pt idx="599">
                        <c:v>3.5868317097904681E-2</c:v>
                      </c:pt>
                      <c:pt idx="600">
                        <c:v>2.6931323065947876E-2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B89-48AC-B040-C7AE1B5B06A8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2002 B</c:v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'OR2-22_Air_Measurements'!$AJ$3:$AJ$603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'OR2-22_Air_Measurements'!$AK$3:$AK$603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100.08224693460056</c:v>
                      </c:pt>
                      <c:pt idx="2">
                        <c:v>100.16326669351746</c:v>
                      </c:pt>
                      <c:pt idx="3">
                        <c:v>99.985388718567563</c:v>
                      </c:pt>
                      <c:pt idx="4">
                        <c:v>100.13701936254732</c:v>
                      </c:pt>
                      <c:pt idx="5">
                        <c:v>100.03302766495315</c:v>
                      </c:pt>
                      <c:pt idx="6">
                        <c:v>100.2018033935733</c:v>
                      </c:pt>
                      <c:pt idx="7">
                        <c:v>100.25971878636406</c:v>
                      </c:pt>
                      <c:pt idx="8">
                        <c:v>100.27946829678496</c:v>
                      </c:pt>
                      <c:pt idx="9">
                        <c:v>100.19497008398201</c:v>
                      </c:pt>
                      <c:pt idx="10">
                        <c:v>100.28043060599913</c:v>
                      </c:pt>
                      <c:pt idx="11">
                        <c:v>100.17545894065471</c:v>
                      </c:pt>
                      <c:pt idx="12">
                        <c:v>100.14515929966288</c:v>
                      </c:pt>
                      <c:pt idx="13">
                        <c:v>100.22335392424175</c:v>
                      </c:pt>
                      <c:pt idx="14">
                        <c:v>100.24030477655698</c:v>
                      </c:pt>
                      <c:pt idx="15">
                        <c:v>100.23383343224012</c:v>
                      </c:pt>
                      <c:pt idx="16">
                        <c:v>100.24923927836569</c:v>
                      </c:pt>
                      <c:pt idx="17">
                        <c:v>100.16060046286064</c:v>
                      </c:pt>
                      <c:pt idx="18">
                        <c:v>100.08827683865887</c:v>
                      </c:pt>
                      <c:pt idx="19">
                        <c:v>100.16739846695154</c:v>
                      </c:pt>
                      <c:pt idx="20">
                        <c:v>99.977390038168906</c:v>
                      </c:pt>
                      <c:pt idx="21">
                        <c:v>99.877653712189627</c:v>
                      </c:pt>
                      <c:pt idx="22">
                        <c:v>100.10594280382666</c:v>
                      </c:pt>
                      <c:pt idx="23">
                        <c:v>99.961719325573824</c:v>
                      </c:pt>
                      <c:pt idx="24">
                        <c:v>99.929662799102886</c:v>
                      </c:pt>
                      <c:pt idx="25">
                        <c:v>99.824179070927329</c:v>
                      </c:pt>
                      <c:pt idx="26">
                        <c:v>99.589948356340642</c:v>
                      </c:pt>
                      <c:pt idx="27">
                        <c:v>99.79976808884868</c:v>
                      </c:pt>
                      <c:pt idx="28">
                        <c:v>99.571064044757222</c:v>
                      </c:pt>
                      <c:pt idx="29">
                        <c:v>99.497786940609316</c:v>
                      </c:pt>
                      <c:pt idx="30">
                        <c:v>99.364122433767221</c:v>
                      </c:pt>
                      <c:pt idx="31">
                        <c:v>99.320641737048049</c:v>
                      </c:pt>
                      <c:pt idx="32">
                        <c:v>99.221338010487528</c:v>
                      </c:pt>
                      <c:pt idx="33">
                        <c:v>99.054734108229141</c:v>
                      </c:pt>
                      <c:pt idx="34">
                        <c:v>98.845761916022511</c:v>
                      </c:pt>
                      <c:pt idx="35">
                        <c:v>98.749768910398771</c:v>
                      </c:pt>
                      <c:pt idx="36">
                        <c:v>98.539710799225347</c:v>
                      </c:pt>
                      <c:pt idx="37">
                        <c:v>98.566479022294644</c:v>
                      </c:pt>
                      <c:pt idx="38">
                        <c:v>98.317592879935319</c:v>
                      </c:pt>
                      <c:pt idx="39">
                        <c:v>98.269821494529083</c:v>
                      </c:pt>
                      <c:pt idx="40">
                        <c:v>98.139820844630165</c:v>
                      </c:pt>
                      <c:pt idx="41">
                        <c:v>98.07537230264623</c:v>
                      </c:pt>
                      <c:pt idx="42">
                        <c:v>98.240590113967954</c:v>
                      </c:pt>
                      <c:pt idx="43">
                        <c:v>98.257938248629756</c:v>
                      </c:pt>
                      <c:pt idx="44">
                        <c:v>98.218377434483429</c:v>
                      </c:pt>
                      <c:pt idx="45">
                        <c:v>98.303970395521176</c:v>
                      </c:pt>
                      <c:pt idx="46">
                        <c:v>98.363898710992501</c:v>
                      </c:pt>
                      <c:pt idx="47">
                        <c:v>98.613032061285253</c:v>
                      </c:pt>
                      <c:pt idx="48">
                        <c:v>98.679237488748285</c:v>
                      </c:pt>
                      <c:pt idx="49">
                        <c:v>98.80168088693533</c:v>
                      </c:pt>
                      <c:pt idx="50">
                        <c:v>98.895581529609686</c:v>
                      </c:pt>
                      <c:pt idx="51">
                        <c:v>98.930419055650205</c:v>
                      </c:pt>
                      <c:pt idx="52">
                        <c:v>99.059386762190613</c:v>
                      </c:pt>
                      <c:pt idx="53">
                        <c:v>99.112676000395794</c:v>
                      </c:pt>
                      <c:pt idx="54">
                        <c:v>99.253182646097216</c:v>
                      </c:pt>
                      <c:pt idx="55">
                        <c:v>99.287605231255071</c:v>
                      </c:pt>
                      <c:pt idx="56">
                        <c:v>99.275103982879884</c:v>
                      </c:pt>
                      <c:pt idx="57">
                        <c:v>99.461739897421211</c:v>
                      </c:pt>
                      <c:pt idx="58">
                        <c:v>99.363486772755266</c:v>
                      </c:pt>
                      <c:pt idx="59">
                        <c:v>99.44937990576291</c:v>
                      </c:pt>
                      <c:pt idx="60">
                        <c:v>99.538283576165696</c:v>
                      </c:pt>
                      <c:pt idx="61">
                        <c:v>99.645815532522207</c:v>
                      </c:pt>
                      <c:pt idx="62">
                        <c:v>99.452946640757617</c:v>
                      </c:pt>
                      <c:pt idx="63">
                        <c:v>99.610598371099428</c:v>
                      </c:pt>
                      <c:pt idx="64">
                        <c:v>99.540128742753453</c:v>
                      </c:pt>
                      <c:pt idx="65">
                        <c:v>99.619223883241986</c:v>
                      </c:pt>
                      <c:pt idx="66">
                        <c:v>99.548515887802424</c:v>
                      </c:pt>
                      <c:pt idx="67">
                        <c:v>99.575601929805913</c:v>
                      </c:pt>
                      <c:pt idx="68">
                        <c:v>99.567594420139216</c:v>
                      </c:pt>
                      <c:pt idx="69">
                        <c:v>99.461898812674193</c:v>
                      </c:pt>
                      <c:pt idx="70">
                        <c:v>99.423406258958551</c:v>
                      </c:pt>
                      <c:pt idx="71">
                        <c:v>99.370584937244274</c:v>
                      </c:pt>
                      <c:pt idx="72">
                        <c:v>99.258232593977041</c:v>
                      </c:pt>
                      <c:pt idx="73">
                        <c:v>99.084565844301835</c:v>
                      </c:pt>
                      <c:pt idx="74">
                        <c:v>98.897462013269617</c:v>
                      </c:pt>
                      <c:pt idx="75">
                        <c:v>98.672836767003957</c:v>
                      </c:pt>
                      <c:pt idx="76">
                        <c:v>98.223789347637663</c:v>
                      </c:pt>
                      <c:pt idx="77">
                        <c:v>97.782458095236208</c:v>
                      </c:pt>
                      <c:pt idx="78">
                        <c:v>97.226673284206527</c:v>
                      </c:pt>
                      <c:pt idx="79">
                        <c:v>96.48636259169281</c:v>
                      </c:pt>
                      <c:pt idx="80">
                        <c:v>95.693248247572654</c:v>
                      </c:pt>
                      <c:pt idx="81">
                        <c:v>94.939747670063554</c:v>
                      </c:pt>
                      <c:pt idx="82">
                        <c:v>94.353142337514655</c:v>
                      </c:pt>
                      <c:pt idx="83">
                        <c:v>93.909868796576987</c:v>
                      </c:pt>
                      <c:pt idx="84">
                        <c:v>93.674031282496131</c:v>
                      </c:pt>
                      <c:pt idx="85">
                        <c:v>93.720266479408977</c:v>
                      </c:pt>
                      <c:pt idx="86">
                        <c:v>94.009419719499135</c:v>
                      </c:pt>
                      <c:pt idx="87">
                        <c:v>94.457849147961383</c:v>
                      </c:pt>
                      <c:pt idx="88">
                        <c:v>94.915848739244268</c:v>
                      </c:pt>
                      <c:pt idx="89">
                        <c:v>95.427826193780746</c:v>
                      </c:pt>
                      <c:pt idx="90">
                        <c:v>95.995926850128484</c:v>
                      </c:pt>
                      <c:pt idx="91">
                        <c:v>96.442246245533468</c:v>
                      </c:pt>
                      <c:pt idx="92">
                        <c:v>96.833440065413541</c:v>
                      </c:pt>
                      <c:pt idx="93">
                        <c:v>97.176730084010316</c:v>
                      </c:pt>
                      <c:pt idx="94">
                        <c:v>97.538312887946987</c:v>
                      </c:pt>
                      <c:pt idx="95">
                        <c:v>97.841326979544874</c:v>
                      </c:pt>
                      <c:pt idx="96">
                        <c:v>98.038460060620622</c:v>
                      </c:pt>
                      <c:pt idx="97">
                        <c:v>98.211296928530516</c:v>
                      </c:pt>
                      <c:pt idx="98">
                        <c:v>98.403768526376751</c:v>
                      </c:pt>
                      <c:pt idx="99">
                        <c:v>98.530317210193758</c:v>
                      </c:pt>
                      <c:pt idx="100">
                        <c:v>98.658013606282054</c:v>
                      </c:pt>
                      <c:pt idx="101">
                        <c:v>98.720890665843996</c:v>
                      </c:pt>
                      <c:pt idx="102">
                        <c:v>98.76293230759002</c:v>
                      </c:pt>
                      <c:pt idx="103">
                        <c:v>98.915887237630145</c:v>
                      </c:pt>
                      <c:pt idx="104">
                        <c:v>98.902564925185899</c:v>
                      </c:pt>
                      <c:pt idx="105">
                        <c:v>98.916778912699982</c:v>
                      </c:pt>
                      <c:pt idx="106">
                        <c:v>98.937676135392181</c:v>
                      </c:pt>
                      <c:pt idx="107">
                        <c:v>99.031479667689837</c:v>
                      </c:pt>
                      <c:pt idx="108">
                        <c:v>99.011465302371221</c:v>
                      </c:pt>
                      <c:pt idx="109">
                        <c:v>99.039089895009965</c:v>
                      </c:pt>
                      <c:pt idx="110">
                        <c:v>99.097526179899887</c:v>
                      </c:pt>
                      <c:pt idx="111">
                        <c:v>99.064057074688165</c:v>
                      </c:pt>
                      <c:pt idx="112">
                        <c:v>99.07063435864977</c:v>
                      </c:pt>
                      <c:pt idx="113">
                        <c:v>99.086093180383614</c:v>
                      </c:pt>
                      <c:pt idx="114">
                        <c:v>99.069530792718709</c:v>
                      </c:pt>
                      <c:pt idx="115">
                        <c:v>99.088644642127647</c:v>
                      </c:pt>
                      <c:pt idx="116">
                        <c:v>99.043830830080083</c:v>
                      </c:pt>
                      <c:pt idx="117">
                        <c:v>99.077926755463935</c:v>
                      </c:pt>
                      <c:pt idx="118">
                        <c:v>99.055343281436961</c:v>
                      </c:pt>
                      <c:pt idx="119">
                        <c:v>99.062035334311346</c:v>
                      </c:pt>
                      <c:pt idx="120">
                        <c:v>99.097685095152869</c:v>
                      </c:pt>
                      <c:pt idx="121">
                        <c:v>99.04293031417042</c:v>
                      </c:pt>
                      <c:pt idx="122">
                        <c:v>99.076726079156145</c:v>
                      </c:pt>
                      <c:pt idx="123">
                        <c:v>99.024346186128682</c:v>
                      </c:pt>
                      <c:pt idx="124">
                        <c:v>99.005603131262163</c:v>
                      </c:pt>
                      <c:pt idx="125">
                        <c:v>98.918376894497897</c:v>
                      </c:pt>
                      <c:pt idx="126">
                        <c:v>98.943882624811351</c:v>
                      </c:pt>
                      <c:pt idx="127">
                        <c:v>98.934753879105699</c:v>
                      </c:pt>
                      <c:pt idx="128">
                        <c:v>98.877791966261086</c:v>
                      </c:pt>
                      <c:pt idx="129">
                        <c:v>98.82498830308289</c:v>
                      </c:pt>
                      <c:pt idx="130">
                        <c:v>98.848745977185274</c:v>
                      </c:pt>
                      <c:pt idx="131">
                        <c:v>98.816406937280561</c:v>
                      </c:pt>
                      <c:pt idx="132">
                        <c:v>98.861626860942749</c:v>
                      </c:pt>
                      <c:pt idx="133">
                        <c:v>98.839237607669148</c:v>
                      </c:pt>
                      <c:pt idx="134">
                        <c:v>98.750439876911116</c:v>
                      </c:pt>
                      <c:pt idx="135">
                        <c:v>98.773411815588389</c:v>
                      </c:pt>
                      <c:pt idx="136">
                        <c:v>98.746475847998056</c:v>
                      </c:pt>
                      <c:pt idx="137">
                        <c:v>98.685991334927181</c:v>
                      </c:pt>
                      <c:pt idx="138">
                        <c:v>98.671918604129999</c:v>
                      </c:pt>
                      <c:pt idx="139">
                        <c:v>98.638943903213317</c:v>
                      </c:pt>
                      <c:pt idx="140">
                        <c:v>98.573497734943047</c:v>
                      </c:pt>
                      <c:pt idx="141">
                        <c:v>98.509781964347752</c:v>
                      </c:pt>
                      <c:pt idx="142">
                        <c:v>98.539322346146818</c:v>
                      </c:pt>
                      <c:pt idx="143">
                        <c:v>98.56224130921585</c:v>
                      </c:pt>
                      <c:pt idx="144">
                        <c:v>98.430068821383372</c:v>
                      </c:pt>
                      <c:pt idx="145">
                        <c:v>98.422229056237683</c:v>
                      </c:pt>
                      <c:pt idx="146">
                        <c:v>98.361206004103337</c:v>
                      </c:pt>
                      <c:pt idx="147">
                        <c:v>98.407485347356399</c:v>
                      </c:pt>
                      <c:pt idx="148">
                        <c:v>98.289853518383779</c:v>
                      </c:pt>
                      <c:pt idx="149">
                        <c:v>98.246725969242775</c:v>
                      </c:pt>
                      <c:pt idx="150">
                        <c:v>98.226446749026437</c:v>
                      </c:pt>
                      <c:pt idx="151">
                        <c:v>98.165070549313924</c:v>
                      </c:pt>
                      <c:pt idx="152">
                        <c:v>98.141454131928455</c:v>
                      </c:pt>
                      <c:pt idx="153">
                        <c:v>98.148022586622005</c:v>
                      </c:pt>
                      <c:pt idx="154">
                        <c:v>98.046079117208791</c:v>
                      </c:pt>
                      <c:pt idx="155">
                        <c:v>98.03602337936114</c:v>
                      </c:pt>
                      <c:pt idx="156">
                        <c:v>98.07088739320578</c:v>
                      </c:pt>
                      <c:pt idx="157">
                        <c:v>98.034849179285715</c:v>
                      </c:pt>
                      <c:pt idx="158">
                        <c:v>98.085648749051387</c:v>
                      </c:pt>
                      <c:pt idx="159">
                        <c:v>98.045434626928795</c:v>
                      </c:pt>
                      <c:pt idx="160">
                        <c:v>98.036376515367493</c:v>
                      </c:pt>
                      <c:pt idx="161">
                        <c:v>98.081852464659377</c:v>
                      </c:pt>
                      <c:pt idx="162">
                        <c:v>98.045416968392715</c:v>
                      </c:pt>
                      <c:pt idx="163">
                        <c:v>97.992065936883009</c:v>
                      </c:pt>
                      <c:pt idx="164">
                        <c:v>98.011479958261873</c:v>
                      </c:pt>
                      <c:pt idx="165">
                        <c:v>97.967248831617979</c:v>
                      </c:pt>
                      <c:pt idx="166">
                        <c:v>97.972228145353469</c:v>
                      </c:pt>
                      <c:pt idx="167">
                        <c:v>97.948850106633358</c:v>
                      </c:pt>
                      <c:pt idx="168">
                        <c:v>98.002289419251696</c:v>
                      </c:pt>
                      <c:pt idx="169">
                        <c:v>97.929144742552651</c:v>
                      </c:pt>
                      <c:pt idx="170">
                        <c:v>97.875784881774891</c:v>
                      </c:pt>
                      <c:pt idx="171">
                        <c:v>97.817745879231552</c:v>
                      </c:pt>
                      <c:pt idx="172">
                        <c:v>97.794085315505853</c:v>
                      </c:pt>
                      <c:pt idx="173">
                        <c:v>97.817895965216493</c:v>
                      </c:pt>
                      <c:pt idx="174">
                        <c:v>97.730810973597343</c:v>
                      </c:pt>
                      <c:pt idx="175">
                        <c:v>97.671279940472616</c:v>
                      </c:pt>
                      <c:pt idx="176">
                        <c:v>97.683675249203077</c:v>
                      </c:pt>
                      <c:pt idx="177">
                        <c:v>97.690508558794335</c:v>
                      </c:pt>
                      <c:pt idx="178">
                        <c:v>97.61232277505529</c:v>
                      </c:pt>
                      <c:pt idx="179">
                        <c:v>97.56747364593555</c:v>
                      </c:pt>
                      <c:pt idx="180">
                        <c:v>97.576072670274002</c:v>
                      </c:pt>
                      <c:pt idx="181">
                        <c:v>97.505241076653618</c:v>
                      </c:pt>
                      <c:pt idx="182">
                        <c:v>97.472796085532366</c:v>
                      </c:pt>
                      <c:pt idx="183">
                        <c:v>97.382550470533147</c:v>
                      </c:pt>
                      <c:pt idx="184">
                        <c:v>97.274983208676232</c:v>
                      </c:pt>
                      <c:pt idx="185">
                        <c:v>97.14506201061792</c:v>
                      </c:pt>
                      <c:pt idx="186">
                        <c:v>97.076172693961979</c:v>
                      </c:pt>
                      <c:pt idx="187">
                        <c:v>96.925795713470023</c:v>
                      </c:pt>
                      <c:pt idx="188">
                        <c:v>96.697868587107408</c:v>
                      </c:pt>
                      <c:pt idx="189">
                        <c:v>96.629570785123207</c:v>
                      </c:pt>
                      <c:pt idx="190">
                        <c:v>96.463108151153492</c:v>
                      </c:pt>
                      <c:pt idx="191">
                        <c:v>96.414842373024001</c:v>
                      </c:pt>
                      <c:pt idx="192">
                        <c:v>96.442272733337603</c:v>
                      </c:pt>
                      <c:pt idx="193">
                        <c:v>96.459232403349105</c:v>
                      </c:pt>
                      <c:pt idx="194">
                        <c:v>96.469473544253859</c:v>
                      </c:pt>
                      <c:pt idx="195">
                        <c:v>96.520855810995002</c:v>
                      </c:pt>
                      <c:pt idx="196">
                        <c:v>96.55126139163157</c:v>
                      </c:pt>
                      <c:pt idx="197">
                        <c:v>96.587025921385859</c:v>
                      </c:pt>
                      <c:pt idx="198">
                        <c:v>96.664787946545999</c:v>
                      </c:pt>
                      <c:pt idx="199">
                        <c:v>96.725422545601816</c:v>
                      </c:pt>
                      <c:pt idx="200">
                        <c:v>96.705496472963617</c:v>
                      </c:pt>
                      <c:pt idx="201">
                        <c:v>96.702750778894412</c:v>
                      </c:pt>
                      <c:pt idx="202">
                        <c:v>96.721476175224851</c:v>
                      </c:pt>
                      <c:pt idx="203">
                        <c:v>96.699810875643621</c:v>
                      </c:pt>
                      <c:pt idx="204">
                        <c:v>96.704013271650268</c:v>
                      </c:pt>
                      <c:pt idx="205">
                        <c:v>96.649223185167429</c:v>
                      </c:pt>
                      <c:pt idx="206">
                        <c:v>96.668990342552632</c:v>
                      </c:pt>
                      <c:pt idx="207">
                        <c:v>96.656091800259091</c:v>
                      </c:pt>
                      <c:pt idx="208">
                        <c:v>96.606334003119983</c:v>
                      </c:pt>
                      <c:pt idx="209">
                        <c:v>96.609644712485007</c:v>
                      </c:pt>
                      <c:pt idx="210">
                        <c:v>96.595969264034395</c:v>
                      </c:pt>
                      <c:pt idx="211">
                        <c:v>96.555410823601719</c:v>
                      </c:pt>
                      <c:pt idx="212">
                        <c:v>96.500505956634328</c:v>
                      </c:pt>
                      <c:pt idx="213">
                        <c:v>96.49288691161793</c:v>
                      </c:pt>
                      <c:pt idx="214">
                        <c:v>96.419636283702374</c:v>
                      </c:pt>
                      <c:pt idx="215">
                        <c:v>96.441743011970388</c:v>
                      </c:pt>
                      <c:pt idx="216">
                        <c:v>96.359884542020126</c:v>
                      </c:pt>
                      <c:pt idx="217">
                        <c:v>96.326530217292969</c:v>
                      </c:pt>
                      <c:pt idx="218">
                        <c:v>96.312210278562375</c:v>
                      </c:pt>
                      <c:pt idx="219">
                        <c:v>96.262752641821365</c:v>
                      </c:pt>
                      <c:pt idx="220">
                        <c:v>96.210717067103985</c:v>
                      </c:pt>
                      <c:pt idx="221">
                        <c:v>96.26780257812942</c:v>
                      </c:pt>
                      <c:pt idx="222">
                        <c:v>96.180541024292964</c:v>
                      </c:pt>
                      <c:pt idx="223">
                        <c:v>96.151035947994302</c:v>
                      </c:pt>
                      <c:pt idx="224">
                        <c:v>96.081016577603165</c:v>
                      </c:pt>
                      <c:pt idx="225">
                        <c:v>96.031894429904213</c:v>
                      </c:pt>
                      <c:pt idx="226">
                        <c:v>96.013054264661022</c:v>
                      </c:pt>
                      <c:pt idx="227">
                        <c:v>95.992571994423258</c:v>
                      </c:pt>
                      <c:pt idx="228">
                        <c:v>95.903677153288527</c:v>
                      </c:pt>
                      <c:pt idx="229">
                        <c:v>95.865564223383373</c:v>
                      </c:pt>
                      <c:pt idx="230">
                        <c:v>95.85240082619211</c:v>
                      </c:pt>
                      <c:pt idx="231">
                        <c:v>95.774691776640253</c:v>
                      </c:pt>
                      <c:pt idx="232">
                        <c:v>95.763682558846455</c:v>
                      </c:pt>
                      <c:pt idx="233">
                        <c:v>95.697547753955988</c:v>
                      </c:pt>
                      <c:pt idx="234">
                        <c:v>95.686891672168557</c:v>
                      </c:pt>
                      <c:pt idx="235">
                        <c:v>95.628843840357163</c:v>
                      </c:pt>
                      <c:pt idx="236">
                        <c:v>95.537582940535501</c:v>
                      </c:pt>
                      <c:pt idx="237">
                        <c:v>95.539807742505545</c:v>
                      </c:pt>
                      <c:pt idx="238">
                        <c:v>95.486783370769857</c:v>
                      </c:pt>
                      <c:pt idx="239">
                        <c:v>95.458964545805927</c:v>
                      </c:pt>
                      <c:pt idx="240">
                        <c:v>95.399689549882652</c:v>
                      </c:pt>
                      <c:pt idx="241">
                        <c:v>95.345879431150067</c:v>
                      </c:pt>
                      <c:pt idx="242">
                        <c:v>95.283664520404216</c:v>
                      </c:pt>
                      <c:pt idx="243">
                        <c:v>95.318537351945125</c:v>
                      </c:pt>
                      <c:pt idx="244">
                        <c:v>95.238162083308225</c:v>
                      </c:pt>
                      <c:pt idx="245">
                        <c:v>95.209116094232428</c:v>
                      </c:pt>
                      <c:pt idx="246">
                        <c:v>95.1312128123554</c:v>
                      </c:pt>
                      <c:pt idx="247">
                        <c:v>95.101875480577746</c:v>
                      </c:pt>
                      <c:pt idx="248">
                        <c:v>95.074718816001706</c:v>
                      </c:pt>
                      <c:pt idx="249">
                        <c:v>95.001318102101195</c:v>
                      </c:pt>
                      <c:pt idx="250">
                        <c:v>94.929859676736911</c:v>
                      </c:pt>
                      <c:pt idx="251">
                        <c:v>94.909006600384942</c:v>
                      </c:pt>
                      <c:pt idx="252">
                        <c:v>94.850861658196848</c:v>
                      </c:pt>
                      <c:pt idx="253">
                        <c:v>94.801977877591511</c:v>
                      </c:pt>
                      <c:pt idx="254">
                        <c:v>94.728815542356372</c:v>
                      </c:pt>
                      <c:pt idx="255">
                        <c:v>94.696458843915551</c:v>
                      </c:pt>
                      <c:pt idx="256">
                        <c:v>94.630977358573105</c:v>
                      </c:pt>
                      <c:pt idx="257">
                        <c:v>94.594312312909139</c:v>
                      </c:pt>
                      <c:pt idx="258">
                        <c:v>94.515190696188256</c:v>
                      </c:pt>
                      <c:pt idx="259">
                        <c:v>94.455836236852591</c:v>
                      </c:pt>
                      <c:pt idx="260">
                        <c:v>94.387617898280766</c:v>
                      </c:pt>
                      <c:pt idx="261">
                        <c:v>94.327530667556474</c:v>
                      </c:pt>
                      <c:pt idx="262">
                        <c:v>94.264026776250645</c:v>
                      </c:pt>
                      <c:pt idx="263">
                        <c:v>94.192171068539778</c:v>
                      </c:pt>
                      <c:pt idx="264">
                        <c:v>94.094800801247445</c:v>
                      </c:pt>
                      <c:pt idx="265">
                        <c:v>93.998366355365135</c:v>
                      </c:pt>
                      <c:pt idx="266">
                        <c:v>93.917867476975644</c:v>
                      </c:pt>
                      <c:pt idx="267">
                        <c:v>93.843363197144058</c:v>
                      </c:pt>
                      <c:pt idx="268">
                        <c:v>93.808808184537341</c:v>
                      </c:pt>
                      <c:pt idx="269">
                        <c:v>93.762352267495217</c:v>
                      </c:pt>
                      <c:pt idx="270">
                        <c:v>93.705893576641913</c:v>
                      </c:pt>
                      <c:pt idx="271">
                        <c:v>93.651800944475525</c:v>
                      </c:pt>
                      <c:pt idx="272">
                        <c:v>93.608470333741309</c:v>
                      </c:pt>
                      <c:pt idx="273">
                        <c:v>93.5591539537172</c:v>
                      </c:pt>
                      <c:pt idx="274">
                        <c:v>93.518101120561255</c:v>
                      </c:pt>
                      <c:pt idx="275">
                        <c:v>93.433982531568816</c:v>
                      </c:pt>
                      <c:pt idx="276">
                        <c:v>93.414029971126496</c:v>
                      </c:pt>
                      <c:pt idx="277">
                        <c:v>93.357103363782272</c:v>
                      </c:pt>
                      <c:pt idx="278">
                        <c:v>93.289970932605442</c:v>
                      </c:pt>
                      <c:pt idx="279">
                        <c:v>93.200837724377124</c:v>
                      </c:pt>
                      <c:pt idx="280">
                        <c:v>93.13063295092887</c:v>
                      </c:pt>
                      <c:pt idx="281">
                        <c:v>93.04742370711412</c:v>
                      </c:pt>
                      <c:pt idx="282">
                        <c:v>92.986683156841792</c:v>
                      </c:pt>
                      <c:pt idx="283">
                        <c:v>92.923761962511435</c:v>
                      </c:pt>
                      <c:pt idx="284">
                        <c:v>92.837736402054929</c:v>
                      </c:pt>
                      <c:pt idx="285">
                        <c:v>92.780924575195257</c:v>
                      </c:pt>
                      <c:pt idx="286">
                        <c:v>92.676147130604207</c:v>
                      </c:pt>
                      <c:pt idx="287">
                        <c:v>92.637310258578466</c:v>
                      </c:pt>
                      <c:pt idx="288">
                        <c:v>92.51401049082196</c:v>
                      </c:pt>
                      <c:pt idx="289">
                        <c:v>92.438234900538262</c:v>
                      </c:pt>
                      <c:pt idx="290">
                        <c:v>92.36983998817739</c:v>
                      </c:pt>
                      <c:pt idx="291">
                        <c:v>92.28618930410407</c:v>
                      </c:pt>
                      <c:pt idx="292">
                        <c:v>92.189613613076645</c:v>
                      </c:pt>
                      <c:pt idx="293">
                        <c:v>92.103967676430642</c:v>
                      </c:pt>
                      <c:pt idx="294">
                        <c:v>92.000541005704079</c:v>
                      </c:pt>
                      <c:pt idx="295">
                        <c:v>91.957784262677279</c:v>
                      </c:pt>
                      <c:pt idx="296">
                        <c:v>91.868518615428314</c:v>
                      </c:pt>
                      <c:pt idx="297">
                        <c:v>91.77312594217257</c:v>
                      </c:pt>
                      <c:pt idx="298">
                        <c:v>91.697553401910312</c:v>
                      </c:pt>
                      <c:pt idx="299">
                        <c:v>91.592617053638051</c:v>
                      </c:pt>
                      <c:pt idx="300">
                        <c:v>91.488978503622022</c:v>
                      </c:pt>
                      <c:pt idx="301">
                        <c:v>91.401708108945755</c:v>
                      </c:pt>
                      <c:pt idx="302">
                        <c:v>91.306606789963638</c:v>
                      </c:pt>
                      <c:pt idx="303">
                        <c:v>91.251410580294404</c:v>
                      </c:pt>
                      <c:pt idx="304">
                        <c:v>91.132966516520796</c:v>
                      </c:pt>
                      <c:pt idx="305">
                        <c:v>91.048000387226935</c:v>
                      </c:pt>
                      <c:pt idx="306">
                        <c:v>90.928964808781572</c:v>
                      </c:pt>
                      <c:pt idx="307">
                        <c:v>90.839840429821308</c:v>
                      </c:pt>
                      <c:pt idx="308">
                        <c:v>90.729500986091068</c:v>
                      </c:pt>
                      <c:pt idx="309">
                        <c:v>90.628846497237831</c:v>
                      </c:pt>
                      <c:pt idx="310">
                        <c:v>90.531193704939895</c:v>
                      </c:pt>
                      <c:pt idx="311">
                        <c:v>90.42746687381522</c:v>
                      </c:pt>
                      <c:pt idx="312">
                        <c:v>90.306480177565618</c:v>
                      </c:pt>
                      <c:pt idx="313">
                        <c:v>90.195054838012169</c:v>
                      </c:pt>
                      <c:pt idx="314">
                        <c:v>90.078279367037226</c:v>
                      </c:pt>
                      <c:pt idx="315">
                        <c:v>89.972195306493674</c:v>
                      </c:pt>
                      <c:pt idx="316">
                        <c:v>89.859092533301734</c:v>
                      </c:pt>
                      <c:pt idx="317">
                        <c:v>89.739809758494744</c:v>
                      </c:pt>
                      <c:pt idx="318">
                        <c:v>89.641079888069854</c:v>
                      </c:pt>
                      <c:pt idx="319">
                        <c:v>89.482253957652631</c:v>
                      </c:pt>
                      <c:pt idx="320">
                        <c:v>89.378297577130624</c:v>
                      </c:pt>
                      <c:pt idx="321">
                        <c:v>89.250636486542717</c:v>
                      </c:pt>
                      <c:pt idx="322">
                        <c:v>89.112575351368818</c:v>
                      </c:pt>
                      <c:pt idx="323">
                        <c:v>88.987686442654237</c:v>
                      </c:pt>
                      <c:pt idx="324">
                        <c:v>88.861208381409796</c:v>
                      </c:pt>
                      <c:pt idx="325">
                        <c:v>88.73415647560148</c:v>
                      </c:pt>
                      <c:pt idx="326">
                        <c:v>88.585227367778927</c:v>
                      </c:pt>
                      <c:pt idx="327">
                        <c:v>88.476450588774412</c:v>
                      </c:pt>
                      <c:pt idx="328">
                        <c:v>88.332288915397882</c:v>
                      </c:pt>
                      <c:pt idx="329">
                        <c:v>88.191950002645726</c:v>
                      </c:pt>
                      <c:pt idx="330">
                        <c:v>88.064130008376608</c:v>
                      </c:pt>
                      <c:pt idx="331">
                        <c:v>87.909073874547261</c:v>
                      </c:pt>
                      <c:pt idx="332">
                        <c:v>87.811350459676788</c:v>
                      </c:pt>
                      <c:pt idx="333">
                        <c:v>87.6578834783773</c:v>
                      </c:pt>
                      <c:pt idx="334">
                        <c:v>87.516423341157974</c:v>
                      </c:pt>
                      <c:pt idx="335">
                        <c:v>87.362179442129658</c:v>
                      </c:pt>
                      <c:pt idx="336">
                        <c:v>87.197279461313911</c:v>
                      </c:pt>
                      <c:pt idx="337">
                        <c:v>87.038250469303478</c:v>
                      </c:pt>
                      <c:pt idx="338">
                        <c:v>86.882011317702464</c:v>
                      </c:pt>
                      <c:pt idx="339">
                        <c:v>86.715036620901643</c:v>
                      </c:pt>
                      <c:pt idx="340">
                        <c:v>86.56338831838579</c:v>
                      </c:pt>
                      <c:pt idx="341">
                        <c:v>86.40084556698892</c:v>
                      </c:pt>
                      <c:pt idx="342">
                        <c:v>86.238029119854517</c:v>
                      </c:pt>
                      <c:pt idx="343">
                        <c:v>86.050042431448716</c:v>
                      </c:pt>
                      <c:pt idx="344">
                        <c:v>85.906825420322065</c:v>
                      </c:pt>
                      <c:pt idx="345">
                        <c:v>85.752713937170824</c:v>
                      </c:pt>
                      <c:pt idx="346">
                        <c:v>85.54300015587927</c:v>
                      </c:pt>
                      <c:pt idx="347">
                        <c:v>85.33962526831219</c:v>
                      </c:pt>
                      <c:pt idx="348">
                        <c:v>85.176367404062788</c:v>
                      </c:pt>
                      <c:pt idx="349">
                        <c:v>84.985811606948644</c:v>
                      </c:pt>
                      <c:pt idx="350">
                        <c:v>84.800243952838031</c:v>
                      </c:pt>
                      <c:pt idx="351">
                        <c:v>84.602660613807444</c:v>
                      </c:pt>
                      <c:pt idx="352">
                        <c:v>84.397952610911943</c:v>
                      </c:pt>
                      <c:pt idx="353">
                        <c:v>84.207661680267293</c:v>
                      </c:pt>
                      <c:pt idx="354">
                        <c:v>84.021078729762465</c:v>
                      </c:pt>
                      <c:pt idx="355">
                        <c:v>83.838115501432355</c:v>
                      </c:pt>
                      <c:pt idx="356">
                        <c:v>83.629443481195594</c:v>
                      </c:pt>
                      <c:pt idx="357">
                        <c:v>83.430641795749381</c:v>
                      </c:pt>
                      <c:pt idx="358">
                        <c:v>83.196781875705142</c:v>
                      </c:pt>
                      <c:pt idx="359">
                        <c:v>83.00189125513549</c:v>
                      </c:pt>
                      <c:pt idx="360">
                        <c:v>82.813109990464767</c:v>
                      </c:pt>
                      <c:pt idx="361">
                        <c:v>82.59268715177754</c:v>
                      </c:pt>
                      <c:pt idx="362">
                        <c:v>82.350210548858783</c:v>
                      </c:pt>
                      <c:pt idx="363">
                        <c:v>82.107345492861498</c:v>
                      </c:pt>
                      <c:pt idx="364">
                        <c:v>81.871993542235856</c:v>
                      </c:pt>
                      <c:pt idx="365">
                        <c:v>81.636765189791035</c:v>
                      </c:pt>
                      <c:pt idx="366">
                        <c:v>81.40620714984378</c:v>
                      </c:pt>
                      <c:pt idx="367">
                        <c:v>81.13502004689127</c:v>
                      </c:pt>
                      <c:pt idx="368">
                        <c:v>80.847067494680658</c:v>
                      </c:pt>
                      <c:pt idx="369">
                        <c:v>80.580806729855368</c:v>
                      </c:pt>
                      <c:pt idx="370">
                        <c:v>80.322853646666687</c:v>
                      </c:pt>
                      <c:pt idx="371">
                        <c:v>80.030080695973567</c:v>
                      </c:pt>
                      <c:pt idx="372">
                        <c:v>79.743019818832778</c:v>
                      </c:pt>
                      <c:pt idx="373">
                        <c:v>79.422419225479487</c:v>
                      </c:pt>
                      <c:pt idx="374">
                        <c:v>79.122309731632001</c:v>
                      </c:pt>
                      <c:pt idx="375">
                        <c:v>78.843997976386376</c:v>
                      </c:pt>
                      <c:pt idx="376">
                        <c:v>78.540595431709946</c:v>
                      </c:pt>
                      <c:pt idx="377">
                        <c:v>78.23231068367474</c:v>
                      </c:pt>
                      <c:pt idx="378">
                        <c:v>77.889779924270741</c:v>
                      </c:pt>
                      <c:pt idx="379">
                        <c:v>77.556863474027594</c:v>
                      </c:pt>
                      <c:pt idx="380">
                        <c:v>77.252224924399442</c:v>
                      </c:pt>
                      <c:pt idx="381">
                        <c:v>76.900433003412715</c:v>
                      </c:pt>
                      <c:pt idx="382">
                        <c:v>76.564973932265374</c:v>
                      </c:pt>
                      <c:pt idx="383">
                        <c:v>76.204282803398542</c:v>
                      </c:pt>
                      <c:pt idx="384">
                        <c:v>75.835601834972863</c:v>
                      </c:pt>
                      <c:pt idx="385">
                        <c:v>75.435411696835999</c:v>
                      </c:pt>
                      <c:pt idx="386">
                        <c:v>75.048208393673107</c:v>
                      </c:pt>
                      <c:pt idx="387">
                        <c:v>74.627509497494358</c:v>
                      </c:pt>
                      <c:pt idx="388">
                        <c:v>74.203685283435917</c:v>
                      </c:pt>
                      <c:pt idx="389">
                        <c:v>73.766114998354325</c:v>
                      </c:pt>
                      <c:pt idx="390">
                        <c:v>73.298938117749231</c:v>
                      </c:pt>
                      <c:pt idx="391">
                        <c:v>72.811437870587582</c:v>
                      </c:pt>
                      <c:pt idx="392">
                        <c:v>72.339445000348121</c:v>
                      </c:pt>
                      <c:pt idx="393">
                        <c:v>71.854849339365089</c:v>
                      </c:pt>
                      <c:pt idx="394">
                        <c:v>71.342183259780185</c:v>
                      </c:pt>
                      <c:pt idx="395">
                        <c:v>70.81477347131397</c:v>
                      </c:pt>
                      <c:pt idx="396">
                        <c:v>70.276305909865627</c:v>
                      </c:pt>
                      <c:pt idx="397">
                        <c:v>69.665783987961376</c:v>
                      </c:pt>
                      <c:pt idx="398">
                        <c:v>69.106127849547207</c:v>
                      </c:pt>
                      <c:pt idx="399">
                        <c:v>68.46025192992316</c:v>
                      </c:pt>
                      <c:pt idx="400">
                        <c:v>67.797094089361735</c:v>
                      </c:pt>
                      <c:pt idx="401">
                        <c:v>67.102285833943995</c:v>
                      </c:pt>
                      <c:pt idx="402">
                        <c:v>66.395854778676522</c:v>
                      </c:pt>
                      <c:pt idx="403">
                        <c:v>65.648971211049314</c:v>
                      </c:pt>
                      <c:pt idx="404">
                        <c:v>64.911220809547672</c:v>
                      </c:pt>
                      <c:pt idx="405">
                        <c:v>64.060756076360818</c:v>
                      </c:pt>
                      <c:pt idx="406">
                        <c:v>63.309890832856254</c:v>
                      </c:pt>
                      <c:pt idx="407">
                        <c:v>62.439967943522127</c:v>
                      </c:pt>
                      <c:pt idx="408">
                        <c:v>61.644346283998168</c:v>
                      </c:pt>
                      <c:pt idx="409">
                        <c:v>60.935116559053228</c:v>
                      </c:pt>
                      <c:pt idx="410">
                        <c:v>59.991183794182561</c:v>
                      </c:pt>
                      <c:pt idx="411">
                        <c:v>59.067764196201921</c:v>
                      </c:pt>
                      <c:pt idx="412">
                        <c:v>58.152806786262708</c:v>
                      </c:pt>
                      <c:pt idx="413">
                        <c:v>57.332178197996683</c:v>
                      </c:pt>
                      <c:pt idx="414">
                        <c:v>56.376671176892842</c:v>
                      </c:pt>
                      <c:pt idx="415">
                        <c:v>55.336745394826664</c:v>
                      </c:pt>
                      <c:pt idx="416">
                        <c:v>54.177757558082796</c:v>
                      </c:pt>
                      <c:pt idx="417">
                        <c:v>53.071630757401714</c:v>
                      </c:pt>
                      <c:pt idx="418">
                        <c:v>51.869656616661942</c:v>
                      </c:pt>
                      <c:pt idx="419">
                        <c:v>50.65591399893561</c:v>
                      </c:pt>
                      <c:pt idx="420">
                        <c:v>49.210328781121952</c:v>
                      </c:pt>
                      <c:pt idx="421">
                        <c:v>47.605582155420798</c:v>
                      </c:pt>
                      <c:pt idx="422">
                        <c:v>46.190557036220333</c:v>
                      </c:pt>
                      <c:pt idx="423">
                        <c:v>45.022263879981743</c:v>
                      </c:pt>
                      <c:pt idx="424">
                        <c:v>43.584730318175005</c:v>
                      </c:pt>
                      <c:pt idx="425">
                        <c:v>42.146865687746114</c:v>
                      </c:pt>
                      <c:pt idx="426">
                        <c:v>40.728498950956592</c:v>
                      </c:pt>
                      <c:pt idx="427">
                        <c:v>39.400055578240405</c:v>
                      </c:pt>
                      <c:pt idx="428">
                        <c:v>38.206945328308564</c:v>
                      </c:pt>
                      <c:pt idx="429">
                        <c:v>37.181886853304498</c:v>
                      </c:pt>
                      <c:pt idx="430">
                        <c:v>35.957735350152369</c:v>
                      </c:pt>
                      <c:pt idx="431">
                        <c:v>34.6933388282254</c:v>
                      </c:pt>
                      <c:pt idx="432">
                        <c:v>33.518653791082322</c:v>
                      </c:pt>
                      <c:pt idx="433">
                        <c:v>32.631133360514795</c:v>
                      </c:pt>
                      <c:pt idx="434">
                        <c:v>31.616695650225989</c:v>
                      </c:pt>
                      <c:pt idx="435">
                        <c:v>30.528389321117547</c:v>
                      </c:pt>
                      <c:pt idx="436">
                        <c:v>29.409562630887997</c:v>
                      </c:pt>
                      <c:pt idx="437">
                        <c:v>28.28591333196599</c:v>
                      </c:pt>
                      <c:pt idx="438">
                        <c:v>27.441683774640609</c:v>
                      </c:pt>
                      <c:pt idx="439">
                        <c:v>26.578892168229473</c:v>
                      </c:pt>
                      <c:pt idx="440">
                        <c:v>25.472288621789435</c:v>
                      </c:pt>
                      <c:pt idx="441">
                        <c:v>24.20626764183222</c:v>
                      </c:pt>
                      <c:pt idx="442">
                        <c:v>23.140829510394504</c:v>
                      </c:pt>
                      <c:pt idx="443">
                        <c:v>22.312480346315485</c:v>
                      </c:pt>
                      <c:pt idx="444">
                        <c:v>21.303571528303639</c:v>
                      </c:pt>
                      <c:pt idx="445">
                        <c:v>20.259566948411642</c:v>
                      </c:pt>
                      <c:pt idx="446">
                        <c:v>19.109524641382695</c:v>
                      </c:pt>
                      <c:pt idx="447">
                        <c:v>18.127608064526694</c:v>
                      </c:pt>
                      <c:pt idx="448">
                        <c:v>17.155225245671872</c:v>
                      </c:pt>
                      <c:pt idx="449">
                        <c:v>16.123593895554333</c:v>
                      </c:pt>
                      <c:pt idx="450">
                        <c:v>15.0599148482339</c:v>
                      </c:pt>
                      <c:pt idx="451">
                        <c:v>13.689853615494171</c:v>
                      </c:pt>
                      <c:pt idx="452">
                        <c:v>12.23586802608715</c:v>
                      </c:pt>
                      <c:pt idx="453">
                        <c:v>10.891723049909515</c:v>
                      </c:pt>
                      <c:pt idx="454">
                        <c:v>9.4083769504497656</c:v>
                      </c:pt>
                      <c:pt idx="455">
                        <c:v>7.7963958655219168</c:v>
                      </c:pt>
                      <c:pt idx="456">
                        <c:v>6.079159495553677</c:v>
                      </c:pt>
                      <c:pt idx="457">
                        <c:v>4.5992477082684751</c:v>
                      </c:pt>
                      <c:pt idx="458">
                        <c:v>3.6105060968009806</c:v>
                      </c:pt>
                      <c:pt idx="459">
                        <c:v>2.8077498448249778</c:v>
                      </c:pt>
                      <c:pt idx="460">
                        <c:v>2.2016615184604897</c:v>
                      </c:pt>
                      <c:pt idx="461">
                        <c:v>1.7659319888041567</c:v>
                      </c:pt>
                      <c:pt idx="462">
                        <c:v>1.5222196609707523</c:v>
                      </c:pt>
                      <c:pt idx="463">
                        <c:v>1.3361093216279281</c:v>
                      </c:pt>
                      <c:pt idx="464">
                        <c:v>1.1705623718569449</c:v>
                      </c:pt>
                      <c:pt idx="465">
                        <c:v>1.0126445446182877</c:v>
                      </c:pt>
                      <c:pt idx="466">
                        <c:v>0.85175086986619919</c:v>
                      </c:pt>
                      <c:pt idx="467">
                        <c:v>0.7135364743367143</c:v>
                      </c:pt>
                      <c:pt idx="468">
                        <c:v>0.58353250854426209</c:v>
                      </c:pt>
                      <c:pt idx="469">
                        <c:v>0.47196521252838758</c:v>
                      </c:pt>
                      <c:pt idx="470">
                        <c:v>0.37157543450420311</c:v>
                      </c:pt>
                      <c:pt idx="471">
                        <c:v>0.30592162059585148</c:v>
                      </c:pt>
                      <c:pt idx="472">
                        <c:v>0.22777593550413497</c:v>
                      </c:pt>
                      <c:pt idx="473">
                        <c:v>0.17287390269706335</c:v>
                      </c:pt>
                      <c:pt idx="474">
                        <c:v>0.14397785507467525</c:v>
                      </c:pt>
                      <c:pt idx="475">
                        <c:v>0.10736640675912143</c:v>
                      </c:pt>
                      <c:pt idx="476">
                        <c:v>8.067098296046249E-2</c:v>
                      </c:pt>
                      <c:pt idx="477">
                        <c:v>5.0471441255064725E-2</c:v>
                      </c:pt>
                      <c:pt idx="478">
                        <c:v>4.8717543748379763E-2</c:v>
                      </c:pt>
                      <c:pt idx="479">
                        <c:v>5.016188960542553E-2</c:v>
                      </c:pt>
                      <c:pt idx="480">
                        <c:v>5.3442892186451783E-2</c:v>
                      </c:pt>
                      <c:pt idx="481">
                        <c:v>4.9830331207696428E-2</c:v>
                      </c:pt>
                      <c:pt idx="482">
                        <c:v>3.2602108293217004E-2</c:v>
                      </c:pt>
                      <c:pt idx="483">
                        <c:v>5.2293428236980855E-2</c:v>
                      </c:pt>
                      <c:pt idx="484">
                        <c:v>3.1745711379652868E-2</c:v>
                      </c:pt>
                      <c:pt idx="485">
                        <c:v>2.9555435631646282E-2</c:v>
                      </c:pt>
                      <c:pt idx="486">
                        <c:v>2.6280657881310288E-2</c:v>
                      </c:pt>
                      <c:pt idx="487">
                        <c:v>3.1165172726278726E-2</c:v>
                      </c:pt>
                      <c:pt idx="488">
                        <c:v>2.3452964305311026E-2</c:v>
                      </c:pt>
                      <c:pt idx="489">
                        <c:v>2.832185672672179E-2</c:v>
                      </c:pt>
                      <c:pt idx="490">
                        <c:v>2.5693245613835566E-2</c:v>
                      </c:pt>
                      <c:pt idx="491">
                        <c:v>2.8330846946650581E-2</c:v>
                      </c:pt>
                      <c:pt idx="492">
                        <c:v>1.9846809209313806E-2</c:v>
                      </c:pt>
                      <c:pt idx="493">
                        <c:v>2.4983207646353676E-2</c:v>
                      </c:pt>
                      <c:pt idx="494">
                        <c:v>2.1409383733022657E-2</c:v>
                      </c:pt>
                      <c:pt idx="495">
                        <c:v>2.1851560026221059E-2</c:v>
                      </c:pt>
                      <c:pt idx="496">
                        <c:v>2.6282444714555705E-2</c:v>
                      </c:pt>
                      <c:pt idx="497">
                        <c:v>1.1111335121097413E-2</c:v>
                      </c:pt>
                      <c:pt idx="498">
                        <c:v>1.4383692340907089E-2</c:v>
                      </c:pt>
                      <c:pt idx="499">
                        <c:v>2.1154499798294157E-2</c:v>
                      </c:pt>
                      <c:pt idx="500">
                        <c:v>2.1941897660013827E-2</c:v>
                      </c:pt>
                      <c:pt idx="501">
                        <c:v>1.9276485047035382E-2</c:v>
                      </c:pt>
                      <c:pt idx="502">
                        <c:v>1.4316629930570273E-2</c:v>
                      </c:pt>
                      <c:pt idx="503">
                        <c:v>1.283361489973267E-2</c:v>
                      </c:pt>
                      <c:pt idx="504">
                        <c:v>1.5536684711209555E-2</c:v>
                      </c:pt>
                      <c:pt idx="505">
                        <c:v>1.8915375945479564E-2</c:v>
                      </c:pt>
                      <c:pt idx="506">
                        <c:v>2.1513947076542514E-2</c:v>
                      </c:pt>
                      <c:pt idx="507">
                        <c:v>2.2887548012599155E-2</c:v>
                      </c:pt>
                      <c:pt idx="508">
                        <c:v>1.2862634285286546E-2</c:v>
                      </c:pt>
                      <c:pt idx="509">
                        <c:v>1.2879513311564112E-2</c:v>
                      </c:pt>
                      <c:pt idx="510">
                        <c:v>1.9154689182506419E-2</c:v>
                      </c:pt>
                      <c:pt idx="511">
                        <c:v>2.029267126483467E-2</c:v>
                      </c:pt>
                      <c:pt idx="512">
                        <c:v>1.496010446286344E-2</c:v>
                      </c:pt>
                      <c:pt idx="513">
                        <c:v>1.2264757495268399E-2</c:v>
                      </c:pt>
                      <c:pt idx="514">
                        <c:v>1.6197507077298254E-2</c:v>
                      </c:pt>
                      <c:pt idx="515">
                        <c:v>1.8609027248791217E-2</c:v>
                      </c:pt>
                      <c:pt idx="516">
                        <c:v>2.3087128386256539E-2</c:v>
                      </c:pt>
                      <c:pt idx="517">
                        <c:v>1.4456501077264663E-2</c:v>
                      </c:pt>
                      <c:pt idx="518">
                        <c:v>1.4436622796077339E-2</c:v>
                      </c:pt>
                      <c:pt idx="519">
                        <c:v>2.0902210985635154E-2</c:v>
                      </c:pt>
                      <c:pt idx="520">
                        <c:v>1.0976371845126752E-2</c:v>
                      </c:pt>
                      <c:pt idx="521">
                        <c:v>1.7495550041963483E-2</c:v>
                      </c:pt>
                      <c:pt idx="522">
                        <c:v>1.9131305114888985E-2</c:v>
                      </c:pt>
                      <c:pt idx="523">
                        <c:v>1.7250533595367677E-2</c:v>
                      </c:pt>
                      <c:pt idx="524">
                        <c:v>1.0263121239114261E-2</c:v>
                      </c:pt>
                      <c:pt idx="525">
                        <c:v>2.2192039687642707E-2</c:v>
                      </c:pt>
                      <c:pt idx="526">
                        <c:v>1.7245085786552285E-2</c:v>
                      </c:pt>
                      <c:pt idx="527">
                        <c:v>1.5208584667184858E-2</c:v>
                      </c:pt>
                      <c:pt idx="528">
                        <c:v>1.5974697825163309E-2</c:v>
                      </c:pt>
                      <c:pt idx="529">
                        <c:v>1.7415938823236211E-2</c:v>
                      </c:pt>
                      <c:pt idx="530">
                        <c:v>1.3048886664755767E-2</c:v>
                      </c:pt>
                      <c:pt idx="531">
                        <c:v>1.3421448541999663E-2</c:v>
                      </c:pt>
                      <c:pt idx="532">
                        <c:v>2.2103583729403187E-2</c:v>
                      </c:pt>
                      <c:pt idx="533">
                        <c:v>1.4657511572481121E-2</c:v>
                      </c:pt>
                      <c:pt idx="534">
                        <c:v>1.3215752193385282E-2</c:v>
                      </c:pt>
                      <c:pt idx="535">
                        <c:v>1.3528683520197536E-2</c:v>
                      </c:pt>
                      <c:pt idx="536">
                        <c:v>1.9513375604656394E-2</c:v>
                      </c:pt>
                      <c:pt idx="537">
                        <c:v>1.4754835957666277E-2</c:v>
                      </c:pt>
                      <c:pt idx="538">
                        <c:v>2.8367443684097968E-2</c:v>
                      </c:pt>
                      <c:pt idx="539">
                        <c:v>1.6565092105595779E-2</c:v>
                      </c:pt>
                      <c:pt idx="540">
                        <c:v>1.0651424092800623E-2</c:v>
                      </c:pt>
                      <c:pt idx="541">
                        <c:v>1.778483973648191E-2</c:v>
                      </c:pt>
                      <c:pt idx="542">
                        <c:v>1.5672599605226972E-2</c:v>
                      </c:pt>
                      <c:pt idx="543">
                        <c:v>7.9371073398273179E-3</c:v>
                      </c:pt>
                      <c:pt idx="544">
                        <c:v>7.3391114611509713E-3</c:v>
                      </c:pt>
                      <c:pt idx="545">
                        <c:v>1.2111243659832223E-2</c:v>
                      </c:pt>
                      <c:pt idx="546">
                        <c:v>2.1330075347774639E-2</c:v>
                      </c:pt>
                      <c:pt idx="547">
                        <c:v>1.2448954691916963E-2</c:v>
                      </c:pt>
                      <c:pt idx="548">
                        <c:v>1.5664579308743508E-2</c:v>
                      </c:pt>
                      <c:pt idx="549">
                        <c:v>1.944750836246013E-2</c:v>
                      </c:pt>
                      <c:pt idx="550">
                        <c:v>1.2066897139399452E-2</c:v>
                      </c:pt>
                      <c:pt idx="551">
                        <c:v>2.134762256333737E-2</c:v>
                      </c:pt>
                      <c:pt idx="552">
                        <c:v>1.4789323634085919E-2</c:v>
                      </c:pt>
                      <c:pt idx="553">
                        <c:v>1.3360715501812469E-2</c:v>
                      </c:pt>
                      <c:pt idx="554">
                        <c:v>1.1722398726117743E-2</c:v>
                      </c:pt>
                      <c:pt idx="555">
                        <c:v>1.3465830634083759E-2</c:v>
                      </c:pt>
                      <c:pt idx="556">
                        <c:v>2.500238003739701E-2</c:v>
                      </c:pt>
                      <c:pt idx="557">
                        <c:v>1.8530531457069392E-2</c:v>
                      </c:pt>
                      <c:pt idx="558">
                        <c:v>1.2004189745274009E-2</c:v>
                      </c:pt>
                      <c:pt idx="559">
                        <c:v>1.7662348755136018E-2</c:v>
                      </c:pt>
                      <c:pt idx="560">
                        <c:v>2.0723188931952852E-2</c:v>
                      </c:pt>
                      <c:pt idx="561">
                        <c:v>1.9177525777646309E-2</c:v>
                      </c:pt>
                      <c:pt idx="562">
                        <c:v>1.3018742155044911E-2</c:v>
                      </c:pt>
                      <c:pt idx="563">
                        <c:v>1.2330837033338201E-2</c:v>
                      </c:pt>
                      <c:pt idx="564">
                        <c:v>1.8929590893451375E-2</c:v>
                      </c:pt>
                      <c:pt idx="565">
                        <c:v>1.3436238977728082E-2</c:v>
                      </c:pt>
                      <c:pt idx="566">
                        <c:v>1.4546868878687559E-2</c:v>
                      </c:pt>
                      <c:pt idx="567">
                        <c:v>1.5243982996393327E-2</c:v>
                      </c:pt>
                      <c:pt idx="568">
                        <c:v>1.3217557356330017E-2</c:v>
                      </c:pt>
                      <c:pt idx="569">
                        <c:v>1.2306927051469135E-2</c:v>
                      </c:pt>
                      <c:pt idx="570">
                        <c:v>1.2087762609127681E-2</c:v>
                      </c:pt>
                      <c:pt idx="571">
                        <c:v>1.3997170939588506E-2</c:v>
                      </c:pt>
                      <c:pt idx="572">
                        <c:v>9.9902493174133366E-3</c:v>
                      </c:pt>
                      <c:pt idx="573">
                        <c:v>1.9877937667467201E-2</c:v>
                      </c:pt>
                      <c:pt idx="574">
                        <c:v>1.7032924272951482E-2</c:v>
                      </c:pt>
                      <c:pt idx="575">
                        <c:v>1.4702375386189522E-2</c:v>
                      </c:pt>
                      <c:pt idx="576">
                        <c:v>1.9481925983324423E-2</c:v>
                      </c:pt>
                      <c:pt idx="577">
                        <c:v>1.8780889020670169E-2</c:v>
                      </c:pt>
                      <c:pt idx="578">
                        <c:v>2.3757099401512265E-2</c:v>
                      </c:pt>
                      <c:pt idx="579">
                        <c:v>2.3197619119436821E-2</c:v>
                      </c:pt>
                      <c:pt idx="580">
                        <c:v>2.73494598597262E-2</c:v>
                      </c:pt>
                      <c:pt idx="581">
                        <c:v>2.4370087778865627E-2</c:v>
                      </c:pt>
                      <c:pt idx="582">
                        <c:v>1.4754633358944275E-2</c:v>
                      </c:pt>
                      <c:pt idx="583">
                        <c:v>2.2871315605809073E-2</c:v>
                      </c:pt>
                      <c:pt idx="584">
                        <c:v>2.3881343808375088E-2</c:v>
                      </c:pt>
                      <c:pt idx="585">
                        <c:v>2.1573169177860004E-2</c:v>
                      </c:pt>
                      <c:pt idx="586">
                        <c:v>1.6299252217976241E-2</c:v>
                      </c:pt>
                      <c:pt idx="587">
                        <c:v>2.1419833165965126E-2</c:v>
                      </c:pt>
                      <c:pt idx="588">
                        <c:v>1.8051317634184709E-2</c:v>
                      </c:pt>
                      <c:pt idx="589">
                        <c:v>2.3989418319202694E-2</c:v>
                      </c:pt>
                      <c:pt idx="590">
                        <c:v>2.5839583001691906E-2</c:v>
                      </c:pt>
                      <c:pt idx="591">
                        <c:v>2.3589763989189258E-2</c:v>
                      </c:pt>
                      <c:pt idx="592">
                        <c:v>3.1908005279923581E-2</c:v>
                      </c:pt>
                      <c:pt idx="593">
                        <c:v>2.4034184073648459E-2</c:v>
                      </c:pt>
                      <c:pt idx="594">
                        <c:v>1.6074601178213261E-2</c:v>
                      </c:pt>
                      <c:pt idx="595">
                        <c:v>2.3842811505595585E-2</c:v>
                      </c:pt>
                      <c:pt idx="596">
                        <c:v>2.4899709142757465E-2</c:v>
                      </c:pt>
                      <c:pt idx="597">
                        <c:v>2.6370286373288924E-2</c:v>
                      </c:pt>
                      <c:pt idx="598">
                        <c:v>3.0214868828704874E-2</c:v>
                      </c:pt>
                      <c:pt idx="599">
                        <c:v>3.2238132491489865E-2</c:v>
                      </c:pt>
                      <c:pt idx="600">
                        <c:v>3.0722043740015213E-2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B89-48AC-B040-C7AE1B5B06A8}"/>
                  </c:ext>
                </c:extLst>
              </c15:ser>
            </c15:filteredScatterSeries>
            <c15:filteredScatterSeries>
              <c15:ser>
                <c:idx val="5"/>
                <c:order val="3"/>
                <c:tx>
                  <c:v>2003 B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100.03652923394951</c:v>
                      </c:pt>
                      <c:pt idx="2">
                        <c:v>100.19390826051418</c:v>
                      </c:pt>
                      <c:pt idx="3">
                        <c:v>100.04080230210016</c:v>
                      </c:pt>
                      <c:pt idx="4">
                        <c:v>100.11606068077538</c:v>
                      </c:pt>
                      <c:pt idx="5">
                        <c:v>100.01308171760552</c:v>
                      </c:pt>
                      <c:pt idx="6">
                        <c:v>100.21316419303717</c:v>
                      </c:pt>
                      <c:pt idx="7">
                        <c:v>100.1076050944842</c:v>
                      </c:pt>
                      <c:pt idx="8">
                        <c:v>100.10401101494988</c:v>
                      </c:pt>
                      <c:pt idx="9">
                        <c:v>100.20040837715212</c:v>
                      </c:pt>
                      <c:pt idx="10">
                        <c:v>100.27369319041134</c:v>
                      </c:pt>
                      <c:pt idx="11">
                        <c:v>100.12606435066964</c:v>
                      </c:pt>
                      <c:pt idx="12">
                        <c:v>100.13336115551118</c:v>
                      </c:pt>
                      <c:pt idx="13">
                        <c:v>100.24994692192404</c:v>
                      </c:pt>
                      <c:pt idx="14">
                        <c:v>100.09611671768772</c:v>
                      </c:pt>
                      <c:pt idx="15">
                        <c:v>100.05675385341773</c:v>
                      </c:pt>
                      <c:pt idx="16">
                        <c:v>100.15458161150183</c:v>
                      </c:pt>
                      <c:pt idx="17">
                        <c:v>100.14791852620453</c:v>
                      </c:pt>
                      <c:pt idx="18">
                        <c:v>100.21497481352594</c:v>
                      </c:pt>
                      <c:pt idx="19">
                        <c:v>100.04306557771113</c:v>
                      </c:pt>
                      <c:pt idx="20">
                        <c:v>99.925094684488485</c:v>
                      </c:pt>
                      <c:pt idx="21">
                        <c:v>99.763252483402724</c:v>
                      </c:pt>
                      <c:pt idx="22">
                        <c:v>99.944305347939434</c:v>
                      </c:pt>
                      <c:pt idx="23">
                        <c:v>99.911741364316782</c:v>
                      </c:pt>
                      <c:pt idx="24">
                        <c:v>99.803058948980507</c:v>
                      </c:pt>
                      <c:pt idx="25">
                        <c:v>99.735957392587054</c:v>
                      </c:pt>
                      <c:pt idx="26">
                        <c:v>99.509132073420446</c:v>
                      </c:pt>
                      <c:pt idx="27">
                        <c:v>99.549699000078149</c:v>
                      </c:pt>
                      <c:pt idx="28">
                        <c:v>99.410480489421644</c:v>
                      </c:pt>
                      <c:pt idx="29">
                        <c:v>99.387748165085554</c:v>
                      </c:pt>
                      <c:pt idx="30">
                        <c:v>99.323272013147289</c:v>
                      </c:pt>
                      <c:pt idx="31">
                        <c:v>99.190942921282186</c:v>
                      </c:pt>
                      <c:pt idx="32">
                        <c:v>98.983101943938451</c:v>
                      </c:pt>
                      <c:pt idx="33">
                        <c:v>98.843448885788575</c:v>
                      </c:pt>
                      <c:pt idx="34">
                        <c:v>98.720806592179528</c:v>
                      </c:pt>
                      <c:pt idx="35">
                        <c:v>98.521882910063553</c:v>
                      </c:pt>
                      <c:pt idx="36">
                        <c:v>98.388956302045727</c:v>
                      </c:pt>
                      <c:pt idx="37">
                        <c:v>98.427350479370475</c:v>
                      </c:pt>
                      <c:pt idx="38">
                        <c:v>98.167454210438635</c:v>
                      </c:pt>
                      <c:pt idx="39">
                        <c:v>98.068422389966841</c:v>
                      </c:pt>
                      <c:pt idx="40">
                        <c:v>97.97648820228568</c:v>
                      </c:pt>
                      <c:pt idx="41">
                        <c:v>98.003303464669855</c:v>
                      </c:pt>
                      <c:pt idx="42">
                        <c:v>98.035342374521122</c:v>
                      </c:pt>
                      <c:pt idx="43">
                        <c:v>98.089208298464087</c:v>
                      </c:pt>
                      <c:pt idx="44">
                        <c:v>98.044965819808439</c:v>
                      </c:pt>
                      <c:pt idx="45">
                        <c:v>98.21386942656116</c:v>
                      </c:pt>
                      <c:pt idx="46">
                        <c:v>98.201783545478037</c:v>
                      </c:pt>
                      <c:pt idx="47">
                        <c:v>98.397810232438715</c:v>
                      </c:pt>
                      <c:pt idx="48">
                        <c:v>98.510376425638256</c:v>
                      </c:pt>
                      <c:pt idx="49">
                        <c:v>98.56426045721004</c:v>
                      </c:pt>
                      <c:pt idx="50">
                        <c:v>98.628537437097407</c:v>
                      </c:pt>
                      <c:pt idx="51">
                        <c:v>98.80759861672324</c:v>
                      </c:pt>
                      <c:pt idx="52">
                        <c:v>98.761998172701013</c:v>
                      </c:pt>
                      <c:pt idx="53">
                        <c:v>98.80485553641293</c:v>
                      </c:pt>
                      <c:pt idx="54">
                        <c:v>98.994219138076346</c:v>
                      </c:pt>
                      <c:pt idx="55">
                        <c:v>99.065068665116911</c:v>
                      </c:pt>
                      <c:pt idx="56">
                        <c:v>99.053118579383835</c:v>
                      </c:pt>
                      <c:pt idx="57">
                        <c:v>99.145061820879377</c:v>
                      </c:pt>
                      <c:pt idx="58">
                        <c:v>99.106432268112172</c:v>
                      </c:pt>
                      <c:pt idx="59">
                        <c:v>99.226503480152516</c:v>
                      </c:pt>
                      <c:pt idx="60">
                        <c:v>99.255382857962829</c:v>
                      </c:pt>
                      <c:pt idx="61">
                        <c:v>99.268527952269224</c:v>
                      </c:pt>
                      <c:pt idx="62">
                        <c:v>99.233927014663664</c:v>
                      </c:pt>
                      <c:pt idx="63">
                        <c:v>99.216599390350694</c:v>
                      </c:pt>
                      <c:pt idx="64">
                        <c:v>99.319089483140701</c:v>
                      </c:pt>
                      <c:pt idx="65">
                        <c:v>99.300476323976412</c:v>
                      </c:pt>
                      <c:pt idx="66">
                        <c:v>99.234986227886921</c:v>
                      </c:pt>
                      <c:pt idx="67">
                        <c:v>99.183193461318425</c:v>
                      </c:pt>
                      <c:pt idx="68">
                        <c:v>99.156179026883351</c:v>
                      </c:pt>
                      <c:pt idx="69">
                        <c:v>99.13906867038402</c:v>
                      </c:pt>
                      <c:pt idx="70">
                        <c:v>99.069169722659879</c:v>
                      </c:pt>
                      <c:pt idx="71">
                        <c:v>99.003408035870294</c:v>
                      </c:pt>
                      <c:pt idx="72">
                        <c:v>98.880955860497735</c:v>
                      </c:pt>
                      <c:pt idx="73">
                        <c:v>98.689881218437961</c:v>
                      </c:pt>
                      <c:pt idx="74">
                        <c:v>98.533072534716723</c:v>
                      </c:pt>
                      <c:pt idx="75">
                        <c:v>98.311561389295193</c:v>
                      </c:pt>
                      <c:pt idx="76">
                        <c:v>97.835594866490453</c:v>
                      </c:pt>
                      <c:pt idx="77">
                        <c:v>97.407591655277386</c:v>
                      </c:pt>
                      <c:pt idx="78">
                        <c:v>96.793474888853794</c:v>
                      </c:pt>
                      <c:pt idx="79">
                        <c:v>96.045118818117842</c:v>
                      </c:pt>
                      <c:pt idx="80">
                        <c:v>95.28142679611372</c:v>
                      </c:pt>
                      <c:pt idx="81">
                        <c:v>94.51065526081382</c:v>
                      </c:pt>
                      <c:pt idx="82">
                        <c:v>93.934679188643685</c:v>
                      </c:pt>
                      <c:pt idx="83">
                        <c:v>93.502267113929904</c:v>
                      </c:pt>
                      <c:pt idx="84">
                        <c:v>93.262622614043451</c:v>
                      </c:pt>
                      <c:pt idx="85">
                        <c:v>93.277714124188677</c:v>
                      </c:pt>
                      <c:pt idx="86">
                        <c:v>93.598963240141543</c:v>
                      </c:pt>
                      <c:pt idx="87">
                        <c:v>94.03369290148666</c:v>
                      </c:pt>
                      <c:pt idx="88">
                        <c:v>94.496315157934106</c:v>
                      </c:pt>
                      <c:pt idx="89">
                        <c:v>95.001993938278304</c:v>
                      </c:pt>
                      <c:pt idx="90">
                        <c:v>95.512452752915721</c:v>
                      </c:pt>
                      <c:pt idx="91">
                        <c:v>95.950215204766167</c:v>
                      </c:pt>
                      <c:pt idx="92">
                        <c:v>96.363172186772132</c:v>
                      </c:pt>
                      <c:pt idx="93">
                        <c:v>96.711526263438074</c:v>
                      </c:pt>
                      <c:pt idx="94">
                        <c:v>97.060559316854309</c:v>
                      </c:pt>
                      <c:pt idx="95">
                        <c:v>97.359510655964456</c:v>
                      </c:pt>
                      <c:pt idx="96">
                        <c:v>97.546511401924491</c:v>
                      </c:pt>
                      <c:pt idx="97">
                        <c:v>97.771145875995387</c:v>
                      </c:pt>
                      <c:pt idx="98">
                        <c:v>97.958327686377515</c:v>
                      </c:pt>
                      <c:pt idx="99">
                        <c:v>98.100271181581604</c:v>
                      </c:pt>
                      <c:pt idx="100">
                        <c:v>98.211361721693322</c:v>
                      </c:pt>
                      <c:pt idx="101">
                        <c:v>98.253784526045763</c:v>
                      </c:pt>
                      <c:pt idx="102">
                        <c:v>98.376309131933581</c:v>
                      </c:pt>
                      <c:pt idx="103">
                        <c:v>98.443157193389666</c:v>
                      </c:pt>
                      <c:pt idx="104">
                        <c:v>98.456745889003841</c:v>
                      </c:pt>
                      <c:pt idx="105">
                        <c:v>98.527568254601178</c:v>
                      </c:pt>
                      <c:pt idx="106">
                        <c:v>98.583208583775289</c:v>
                      </c:pt>
                      <c:pt idx="107">
                        <c:v>98.555388419188233</c:v>
                      </c:pt>
                      <c:pt idx="108">
                        <c:v>98.498227167854267</c:v>
                      </c:pt>
                      <c:pt idx="109">
                        <c:v>98.590242839865084</c:v>
                      </c:pt>
                      <c:pt idx="110">
                        <c:v>98.639274406628374</c:v>
                      </c:pt>
                      <c:pt idx="111">
                        <c:v>98.598254824848468</c:v>
                      </c:pt>
                      <c:pt idx="112">
                        <c:v>98.597005505254799</c:v>
                      </c:pt>
                      <c:pt idx="113">
                        <c:v>98.597313311212517</c:v>
                      </c:pt>
                      <c:pt idx="114">
                        <c:v>98.664297168018663</c:v>
                      </c:pt>
                      <c:pt idx="115">
                        <c:v>98.618008681565698</c:v>
                      </c:pt>
                      <c:pt idx="116">
                        <c:v>98.624861873233414</c:v>
                      </c:pt>
                      <c:pt idx="117">
                        <c:v>98.672517378867354</c:v>
                      </c:pt>
                      <c:pt idx="118">
                        <c:v>98.668850868817756</c:v>
                      </c:pt>
                      <c:pt idx="119">
                        <c:v>98.613952893094762</c:v>
                      </c:pt>
                      <c:pt idx="120">
                        <c:v>98.678637270898349</c:v>
                      </c:pt>
                      <c:pt idx="121">
                        <c:v>98.618298379894611</c:v>
                      </c:pt>
                      <c:pt idx="122">
                        <c:v>98.635218618157438</c:v>
                      </c:pt>
                      <c:pt idx="123">
                        <c:v>98.519067399237969</c:v>
                      </c:pt>
                      <c:pt idx="124">
                        <c:v>98.564676897074591</c:v>
                      </c:pt>
                      <c:pt idx="125">
                        <c:v>98.524933808197687</c:v>
                      </c:pt>
                      <c:pt idx="126">
                        <c:v>98.460484817702621</c:v>
                      </c:pt>
                      <c:pt idx="127">
                        <c:v>98.504030211979199</c:v>
                      </c:pt>
                      <c:pt idx="128">
                        <c:v>98.468351953521562</c:v>
                      </c:pt>
                      <c:pt idx="129">
                        <c:v>98.461055160546053</c:v>
                      </c:pt>
                      <c:pt idx="130">
                        <c:v>98.483380098832001</c:v>
                      </c:pt>
                      <c:pt idx="131">
                        <c:v>98.449168439647764</c:v>
                      </c:pt>
                      <c:pt idx="132">
                        <c:v>98.464377649380282</c:v>
                      </c:pt>
                      <c:pt idx="133">
                        <c:v>98.429378379538988</c:v>
                      </c:pt>
                      <c:pt idx="134">
                        <c:v>98.308519544975482</c:v>
                      </c:pt>
                      <c:pt idx="135">
                        <c:v>98.393663917689778</c:v>
                      </c:pt>
                      <c:pt idx="136">
                        <c:v>98.29846155219478</c:v>
                      </c:pt>
                      <c:pt idx="137">
                        <c:v>98.194876030923879</c:v>
                      </c:pt>
                      <c:pt idx="138">
                        <c:v>98.209686896554587</c:v>
                      </c:pt>
                      <c:pt idx="139">
                        <c:v>98.212728740874311</c:v>
                      </c:pt>
                      <c:pt idx="140">
                        <c:v>98.132337241010006</c:v>
                      </c:pt>
                      <c:pt idx="141">
                        <c:v>98.134437559827717</c:v>
                      </c:pt>
                      <c:pt idx="142">
                        <c:v>98.157821711336908</c:v>
                      </c:pt>
                      <c:pt idx="143">
                        <c:v>98.108708660243948</c:v>
                      </c:pt>
                      <c:pt idx="144">
                        <c:v>98.052380300505178</c:v>
                      </c:pt>
                      <c:pt idx="145">
                        <c:v>97.922441213920621</c:v>
                      </c:pt>
                      <c:pt idx="146">
                        <c:v>97.942910262645754</c:v>
                      </c:pt>
                      <c:pt idx="147">
                        <c:v>97.903456872097749</c:v>
                      </c:pt>
                      <c:pt idx="148">
                        <c:v>97.877592177163919</c:v>
                      </c:pt>
                      <c:pt idx="149">
                        <c:v>97.844222463389301</c:v>
                      </c:pt>
                      <c:pt idx="150">
                        <c:v>97.738690526279569</c:v>
                      </c:pt>
                      <c:pt idx="151">
                        <c:v>97.750006892468363</c:v>
                      </c:pt>
                      <c:pt idx="152">
                        <c:v>97.714183796712334</c:v>
                      </c:pt>
                      <c:pt idx="153">
                        <c:v>97.668529029803665</c:v>
                      </c:pt>
                      <c:pt idx="154">
                        <c:v>97.632452450976359</c:v>
                      </c:pt>
                      <c:pt idx="155">
                        <c:v>97.653817756131446</c:v>
                      </c:pt>
                      <c:pt idx="156">
                        <c:v>97.592356287069663</c:v>
                      </c:pt>
                      <c:pt idx="157">
                        <c:v>97.608181096851581</c:v>
                      </c:pt>
                      <c:pt idx="158">
                        <c:v>97.586191125966621</c:v>
                      </c:pt>
                      <c:pt idx="159">
                        <c:v>97.604369737637541</c:v>
                      </c:pt>
                      <c:pt idx="160">
                        <c:v>97.59400395076517</c:v>
                      </c:pt>
                      <c:pt idx="161">
                        <c:v>97.654080293017145</c:v>
                      </c:pt>
                      <c:pt idx="162">
                        <c:v>97.571579432386812</c:v>
                      </c:pt>
                      <c:pt idx="163">
                        <c:v>97.553726722436394</c:v>
                      </c:pt>
                      <c:pt idx="164">
                        <c:v>97.523199680930574</c:v>
                      </c:pt>
                      <c:pt idx="165">
                        <c:v>97.509792049738493</c:v>
                      </c:pt>
                      <c:pt idx="166">
                        <c:v>97.477735032258408</c:v>
                      </c:pt>
                      <c:pt idx="167">
                        <c:v>97.520474708249068</c:v>
                      </c:pt>
                      <c:pt idx="168">
                        <c:v>97.506170808760928</c:v>
                      </c:pt>
                      <c:pt idx="169">
                        <c:v>97.520420385362613</c:v>
                      </c:pt>
                      <c:pt idx="170">
                        <c:v>97.456722802133086</c:v>
                      </c:pt>
                      <c:pt idx="171">
                        <c:v>97.413666278236335</c:v>
                      </c:pt>
                      <c:pt idx="172">
                        <c:v>97.383256924451757</c:v>
                      </c:pt>
                      <c:pt idx="173">
                        <c:v>97.39845708036988</c:v>
                      </c:pt>
                      <c:pt idx="174">
                        <c:v>97.380151715297274</c:v>
                      </c:pt>
                      <c:pt idx="175">
                        <c:v>97.300203828606826</c:v>
                      </c:pt>
                      <c:pt idx="176">
                        <c:v>97.284804512503868</c:v>
                      </c:pt>
                      <c:pt idx="177">
                        <c:v>97.232559090813183</c:v>
                      </c:pt>
                      <c:pt idx="178">
                        <c:v>97.224791535086695</c:v>
                      </c:pt>
                      <c:pt idx="179">
                        <c:v>97.098528012366145</c:v>
                      </c:pt>
                      <c:pt idx="180">
                        <c:v>97.134269623792491</c:v>
                      </c:pt>
                      <c:pt idx="181">
                        <c:v>97.047477599248765</c:v>
                      </c:pt>
                      <c:pt idx="182">
                        <c:v>97.091919249955311</c:v>
                      </c:pt>
                      <c:pt idx="183">
                        <c:v>96.983236834619035</c:v>
                      </c:pt>
                      <c:pt idx="184">
                        <c:v>96.853967670970334</c:v>
                      </c:pt>
                      <c:pt idx="185">
                        <c:v>96.745819383219839</c:v>
                      </c:pt>
                      <c:pt idx="186">
                        <c:v>96.604989424125478</c:v>
                      </c:pt>
                      <c:pt idx="187">
                        <c:v>96.484384084499325</c:v>
                      </c:pt>
                      <c:pt idx="188">
                        <c:v>96.314557059873394</c:v>
                      </c:pt>
                      <c:pt idx="189">
                        <c:v>96.195943393292069</c:v>
                      </c:pt>
                      <c:pt idx="190">
                        <c:v>96.036961972103924</c:v>
                      </c:pt>
                      <c:pt idx="191">
                        <c:v>95.95014278611697</c:v>
                      </c:pt>
                      <c:pt idx="192">
                        <c:v>95.983268058768644</c:v>
                      </c:pt>
                      <c:pt idx="193">
                        <c:v>96.016248494121939</c:v>
                      </c:pt>
                      <c:pt idx="194">
                        <c:v>96.016121752586301</c:v>
                      </c:pt>
                      <c:pt idx="195">
                        <c:v>96.101510554557464</c:v>
                      </c:pt>
                      <c:pt idx="196">
                        <c:v>96.148133996545326</c:v>
                      </c:pt>
                      <c:pt idx="197">
                        <c:v>96.125691370538163</c:v>
                      </c:pt>
                      <c:pt idx="198">
                        <c:v>96.201981812859458</c:v>
                      </c:pt>
                      <c:pt idx="199">
                        <c:v>96.215470916515159</c:v>
                      </c:pt>
                      <c:pt idx="200">
                        <c:v>96.265398739708417</c:v>
                      </c:pt>
                      <c:pt idx="201">
                        <c:v>96.293680613232084</c:v>
                      </c:pt>
                      <c:pt idx="202">
                        <c:v>96.234328516802393</c:v>
                      </c:pt>
                      <c:pt idx="203">
                        <c:v>96.207123964130815</c:v>
                      </c:pt>
                      <c:pt idx="204">
                        <c:v>96.200225503391053</c:v>
                      </c:pt>
                      <c:pt idx="205">
                        <c:v>96.209133756670496</c:v>
                      </c:pt>
                      <c:pt idx="206">
                        <c:v>96.20095880302776</c:v>
                      </c:pt>
                      <c:pt idx="207">
                        <c:v>96.137397027014359</c:v>
                      </c:pt>
                      <c:pt idx="208">
                        <c:v>96.124668372572529</c:v>
                      </c:pt>
                      <c:pt idx="209">
                        <c:v>96.114728067513056</c:v>
                      </c:pt>
                      <c:pt idx="210">
                        <c:v>96.074550431142768</c:v>
                      </c:pt>
                      <c:pt idx="211">
                        <c:v>96.120368142978649</c:v>
                      </c:pt>
                      <c:pt idx="212">
                        <c:v>96.022286901823264</c:v>
                      </c:pt>
                      <c:pt idx="213">
                        <c:v>95.955158195852675</c:v>
                      </c:pt>
                      <c:pt idx="214">
                        <c:v>95.915741020562308</c:v>
                      </c:pt>
                      <c:pt idx="215">
                        <c:v>95.899789469244737</c:v>
                      </c:pt>
                      <c:pt idx="216">
                        <c:v>95.861893204248176</c:v>
                      </c:pt>
                      <c:pt idx="217">
                        <c:v>95.784706505496871</c:v>
                      </c:pt>
                      <c:pt idx="218">
                        <c:v>95.744012837303529</c:v>
                      </c:pt>
                      <c:pt idx="219">
                        <c:v>95.744456450477401</c:v>
                      </c:pt>
                      <c:pt idx="220">
                        <c:v>95.684289570081333</c:v>
                      </c:pt>
                      <c:pt idx="221">
                        <c:v>95.649625267640985</c:v>
                      </c:pt>
                      <c:pt idx="222">
                        <c:v>95.575697681023058</c:v>
                      </c:pt>
                      <c:pt idx="223">
                        <c:v>95.570356357700803</c:v>
                      </c:pt>
                      <c:pt idx="224">
                        <c:v>95.464272173510381</c:v>
                      </c:pt>
                      <c:pt idx="225">
                        <c:v>95.428041691704209</c:v>
                      </c:pt>
                      <c:pt idx="226">
                        <c:v>95.411854753078103</c:v>
                      </c:pt>
                      <c:pt idx="227">
                        <c:v>95.357816818527454</c:v>
                      </c:pt>
                      <c:pt idx="228">
                        <c:v>95.282721396645513</c:v>
                      </c:pt>
                      <c:pt idx="229">
                        <c:v>95.252809967055171</c:v>
                      </c:pt>
                      <c:pt idx="230">
                        <c:v>95.196210004750213</c:v>
                      </c:pt>
                      <c:pt idx="231">
                        <c:v>95.132765904591977</c:v>
                      </c:pt>
                      <c:pt idx="232">
                        <c:v>95.104330139955522</c:v>
                      </c:pt>
                      <c:pt idx="233">
                        <c:v>95.03418675110845</c:v>
                      </c:pt>
                      <c:pt idx="234">
                        <c:v>95.015256720305928</c:v>
                      </c:pt>
                      <c:pt idx="235">
                        <c:v>94.888975089956574</c:v>
                      </c:pt>
                      <c:pt idx="236">
                        <c:v>94.829804057948991</c:v>
                      </c:pt>
                      <c:pt idx="237">
                        <c:v>94.799512391885656</c:v>
                      </c:pt>
                      <c:pt idx="238">
                        <c:v>94.764657971208806</c:v>
                      </c:pt>
                      <c:pt idx="239">
                        <c:v>94.718324227549871</c:v>
                      </c:pt>
                      <c:pt idx="240">
                        <c:v>94.646696131800539</c:v>
                      </c:pt>
                      <c:pt idx="241">
                        <c:v>94.59403428211138</c:v>
                      </c:pt>
                      <c:pt idx="242">
                        <c:v>94.536682912540911</c:v>
                      </c:pt>
                      <c:pt idx="243">
                        <c:v>94.519835104793358</c:v>
                      </c:pt>
                      <c:pt idx="244">
                        <c:v>94.429267924427137</c:v>
                      </c:pt>
                      <c:pt idx="245">
                        <c:v>94.411505752620783</c:v>
                      </c:pt>
                      <c:pt idx="246">
                        <c:v>94.355032543717556</c:v>
                      </c:pt>
                      <c:pt idx="247">
                        <c:v>94.262862968727859</c:v>
                      </c:pt>
                      <c:pt idx="248">
                        <c:v>94.222730601429603</c:v>
                      </c:pt>
                      <c:pt idx="249">
                        <c:v>94.14388718516841</c:v>
                      </c:pt>
                      <c:pt idx="250">
                        <c:v>94.107131617724747</c:v>
                      </c:pt>
                      <c:pt idx="251">
                        <c:v>94.000395618227316</c:v>
                      </c:pt>
                      <c:pt idx="252">
                        <c:v>93.957167083722894</c:v>
                      </c:pt>
                      <c:pt idx="253">
                        <c:v>93.88835449879916</c:v>
                      </c:pt>
                      <c:pt idx="254">
                        <c:v>93.813856569337815</c:v>
                      </c:pt>
                      <c:pt idx="255">
                        <c:v>93.765286711511138</c:v>
                      </c:pt>
                      <c:pt idx="256">
                        <c:v>93.68472321290524</c:v>
                      </c:pt>
                      <c:pt idx="257">
                        <c:v>93.619242170630145</c:v>
                      </c:pt>
                      <c:pt idx="258">
                        <c:v>93.549460910627261</c:v>
                      </c:pt>
                      <c:pt idx="259">
                        <c:v>93.462306745373255</c:v>
                      </c:pt>
                      <c:pt idx="260">
                        <c:v>93.383418071906092</c:v>
                      </c:pt>
                      <c:pt idx="261">
                        <c:v>93.303741775915753</c:v>
                      </c:pt>
                      <c:pt idx="262">
                        <c:v>93.249079187501309</c:v>
                      </c:pt>
                      <c:pt idx="263">
                        <c:v>93.143094583403311</c:v>
                      </c:pt>
                      <c:pt idx="264">
                        <c:v>93.02755897639932</c:v>
                      </c:pt>
                      <c:pt idx="265">
                        <c:v>92.912774776660854</c:v>
                      </c:pt>
                      <c:pt idx="266">
                        <c:v>92.832175062797319</c:v>
                      </c:pt>
                      <c:pt idx="267">
                        <c:v>92.733948972477478</c:v>
                      </c:pt>
                      <c:pt idx="268">
                        <c:v>92.671410182563633</c:v>
                      </c:pt>
                      <c:pt idx="269">
                        <c:v>92.610881185189456</c:v>
                      </c:pt>
                      <c:pt idx="270">
                        <c:v>92.554923996243218</c:v>
                      </c:pt>
                      <c:pt idx="271">
                        <c:v>92.478488704757424</c:v>
                      </c:pt>
                      <c:pt idx="272">
                        <c:v>92.409884345699027</c:v>
                      </c:pt>
                      <c:pt idx="273">
                        <c:v>92.335359254794454</c:v>
                      </c:pt>
                      <c:pt idx="274">
                        <c:v>92.278053166162096</c:v>
                      </c:pt>
                      <c:pt idx="275">
                        <c:v>92.211494803034938</c:v>
                      </c:pt>
                      <c:pt idx="276">
                        <c:v>92.143542259283564</c:v>
                      </c:pt>
                      <c:pt idx="277">
                        <c:v>92.05612556900995</c:v>
                      </c:pt>
                      <c:pt idx="278">
                        <c:v>91.998131437946867</c:v>
                      </c:pt>
                      <c:pt idx="279">
                        <c:v>91.921451717204206</c:v>
                      </c:pt>
                      <c:pt idx="280">
                        <c:v>91.825217299929179</c:v>
                      </c:pt>
                      <c:pt idx="281">
                        <c:v>91.728919517819349</c:v>
                      </c:pt>
                      <c:pt idx="282">
                        <c:v>91.632621735709535</c:v>
                      </c:pt>
                      <c:pt idx="283">
                        <c:v>91.556430885346714</c:v>
                      </c:pt>
                      <c:pt idx="284">
                        <c:v>91.484947638761867</c:v>
                      </c:pt>
                      <c:pt idx="285">
                        <c:v>91.384630283438753</c:v>
                      </c:pt>
                      <c:pt idx="286">
                        <c:v>91.256121580869959</c:v>
                      </c:pt>
                      <c:pt idx="287">
                        <c:v>91.195004133023559</c:v>
                      </c:pt>
                      <c:pt idx="288">
                        <c:v>91.086385094388135</c:v>
                      </c:pt>
                      <c:pt idx="289">
                        <c:v>90.994659120706217</c:v>
                      </c:pt>
                      <c:pt idx="290">
                        <c:v>90.89322822927339</c:v>
                      </c:pt>
                      <c:pt idx="291">
                        <c:v>90.821029790680655</c:v>
                      </c:pt>
                      <c:pt idx="292">
                        <c:v>90.696585942263312</c:v>
                      </c:pt>
                      <c:pt idx="293">
                        <c:v>90.598459432035881</c:v>
                      </c:pt>
                      <c:pt idx="294">
                        <c:v>90.489432995484236</c:v>
                      </c:pt>
                      <c:pt idx="295">
                        <c:v>90.385168485597006</c:v>
                      </c:pt>
                      <c:pt idx="296">
                        <c:v>90.294945338312203</c:v>
                      </c:pt>
                      <c:pt idx="297">
                        <c:v>90.180622835644286</c:v>
                      </c:pt>
                      <c:pt idx="298">
                        <c:v>90.065250185433555</c:v>
                      </c:pt>
                      <c:pt idx="299">
                        <c:v>89.971297151398332</c:v>
                      </c:pt>
                      <c:pt idx="300">
                        <c:v>89.858151561540936</c:v>
                      </c:pt>
                      <c:pt idx="301">
                        <c:v>89.752338979916701</c:v>
                      </c:pt>
                      <c:pt idx="302">
                        <c:v>89.630212706264629</c:v>
                      </c:pt>
                      <c:pt idx="303">
                        <c:v>89.54838178043623</c:v>
                      </c:pt>
                      <c:pt idx="304">
                        <c:v>89.424517316810636</c:v>
                      </c:pt>
                      <c:pt idx="305">
                        <c:v>89.317880897405601</c:v>
                      </c:pt>
                      <c:pt idx="306">
                        <c:v>89.210601716507952</c:v>
                      </c:pt>
                      <c:pt idx="307">
                        <c:v>89.086031114688879</c:v>
                      </c:pt>
                      <c:pt idx="308">
                        <c:v>88.954417202965601</c:v>
                      </c:pt>
                      <c:pt idx="309">
                        <c:v>88.819326911295306</c:v>
                      </c:pt>
                      <c:pt idx="310">
                        <c:v>88.739985570839849</c:v>
                      </c:pt>
                      <c:pt idx="311">
                        <c:v>88.612527039546009</c:v>
                      </c:pt>
                      <c:pt idx="312">
                        <c:v>88.481148503265189</c:v>
                      </c:pt>
                      <c:pt idx="313">
                        <c:v>88.347126478632561</c:v>
                      </c:pt>
                      <c:pt idx="314">
                        <c:v>88.212380196311557</c:v>
                      </c:pt>
                      <c:pt idx="315">
                        <c:v>88.096690686328699</c:v>
                      </c:pt>
                      <c:pt idx="316">
                        <c:v>87.968743272788956</c:v>
                      </c:pt>
                      <c:pt idx="317">
                        <c:v>87.820643682162299</c:v>
                      </c:pt>
                      <c:pt idx="318">
                        <c:v>87.699069655590904</c:v>
                      </c:pt>
                      <c:pt idx="319">
                        <c:v>87.560937519600884</c:v>
                      </c:pt>
                      <c:pt idx="320">
                        <c:v>87.419600582497878</c:v>
                      </c:pt>
                      <c:pt idx="321">
                        <c:v>87.29979190734322</c:v>
                      </c:pt>
                      <c:pt idx="322">
                        <c:v>87.125519815825029</c:v>
                      </c:pt>
                      <c:pt idx="323">
                        <c:v>86.987496313741843</c:v>
                      </c:pt>
                      <c:pt idx="324">
                        <c:v>86.850034100687651</c:v>
                      </c:pt>
                      <c:pt idx="325">
                        <c:v>86.708488949585401</c:v>
                      </c:pt>
                      <c:pt idx="326">
                        <c:v>86.564191652492312</c:v>
                      </c:pt>
                      <c:pt idx="327">
                        <c:v>86.432704482304686</c:v>
                      </c:pt>
                      <c:pt idx="328">
                        <c:v>86.280621521856304</c:v>
                      </c:pt>
                      <c:pt idx="329">
                        <c:v>86.135047743726332</c:v>
                      </c:pt>
                      <c:pt idx="330">
                        <c:v>85.984521920695428</c:v>
                      </c:pt>
                      <c:pt idx="331">
                        <c:v>85.859543932826213</c:v>
                      </c:pt>
                      <c:pt idx="332">
                        <c:v>85.726463421829521</c:v>
                      </c:pt>
                      <c:pt idx="333">
                        <c:v>85.58176778063465</c:v>
                      </c:pt>
                      <c:pt idx="334">
                        <c:v>85.453603099281239</c:v>
                      </c:pt>
                      <c:pt idx="335">
                        <c:v>85.285306050629586</c:v>
                      </c:pt>
                      <c:pt idx="336">
                        <c:v>85.115107843345072</c:v>
                      </c:pt>
                      <c:pt idx="337">
                        <c:v>84.928786074135303</c:v>
                      </c:pt>
                      <c:pt idx="338">
                        <c:v>84.802015573406123</c:v>
                      </c:pt>
                      <c:pt idx="339">
                        <c:v>84.649516173093161</c:v>
                      </c:pt>
                      <c:pt idx="340">
                        <c:v>84.483654398794101</c:v>
                      </c:pt>
                      <c:pt idx="341">
                        <c:v>84.317086486301548</c:v>
                      </c:pt>
                      <c:pt idx="342">
                        <c:v>84.139844980978907</c:v>
                      </c:pt>
                      <c:pt idx="343">
                        <c:v>83.970389127145509</c:v>
                      </c:pt>
                      <c:pt idx="344">
                        <c:v>83.811796996244766</c:v>
                      </c:pt>
                      <c:pt idx="345">
                        <c:v>83.643527097170278</c:v>
                      </c:pt>
                      <c:pt idx="346">
                        <c:v>83.424840516388755</c:v>
                      </c:pt>
                      <c:pt idx="347">
                        <c:v>83.244901176095695</c:v>
                      </c:pt>
                      <c:pt idx="348">
                        <c:v>83.047751911076944</c:v>
                      </c:pt>
                      <c:pt idx="349">
                        <c:v>82.850267678657232</c:v>
                      </c:pt>
                      <c:pt idx="350">
                        <c:v>82.659337873895851</c:v>
                      </c:pt>
                      <c:pt idx="351">
                        <c:v>82.481281584606819</c:v>
                      </c:pt>
                      <c:pt idx="352">
                        <c:v>82.271304085053842</c:v>
                      </c:pt>
                      <c:pt idx="353">
                        <c:v>82.068478517445811</c:v>
                      </c:pt>
                      <c:pt idx="354">
                        <c:v>81.87007086715289</c:v>
                      </c:pt>
                      <c:pt idx="355">
                        <c:v>81.716213501473376</c:v>
                      </c:pt>
                      <c:pt idx="356">
                        <c:v>81.521445199786825</c:v>
                      </c:pt>
                      <c:pt idx="357">
                        <c:v>81.310852076452306</c:v>
                      </c:pt>
                      <c:pt idx="358">
                        <c:v>81.083583155977919</c:v>
                      </c:pt>
                      <c:pt idx="359">
                        <c:v>80.910379319631303</c:v>
                      </c:pt>
                      <c:pt idx="360">
                        <c:v>80.724338206802116</c:v>
                      </c:pt>
                      <c:pt idx="361">
                        <c:v>80.529669485208004</c:v>
                      </c:pt>
                      <c:pt idx="362">
                        <c:v>80.304926377230274</c:v>
                      </c:pt>
                      <c:pt idx="363">
                        <c:v>80.063335449638913</c:v>
                      </c:pt>
                      <c:pt idx="364">
                        <c:v>79.823564208216823</c:v>
                      </c:pt>
                      <c:pt idx="365">
                        <c:v>79.60547513172196</c:v>
                      </c:pt>
                      <c:pt idx="366">
                        <c:v>79.382569793810148</c:v>
                      </c:pt>
                      <c:pt idx="367">
                        <c:v>79.121351762903288</c:v>
                      </c:pt>
                      <c:pt idx="368">
                        <c:v>78.838804642098964</c:v>
                      </c:pt>
                      <c:pt idx="369">
                        <c:v>78.574074015987449</c:v>
                      </c:pt>
                      <c:pt idx="370">
                        <c:v>78.324335308062658</c:v>
                      </c:pt>
                      <c:pt idx="371">
                        <c:v>78.017046070382548</c:v>
                      </c:pt>
                      <c:pt idx="372">
                        <c:v>77.735196033957294</c:v>
                      </c:pt>
                      <c:pt idx="373">
                        <c:v>77.433528775980037</c:v>
                      </c:pt>
                      <c:pt idx="374">
                        <c:v>77.132812085453139</c:v>
                      </c:pt>
                      <c:pt idx="375">
                        <c:v>76.858829184846812</c:v>
                      </c:pt>
                      <c:pt idx="376">
                        <c:v>76.566794414105217</c:v>
                      </c:pt>
                      <c:pt idx="377">
                        <c:v>76.250877579526261</c:v>
                      </c:pt>
                      <c:pt idx="378">
                        <c:v>75.932059228817891</c:v>
                      </c:pt>
                      <c:pt idx="379">
                        <c:v>75.624625141973326</c:v>
                      </c:pt>
                      <c:pt idx="380">
                        <c:v>75.327013660600926</c:v>
                      </c:pt>
                      <c:pt idx="381">
                        <c:v>74.992528924063663</c:v>
                      </c:pt>
                      <c:pt idx="382">
                        <c:v>74.682926620726377</c:v>
                      </c:pt>
                      <c:pt idx="383">
                        <c:v>74.348138611071604</c:v>
                      </c:pt>
                      <c:pt idx="384">
                        <c:v>74.017442593279341</c:v>
                      </c:pt>
                      <c:pt idx="385">
                        <c:v>73.662171948244819</c:v>
                      </c:pt>
                      <c:pt idx="386">
                        <c:v>73.304769301975199</c:v>
                      </c:pt>
                      <c:pt idx="387">
                        <c:v>72.928862130448124</c:v>
                      </c:pt>
                      <c:pt idx="388">
                        <c:v>72.525243428240813</c:v>
                      </c:pt>
                      <c:pt idx="389">
                        <c:v>72.12123995672026</c:v>
                      </c:pt>
                      <c:pt idx="390">
                        <c:v>71.659355532749757</c:v>
                      </c:pt>
                      <c:pt idx="391">
                        <c:v>71.198629902094922</c:v>
                      </c:pt>
                      <c:pt idx="392">
                        <c:v>70.734654201255054</c:v>
                      </c:pt>
                      <c:pt idx="393">
                        <c:v>70.263092020976856</c:v>
                      </c:pt>
                      <c:pt idx="394">
                        <c:v>69.762274747389498</c:v>
                      </c:pt>
                      <c:pt idx="395">
                        <c:v>69.223968606721797</c:v>
                      </c:pt>
                      <c:pt idx="396">
                        <c:v>68.672105464723387</c:v>
                      </c:pt>
                      <c:pt idx="397">
                        <c:v>68.065806044072517</c:v>
                      </c:pt>
                      <c:pt idx="398">
                        <c:v>67.488915607843566</c:v>
                      </c:pt>
                      <c:pt idx="399">
                        <c:v>66.885576559048815</c:v>
                      </c:pt>
                      <c:pt idx="400">
                        <c:v>66.207757688421523</c:v>
                      </c:pt>
                      <c:pt idx="401">
                        <c:v>65.549900888510706</c:v>
                      </c:pt>
                      <c:pt idx="402">
                        <c:v>64.878989520571494</c:v>
                      </c:pt>
                      <c:pt idx="403">
                        <c:v>64.196739157840497</c:v>
                      </c:pt>
                      <c:pt idx="404">
                        <c:v>63.515226627586465</c:v>
                      </c:pt>
                      <c:pt idx="405">
                        <c:v>62.734306573227862</c:v>
                      </c:pt>
                      <c:pt idx="406">
                        <c:v>62.026028558769781</c:v>
                      </c:pt>
                      <c:pt idx="407">
                        <c:v>61.27181513288852</c:v>
                      </c:pt>
                      <c:pt idx="408">
                        <c:v>60.541284598793702</c:v>
                      </c:pt>
                      <c:pt idx="409">
                        <c:v>59.835419241951293</c:v>
                      </c:pt>
                      <c:pt idx="410">
                        <c:v>58.982785086539529</c:v>
                      </c:pt>
                      <c:pt idx="411">
                        <c:v>58.139475612405697</c:v>
                      </c:pt>
                      <c:pt idx="412">
                        <c:v>57.248225479015296</c:v>
                      </c:pt>
                      <c:pt idx="413">
                        <c:v>56.434709746750571</c:v>
                      </c:pt>
                      <c:pt idx="414">
                        <c:v>55.469405285206619</c:v>
                      </c:pt>
                      <c:pt idx="415">
                        <c:v>54.400402135644683</c:v>
                      </c:pt>
                      <c:pt idx="416">
                        <c:v>53.179560454891245</c:v>
                      </c:pt>
                      <c:pt idx="417">
                        <c:v>51.953898015478849</c:v>
                      </c:pt>
                      <c:pt idx="418">
                        <c:v>50.685767490775881</c:v>
                      </c:pt>
                      <c:pt idx="419">
                        <c:v>49.380369899646468</c:v>
                      </c:pt>
                      <c:pt idx="420">
                        <c:v>47.804284735301721</c:v>
                      </c:pt>
                      <c:pt idx="421">
                        <c:v>46.046168977526698</c:v>
                      </c:pt>
                      <c:pt idx="422">
                        <c:v>44.499470169000915</c:v>
                      </c:pt>
                      <c:pt idx="423">
                        <c:v>43.191804769420273</c:v>
                      </c:pt>
                      <c:pt idx="424">
                        <c:v>41.713506626927824</c:v>
                      </c:pt>
                      <c:pt idx="425">
                        <c:v>40.107066431684956</c:v>
                      </c:pt>
                      <c:pt idx="426">
                        <c:v>38.613875951098187</c:v>
                      </c:pt>
                      <c:pt idx="427">
                        <c:v>37.178752020223705</c:v>
                      </c:pt>
                      <c:pt idx="428">
                        <c:v>35.927731852020059</c:v>
                      </c:pt>
                      <c:pt idx="429">
                        <c:v>34.792398927379153</c:v>
                      </c:pt>
                      <c:pt idx="430">
                        <c:v>33.533647418706636</c:v>
                      </c:pt>
                      <c:pt idx="431">
                        <c:v>32.157092482712848</c:v>
                      </c:pt>
                      <c:pt idx="432">
                        <c:v>30.883398834033734</c:v>
                      </c:pt>
                      <c:pt idx="433">
                        <c:v>29.913624410574403</c:v>
                      </c:pt>
                      <c:pt idx="434">
                        <c:v>28.786391742640838</c:v>
                      </c:pt>
                      <c:pt idx="435">
                        <c:v>27.610887980890002</c:v>
                      </c:pt>
                      <c:pt idx="436">
                        <c:v>26.377417237653223</c:v>
                      </c:pt>
                      <c:pt idx="437">
                        <c:v>25.141809960341114</c:v>
                      </c:pt>
                      <c:pt idx="438">
                        <c:v>24.162855692902241</c:v>
                      </c:pt>
                      <c:pt idx="439">
                        <c:v>23.168121872887404</c:v>
                      </c:pt>
                      <c:pt idx="440">
                        <c:v>21.96054525244779</c:v>
                      </c:pt>
                      <c:pt idx="441">
                        <c:v>20.620361138316543</c:v>
                      </c:pt>
                      <c:pt idx="442">
                        <c:v>19.494957198500575</c:v>
                      </c:pt>
                      <c:pt idx="443">
                        <c:v>18.619860043032709</c:v>
                      </c:pt>
                      <c:pt idx="444">
                        <c:v>17.669410588914484</c:v>
                      </c:pt>
                      <c:pt idx="445">
                        <c:v>16.677059998651981</c:v>
                      </c:pt>
                      <c:pt idx="446">
                        <c:v>15.584655729095143</c:v>
                      </c:pt>
                      <c:pt idx="447">
                        <c:v>14.62268393747685</c:v>
                      </c:pt>
                      <c:pt idx="448">
                        <c:v>13.737250411133889</c:v>
                      </c:pt>
                      <c:pt idx="449">
                        <c:v>12.816591293321556</c:v>
                      </c:pt>
                      <c:pt idx="450">
                        <c:v>11.874271511907947</c:v>
                      </c:pt>
                      <c:pt idx="451">
                        <c:v>10.64937291421994</c:v>
                      </c:pt>
                      <c:pt idx="452">
                        <c:v>9.3423389760697262</c:v>
                      </c:pt>
                      <c:pt idx="453">
                        <c:v>8.181200771113776</c:v>
                      </c:pt>
                      <c:pt idx="454">
                        <c:v>6.9269933446008327</c:v>
                      </c:pt>
                      <c:pt idx="455">
                        <c:v>5.5935271939855769</c:v>
                      </c:pt>
                      <c:pt idx="456">
                        <c:v>4.215491521477893</c:v>
                      </c:pt>
                      <c:pt idx="457">
                        <c:v>3.0959322056965148</c:v>
                      </c:pt>
                      <c:pt idx="458">
                        <c:v>2.3553011140271987</c:v>
                      </c:pt>
                      <c:pt idx="459">
                        <c:v>1.7580777092089759</c:v>
                      </c:pt>
                      <c:pt idx="460">
                        <c:v>1.3153626452592826</c:v>
                      </c:pt>
                      <c:pt idx="461">
                        <c:v>1.0068883026685003</c:v>
                      </c:pt>
                      <c:pt idx="462">
                        <c:v>0.81303626859634759</c:v>
                      </c:pt>
                      <c:pt idx="463">
                        <c:v>0.69194064249311515</c:v>
                      </c:pt>
                      <c:pt idx="464">
                        <c:v>0.57490628485108186</c:v>
                      </c:pt>
                      <c:pt idx="465">
                        <c:v>0.46395115183147823</c:v>
                      </c:pt>
                      <c:pt idx="466">
                        <c:v>0.36959561285559139</c:v>
                      </c:pt>
                      <c:pt idx="467">
                        <c:v>0.29235714444097555</c:v>
                      </c:pt>
                      <c:pt idx="468">
                        <c:v>0.23031756856359137</c:v>
                      </c:pt>
                      <c:pt idx="469">
                        <c:v>0.18317284650685467</c:v>
                      </c:pt>
                      <c:pt idx="470">
                        <c:v>0.14347983898826508</c:v>
                      </c:pt>
                      <c:pt idx="471">
                        <c:v>9.4998299922669338E-2</c:v>
                      </c:pt>
                      <c:pt idx="472">
                        <c:v>7.8841158230398611E-2</c:v>
                      </c:pt>
                      <c:pt idx="473">
                        <c:v>5.2972966506988933E-2</c:v>
                      </c:pt>
                      <c:pt idx="474">
                        <c:v>5.8853151254706824E-2</c:v>
                      </c:pt>
                      <c:pt idx="475">
                        <c:v>4.4146825664118129E-2</c:v>
                      </c:pt>
                      <c:pt idx="476">
                        <c:v>4.1100560543625986E-2</c:v>
                      </c:pt>
                      <c:pt idx="477">
                        <c:v>3.3899667018006799E-2</c:v>
                      </c:pt>
                      <c:pt idx="478">
                        <c:v>2.9116728111598378E-2</c:v>
                      </c:pt>
                      <c:pt idx="479">
                        <c:v>2.2657324258107146E-2</c:v>
                      </c:pt>
                      <c:pt idx="480">
                        <c:v>4.2596093980510161E-2</c:v>
                      </c:pt>
                      <c:pt idx="481">
                        <c:v>3.40487911373226E-2</c:v>
                      </c:pt>
                      <c:pt idx="482">
                        <c:v>2.6947614282632062E-2</c:v>
                      </c:pt>
                      <c:pt idx="483">
                        <c:v>2.7787565206932999E-2</c:v>
                      </c:pt>
                      <c:pt idx="484">
                        <c:v>3.1754211470589599E-2</c:v>
                      </c:pt>
                      <c:pt idx="485">
                        <c:v>2.7702842732477272E-2</c:v>
                      </c:pt>
                      <c:pt idx="486">
                        <c:v>2.7826615530681751E-2</c:v>
                      </c:pt>
                      <c:pt idx="487">
                        <c:v>2.1945701410997626E-2</c:v>
                      </c:pt>
                      <c:pt idx="488">
                        <c:v>3.16211490790878E-2</c:v>
                      </c:pt>
                      <c:pt idx="489">
                        <c:v>2.717904289092073E-2</c:v>
                      </c:pt>
                      <c:pt idx="490">
                        <c:v>2.523636253962773E-2</c:v>
                      </c:pt>
                      <c:pt idx="491">
                        <c:v>2.3133124572814367E-2</c:v>
                      </c:pt>
                      <c:pt idx="492">
                        <c:v>2.0824943157785863E-2</c:v>
                      </c:pt>
                      <c:pt idx="493">
                        <c:v>2.5821160266469769E-2</c:v>
                      </c:pt>
                      <c:pt idx="494">
                        <c:v>2.5617847976241292E-2</c:v>
                      </c:pt>
                      <c:pt idx="495">
                        <c:v>2.0416267490851948E-2</c:v>
                      </c:pt>
                      <c:pt idx="496">
                        <c:v>2.2607722312902218E-2</c:v>
                      </c:pt>
                      <c:pt idx="497">
                        <c:v>1.7790134755404956E-2</c:v>
                      </c:pt>
                      <c:pt idx="498">
                        <c:v>2.4292513197552438E-2</c:v>
                      </c:pt>
                      <c:pt idx="499">
                        <c:v>1.7708943114309515E-2</c:v>
                      </c:pt>
                      <c:pt idx="500">
                        <c:v>2.2244411584021243E-2</c:v>
                      </c:pt>
                      <c:pt idx="501">
                        <c:v>2.3652156946249961E-2</c:v>
                      </c:pt>
                      <c:pt idx="502">
                        <c:v>2.1387296015932759E-2</c:v>
                      </c:pt>
                      <c:pt idx="503">
                        <c:v>1.5066896751517232E-2</c:v>
                      </c:pt>
                      <c:pt idx="504">
                        <c:v>1.6447023102844155E-2</c:v>
                      </c:pt>
                      <c:pt idx="505">
                        <c:v>1.942427272854837E-2</c:v>
                      </c:pt>
                      <c:pt idx="506">
                        <c:v>2.2225659995238491E-2</c:v>
                      </c:pt>
                      <c:pt idx="507">
                        <c:v>1.6510532917319822E-2</c:v>
                      </c:pt>
                      <c:pt idx="508">
                        <c:v>1.9879303521806436E-2</c:v>
                      </c:pt>
                      <c:pt idx="509">
                        <c:v>1.8349976799772634E-2</c:v>
                      </c:pt>
                      <c:pt idx="510">
                        <c:v>1.7022652804316286E-2</c:v>
                      </c:pt>
                      <c:pt idx="511">
                        <c:v>2.0670918966972953E-2</c:v>
                      </c:pt>
                      <c:pt idx="512">
                        <c:v>2.0634058978078726E-2</c:v>
                      </c:pt>
                      <c:pt idx="513">
                        <c:v>1.8821691506565132E-2</c:v>
                      </c:pt>
                      <c:pt idx="514">
                        <c:v>1.8108441927514519E-2</c:v>
                      </c:pt>
                      <c:pt idx="515">
                        <c:v>1.9106700469861571E-2</c:v>
                      </c:pt>
                      <c:pt idx="516">
                        <c:v>1.6914642246085902E-2</c:v>
                      </c:pt>
                      <c:pt idx="517">
                        <c:v>1.7417952166493288E-2</c:v>
                      </c:pt>
                      <c:pt idx="518">
                        <c:v>1.7547522396169732E-2</c:v>
                      </c:pt>
                      <c:pt idx="519">
                        <c:v>1.637583164301723E-2</c:v>
                      </c:pt>
                      <c:pt idx="520">
                        <c:v>1.1365273459622171E-2</c:v>
                      </c:pt>
                      <c:pt idx="521">
                        <c:v>2.7464557989734562E-2</c:v>
                      </c:pt>
                      <c:pt idx="522">
                        <c:v>2.4114211850104612E-2</c:v>
                      </c:pt>
                      <c:pt idx="523">
                        <c:v>2.2088071064380817E-2</c:v>
                      </c:pt>
                      <c:pt idx="524">
                        <c:v>1.3623806508177926E-2</c:v>
                      </c:pt>
                      <c:pt idx="525">
                        <c:v>2.2355179390654217E-2</c:v>
                      </c:pt>
                      <c:pt idx="526">
                        <c:v>2.7785339511178161E-2</c:v>
                      </c:pt>
                      <c:pt idx="527">
                        <c:v>1.4337087033949347E-2</c:v>
                      </c:pt>
                      <c:pt idx="528">
                        <c:v>1.7827271022098485E-2</c:v>
                      </c:pt>
                      <c:pt idx="529">
                        <c:v>1.5406031992284722E-2</c:v>
                      </c:pt>
                      <c:pt idx="530">
                        <c:v>1.7521567685199087E-2</c:v>
                      </c:pt>
                      <c:pt idx="531">
                        <c:v>9.558599526170249E-3</c:v>
                      </c:pt>
                      <c:pt idx="532">
                        <c:v>1.9155398433822388E-2</c:v>
                      </c:pt>
                      <c:pt idx="533">
                        <c:v>1.6542583432191393E-2</c:v>
                      </c:pt>
                      <c:pt idx="534">
                        <c:v>9.2825574571040008E-3</c:v>
                      </c:pt>
                      <c:pt idx="535">
                        <c:v>1.5289095440994377E-2</c:v>
                      </c:pt>
                      <c:pt idx="536">
                        <c:v>2.3028397309776023E-2</c:v>
                      </c:pt>
                      <c:pt idx="537">
                        <c:v>2.2905897610777382E-2</c:v>
                      </c:pt>
                      <c:pt idx="538">
                        <c:v>2.6390917400489811E-2</c:v>
                      </c:pt>
                      <c:pt idx="539">
                        <c:v>1.9476168896085083E-2</c:v>
                      </c:pt>
                      <c:pt idx="540">
                        <c:v>1.1251205776145443E-2</c:v>
                      </c:pt>
                      <c:pt idx="541">
                        <c:v>1.4855781248010095E-2</c:v>
                      </c:pt>
                      <c:pt idx="542">
                        <c:v>2.0018753468368861E-2</c:v>
                      </c:pt>
                      <c:pt idx="543">
                        <c:v>1.2445584525541651E-2</c:v>
                      </c:pt>
                      <c:pt idx="544">
                        <c:v>1.4995609140893259E-2</c:v>
                      </c:pt>
                      <c:pt idx="545">
                        <c:v>1.6658891188358133E-2</c:v>
                      </c:pt>
                      <c:pt idx="546">
                        <c:v>1.7118281648374395E-2</c:v>
                      </c:pt>
                      <c:pt idx="547">
                        <c:v>1.1638824600075889E-2</c:v>
                      </c:pt>
                      <c:pt idx="548">
                        <c:v>1.5402161884138637E-2</c:v>
                      </c:pt>
                      <c:pt idx="549">
                        <c:v>1.7687747031234737E-2</c:v>
                      </c:pt>
                      <c:pt idx="550">
                        <c:v>1.7732792593907858E-2</c:v>
                      </c:pt>
                      <c:pt idx="551">
                        <c:v>1.5796821392011131E-2</c:v>
                      </c:pt>
                      <c:pt idx="552">
                        <c:v>1.3384874174450508E-2</c:v>
                      </c:pt>
                      <c:pt idx="553">
                        <c:v>1.5206992081974622E-2</c:v>
                      </c:pt>
                      <c:pt idx="554">
                        <c:v>1.4683392266826318E-2</c:v>
                      </c:pt>
                      <c:pt idx="555">
                        <c:v>1.6804204874013646E-2</c:v>
                      </c:pt>
                      <c:pt idx="556">
                        <c:v>2.3433282442455624E-2</c:v>
                      </c:pt>
                      <c:pt idx="557">
                        <c:v>1.8206278786877313E-2</c:v>
                      </c:pt>
                      <c:pt idx="558">
                        <c:v>1.2095057758873094E-2</c:v>
                      </c:pt>
                      <c:pt idx="559">
                        <c:v>1.8701742396425521E-2</c:v>
                      </c:pt>
                      <c:pt idx="560">
                        <c:v>2.2321438043310191E-2</c:v>
                      </c:pt>
                      <c:pt idx="561">
                        <c:v>1.2388824750953016E-2</c:v>
                      </c:pt>
                      <c:pt idx="562">
                        <c:v>1.7227028211706342E-2</c:v>
                      </c:pt>
                      <c:pt idx="563">
                        <c:v>1.2835818047168749E-2</c:v>
                      </c:pt>
                      <c:pt idx="564">
                        <c:v>1.5912878287508921E-2</c:v>
                      </c:pt>
                      <c:pt idx="565">
                        <c:v>1.0446352171054702E-2</c:v>
                      </c:pt>
                      <c:pt idx="566">
                        <c:v>1.4337309154987236E-2</c:v>
                      </c:pt>
                      <c:pt idx="567">
                        <c:v>1.7057373280750625E-2</c:v>
                      </c:pt>
                      <c:pt idx="568">
                        <c:v>2.1932426774762145E-2</c:v>
                      </c:pt>
                      <c:pt idx="569">
                        <c:v>1.3051264489669104E-2</c:v>
                      </c:pt>
                      <c:pt idx="570">
                        <c:v>1.1901841788844117E-2</c:v>
                      </c:pt>
                      <c:pt idx="571">
                        <c:v>1.1773573390884924E-2</c:v>
                      </c:pt>
                      <c:pt idx="572">
                        <c:v>1.5318725763293326E-2</c:v>
                      </c:pt>
                      <c:pt idx="573">
                        <c:v>2.3253590865786201E-2</c:v>
                      </c:pt>
                      <c:pt idx="574">
                        <c:v>1.6845336115549222E-2</c:v>
                      </c:pt>
                      <c:pt idx="575">
                        <c:v>1.9271718340848832E-2</c:v>
                      </c:pt>
                      <c:pt idx="576">
                        <c:v>1.9609439038809243E-2</c:v>
                      </c:pt>
                      <c:pt idx="577">
                        <c:v>1.5890871039620308E-2</c:v>
                      </c:pt>
                      <c:pt idx="578">
                        <c:v>2.2268452237936665E-2</c:v>
                      </c:pt>
                      <c:pt idx="579">
                        <c:v>2.5424061782029626E-2</c:v>
                      </c:pt>
                      <c:pt idx="580">
                        <c:v>1.9773820366126623E-2</c:v>
                      </c:pt>
                      <c:pt idx="581">
                        <c:v>2.2818664310676355E-2</c:v>
                      </c:pt>
                      <c:pt idx="582">
                        <c:v>1.7301003452477166E-2</c:v>
                      </c:pt>
                      <c:pt idx="583">
                        <c:v>2.1492332710580968E-2</c:v>
                      </c:pt>
                      <c:pt idx="584">
                        <c:v>1.7318898571775824E-2</c:v>
                      </c:pt>
                      <c:pt idx="585">
                        <c:v>2.0050841563096566E-2</c:v>
                      </c:pt>
                      <c:pt idx="586">
                        <c:v>2.264956856845457E-2</c:v>
                      </c:pt>
                      <c:pt idx="587">
                        <c:v>2.4912418187374621E-2</c:v>
                      </c:pt>
                      <c:pt idx="588">
                        <c:v>2.337613035173073E-2</c:v>
                      </c:pt>
                      <c:pt idx="589">
                        <c:v>2.1553847790564767E-2</c:v>
                      </c:pt>
                      <c:pt idx="590">
                        <c:v>2.4102902105185068E-2</c:v>
                      </c:pt>
                      <c:pt idx="591">
                        <c:v>2.295253122199058E-2</c:v>
                      </c:pt>
                      <c:pt idx="592">
                        <c:v>3.1069347854263154E-2</c:v>
                      </c:pt>
                      <c:pt idx="593">
                        <c:v>2.2679267405464394E-2</c:v>
                      </c:pt>
                      <c:pt idx="594">
                        <c:v>2.1158502008306549E-2</c:v>
                      </c:pt>
                      <c:pt idx="595">
                        <c:v>2.309173141142894E-2</c:v>
                      </c:pt>
                      <c:pt idx="596">
                        <c:v>1.9718684000978381E-2</c:v>
                      </c:pt>
                      <c:pt idx="597">
                        <c:v>1.8858573590089012E-2</c:v>
                      </c:pt>
                      <c:pt idx="598">
                        <c:v>2.8694057276687824E-2</c:v>
                      </c:pt>
                      <c:pt idx="599">
                        <c:v>2.7938324898414971E-2</c:v>
                      </c:pt>
                      <c:pt idx="600">
                        <c:v>3.2085244022104588E-2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B89-48AC-B040-C7AE1B5B06A8}"/>
                  </c:ext>
                </c:extLst>
              </c15:ser>
            </c15:filteredScatterSeries>
            <c15:filteredScatterSeries>
              <c15:ser>
                <c:idx val="6"/>
                <c:order val="4"/>
                <c:tx>
                  <c:v>2008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99.912375111164053</c:v>
                      </c:pt>
                      <c:pt idx="2">
                        <c:v>100.19258206488165</c:v>
                      </c:pt>
                      <c:pt idx="3">
                        <c:v>99.903938961026356</c:v>
                      </c:pt>
                      <c:pt idx="4">
                        <c:v>100.04495808888913</c:v>
                      </c:pt>
                      <c:pt idx="5">
                        <c:v>99.928466292536044</c:v>
                      </c:pt>
                      <c:pt idx="6">
                        <c:v>100.20053218851304</c:v>
                      </c:pt>
                      <c:pt idx="7">
                        <c:v>100.1323225933813</c:v>
                      </c:pt>
                      <c:pt idx="8">
                        <c:v>100.09188635750343</c:v>
                      </c:pt>
                      <c:pt idx="9">
                        <c:v>100.19161000049304</c:v>
                      </c:pt>
                      <c:pt idx="10">
                        <c:v>100.2745134109752</c:v>
                      </c:pt>
                      <c:pt idx="11">
                        <c:v>100.22981569505389</c:v>
                      </c:pt>
                      <c:pt idx="12">
                        <c:v>100.1789557695985</c:v>
                      </c:pt>
                      <c:pt idx="13">
                        <c:v>100.16755134715099</c:v>
                      </c:pt>
                      <c:pt idx="14">
                        <c:v>100.20378687336262</c:v>
                      </c:pt>
                      <c:pt idx="15">
                        <c:v>100.19308546247859</c:v>
                      </c:pt>
                      <c:pt idx="16">
                        <c:v>100.21095586671461</c:v>
                      </c:pt>
                      <c:pt idx="17">
                        <c:v>100.21151133207952</c:v>
                      </c:pt>
                      <c:pt idx="18">
                        <c:v>100.22620517018188</c:v>
                      </c:pt>
                      <c:pt idx="19">
                        <c:v>100.1590197185827</c:v>
                      </c:pt>
                      <c:pt idx="20">
                        <c:v>100.08188794680692</c:v>
                      </c:pt>
                      <c:pt idx="21">
                        <c:v>100.06029417955368</c:v>
                      </c:pt>
                      <c:pt idx="22">
                        <c:v>100.08311171568199</c:v>
                      </c:pt>
                      <c:pt idx="23">
                        <c:v>99.935062460808453</c:v>
                      </c:pt>
                      <c:pt idx="24">
                        <c:v>99.892630005633436</c:v>
                      </c:pt>
                      <c:pt idx="25">
                        <c:v>99.872824141101574</c:v>
                      </c:pt>
                      <c:pt idx="26">
                        <c:v>99.663595418107036</c:v>
                      </c:pt>
                      <c:pt idx="27">
                        <c:v>99.660540358599945</c:v>
                      </c:pt>
                      <c:pt idx="28">
                        <c:v>99.533685631670608</c:v>
                      </c:pt>
                      <c:pt idx="29">
                        <c:v>99.624356900156315</c:v>
                      </c:pt>
                      <c:pt idx="30">
                        <c:v>99.398438142514209</c:v>
                      </c:pt>
                      <c:pt idx="31">
                        <c:v>99.328345177606494</c:v>
                      </c:pt>
                      <c:pt idx="32">
                        <c:v>99.28756177018758</c:v>
                      </c:pt>
                      <c:pt idx="33">
                        <c:v>99.069350111547735</c:v>
                      </c:pt>
                      <c:pt idx="34">
                        <c:v>98.96084314687937</c:v>
                      </c:pt>
                      <c:pt idx="35">
                        <c:v>98.745313348009546</c:v>
                      </c:pt>
                      <c:pt idx="36">
                        <c:v>98.601325947836955</c:v>
                      </c:pt>
                      <c:pt idx="37">
                        <c:v>98.620281254606809</c:v>
                      </c:pt>
                      <c:pt idx="38">
                        <c:v>98.35340549239929</c:v>
                      </c:pt>
                      <c:pt idx="39">
                        <c:v>98.273956392109227</c:v>
                      </c:pt>
                      <c:pt idx="40">
                        <c:v>98.149870312147158</c:v>
                      </c:pt>
                      <c:pt idx="41">
                        <c:v>98.203958894256132</c:v>
                      </c:pt>
                      <c:pt idx="42">
                        <c:v>98.286358918517308</c:v>
                      </c:pt>
                      <c:pt idx="43">
                        <c:v>98.30288405862764</c:v>
                      </c:pt>
                      <c:pt idx="44">
                        <c:v>98.348718744850785</c:v>
                      </c:pt>
                      <c:pt idx="45">
                        <c:v>98.393329673574826</c:v>
                      </c:pt>
                      <c:pt idx="46">
                        <c:v>98.598314276240529</c:v>
                      </c:pt>
                      <c:pt idx="47">
                        <c:v>98.725099564311293</c:v>
                      </c:pt>
                      <c:pt idx="48">
                        <c:v>98.784421690852326</c:v>
                      </c:pt>
                      <c:pt idx="49">
                        <c:v>98.904411185308163</c:v>
                      </c:pt>
                      <c:pt idx="50">
                        <c:v>98.996071889273097</c:v>
                      </c:pt>
                      <c:pt idx="51">
                        <c:v>99.111999540403943</c:v>
                      </c:pt>
                      <c:pt idx="52">
                        <c:v>99.126415645823826</c:v>
                      </c:pt>
                      <c:pt idx="53">
                        <c:v>99.187030957346593</c:v>
                      </c:pt>
                      <c:pt idx="54">
                        <c:v>99.380888870247276</c:v>
                      </c:pt>
                      <c:pt idx="55">
                        <c:v>99.401901132563609</c:v>
                      </c:pt>
                      <c:pt idx="56">
                        <c:v>99.428711084534271</c:v>
                      </c:pt>
                      <c:pt idx="57">
                        <c:v>99.502518732601871</c:v>
                      </c:pt>
                      <c:pt idx="58">
                        <c:v>99.464469252720946</c:v>
                      </c:pt>
                      <c:pt idx="59">
                        <c:v>99.562821592012895</c:v>
                      </c:pt>
                      <c:pt idx="60">
                        <c:v>99.688843120894859</c:v>
                      </c:pt>
                      <c:pt idx="61">
                        <c:v>99.669358388332057</c:v>
                      </c:pt>
                      <c:pt idx="62">
                        <c:v>99.631925132817329</c:v>
                      </c:pt>
                      <c:pt idx="63">
                        <c:v>99.678662455946451</c:v>
                      </c:pt>
                      <c:pt idx="64">
                        <c:v>99.748894287195384</c:v>
                      </c:pt>
                      <c:pt idx="65">
                        <c:v>99.688114069759408</c:v>
                      </c:pt>
                      <c:pt idx="66">
                        <c:v>99.737897783914235</c:v>
                      </c:pt>
                      <c:pt idx="67">
                        <c:v>99.732325759174401</c:v>
                      </c:pt>
                      <c:pt idx="68">
                        <c:v>99.743313582598219</c:v>
                      </c:pt>
                      <c:pt idx="69">
                        <c:v>99.596644311279647</c:v>
                      </c:pt>
                      <c:pt idx="70">
                        <c:v>99.657485287716909</c:v>
                      </c:pt>
                      <c:pt idx="71">
                        <c:v>99.519668765559757</c:v>
                      </c:pt>
                      <c:pt idx="72">
                        <c:v>99.422705101056081</c:v>
                      </c:pt>
                      <c:pt idx="73">
                        <c:v>99.3038525655261</c:v>
                      </c:pt>
                      <c:pt idx="74">
                        <c:v>99.079305111581675</c:v>
                      </c:pt>
                      <c:pt idx="75">
                        <c:v>98.927254761008442</c:v>
                      </c:pt>
                      <c:pt idx="76">
                        <c:v>98.383782581331303</c:v>
                      </c:pt>
                      <c:pt idx="77">
                        <c:v>97.964604786816039</c:v>
                      </c:pt>
                      <c:pt idx="78">
                        <c:v>97.40563161056113</c:v>
                      </c:pt>
                      <c:pt idx="79">
                        <c:v>96.593330871417876</c:v>
                      </c:pt>
                      <c:pt idx="80">
                        <c:v>95.93675176672113</c:v>
                      </c:pt>
                      <c:pt idx="81">
                        <c:v>95.199326218464677</c:v>
                      </c:pt>
                      <c:pt idx="82">
                        <c:v>94.625233936602356</c:v>
                      </c:pt>
                      <c:pt idx="83">
                        <c:v>94.1337499728251</c:v>
                      </c:pt>
                      <c:pt idx="84">
                        <c:v>93.953995713232558</c:v>
                      </c:pt>
                      <c:pt idx="85">
                        <c:v>94.011625392730892</c:v>
                      </c:pt>
                      <c:pt idx="86">
                        <c:v>94.298558701204811</c:v>
                      </c:pt>
                      <c:pt idx="87">
                        <c:v>94.72421116874186</c:v>
                      </c:pt>
                      <c:pt idx="88">
                        <c:v>95.166857443180916</c:v>
                      </c:pt>
                      <c:pt idx="89">
                        <c:v>95.6872690734766</c:v>
                      </c:pt>
                      <c:pt idx="90">
                        <c:v>96.299219889734658</c:v>
                      </c:pt>
                      <c:pt idx="91">
                        <c:v>96.68587684119818</c:v>
                      </c:pt>
                      <c:pt idx="92">
                        <c:v>97.063941427844071</c:v>
                      </c:pt>
                      <c:pt idx="93">
                        <c:v>97.416610765503577</c:v>
                      </c:pt>
                      <c:pt idx="94">
                        <c:v>97.794380248376399</c:v>
                      </c:pt>
                      <c:pt idx="95">
                        <c:v>98.104790716631442</c:v>
                      </c:pt>
                      <c:pt idx="96">
                        <c:v>98.316137142797757</c:v>
                      </c:pt>
                      <c:pt idx="97">
                        <c:v>98.522380233767848</c:v>
                      </c:pt>
                      <c:pt idx="98">
                        <c:v>98.676409432547601</c:v>
                      </c:pt>
                      <c:pt idx="99">
                        <c:v>98.881524221697219</c:v>
                      </c:pt>
                      <c:pt idx="100">
                        <c:v>99.005046145061073</c:v>
                      </c:pt>
                      <c:pt idx="101">
                        <c:v>99.030710446872604</c:v>
                      </c:pt>
                      <c:pt idx="102">
                        <c:v>99.136431404859024</c:v>
                      </c:pt>
                      <c:pt idx="103">
                        <c:v>99.246708923910063</c:v>
                      </c:pt>
                      <c:pt idx="104">
                        <c:v>99.288273461608384</c:v>
                      </c:pt>
                      <c:pt idx="105">
                        <c:v>99.321896555532646</c:v>
                      </c:pt>
                      <c:pt idx="106">
                        <c:v>99.344887677431473</c:v>
                      </c:pt>
                      <c:pt idx="107">
                        <c:v>99.41663835857662</c:v>
                      </c:pt>
                      <c:pt idx="108">
                        <c:v>99.387597865288953</c:v>
                      </c:pt>
                      <c:pt idx="109">
                        <c:v>99.419320218346641</c:v>
                      </c:pt>
                      <c:pt idx="110">
                        <c:v>99.474563130472077</c:v>
                      </c:pt>
                      <c:pt idx="111">
                        <c:v>99.46014703642814</c:v>
                      </c:pt>
                      <c:pt idx="112">
                        <c:v>99.468366201508701</c:v>
                      </c:pt>
                      <c:pt idx="113">
                        <c:v>99.502423265547264</c:v>
                      </c:pt>
                      <c:pt idx="114">
                        <c:v>99.512326197813195</c:v>
                      </c:pt>
                      <c:pt idx="115">
                        <c:v>99.541132357705052</c:v>
                      </c:pt>
                      <c:pt idx="116">
                        <c:v>99.479562330132339</c:v>
                      </c:pt>
                      <c:pt idx="117">
                        <c:v>99.590872672573269</c:v>
                      </c:pt>
                      <c:pt idx="118">
                        <c:v>99.551304342796129</c:v>
                      </c:pt>
                      <c:pt idx="119">
                        <c:v>99.575389035710145</c:v>
                      </c:pt>
                      <c:pt idx="120">
                        <c:v>99.562543859330432</c:v>
                      </c:pt>
                      <c:pt idx="121">
                        <c:v>99.53729615654261</c:v>
                      </c:pt>
                      <c:pt idx="122">
                        <c:v>99.595316406868619</c:v>
                      </c:pt>
                      <c:pt idx="123">
                        <c:v>99.574434319660241</c:v>
                      </c:pt>
                      <c:pt idx="124">
                        <c:v>99.516752572393898</c:v>
                      </c:pt>
                      <c:pt idx="125">
                        <c:v>99.489300356485089</c:v>
                      </c:pt>
                      <c:pt idx="126">
                        <c:v>99.459105533180932</c:v>
                      </c:pt>
                      <c:pt idx="127">
                        <c:v>99.484752475277787</c:v>
                      </c:pt>
                      <c:pt idx="128">
                        <c:v>99.412099157226677</c:v>
                      </c:pt>
                      <c:pt idx="129">
                        <c:v>99.42138586512641</c:v>
                      </c:pt>
                      <c:pt idx="130">
                        <c:v>99.4536723747823</c:v>
                      </c:pt>
                      <c:pt idx="131">
                        <c:v>99.418660606069778</c:v>
                      </c:pt>
                      <c:pt idx="132">
                        <c:v>99.438041191720629</c:v>
                      </c:pt>
                      <c:pt idx="133">
                        <c:v>99.400451710150037</c:v>
                      </c:pt>
                      <c:pt idx="134">
                        <c:v>99.304772562146738</c:v>
                      </c:pt>
                      <c:pt idx="135">
                        <c:v>99.360874700515566</c:v>
                      </c:pt>
                      <c:pt idx="136">
                        <c:v>99.332927778243089</c:v>
                      </c:pt>
                      <c:pt idx="137">
                        <c:v>99.32641840854393</c:v>
                      </c:pt>
                      <c:pt idx="138">
                        <c:v>99.32962969410687</c:v>
                      </c:pt>
                      <c:pt idx="139">
                        <c:v>99.252020575682096</c:v>
                      </c:pt>
                      <c:pt idx="140">
                        <c:v>99.259449942001893</c:v>
                      </c:pt>
                      <c:pt idx="141">
                        <c:v>99.222008006629835</c:v>
                      </c:pt>
                      <c:pt idx="142">
                        <c:v>99.162755318947404</c:v>
                      </c:pt>
                      <c:pt idx="143">
                        <c:v>99.186432092695057</c:v>
                      </c:pt>
                      <c:pt idx="144">
                        <c:v>99.121511913218171</c:v>
                      </c:pt>
                      <c:pt idx="145">
                        <c:v>99.044076369187948</c:v>
                      </c:pt>
                      <c:pt idx="146">
                        <c:v>99.051462347597081</c:v>
                      </c:pt>
                      <c:pt idx="147">
                        <c:v>99.034702874090911</c:v>
                      </c:pt>
                      <c:pt idx="148">
                        <c:v>99.063639220466655</c:v>
                      </c:pt>
                      <c:pt idx="149">
                        <c:v>98.98581311698473</c:v>
                      </c:pt>
                      <c:pt idx="150">
                        <c:v>98.944022914371928</c:v>
                      </c:pt>
                      <c:pt idx="151">
                        <c:v>98.836652920005378</c:v>
                      </c:pt>
                      <c:pt idx="152">
                        <c:v>98.840914388672886</c:v>
                      </c:pt>
                      <c:pt idx="153">
                        <c:v>98.91022623467714</c:v>
                      </c:pt>
                      <c:pt idx="154">
                        <c:v>98.876186530353223</c:v>
                      </c:pt>
                      <c:pt idx="155">
                        <c:v>98.82990052567709</c:v>
                      </c:pt>
                      <c:pt idx="156">
                        <c:v>98.833858233466103</c:v>
                      </c:pt>
                      <c:pt idx="157">
                        <c:v>98.810025233662572</c:v>
                      </c:pt>
                      <c:pt idx="158">
                        <c:v>98.784725451730807</c:v>
                      </c:pt>
                      <c:pt idx="159">
                        <c:v>98.80010494168198</c:v>
                      </c:pt>
                      <c:pt idx="160">
                        <c:v>98.793908012718603</c:v>
                      </c:pt>
                      <c:pt idx="161">
                        <c:v>98.883372883419867</c:v>
                      </c:pt>
                      <c:pt idx="162">
                        <c:v>98.817168187442576</c:v>
                      </c:pt>
                      <c:pt idx="163">
                        <c:v>98.838544981014635</c:v>
                      </c:pt>
                      <c:pt idx="164">
                        <c:v>98.776853446815338</c:v>
                      </c:pt>
                      <c:pt idx="165">
                        <c:v>98.812290494408899</c:v>
                      </c:pt>
                      <c:pt idx="166">
                        <c:v>98.752291407252315</c:v>
                      </c:pt>
                      <c:pt idx="167">
                        <c:v>98.80683997629562</c:v>
                      </c:pt>
                      <c:pt idx="168">
                        <c:v>98.796103845982302</c:v>
                      </c:pt>
                      <c:pt idx="169">
                        <c:v>98.782060951675447</c:v>
                      </c:pt>
                      <c:pt idx="170">
                        <c:v>98.7254988149963</c:v>
                      </c:pt>
                      <c:pt idx="171">
                        <c:v>98.72007432507904</c:v>
                      </c:pt>
                      <c:pt idx="172">
                        <c:v>98.696371523135369</c:v>
                      </c:pt>
                      <c:pt idx="173">
                        <c:v>98.712627599044595</c:v>
                      </c:pt>
                      <c:pt idx="174">
                        <c:v>98.628474380115392</c:v>
                      </c:pt>
                      <c:pt idx="175">
                        <c:v>98.607548904996335</c:v>
                      </c:pt>
                      <c:pt idx="176">
                        <c:v>98.617069957667894</c:v>
                      </c:pt>
                      <c:pt idx="177">
                        <c:v>98.588628317655775</c:v>
                      </c:pt>
                      <c:pt idx="178">
                        <c:v>98.560542529042067</c:v>
                      </c:pt>
                      <c:pt idx="179">
                        <c:v>98.541543834361562</c:v>
                      </c:pt>
                      <c:pt idx="180">
                        <c:v>98.536457836128051</c:v>
                      </c:pt>
                      <c:pt idx="181">
                        <c:v>98.473429717660409</c:v>
                      </c:pt>
                      <c:pt idx="182">
                        <c:v>98.430598023176344</c:v>
                      </c:pt>
                      <c:pt idx="183">
                        <c:v>98.367014427967817</c:v>
                      </c:pt>
                      <c:pt idx="184">
                        <c:v>98.27354846156689</c:v>
                      </c:pt>
                      <c:pt idx="185">
                        <c:v>98.162420396129775</c:v>
                      </c:pt>
                      <c:pt idx="186">
                        <c:v>98.042422210440648</c:v>
                      </c:pt>
                      <c:pt idx="187">
                        <c:v>97.932162051104257</c:v>
                      </c:pt>
                      <c:pt idx="188">
                        <c:v>97.729529507758102</c:v>
                      </c:pt>
                      <c:pt idx="189">
                        <c:v>97.659349744277165</c:v>
                      </c:pt>
                      <c:pt idx="190">
                        <c:v>97.523763774812991</c:v>
                      </c:pt>
                      <c:pt idx="191">
                        <c:v>97.455797204310358</c:v>
                      </c:pt>
                      <c:pt idx="192">
                        <c:v>97.51177784742859</c:v>
                      </c:pt>
                      <c:pt idx="193">
                        <c:v>97.534864436382009</c:v>
                      </c:pt>
                      <c:pt idx="194">
                        <c:v>97.548889970974216</c:v>
                      </c:pt>
                      <c:pt idx="195">
                        <c:v>97.626976447423957</c:v>
                      </c:pt>
                      <c:pt idx="196">
                        <c:v>97.694604526242856</c:v>
                      </c:pt>
                      <c:pt idx="197">
                        <c:v>97.711988903972539</c:v>
                      </c:pt>
                      <c:pt idx="198">
                        <c:v>97.767231816097976</c:v>
                      </c:pt>
                      <c:pt idx="199">
                        <c:v>97.825095828992133</c:v>
                      </c:pt>
                      <c:pt idx="200">
                        <c:v>97.848442790913381</c:v>
                      </c:pt>
                      <c:pt idx="201">
                        <c:v>97.914282967010919</c:v>
                      </c:pt>
                      <c:pt idx="202">
                        <c:v>97.881484391276729</c:v>
                      </c:pt>
                      <c:pt idx="203">
                        <c:v>97.89951970142593</c:v>
                      </c:pt>
                      <c:pt idx="204">
                        <c:v>97.87119956804041</c:v>
                      </c:pt>
                      <c:pt idx="205">
                        <c:v>97.879453463926239</c:v>
                      </c:pt>
                      <c:pt idx="206">
                        <c:v>97.902895892902109</c:v>
                      </c:pt>
                      <c:pt idx="207">
                        <c:v>97.871555419438806</c:v>
                      </c:pt>
                      <c:pt idx="208">
                        <c:v>97.881640605956633</c:v>
                      </c:pt>
                      <c:pt idx="209">
                        <c:v>97.844814894950787</c:v>
                      </c:pt>
                      <c:pt idx="210">
                        <c:v>97.834156883353373</c:v>
                      </c:pt>
                      <c:pt idx="211">
                        <c:v>97.836291957615785</c:v>
                      </c:pt>
                      <c:pt idx="212">
                        <c:v>97.818247967609238</c:v>
                      </c:pt>
                      <c:pt idx="213">
                        <c:v>97.779530195594134</c:v>
                      </c:pt>
                      <c:pt idx="214">
                        <c:v>97.728123473255181</c:v>
                      </c:pt>
                      <c:pt idx="215">
                        <c:v>97.768924251764716</c:v>
                      </c:pt>
                      <c:pt idx="216">
                        <c:v>97.757146618204175</c:v>
                      </c:pt>
                      <c:pt idx="217">
                        <c:v>97.682896331540903</c:v>
                      </c:pt>
                      <c:pt idx="218">
                        <c:v>97.694526418902896</c:v>
                      </c:pt>
                      <c:pt idx="219">
                        <c:v>97.656902217902982</c:v>
                      </c:pt>
                      <c:pt idx="220">
                        <c:v>97.632079793996184</c:v>
                      </c:pt>
                      <c:pt idx="221">
                        <c:v>97.61934745576167</c:v>
                      </c:pt>
                      <c:pt idx="222">
                        <c:v>97.573486729966547</c:v>
                      </c:pt>
                      <c:pt idx="223">
                        <c:v>97.607309449233327</c:v>
                      </c:pt>
                      <c:pt idx="224">
                        <c:v>97.51261972533328</c:v>
                      </c:pt>
                      <c:pt idx="225">
                        <c:v>97.486851276609826</c:v>
                      </c:pt>
                      <c:pt idx="226">
                        <c:v>97.44896670264211</c:v>
                      </c:pt>
                      <c:pt idx="227">
                        <c:v>97.481435466549925</c:v>
                      </c:pt>
                      <c:pt idx="228">
                        <c:v>97.417973389343928</c:v>
                      </c:pt>
                      <c:pt idx="229">
                        <c:v>97.413095696310222</c:v>
                      </c:pt>
                      <c:pt idx="230">
                        <c:v>97.361628226345971</c:v>
                      </c:pt>
                      <c:pt idx="231">
                        <c:v>97.329124743008876</c:v>
                      </c:pt>
                      <c:pt idx="232">
                        <c:v>97.287664352222492</c:v>
                      </c:pt>
                      <c:pt idx="233">
                        <c:v>97.276025585003183</c:v>
                      </c:pt>
                      <c:pt idx="234">
                        <c:v>97.291136022129209</c:v>
                      </c:pt>
                      <c:pt idx="235">
                        <c:v>97.245006243508968</c:v>
                      </c:pt>
                      <c:pt idx="236">
                        <c:v>97.152052343186341</c:v>
                      </c:pt>
                      <c:pt idx="237">
                        <c:v>97.172066512918036</c:v>
                      </c:pt>
                      <c:pt idx="238">
                        <c:v>97.15411798996611</c:v>
                      </c:pt>
                      <c:pt idx="239">
                        <c:v>97.101869389722452</c:v>
                      </c:pt>
                      <c:pt idx="240">
                        <c:v>97.055453198562404</c:v>
                      </c:pt>
                      <c:pt idx="241">
                        <c:v>97.029111924759391</c:v>
                      </c:pt>
                      <c:pt idx="242">
                        <c:v>96.998526530627558</c:v>
                      </c:pt>
                      <c:pt idx="243">
                        <c:v>97.019452005746615</c:v>
                      </c:pt>
                      <c:pt idx="244">
                        <c:v>96.939126308122525</c:v>
                      </c:pt>
                      <c:pt idx="245">
                        <c:v>96.951077516077632</c:v>
                      </c:pt>
                      <c:pt idx="246">
                        <c:v>96.93780707219284</c:v>
                      </c:pt>
                      <c:pt idx="247">
                        <c:v>96.862202830170617</c:v>
                      </c:pt>
                      <c:pt idx="248">
                        <c:v>96.858219094185586</c:v>
                      </c:pt>
                      <c:pt idx="249">
                        <c:v>96.825212213251547</c:v>
                      </c:pt>
                      <c:pt idx="250">
                        <c:v>96.749208731920262</c:v>
                      </c:pt>
                      <c:pt idx="251">
                        <c:v>96.711003037359418</c:v>
                      </c:pt>
                      <c:pt idx="252">
                        <c:v>96.701777077084984</c:v>
                      </c:pt>
                      <c:pt idx="253">
                        <c:v>96.678950872475312</c:v>
                      </c:pt>
                      <c:pt idx="254">
                        <c:v>96.637308216061086</c:v>
                      </c:pt>
                      <c:pt idx="255">
                        <c:v>96.603363990167736</c:v>
                      </c:pt>
                      <c:pt idx="256">
                        <c:v>96.554578379973478</c:v>
                      </c:pt>
                      <c:pt idx="257">
                        <c:v>96.547548252962727</c:v>
                      </c:pt>
                      <c:pt idx="258">
                        <c:v>96.477776420024099</c:v>
                      </c:pt>
                      <c:pt idx="259">
                        <c:v>96.450992507625429</c:v>
                      </c:pt>
                      <c:pt idx="260">
                        <c:v>96.394777531111359</c:v>
                      </c:pt>
                      <c:pt idx="261">
                        <c:v>96.353872605689901</c:v>
                      </c:pt>
                      <c:pt idx="262">
                        <c:v>96.293778051478711</c:v>
                      </c:pt>
                      <c:pt idx="263">
                        <c:v>96.251605969271523</c:v>
                      </c:pt>
                      <c:pt idx="264">
                        <c:v>96.172425910430619</c:v>
                      </c:pt>
                      <c:pt idx="265">
                        <c:v>96.093011518193876</c:v>
                      </c:pt>
                      <c:pt idx="266">
                        <c:v>96.042403285848977</c:v>
                      </c:pt>
                      <c:pt idx="267">
                        <c:v>95.985658883541973</c:v>
                      </c:pt>
                      <c:pt idx="268">
                        <c:v>95.964230022201932</c:v>
                      </c:pt>
                      <c:pt idx="269">
                        <c:v>95.941768326096067</c:v>
                      </c:pt>
                      <c:pt idx="270">
                        <c:v>95.911825195902395</c:v>
                      </c:pt>
                      <c:pt idx="271">
                        <c:v>95.886403907344047</c:v>
                      </c:pt>
                      <c:pt idx="272">
                        <c:v>95.858717369415345</c:v>
                      </c:pt>
                      <c:pt idx="273">
                        <c:v>95.828184054427453</c:v>
                      </c:pt>
                      <c:pt idx="274">
                        <c:v>95.799317135534338</c:v>
                      </c:pt>
                      <c:pt idx="275">
                        <c:v>95.776056960810365</c:v>
                      </c:pt>
                      <c:pt idx="276">
                        <c:v>95.726038913259686</c:v>
                      </c:pt>
                      <c:pt idx="277">
                        <c:v>95.710103957943588</c:v>
                      </c:pt>
                      <c:pt idx="278">
                        <c:v>95.674198243558351</c:v>
                      </c:pt>
                      <c:pt idx="279">
                        <c:v>95.601102286911555</c:v>
                      </c:pt>
                      <c:pt idx="280">
                        <c:v>95.579109268973312</c:v>
                      </c:pt>
                      <c:pt idx="281">
                        <c:v>95.530054605953922</c:v>
                      </c:pt>
                      <c:pt idx="282">
                        <c:v>95.484549731557209</c:v>
                      </c:pt>
                      <c:pt idx="283">
                        <c:v>95.452653781353021</c:v>
                      </c:pt>
                      <c:pt idx="284">
                        <c:v>95.389512836116111</c:v>
                      </c:pt>
                      <c:pt idx="285">
                        <c:v>95.345084173019927</c:v>
                      </c:pt>
                      <c:pt idx="286">
                        <c:v>95.260384168583101</c:v>
                      </c:pt>
                      <c:pt idx="287">
                        <c:v>95.270434647047608</c:v>
                      </c:pt>
                      <c:pt idx="288">
                        <c:v>95.18128221708217</c:v>
                      </c:pt>
                      <c:pt idx="289">
                        <c:v>95.149785517562989</c:v>
                      </c:pt>
                      <c:pt idx="290">
                        <c:v>95.065580230865805</c:v>
                      </c:pt>
                      <c:pt idx="291">
                        <c:v>95.013210123995563</c:v>
                      </c:pt>
                      <c:pt idx="292">
                        <c:v>94.971211627558887</c:v>
                      </c:pt>
                      <c:pt idx="293">
                        <c:v>94.899356788125843</c:v>
                      </c:pt>
                      <c:pt idx="294">
                        <c:v>94.845936509527036</c:v>
                      </c:pt>
                      <c:pt idx="295">
                        <c:v>94.798392027922489</c:v>
                      </c:pt>
                      <c:pt idx="296">
                        <c:v>94.732456384770344</c:v>
                      </c:pt>
                      <c:pt idx="297">
                        <c:v>94.685606223496009</c:v>
                      </c:pt>
                      <c:pt idx="298">
                        <c:v>94.634364418446211</c:v>
                      </c:pt>
                      <c:pt idx="299">
                        <c:v>94.557979057520555</c:v>
                      </c:pt>
                      <c:pt idx="300">
                        <c:v>94.487486841927847</c:v>
                      </c:pt>
                      <c:pt idx="301">
                        <c:v>94.431332624415063</c:v>
                      </c:pt>
                      <c:pt idx="302">
                        <c:v>94.37370294491673</c:v>
                      </c:pt>
                      <c:pt idx="303">
                        <c:v>94.319805308292956</c:v>
                      </c:pt>
                      <c:pt idx="304">
                        <c:v>94.252099122134112</c:v>
                      </c:pt>
                      <c:pt idx="305">
                        <c:v>94.201187117534758</c:v>
                      </c:pt>
                      <c:pt idx="306">
                        <c:v>94.128594547108946</c:v>
                      </c:pt>
                      <c:pt idx="307">
                        <c:v>94.025676966895077</c:v>
                      </c:pt>
                      <c:pt idx="308">
                        <c:v>93.968724259388239</c:v>
                      </c:pt>
                      <c:pt idx="309">
                        <c:v>93.913116827383078</c:v>
                      </c:pt>
                      <c:pt idx="310">
                        <c:v>93.814530154695277</c:v>
                      </c:pt>
                      <c:pt idx="311">
                        <c:v>93.753220511466353</c:v>
                      </c:pt>
                      <c:pt idx="312">
                        <c:v>93.670317089608233</c:v>
                      </c:pt>
                      <c:pt idx="313">
                        <c:v>93.597802637898326</c:v>
                      </c:pt>
                      <c:pt idx="314">
                        <c:v>93.507278915611181</c:v>
                      </c:pt>
                      <c:pt idx="315">
                        <c:v>93.409022043373852</c:v>
                      </c:pt>
                      <c:pt idx="316">
                        <c:v>93.369366926399422</c:v>
                      </c:pt>
                      <c:pt idx="317">
                        <c:v>93.272464009521059</c:v>
                      </c:pt>
                      <c:pt idx="318">
                        <c:v>93.197163539753262</c:v>
                      </c:pt>
                      <c:pt idx="319">
                        <c:v>93.082641911749377</c:v>
                      </c:pt>
                      <c:pt idx="320">
                        <c:v>92.997829069167338</c:v>
                      </c:pt>
                      <c:pt idx="321">
                        <c:v>92.906506868262113</c:v>
                      </c:pt>
                      <c:pt idx="322">
                        <c:v>92.805993415135788</c:v>
                      </c:pt>
                      <c:pt idx="323">
                        <c:v>92.710210108844592</c:v>
                      </c:pt>
                      <c:pt idx="324">
                        <c:v>92.625987451056787</c:v>
                      </c:pt>
                      <c:pt idx="325">
                        <c:v>92.509973012728665</c:v>
                      </c:pt>
                      <c:pt idx="326">
                        <c:v>92.416359500129175</c:v>
                      </c:pt>
                      <c:pt idx="327">
                        <c:v>92.329671967628528</c:v>
                      </c:pt>
                      <c:pt idx="328">
                        <c:v>92.234157714162464</c:v>
                      </c:pt>
                      <c:pt idx="329">
                        <c:v>92.13340124778297</c:v>
                      </c:pt>
                      <c:pt idx="330">
                        <c:v>92.030101776598741</c:v>
                      </c:pt>
                      <c:pt idx="331">
                        <c:v>91.933884522945178</c:v>
                      </c:pt>
                      <c:pt idx="332">
                        <c:v>91.857421043303589</c:v>
                      </c:pt>
                      <c:pt idx="333">
                        <c:v>91.749443504428157</c:v>
                      </c:pt>
                      <c:pt idx="334">
                        <c:v>91.6390097706972</c:v>
                      </c:pt>
                      <c:pt idx="335">
                        <c:v>91.523490038732717</c:v>
                      </c:pt>
                      <c:pt idx="336">
                        <c:v>91.407076349719588</c:v>
                      </c:pt>
                      <c:pt idx="337">
                        <c:v>91.26581419722767</c:v>
                      </c:pt>
                      <c:pt idx="338">
                        <c:v>91.141623981729651</c:v>
                      </c:pt>
                      <c:pt idx="339">
                        <c:v>91.014057552003536</c:v>
                      </c:pt>
                      <c:pt idx="340">
                        <c:v>90.911079224164354</c:v>
                      </c:pt>
                      <c:pt idx="341">
                        <c:v>90.803978282622921</c:v>
                      </c:pt>
                      <c:pt idx="342">
                        <c:v>90.658958059060453</c:v>
                      </c:pt>
                      <c:pt idx="343">
                        <c:v>90.521280403244532</c:v>
                      </c:pt>
                      <c:pt idx="344">
                        <c:v>90.385381981668601</c:v>
                      </c:pt>
                      <c:pt idx="345">
                        <c:v>90.244623226773626</c:v>
                      </c:pt>
                      <c:pt idx="346">
                        <c:v>90.087860089079911</c:v>
                      </c:pt>
                      <c:pt idx="347">
                        <c:v>89.921315525746834</c:v>
                      </c:pt>
                      <c:pt idx="348">
                        <c:v>89.765376894867231</c:v>
                      </c:pt>
                      <c:pt idx="349">
                        <c:v>89.624071354464647</c:v>
                      </c:pt>
                      <c:pt idx="350">
                        <c:v>89.445723117999066</c:v>
                      </c:pt>
                      <c:pt idx="351">
                        <c:v>89.289723750870095</c:v>
                      </c:pt>
                      <c:pt idx="352">
                        <c:v>89.099953732242369</c:v>
                      </c:pt>
                      <c:pt idx="353">
                        <c:v>88.924400182316049</c:v>
                      </c:pt>
                      <c:pt idx="354">
                        <c:v>88.752500567924301</c:v>
                      </c:pt>
                      <c:pt idx="355">
                        <c:v>88.591788413674863</c:v>
                      </c:pt>
                      <c:pt idx="356">
                        <c:v>88.392662248288772</c:v>
                      </c:pt>
                      <c:pt idx="357">
                        <c:v>88.189318002145853</c:v>
                      </c:pt>
                      <c:pt idx="358">
                        <c:v>87.9490699376571</c:v>
                      </c:pt>
                      <c:pt idx="359">
                        <c:v>87.77716164340805</c:v>
                      </c:pt>
                      <c:pt idx="360">
                        <c:v>87.574624567116516</c:v>
                      </c:pt>
                      <c:pt idx="361">
                        <c:v>87.341840588376868</c:v>
                      </c:pt>
                      <c:pt idx="362">
                        <c:v>87.109056609637221</c:v>
                      </c:pt>
                      <c:pt idx="363">
                        <c:v>86.830932651038083</c:v>
                      </c:pt>
                      <c:pt idx="364">
                        <c:v>86.571191174129225</c:v>
                      </c:pt>
                      <c:pt idx="365">
                        <c:v>86.314556847247346</c:v>
                      </c:pt>
                      <c:pt idx="366">
                        <c:v>86.053201042011708</c:v>
                      </c:pt>
                      <c:pt idx="367">
                        <c:v>85.76759563794883</c:v>
                      </c:pt>
                      <c:pt idx="368">
                        <c:v>85.435617442012528</c:v>
                      </c:pt>
                      <c:pt idx="369">
                        <c:v>85.108247886284772</c:v>
                      </c:pt>
                      <c:pt idx="370">
                        <c:v>84.813685586148566</c:v>
                      </c:pt>
                      <c:pt idx="371">
                        <c:v>84.423904124943405</c:v>
                      </c:pt>
                      <c:pt idx="372">
                        <c:v>84.070505747524393</c:v>
                      </c:pt>
                      <c:pt idx="373">
                        <c:v>83.668139482907321</c:v>
                      </c:pt>
                      <c:pt idx="374">
                        <c:v>83.280501787197863</c:v>
                      </c:pt>
                      <c:pt idx="375">
                        <c:v>82.887049030743469</c:v>
                      </c:pt>
                      <c:pt idx="376">
                        <c:v>82.48141073293813</c:v>
                      </c:pt>
                      <c:pt idx="377">
                        <c:v>82.022221970050055</c:v>
                      </c:pt>
                      <c:pt idx="378">
                        <c:v>81.520730927094917</c:v>
                      </c:pt>
                      <c:pt idx="379">
                        <c:v>81.049547545589178</c:v>
                      </c:pt>
                      <c:pt idx="380">
                        <c:v>80.587121446190196</c:v>
                      </c:pt>
                      <c:pt idx="381">
                        <c:v>80.051790335629605</c:v>
                      </c:pt>
                      <c:pt idx="382">
                        <c:v>79.509689459650133</c:v>
                      </c:pt>
                      <c:pt idx="383">
                        <c:v>78.936291509493969</c:v>
                      </c:pt>
                      <c:pt idx="384">
                        <c:v>78.338322839917467</c:v>
                      </c:pt>
                      <c:pt idx="385">
                        <c:v>77.70386693964285</c:v>
                      </c:pt>
                      <c:pt idx="386">
                        <c:v>77.071606872631932</c:v>
                      </c:pt>
                      <c:pt idx="387">
                        <c:v>76.39360757507653</c:v>
                      </c:pt>
                      <c:pt idx="388">
                        <c:v>75.692634538088839</c:v>
                      </c:pt>
                      <c:pt idx="389">
                        <c:v>74.973817113685215</c:v>
                      </c:pt>
                      <c:pt idx="390">
                        <c:v>74.248837491123481</c:v>
                      </c:pt>
                      <c:pt idx="391">
                        <c:v>73.466080631488879</c:v>
                      </c:pt>
                      <c:pt idx="392">
                        <c:v>72.648858800025309</c:v>
                      </c:pt>
                      <c:pt idx="393">
                        <c:v>71.869998900554435</c:v>
                      </c:pt>
                      <c:pt idx="394">
                        <c:v>71.026045224460177</c:v>
                      </c:pt>
                      <c:pt idx="395">
                        <c:v>70.173486158074311</c:v>
                      </c:pt>
                      <c:pt idx="396">
                        <c:v>69.30310008673905</c:v>
                      </c:pt>
                      <c:pt idx="397">
                        <c:v>68.33076848820258</c:v>
                      </c:pt>
                      <c:pt idx="398">
                        <c:v>67.401533314110566</c:v>
                      </c:pt>
                      <c:pt idx="399">
                        <c:v>66.42429364872774</c:v>
                      </c:pt>
                      <c:pt idx="400">
                        <c:v>65.333487071390962</c:v>
                      </c:pt>
                      <c:pt idx="401">
                        <c:v>64.31979056049866</c:v>
                      </c:pt>
                      <c:pt idx="402">
                        <c:v>63.221415739124893</c:v>
                      </c:pt>
                      <c:pt idx="403">
                        <c:v>62.160157386913419</c:v>
                      </c:pt>
                      <c:pt idx="404">
                        <c:v>61.04118256800632</c:v>
                      </c:pt>
                      <c:pt idx="405">
                        <c:v>59.855946628361359</c:v>
                      </c:pt>
                      <c:pt idx="406">
                        <c:v>58.812615093770518</c:v>
                      </c:pt>
                      <c:pt idx="407">
                        <c:v>57.582833330019433</c:v>
                      </c:pt>
                      <c:pt idx="408">
                        <c:v>56.500983648755998</c:v>
                      </c:pt>
                      <c:pt idx="409">
                        <c:v>55.52806187680126</c:v>
                      </c:pt>
                      <c:pt idx="410">
                        <c:v>54.235885567287404</c:v>
                      </c:pt>
                      <c:pt idx="411">
                        <c:v>52.979510825246848</c:v>
                      </c:pt>
                      <c:pt idx="412">
                        <c:v>51.714756346453214</c:v>
                      </c:pt>
                      <c:pt idx="413">
                        <c:v>50.595113224035977</c:v>
                      </c:pt>
                      <c:pt idx="414">
                        <c:v>49.277220533566656</c:v>
                      </c:pt>
                      <c:pt idx="415">
                        <c:v>47.783162425797428</c:v>
                      </c:pt>
                      <c:pt idx="416">
                        <c:v>46.238591552737915</c:v>
                      </c:pt>
                      <c:pt idx="417">
                        <c:v>44.707981121028652</c:v>
                      </c:pt>
                      <c:pt idx="418">
                        <c:v>43.117063495667686</c:v>
                      </c:pt>
                      <c:pt idx="419">
                        <c:v>41.496831967201302</c:v>
                      </c:pt>
                      <c:pt idx="420">
                        <c:v>39.676280901038339</c:v>
                      </c:pt>
                      <c:pt idx="421">
                        <c:v>37.623596777179309</c:v>
                      </c:pt>
                      <c:pt idx="422">
                        <c:v>35.837330590025786</c:v>
                      </c:pt>
                      <c:pt idx="423">
                        <c:v>34.455316210073619</c:v>
                      </c:pt>
                      <c:pt idx="424">
                        <c:v>32.805623243679214</c:v>
                      </c:pt>
                      <c:pt idx="425">
                        <c:v>31.161239767624487</c:v>
                      </c:pt>
                      <c:pt idx="426">
                        <c:v>29.615655603698052</c:v>
                      </c:pt>
                      <c:pt idx="427">
                        <c:v>28.187815206004107</c:v>
                      </c:pt>
                      <c:pt idx="428">
                        <c:v>26.944519973739112</c:v>
                      </c:pt>
                      <c:pt idx="429">
                        <c:v>25.894225578187793</c:v>
                      </c:pt>
                      <c:pt idx="430">
                        <c:v>24.6804655569501</c:v>
                      </c:pt>
                      <c:pt idx="431">
                        <c:v>23.437706268903021</c:v>
                      </c:pt>
                      <c:pt idx="432">
                        <c:v>22.287989829808211</c:v>
                      </c:pt>
                      <c:pt idx="433">
                        <c:v>21.43601877540825</c:v>
                      </c:pt>
                      <c:pt idx="434">
                        <c:v>20.46838694989426</c:v>
                      </c:pt>
                      <c:pt idx="435">
                        <c:v>19.381175710523152</c:v>
                      </c:pt>
                      <c:pt idx="436">
                        <c:v>18.297199634854621</c:v>
                      </c:pt>
                      <c:pt idx="437">
                        <c:v>17.181058567532734</c:v>
                      </c:pt>
                      <c:pt idx="438">
                        <c:v>16.424066903097092</c:v>
                      </c:pt>
                      <c:pt idx="439">
                        <c:v>15.658635846375192</c:v>
                      </c:pt>
                      <c:pt idx="440">
                        <c:v>14.628382740843739</c:v>
                      </c:pt>
                      <c:pt idx="441">
                        <c:v>13.503040660727248</c:v>
                      </c:pt>
                      <c:pt idx="442">
                        <c:v>12.575185470190224</c:v>
                      </c:pt>
                      <c:pt idx="443">
                        <c:v>11.891290854493516</c:v>
                      </c:pt>
                      <c:pt idx="444">
                        <c:v>11.029400595654719</c:v>
                      </c:pt>
                      <c:pt idx="445">
                        <c:v>10.184947873268138</c:v>
                      </c:pt>
                      <c:pt idx="446">
                        <c:v>9.2956661609345712</c:v>
                      </c:pt>
                      <c:pt idx="447">
                        <c:v>8.5478657441696395</c:v>
                      </c:pt>
                      <c:pt idx="448">
                        <c:v>7.8376325666987263</c:v>
                      </c:pt>
                      <c:pt idx="449">
                        <c:v>7.1335561735666548</c:v>
                      </c:pt>
                      <c:pt idx="450">
                        <c:v>6.3779938677642996</c:v>
                      </c:pt>
                      <c:pt idx="451">
                        <c:v>5.4780747491093038</c:v>
                      </c:pt>
                      <c:pt idx="452">
                        <c:v>4.5664143430853184</c:v>
                      </c:pt>
                      <c:pt idx="453">
                        <c:v>3.8000163661838235</c:v>
                      </c:pt>
                      <c:pt idx="454">
                        <c:v>2.9963020342680604</c:v>
                      </c:pt>
                      <c:pt idx="455">
                        <c:v>2.2316971202232838</c:v>
                      </c:pt>
                      <c:pt idx="456">
                        <c:v>1.5476988979727331</c:v>
                      </c:pt>
                      <c:pt idx="457">
                        <c:v>1.0059074976988891</c:v>
                      </c:pt>
                      <c:pt idx="458">
                        <c:v>0.71528330138769669</c:v>
                      </c:pt>
                      <c:pt idx="459">
                        <c:v>0.49025721019161789</c:v>
                      </c:pt>
                      <c:pt idx="460">
                        <c:v>0.3451746014344208</c:v>
                      </c:pt>
                      <c:pt idx="461">
                        <c:v>0.26315128844157049</c:v>
                      </c:pt>
                      <c:pt idx="462">
                        <c:v>0.21512956757708904</c:v>
                      </c:pt>
                      <c:pt idx="463">
                        <c:v>0.16976121425371288</c:v>
                      </c:pt>
                      <c:pt idx="464">
                        <c:v>0.14499622392761063</c:v>
                      </c:pt>
                      <c:pt idx="465">
                        <c:v>0.10713662276260899</c:v>
                      </c:pt>
                      <c:pt idx="466">
                        <c:v>8.6898335827131801E-2</c:v>
                      </c:pt>
                      <c:pt idx="467">
                        <c:v>7.9771433185114829E-2</c:v>
                      </c:pt>
                      <c:pt idx="468">
                        <c:v>5.4090536271335914E-2</c:v>
                      </c:pt>
                      <c:pt idx="469">
                        <c:v>4.9434814980898432E-2</c:v>
                      </c:pt>
                      <c:pt idx="470">
                        <c:v>3.5818614986104801E-2</c:v>
                      </c:pt>
                      <c:pt idx="471">
                        <c:v>2.7486115233809498E-2</c:v>
                      </c:pt>
                      <c:pt idx="472">
                        <c:v>2.9452408840102185E-2</c:v>
                      </c:pt>
                      <c:pt idx="473">
                        <c:v>2.3931012524928092E-2</c:v>
                      </c:pt>
                      <c:pt idx="474">
                        <c:v>3.6967553821467748E-2</c:v>
                      </c:pt>
                      <c:pt idx="475">
                        <c:v>2.9225546901633394E-2</c:v>
                      </c:pt>
                      <c:pt idx="476">
                        <c:v>3.686246298927038E-2</c:v>
                      </c:pt>
                      <c:pt idx="477">
                        <c:v>2.5687378742279419E-2</c:v>
                      </c:pt>
                      <c:pt idx="478">
                        <c:v>3.0195166403098724E-2</c:v>
                      </c:pt>
                      <c:pt idx="479">
                        <c:v>2.1956198677402883E-2</c:v>
                      </c:pt>
                      <c:pt idx="480">
                        <c:v>2.3361651868775691E-2</c:v>
                      </c:pt>
                      <c:pt idx="481">
                        <c:v>2.6758063089642386E-2</c:v>
                      </c:pt>
                      <c:pt idx="482">
                        <c:v>1.9992956342422662E-2</c:v>
                      </c:pt>
                      <c:pt idx="483">
                        <c:v>2.9511597117100264E-2</c:v>
                      </c:pt>
                      <c:pt idx="484">
                        <c:v>2.8008507521089316E-2</c:v>
                      </c:pt>
                      <c:pt idx="485">
                        <c:v>2.1815719463967976E-2</c:v>
                      </c:pt>
                      <c:pt idx="486">
                        <c:v>2.4238127104607165E-2</c:v>
                      </c:pt>
                      <c:pt idx="487">
                        <c:v>2.8367493701704407E-2</c:v>
                      </c:pt>
                      <c:pt idx="488">
                        <c:v>2.2616927925624565E-2</c:v>
                      </c:pt>
                      <c:pt idx="489">
                        <c:v>2.6006244950074937E-2</c:v>
                      </c:pt>
                      <c:pt idx="490">
                        <c:v>1.8555661873708454E-2</c:v>
                      </c:pt>
                      <c:pt idx="491">
                        <c:v>2.3583021516606847E-2</c:v>
                      </c:pt>
                      <c:pt idx="492">
                        <c:v>2.3320569899291922E-2</c:v>
                      </c:pt>
                      <c:pt idx="493">
                        <c:v>2.8711509574266224E-2</c:v>
                      </c:pt>
                      <c:pt idx="494">
                        <c:v>2.4036289820482476E-2</c:v>
                      </c:pt>
                      <c:pt idx="495">
                        <c:v>2.3619310441573768E-2</c:v>
                      </c:pt>
                      <c:pt idx="496">
                        <c:v>2.9162502140136565E-2</c:v>
                      </c:pt>
                      <c:pt idx="497">
                        <c:v>1.2738612315229658E-2</c:v>
                      </c:pt>
                      <c:pt idx="498">
                        <c:v>2.0309822269703393E-2</c:v>
                      </c:pt>
                      <c:pt idx="499">
                        <c:v>1.4041961318889974E-2</c:v>
                      </c:pt>
                      <c:pt idx="500">
                        <c:v>2.283829121429419E-2</c:v>
                      </c:pt>
                      <c:pt idx="501">
                        <c:v>2.1900087085611458E-2</c:v>
                      </c:pt>
                      <c:pt idx="502">
                        <c:v>1.5904695024150817E-2</c:v>
                      </c:pt>
                      <c:pt idx="503">
                        <c:v>1.719717705120823E-2</c:v>
                      </c:pt>
                      <c:pt idx="504">
                        <c:v>1.9264332089861447E-2</c:v>
                      </c:pt>
                      <c:pt idx="505">
                        <c:v>1.5733199859257717E-2</c:v>
                      </c:pt>
                      <c:pt idx="506">
                        <c:v>1.7144041512883106E-2</c:v>
                      </c:pt>
                      <c:pt idx="507">
                        <c:v>1.7951923567594473E-2</c:v>
                      </c:pt>
                      <c:pt idx="508">
                        <c:v>1.9563990126052769E-2</c:v>
                      </c:pt>
                      <c:pt idx="509">
                        <c:v>1.6756110647313735E-2</c:v>
                      </c:pt>
                      <c:pt idx="510">
                        <c:v>1.8527323197508477E-2</c:v>
                      </c:pt>
                      <c:pt idx="511">
                        <c:v>2.2797902154521602E-2</c:v>
                      </c:pt>
                      <c:pt idx="512">
                        <c:v>1.3830420352435169E-2</c:v>
                      </c:pt>
                      <c:pt idx="513">
                        <c:v>1.5838929553981269E-2</c:v>
                      </c:pt>
                      <c:pt idx="514">
                        <c:v>1.7599587670692543E-2</c:v>
                      </c:pt>
                      <c:pt idx="515">
                        <c:v>2.2651989987455354E-2</c:v>
                      </c:pt>
                      <c:pt idx="516">
                        <c:v>2.0450155267927039E-2</c:v>
                      </c:pt>
                      <c:pt idx="517">
                        <c:v>1.6413861961850483E-2</c:v>
                      </c:pt>
                      <c:pt idx="518">
                        <c:v>1.8263723120172333E-2</c:v>
                      </c:pt>
                      <c:pt idx="519">
                        <c:v>2.0932022882617536E-2</c:v>
                      </c:pt>
                      <c:pt idx="520">
                        <c:v>1.2125993536740249E-2</c:v>
                      </c:pt>
                      <c:pt idx="521">
                        <c:v>2.1400611100542893E-2</c:v>
                      </c:pt>
                      <c:pt idx="522">
                        <c:v>1.9397890840538033E-2</c:v>
                      </c:pt>
                      <c:pt idx="523">
                        <c:v>1.609402527092476E-2</c:v>
                      </c:pt>
                      <c:pt idx="524">
                        <c:v>1.0394343672708998E-2</c:v>
                      </c:pt>
                      <c:pt idx="525">
                        <c:v>1.9813785328288865E-2</c:v>
                      </c:pt>
                      <c:pt idx="526">
                        <c:v>1.5743844344838928E-2</c:v>
                      </c:pt>
                      <c:pt idx="527">
                        <c:v>1.426804348081858E-2</c:v>
                      </c:pt>
                      <c:pt idx="528">
                        <c:v>1.0391929142306217E-2</c:v>
                      </c:pt>
                      <c:pt idx="529">
                        <c:v>1.5294130561985225E-2</c:v>
                      </c:pt>
                      <c:pt idx="530">
                        <c:v>1.4755430927345379E-2</c:v>
                      </c:pt>
                      <c:pt idx="531">
                        <c:v>7.3147814255301487E-3</c:v>
                      </c:pt>
                      <c:pt idx="532">
                        <c:v>1.8615271823408292E-2</c:v>
                      </c:pt>
                      <c:pt idx="533">
                        <c:v>1.5085152451385008E-2</c:v>
                      </c:pt>
                      <c:pt idx="534">
                        <c:v>1.7786830781498657E-2</c:v>
                      </c:pt>
                      <c:pt idx="535">
                        <c:v>1.0911652630555465E-2</c:v>
                      </c:pt>
                      <c:pt idx="536">
                        <c:v>1.9651839166800533E-2</c:v>
                      </c:pt>
                      <c:pt idx="537">
                        <c:v>1.7273796779657624E-2</c:v>
                      </c:pt>
                      <c:pt idx="538">
                        <c:v>2.9351930936850221E-2</c:v>
                      </c:pt>
                      <c:pt idx="539">
                        <c:v>2.0448491909213534E-2</c:v>
                      </c:pt>
                      <c:pt idx="540">
                        <c:v>1.1159716658568925E-2</c:v>
                      </c:pt>
                      <c:pt idx="541">
                        <c:v>1.3646996640498878E-2</c:v>
                      </c:pt>
                      <c:pt idx="542">
                        <c:v>1.2919815382933953E-2</c:v>
                      </c:pt>
                      <c:pt idx="543">
                        <c:v>1.5877197566049876E-2</c:v>
                      </c:pt>
                      <c:pt idx="544">
                        <c:v>1.4390670639440625E-2</c:v>
                      </c:pt>
                      <c:pt idx="545">
                        <c:v>1.3766424196668669E-2</c:v>
                      </c:pt>
                      <c:pt idx="546">
                        <c:v>1.631619694667346E-2</c:v>
                      </c:pt>
                      <c:pt idx="547">
                        <c:v>1.3156196644928401E-2</c:v>
                      </c:pt>
                      <c:pt idx="548">
                        <c:v>1.1842084504426207E-2</c:v>
                      </c:pt>
                      <c:pt idx="549">
                        <c:v>1.517460446725168E-2</c:v>
                      </c:pt>
                      <c:pt idx="550">
                        <c:v>1.0439633845203713E-2</c:v>
                      </c:pt>
                      <c:pt idx="551">
                        <c:v>1.8639940501218456E-2</c:v>
                      </c:pt>
                      <c:pt idx="552">
                        <c:v>1.243281146551572E-2</c:v>
                      </c:pt>
                      <c:pt idx="553">
                        <c:v>1.3808141843409887E-2</c:v>
                      </c:pt>
                      <c:pt idx="554">
                        <c:v>1.4604635663664539E-2</c:v>
                      </c:pt>
                      <c:pt idx="555">
                        <c:v>1.5530115587924017E-2</c:v>
                      </c:pt>
                      <c:pt idx="556">
                        <c:v>2.2004264655756393E-2</c:v>
                      </c:pt>
                      <c:pt idx="557">
                        <c:v>1.7082825402795616E-2</c:v>
                      </c:pt>
                      <c:pt idx="558">
                        <c:v>1.1282638349890859E-2</c:v>
                      </c:pt>
                      <c:pt idx="559">
                        <c:v>2.1200076966740724E-2</c:v>
                      </c:pt>
                      <c:pt idx="560">
                        <c:v>2.3382502205680295E-2</c:v>
                      </c:pt>
                      <c:pt idx="561">
                        <c:v>1.1566195648903968E-2</c:v>
                      </c:pt>
                      <c:pt idx="562">
                        <c:v>1.4296425590433062E-2</c:v>
                      </c:pt>
                      <c:pt idx="563">
                        <c:v>1.3168409147304065E-2</c:v>
                      </c:pt>
                      <c:pt idx="564">
                        <c:v>1.289226919022125E-2</c:v>
                      </c:pt>
                      <c:pt idx="565">
                        <c:v>9.5327868091239446E-3</c:v>
                      </c:pt>
                      <c:pt idx="566">
                        <c:v>9.6591909741016307E-3</c:v>
                      </c:pt>
                      <c:pt idx="567">
                        <c:v>2.241824361389292E-2</c:v>
                      </c:pt>
                      <c:pt idx="568">
                        <c:v>1.11551185638751E-2</c:v>
                      </c:pt>
                      <c:pt idx="569">
                        <c:v>1.5778724175169744E-2</c:v>
                      </c:pt>
                      <c:pt idx="570">
                        <c:v>1.6020563827441634E-2</c:v>
                      </c:pt>
                      <c:pt idx="571">
                        <c:v>1.4805029952792932E-2</c:v>
                      </c:pt>
                      <c:pt idx="572">
                        <c:v>2.226722905583509E-2</c:v>
                      </c:pt>
                      <c:pt idx="573">
                        <c:v>2.2768097173983703E-2</c:v>
                      </c:pt>
                      <c:pt idx="574">
                        <c:v>1.5211844797864226E-2</c:v>
                      </c:pt>
                      <c:pt idx="575">
                        <c:v>1.9763873748345918E-2</c:v>
                      </c:pt>
                      <c:pt idx="576">
                        <c:v>1.7561099294906728E-2</c:v>
                      </c:pt>
                      <c:pt idx="577">
                        <c:v>1.7731482004691365E-2</c:v>
                      </c:pt>
                      <c:pt idx="578">
                        <c:v>2.0093459670944776E-2</c:v>
                      </c:pt>
                      <c:pt idx="579">
                        <c:v>2.5682867525790555E-2</c:v>
                      </c:pt>
                      <c:pt idx="580">
                        <c:v>2.2170442333010083E-2</c:v>
                      </c:pt>
                      <c:pt idx="581">
                        <c:v>2.4119038574791217E-2</c:v>
                      </c:pt>
                      <c:pt idx="582">
                        <c:v>1.9992013411867088E-2</c:v>
                      </c:pt>
                      <c:pt idx="583">
                        <c:v>2.0893549329707335E-2</c:v>
                      </c:pt>
                      <c:pt idx="584">
                        <c:v>2.1556903944682678E-2</c:v>
                      </c:pt>
                      <c:pt idx="585">
                        <c:v>2.0326735637193678E-2</c:v>
                      </c:pt>
                      <c:pt idx="586">
                        <c:v>1.8984854812957086E-2</c:v>
                      </c:pt>
                      <c:pt idx="587">
                        <c:v>1.6498895987218824E-2</c:v>
                      </c:pt>
                      <c:pt idx="588">
                        <c:v>2.2197215119720091E-2</c:v>
                      </c:pt>
                      <c:pt idx="589">
                        <c:v>1.9750164226540884E-2</c:v>
                      </c:pt>
                      <c:pt idx="590">
                        <c:v>2.3933038230713025E-2</c:v>
                      </c:pt>
                      <c:pt idx="591">
                        <c:v>2.155716033606456E-2</c:v>
                      </c:pt>
                      <c:pt idx="592">
                        <c:v>2.617312188482537E-2</c:v>
                      </c:pt>
                      <c:pt idx="593">
                        <c:v>2.1070467903801505E-2</c:v>
                      </c:pt>
                      <c:pt idx="594">
                        <c:v>2.246339181782217E-2</c:v>
                      </c:pt>
                      <c:pt idx="595">
                        <c:v>2.017505995385634E-2</c:v>
                      </c:pt>
                      <c:pt idx="596">
                        <c:v>2.2905128868674518E-2</c:v>
                      </c:pt>
                      <c:pt idx="597">
                        <c:v>1.8479733974254058E-2</c:v>
                      </c:pt>
                      <c:pt idx="598">
                        <c:v>2.3074561242153752E-2</c:v>
                      </c:pt>
                      <c:pt idx="599">
                        <c:v>2.9074078875066172E-2</c:v>
                      </c:pt>
                      <c:pt idx="600">
                        <c:v>3.2793089882357504E-2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B89-48AC-B040-C7AE1B5B06A8}"/>
                  </c:ext>
                </c:extLst>
              </c15:ser>
            </c15:filteredScatterSeries>
            <c15:filteredScatterSeries>
              <c15:ser>
                <c:idx val="7"/>
                <c:order val="5"/>
                <c:tx>
                  <c:v>2010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100.11668124984368</c:v>
                      </c:pt>
                      <c:pt idx="2">
                        <c:v>100.22464226169249</c:v>
                      </c:pt>
                      <c:pt idx="3">
                        <c:v>100.08131733942155</c:v>
                      </c:pt>
                      <c:pt idx="4">
                        <c:v>100.20750587672666</c:v>
                      </c:pt>
                      <c:pt idx="5">
                        <c:v>100.00686886994463</c:v>
                      </c:pt>
                      <c:pt idx="6">
                        <c:v>100.27146322932464</c:v>
                      </c:pt>
                      <c:pt idx="7">
                        <c:v>100.26140142707473</c:v>
                      </c:pt>
                      <c:pt idx="8">
                        <c:v>100.23275432936242</c:v>
                      </c:pt>
                      <c:pt idx="9">
                        <c:v>100.28348374586631</c:v>
                      </c:pt>
                      <c:pt idx="10">
                        <c:v>100.31738982469437</c:v>
                      </c:pt>
                      <c:pt idx="11">
                        <c:v>100.19579840747497</c:v>
                      </c:pt>
                      <c:pt idx="12">
                        <c:v>100.30411716588418</c:v>
                      </c:pt>
                      <c:pt idx="13">
                        <c:v>100.19837422491207</c:v>
                      </c:pt>
                      <c:pt idx="14">
                        <c:v>100.2610078906186</c:v>
                      </c:pt>
                      <c:pt idx="15">
                        <c:v>100.23376498068673</c:v>
                      </c:pt>
                      <c:pt idx="16">
                        <c:v>100.12214593200785</c:v>
                      </c:pt>
                      <c:pt idx="17">
                        <c:v>100.13841476661808</c:v>
                      </c:pt>
                      <c:pt idx="18">
                        <c:v>100.15725048584507</c:v>
                      </c:pt>
                      <c:pt idx="19">
                        <c:v>100.15909290935207</c:v>
                      </c:pt>
                      <c:pt idx="20">
                        <c:v>100.03446953815973</c:v>
                      </c:pt>
                      <c:pt idx="21">
                        <c:v>99.990054465089145</c:v>
                      </c:pt>
                      <c:pt idx="22">
                        <c:v>100.16581867832798</c:v>
                      </c:pt>
                      <c:pt idx="23">
                        <c:v>100.01092936432833</c:v>
                      </c:pt>
                      <c:pt idx="24">
                        <c:v>99.946041849572211</c:v>
                      </c:pt>
                      <c:pt idx="25">
                        <c:v>99.887039387066068</c:v>
                      </c:pt>
                      <c:pt idx="26">
                        <c:v>99.681161288254742</c:v>
                      </c:pt>
                      <c:pt idx="27">
                        <c:v>99.721193886831273</c:v>
                      </c:pt>
                      <c:pt idx="28">
                        <c:v>99.616246939868958</c:v>
                      </c:pt>
                      <c:pt idx="29">
                        <c:v>99.604101211444984</c:v>
                      </c:pt>
                      <c:pt idx="30">
                        <c:v>99.37803688460842</c:v>
                      </c:pt>
                      <c:pt idx="31">
                        <c:v>99.284555927676479</c:v>
                      </c:pt>
                      <c:pt idx="32">
                        <c:v>99.231796263980712</c:v>
                      </c:pt>
                      <c:pt idx="33">
                        <c:v>99.060906439944688</c:v>
                      </c:pt>
                      <c:pt idx="34">
                        <c:v>98.938626339788456</c:v>
                      </c:pt>
                      <c:pt idx="35">
                        <c:v>98.676071172143537</c:v>
                      </c:pt>
                      <c:pt idx="36">
                        <c:v>98.650375539238013</c:v>
                      </c:pt>
                      <c:pt idx="37">
                        <c:v>98.622488657362595</c:v>
                      </c:pt>
                      <c:pt idx="38">
                        <c:v>98.3029254962305</c:v>
                      </c:pt>
                      <c:pt idx="39">
                        <c:v>98.253797012289397</c:v>
                      </c:pt>
                      <c:pt idx="40">
                        <c:v>98.154878218545804</c:v>
                      </c:pt>
                      <c:pt idx="41">
                        <c:v>98.200178731058429</c:v>
                      </c:pt>
                      <c:pt idx="42">
                        <c:v>98.167936220041483</c:v>
                      </c:pt>
                      <c:pt idx="43">
                        <c:v>98.269314563883114</c:v>
                      </c:pt>
                      <c:pt idx="44">
                        <c:v>98.276550124931376</c:v>
                      </c:pt>
                      <c:pt idx="45">
                        <c:v>98.370853909502799</c:v>
                      </c:pt>
                      <c:pt idx="46">
                        <c:v>98.471579360303352</c:v>
                      </c:pt>
                      <c:pt idx="47">
                        <c:v>98.698654350187098</c:v>
                      </c:pt>
                      <c:pt idx="48">
                        <c:v>98.70837629496306</c:v>
                      </c:pt>
                      <c:pt idx="49">
                        <c:v>98.864857608705165</c:v>
                      </c:pt>
                      <c:pt idx="50">
                        <c:v>98.911124061548819</c:v>
                      </c:pt>
                      <c:pt idx="51">
                        <c:v>99.130498397582386</c:v>
                      </c:pt>
                      <c:pt idx="52">
                        <c:v>99.094159602285956</c:v>
                      </c:pt>
                      <c:pt idx="53">
                        <c:v>99.119971514253393</c:v>
                      </c:pt>
                      <c:pt idx="54">
                        <c:v>99.201485610180157</c:v>
                      </c:pt>
                      <c:pt idx="55">
                        <c:v>99.358655595136213</c:v>
                      </c:pt>
                      <c:pt idx="56">
                        <c:v>99.382732394669617</c:v>
                      </c:pt>
                      <c:pt idx="57">
                        <c:v>99.48401236025866</c:v>
                      </c:pt>
                      <c:pt idx="58">
                        <c:v>99.48401236025866</c:v>
                      </c:pt>
                      <c:pt idx="59">
                        <c:v>99.493743249577847</c:v>
                      </c:pt>
                      <c:pt idx="60">
                        <c:v>99.611417273382244</c:v>
                      </c:pt>
                      <c:pt idx="61">
                        <c:v>99.679792878647191</c:v>
                      </c:pt>
                      <c:pt idx="62">
                        <c:v>99.646119346220104</c:v>
                      </c:pt>
                      <c:pt idx="63">
                        <c:v>99.708967657518286</c:v>
                      </c:pt>
                      <c:pt idx="64">
                        <c:v>99.617284424822927</c:v>
                      </c:pt>
                      <c:pt idx="65">
                        <c:v>99.646843795606969</c:v>
                      </c:pt>
                      <c:pt idx="66">
                        <c:v>99.605487510139</c:v>
                      </c:pt>
                      <c:pt idx="67">
                        <c:v>99.632632041818241</c:v>
                      </c:pt>
                      <c:pt idx="68">
                        <c:v>99.638168280328216</c:v>
                      </c:pt>
                      <c:pt idx="69">
                        <c:v>99.500057604734025</c:v>
                      </c:pt>
                      <c:pt idx="70">
                        <c:v>99.495952375911315</c:v>
                      </c:pt>
                      <c:pt idx="71">
                        <c:v>99.402847078071915</c:v>
                      </c:pt>
                      <c:pt idx="72">
                        <c:v>99.267652089111607</c:v>
                      </c:pt>
                      <c:pt idx="73">
                        <c:v>99.186996598997212</c:v>
                      </c:pt>
                      <c:pt idx="74">
                        <c:v>98.963186109487395</c:v>
                      </c:pt>
                      <c:pt idx="75">
                        <c:v>98.778379678143324</c:v>
                      </c:pt>
                      <c:pt idx="76">
                        <c:v>98.242313133172601</c:v>
                      </c:pt>
                      <c:pt idx="77">
                        <c:v>97.859168255089358</c:v>
                      </c:pt>
                      <c:pt idx="78">
                        <c:v>97.249324022769244</c:v>
                      </c:pt>
                      <c:pt idx="79">
                        <c:v>96.505143419024023</c:v>
                      </c:pt>
                      <c:pt idx="80">
                        <c:v>95.775165624524291</c:v>
                      </c:pt>
                      <c:pt idx="81">
                        <c:v>95.066268442035067</c:v>
                      </c:pt>
                      <c:pt idx="82">
                        <c:v>94.434377669096236</c:v>
                      </c:pt>
                      <c:pt idx="83">
                        <c:v>94.013606075275177</c:v>
                      </c:pt>
                      <c:pt idx="84">
                        <c:v>93.788686556188438</c:v>
                      </c:pt>
                      <c:pt idx="85">
                        <c:v>93.819927360424288</c:v>
                      </c:pt>
                      <c:pt idx="86">
                        <c:v>94.06697393274159</c:v>
                      </c:pt>
                      <c:pt idx="87">
                        <c:v>94.526114569050932</c:v>
                      </c:pt>
                      <c:pt idx="88">
                        <c:v>94.962654126507402</c:v>
                      </c:pt>
                      <c:pt idx="89">
                        <c:v>95.511242047271793</c:v>
                      </c:pt>
                      <c:pt idx="90">
                        <c:v>96.024895337074511</c:v>
                      </c:pt>
                      <c:pt idx="91">
                        <c:v>96.435721384261868</c:v>
                      </c:pt>
                      <c:pt idx="92">
                        <c:v>96.881133236948031</c:v>
                      </c:pt>
                      <c:pt idx="93">
                        <c:v>97.176637487633172</c:v>
                      </c:pt>
                      <c:pt idx="94">
                        <c:v>97.565372271485714</c:v>
                      </c:pt>
                      <c:pt idx="95">
                        <c:v>97.801051220302412</c:v>
                      </c:pt>
                      <c:pt idx="96">
                        <c:v>97.989944991382714</c:v>
                      </c:pt>
                      <c:pt idx="97">
                        <c:v>98.24106100262695</c:v>
                      </c:pt>
                      <c:pt idx="98">
                        <c:v>98.359584675977644</c:v>
                      </c:pt>
                      <c:pt idx="99">
                        <c:v>98.569085033446143</c:v>
                      </c:pt>
                      <c:pt idx="100">
                        <c:v>98.65577760959961</c:v>
                      </c:pt>
                      <c:pt idx="101">
                        <c:v>98.683449834160513</c:v>
                      </c:pt>
                      <c:pt idx="102">
                        <c:v>98.743704438935154</c:v>
                      </c:pt>
                      <c:pt idx="103">
                        <c:v>98.879972679299499</c:v>
                      </c:pt>
                      <c:pt idx="104">
                        <c:v>98.909397893658024</c:v>
                      </c:pt>
                      <c:pt idx="105">
                        <c:v>98.946970942136502</c:v>
                      </c:pt>
                      <c:pt idx="106">
                        <c:v>98.975367616084256</c:v>
                      </c:pt>
                      <c:pt idx="107">
                        <c:v>98.996206748873419</c:v>
                      </c:pt>
                      <c:pt idx="108">
                        <c:v>98.956657108739563</c:v>
                      </c:pt>
                      <c:pt idx="109">
                        <c:v>98.994811505636179</c:v>
                      </c:pt>
                      <c:pt idx="110">
                        <c:v>99.039798982581658</c:v>
                      </c:pt>
                      <c:pt idx="111">
                        <c:v>99.019004572508635</c:v>
                      </c:pt>
                      <c:pt idx="112">
                        <c:v>99.048778600607179</c:v>
                      </c:pt>
                      <c:pt idx="113">
                        <c:v>99.031195023648721</c:v>
                      </c:pt>
                      <c:pt idx="114">
                        <c:v>98.997226344740952</c:v>
                      </c:pt>
                      <c:pt idx="115">
                        <c:v>99.100572335694736</c:v>
                      </c:pt>
                      <c:pt idx="116">
                        <c:v>98.998845178113072</c:v>
                      </c:pt>
                      <c:pt idx="117">
                        <c:v>98.975090346967164</c:v>
                      </c:pt>
                      <c:pt idx="118">
                        <c:v>99.034003387486777</c:v>
                      </c:pt>
                      <c:pt idx="119">
                        <c:v>98.959152437010488</c:v>
                      </c:pt>
                      <c:pt idx="120">
                        <c:v>98.984874903545702</c:v>
                      </c:pt>
                      <c:pt idx="121">
                        <c:v>98.973525180854395</c:v>
                      </c:pt>
                      <c:pt idx="122">
                        <c:v>98.949895573313611</c:v>
                      </c:pt>
                      <c:pt idx="123">
                        <c:v>98.904800761849444</c:v>
                      </c:pt>
                      <c:pt idx="124">
                        <c:v>98.840074237148471</c:v>
                      </c:pt>
                      <c:pt idx="125">
                        <c:v>98.883103023247912</c:v>
                      </c:pt>
                      <c:pt idx="126">
                        <c:v>98.776608799259265</c:v>
                      </c:pt>
                      <c:pt idx="127">
                        <c:v>98.808931811165223</c:v>
                      </c:pt>
                      <c:pt idx="128">
                        <c:v>98.796222623409591</c:v>
                      </c:pt>
                      <c:pt idx="129">
                        <c:v>98.751861217598346</c:v>
                      </c:pt>
                      <c:pt idx="130">
                        <c:v>98.681643177103538</c:v>
                      </c:pt>
                      <c:pt idx="131">
                        <c:v>98.722713260634066</c:v>
                      </c:pt>
                      <c:pt idx="132">
                        <c:v>98.625663724027135</c:v>
                      </c:pt>
                      <c:pt idx="133">
                        <c:v>98.629214426338507</c:v>
                      </c:pt>
                      <c:pt idx="134">
                        <c:v>98.533130818339771</c:v>
                      </c:pt>
                      <c:pt idx="135">
                        <c:v>98.526557106598688</c:v>
                      </c:pt>
                      <c:pt idx="136">
                        <c:v>98.474825971590832</c:v>
                      </c:pt>
                      <c:pt idx="137">
                        <c:v>98.421529670470207</c:v>
                      </c:pt>
                      <c:pt idx="138">
                        <c:v>98.473332350100989</c:v>
                      </c:pt>
                      <c:pt idx="139">
                        <c:v>98.392193901543919</c:v>
                      </c:pt>
                      <c:pt idx="140">
                        <c:v>98.289465025458313</c:v>
                      </c:pt>
                      <c:pt idx="141">
                        <c:v>98.260397569383045</c:v>
                      </c:pt>
                      <c:pt idx="142">
                        <c:v>98.184383922070481</c:v>
                      </c:pt>
                      <c:pt idx="143">
                        <c:v>98.167936220041483</c:v>
                      </c:pt>
                      <c:pt idx="144">
                        <c:v>98.107645837093941</c:v>
                      </c:pt>
                      <c:pt idx="145">
                        <c:v>98.057193666261412</c:v>
                      </c:pt>
                      <c:pt idx="146">
                        <c:v>97.968023650923442</c:v>
                      </c:pt>
                      <c:pt idx="147">
                        <c:v>97.903771151844808</c:v>
                      </c:pt>
                      <c:pt idx="148">
                        <c:v>97.885955040208231</c:v>
                      </c:pt>
                      <c:pt idx="149">
                        <c:v>97.787975341443143</c:v>
                      </c:pt>
                      <c:pt idx="150">
                        <c:v>97.761617859230455</c:v>
                      </c:pt>
                      <c:pt idx="151">
                        <c:v>97.701703123652621</c:v>
                      </c:pt>
                      <c:pt idx="152">
                        <c:v>97.673825198043289</c:v>
                      </c:pt>
                      <c:pt idx="153">
                        <c:v>97.591202060816741</c:v>
                      </c:pt>
                      <c:pt idx="154">
                        <c:v>97.578922175967278</c:v>
                      </c:pt>
                      <c:pt idx="155">
                        <c:v>97.501513297140349</c:v>
                      </c:pt>
                      <c:pt idx="156">
                        <c:v>97.406261473047195</c:v>
                      </c:pt>
                      <c:pt idx="157">
                        <c:v>97.387121674519165</c:v>
                      </c:pt>
                      <c:pt idx="158">
                        <c:v>97.414945932869159</c:v>
                      </c:pt>
                      <c:pt idx="159">
                        <c:v>97.346105246525141</c:v>
                      </c:pt>
                      <c:pt idx="160">
                        <c:v>97.340032382313169</c:v>
                      </c:pt>
                      <c:pt idx="161">
                        <c:v>97.380521117425545</c:v>
                      </c:pt>
                      <c:pt idx="162">
                        <c:v>97.258196306276048</c:v>
                      </c:pt>
                      <c:pt idx="163">
                        <c:v>97.210194752721193</c:v>
                      </c:pt>
                      <c:pt idx="164">
                        <c:v>97.162819270300588</c:v>
                      </c:pt>
                      <c:pt idx="165">
                        <c:v>97.116320282778815</c:v>
                      </c:pt>
                      <c:pt idx="166">
                        <c:v>97.065385153503627</c:v>
                      </c:pt>
                      <c:pt idx="167">
                        <c:v>97.068891133098873</c:v>
                      </c:pt>
                      <c:pt idx="168">
                        <c:v>97.007286007803103</c:v>
                      </c:pt>
                      <c:pt idx="169">
                        <c:v>97.019458558133891</c:v>
                      </c:pt>
                      <c:pt idx="170">
                        <c:v>96.879800605513353</c:v>
                      </c:pt>
                      <c:pt idx="171">
                        <c:v>96.823660162381771</c:v>
                      </c:pt>
                      <c:pt idx="172">
                        <c:v>96.776266790874715</c:v>
                      </c:pt>
                      <c:pt idx="173">
                        <c:v>96.704698229858792</c:v>
                      </c:pt>
                      <c:pt idx="174">
                        <c:v>96.627530841976068</c:v>
                      </c:pt>
                      <c:pt idx="175">
                        <c:v>96.596638839757389</c:v>
                      </c:pt>
                      <c:pt idx="176">
                        <c:v>96.549665826613293</c:v>
                      </c:pt>
                      <c:pt idx="177">
                        <c:v>96.451051112170731</c:v>
                      </c:pt>
                      <c:pt idx="178">
                        <c:v>96.472766739858699</c:v>
                      </c:pt>
                      <c:pt idx="179">
                        <c:v>96.367327889910484</c:v>
                      </c:pt>
                      <c:pt idx="180">
                        <c:v>96.374196759855124</c:v>
                      </c:pt>
                      <c:pt idx="181">
                        <c:v>96.157684431473271</c:v>
                      </c:pt>
                      <c:pt idx="182">
                        <c:v>96.228349663960699</c:v>
                      </c:pt>
                      <c:pt idx="183">
                        <c:v>96.131344850069894</c:v>
                      </c:pt>
                      <c:pt idx="184">
                        <c:v>95.91617409766593</c:v>
                      </c:pt>
                      <c:pt idx="185">
                        <c:v>95.803070383763298</c:v>
                      </c:pt>
                      <c:pt idx="186">
                        <c:v>95.661695207795177</c:v>
                      </c:pt>
                      <c:pt idx="187">
                        <c:v>95.469715827205434</c:v>
                      </c:pt>
                      <c:pt idx="188">
                        <c:v>95.316320134695644</c:v>
                      </c:pt>
                      <c:pt idx="189">
                        <c:v>95.169399787397182</c:v>
                      </c:pt>
                      <c:pt idx="190">
                        <c:v>94.982133805955073</c:v>
                      </c:pt>
                      <c:pt idx="191">
                        <c:v>94.893106879862984</c:v>
                      </c:pt>
                      <c:pt idx="192">
                        <c:v>94.901388870408439</c:v>
                      </c:pt>
                      <c:pt idx="193">
                        <c:v>94.952431334202316</c:v>
                      </c:pt>
                      <c:pt idx="194">
                        <c:v>94.927960998212768</c:v>
                      </c:pt>
                      <c:pt idx="195">
                        <c:v>94.967617961142466</c:v>
                      </c:pt>
                      <c:pt idx="196">
                        <c:v>95.005307276959996</c:v>
                      </c:pt>
                      <c:pt idx="197">
                        <c:v>94.954023333944775</c:v>
                      </c:pt>
                      <c:pt idx="198">
                        <c:v>95.025252025763891</c:v>
                      </c:pt>
                      <c:pt idx="199">
                        <c:v>95.067046558681255</c:v>
                      </c:pt>
                      <c:pt idx="200">
                        <c:v>95.030993965322295</c:v>
                      </c:pt>
                      <c:pt idx="201">
                        <c:v>95.060329734248569</c:v>
                      </c:pt>
                      <c:pt idx="202">
                        <c:v>95.049972773795133</c:v>
                      </c:pt>
                      <c:pt idx="203">
                        <c:v>95.01975156542683</c:v>
                      </c:pt>
                      <c:pt idx="204">
                        <c:v>95.039007631293885</c:v>
                      </c:pt>
                      <c:pt idx="205">
                        <c:v>95.011684220473015</c:v>
                      </c:pt>
                      <c:pt idx="206">
                        <c:v>94.974263229229351</c:v>
                      </c:pt>
                      <c:pt idx="207">
                        <c:v>94.935035569205851</c:v>
                      </c:pt>
                      <c:pt idx="208">
                        <c:v>94.936895893522163</c:v>
                      </c:pt>
                      <c:pt idx="209">
                        <c:v>94.963172874845824</c:v>
                      </c:pt>
                      <c:pt idx="210">
                        <c:v>94.924213539396192</c:v>
                      </c:pt>
                      <c:pt idx="211">
                        <c:v>94.866507918428965</c:v>
                      </c:pt>
                      <c:pt idx="212">
                        <c:v>94.841125321090558</c:v>
                      </c:pt>
                      <c:pt idx="213">
                        <c:v>94.821985522562557</c:v>
                      </c:pt>
                      <c:pt idx="214">
                        <c:v>94.736035284882391</c:v>
                      </c:pt>
                      <c:pt idx="215">
                        <c:v>94.800878076922388</c:v>
                      </c:pt>
                      <c:pt idx="216">
                        <c:v>94.699240353050115</c:v>
                      </c:pt>
                      <c:pt idx="217">
                        <c:v>94.726617419407461</c:v>
                      </c:pt>
                      <c:pt idx="218">
                        <c:v>94.648841849476938</c:v>
                      </c:pt>
                      <c:pt idx="219">
                        <c:v>94.641552621169339</c:v>
                      </c:pt>
                      <c:pt idx="220">
                        <c:v>94.622752680115255</c:v>
                      </c:pt>
                      <c:pt idx="221">
                        <c:v>94.613316937276764</c:v>
                      </c:pt>
                      <c:pt idx="222">
                        <c:v>94.596368375995766</c:v>
                      </c:pt>
                      <c:pt idx="223">
                        <c:v>94.562837944537407</c:v>
                      </c:pt>
                      <c:pt idx="224">
                        <c:v>94.510945819474387</c:v>
                      </c:pt>
                      <c:pt idx="225">
                        <c:v>94.466244544466349</c:v>
                      </c:pt>
                      <c:pt idx="226">
                        <c:v>94.438804866306427</c:v>
                      </c:pt>
                      <c:pt idx="227">
                        <c:v>94.397546959091073</c:v>
                      </c:pt>
                      <c:pt idx="228">
                        <c:v>94.347926572164099</c:v>
                      </c:pt>
                      <c:pt idx="229">
                        <c:v>94.377584321200729</c:v>
                      </c:pt>
                      <c:pt idx="230">
                        <c:v>94.323375747008384</c:v>
                      </c:pt>
                      <c:pt idx="231">
                        <c:v>94.256806798800412</c:v>
                      </c:pt>
                      <c:pt idx="232">
                        <c:v>94.253282930118715</c:v>
                      </c:pt>
                      <c:pt idx="233">
                        <c:v>94.213232442455762</c:v>
                      </c:pt>
                      <c:pt idx="234">
                        <c:v>94.195961901064422</c:v>
                      </c:pt>
                      <c:pt idx="235">
                        <c:v>94.15478448301522</c:v>
                      </c:pt>
                      <c:pt idx="236">
                        <c:v>94.097812267700931</c:v>
                      </c:pt>
                      <c:pt idx="237">
                        <c:v>94.084575398786498</c:v>
                      </c:pt>
                      <c:pt idx="238">
                        <c:v>94.070265266745182</c:v>
                      </c:pt>
                      <c:pt idx="239">
                        <c:v>94.047843067033938</c:v>
                      </c:pt>
                      <c:pt idx="240">
                        <c:v>93.987812064117051</c:v>
                      </c:pt>
                      <c:pt idx="241">
                        <c:v>94.00383940778309</c:v>
                      </c:pt>
                      <c:pt idx="242">
                        <c:v>93.953592949721866</c:v>
                      </c:pt>
                      <c:pt idx="243">
                        <c:v>93.969262546827522</c:v>
                      </c:pt>
                      <c:pt idx="244">
                        <c:v>93.903525370802242</c:v>
                      </c:pt>
                      <c:pt idx="245">
                        <c:v>93.881684531231997</c:v>
                      </c:pt>
                      <c:pt idx="246">
                        <c:v>93.898051744094857</c:v>
                      </c:pt>
                      <c:pt idx="247">
                        <c:v>93.816421380829041</c:v>
                      </c:pt>
                      <c:pt idx="248">
                        <c:v>93.83867363421902</c:v>
                      </c:pt>
                      <c:pt idx="249">
                        <c:v>93.79266656140598</c:v>
                      </c:pt>
                      <c:pt idx="250">
                        <c:v>93.782112832724479</c:v>
                      </c:pt>
                      <c:pt idx="251">
                        <c:v>93.735229265012634</c:v>
                      </c:pt>
                      <c:pt idx="252">
                        <c:v>93.72263634459604</c:v>
                      </c:pt>
                      <c:pt idx="253">
                        <c:v>93.691028837533722</c:v>
                      </c:pt>
                      <c:pt idx="254">
                        <c:v>93.639923773660129</c:v>
                      </c:pt>
                      <c:pt idx="255">
                        <c:v>93.681172736332243</c:v>
                      </c:pt>
                      <c:pt idx="256">
                        <c:v>93.649806708491241</c:v>
                      </c:pt>
                      <c:pt idx="257">
                        <c:v>93.640183141967896</c:v>
                      </c:pt>
                      <c:pt idx="258">
                        <c:v>93.58572414401101</c:v>
                      </c:pt>
                      <c:pt idx="259">
                        <c:v>93.546639584956225</c:v>
                      </c:pt>
                      <c:pt idx="260">
                        <c:v>93.536202135336623</c:v>
                      </c:pt>
                      <c:pt idx="261">
                        <c:v>93.511427720046044</c:v>
                      </c:pt>
                      <c:pt idx="262">
                        <c:v>93.489551102302897</c:v>
                      </c:pt>
                      <c:pt idx="263">
                        <c:v>93.421864168251929</c:v>
                      </c:pt>
                      <c:pt idx="264">
                        <c:v>93.366135138940081</c:v>
                      </c:pt>
                      <c:pt idx="265">
                        <c:v>93.325091889039243</c:v>
                      </c:pt>
                      <c:pt idx="266">
                        <c:v>93.273700623228194</c:v>
                      </c:pt>
                      <c:pt idx="267">
                        <c:v>93.198778128128978</c:v>
                      </c:pt>
                      <c:pt idx="268">
                        <c:v>93.202141006755497</c:v>
                      </c:pt>
                      <c:pt idx="269">
                        <c:v>93.214823372604343</c:v>
                      </c:pt>
                      <c:pt idx="270">
                        <c:v>93.210852311929997</c:v>
                      </c:pt>
                      <c:pt idx="271">
                        <c:v>93.136502220705694</c:v>
                      </c:pt>
                      <c:pt idx="272">
                        <c:v>93.110663486831442</c:v>
                      </c:pt>
                      <c:pt idx="273">
                        <c:v>93.109661780050359</c:v>
                      </c:pt>
                      <c:pt idx="274">
                        <c:v>93.094564586819601</c:v>
                      </c:pt>
                      <c:pt idx="275">
                        <c:v>93.09777541993418</c:v>
                      </c:pt>
                      <c:pt idx="276">
                        <c:v>93.049299840757016</c:v>
                      </c:pt>
                      <c:pt idx="277">
                        <c:v>93.033549754485193</c:v>
                      </c:pt>
                      <c:pt idx="278">
                        <c:v>92.976819018392248</c:v>
                      </c:pt>
                      <c:pt idx="279">
                        <c:v>92.953064198969201</c:v>
                      </c:pt>
                      <c:pt idx="280">
                        <c:v>92.930561510091806</c:v>
                      </c:pt>
                      <c:pt idx="281">
                        <c:v>92.87952799084114</c:v>
                      </c:pt>
                      <c:pt idx="282">
                        <c:v>92.816742291345534</c:v>
                      </c:pt>
                      <c:pt idx="283">
                        <c:v>92.813924982964238</c:v>
                      </c:pt>
                      <c:pt idx="284">
                        <c:v>92.753670366466736</c:v>
                      </c:pt>
                      <c:pt idx="285">
                        <c:v>92.724871223242474</c:v>
                      </c:pt>
                      <c:pt idx="286">
                        <c:v>92.694408535652812</c:v>
                      </c:pt>
                      <c:pt idx="287">
                        <c:v>92.652667658271938</c:v>
                      </c:pt>
                      <c:pt idx="288">
                        <c:v>92.596214179573209</c:v>
                      </c:pt>
                      <c:pt idx="289">
                        <c:v>92.562486991609632</c:v>
                      </c:pt>
                      <c:pt idx="290">
                        <c:v>92.503967487546177</c:v>
                      </c:pt>
                      <c:pt idx="291">
                        <c:v>92.475570813598424</c:v>
                      </c:pt>
                      <c:pt idx="292">
                        <c:v>92.418392885512844</c:v>
                      </c:pt>
                      <c:pt idx="293">
                        <c:v>92.361688983049575</c:v>
                      </c:pt>
                      <c:pt idx="294">
                        <c:v>92.319009010690166</c:v>
                      </c:pt>
                      <c:pt idx="295">
                        <c:v>92.283305231071225</c:v>
                      </c:pt>
                      <c:pt idx="296">
                        <c:v>92.238818601654842</c:v>
                      </c:pt>
                      <c:pt idx="297">
                        <c:v>92.177392355500714</c:v>
                      </c:pt>
                      <c:pt idx="298">
                        <c:v>92.163064334372947</c:v>
                      </c:pt>
                      <c:pt idx="299">
                        <c:v>92.055344801745463</c:v>
                      </c:pt>
                      <c:pt idx="300">
                        <c:v>92.026071632898891</c:v>
                      </c:pt>
                      <c:pt idx="301">
                        <c:v>91.971630524028441</c:v>
                      </c:pt>
                      <c:pt idx="302">
                        <c:v>91.894633059021245</c:v>
                      </c:pt>
                      <c:pt idx="303">
                        <c:v>91.858652010285226</c:v>
                      </c:pt>
                      <c:pt idx="304">
                        <c:v>91.784919057374793</c:v>
                      </c:pt>
                      <c:pt idx="305">
                        <c:v>91.718439542876212</c:v>
                      </c:pt>
                      <c:pt idx="306">
                        <c:v>91.679202938309501</c:v>
                      </c:pt>
                      <c:pt idx="307">
                        <c:v>91.603269791885964</c:v>
                      </c:pt>
                      <c:pt idx="308">
                        <c:v>91.505129114788573</c:v>
                      </c:pt>
                      <c:pt idx="309">
                        <c:v>91.432809270756124</c:v>
                      </c:pt>
                      <c:pt idx="310">
                        <c:v>91.387464035527373</c:v>
                      </c:pt>
                      <c:pt idx="311">
                        <c:v>91.324356344198563</c:v>
                      </c:pt>
                      <c:pt idx="312">
                        <c:v>91.216350621356469</c:v>
                      </c:pt>
                      <c:pt idx="313">
                        <c:v>91.134917014595871</c:v>
                      </c:pt>
                      <c:pt idx="314">
                        <c:v>91.087926112365324</c:v>
                      </c:pt>
                      <c:pt idx="315">
                        <c:v>91.000500142281766</c:v>
                      </c:pt>
                      <c:pt idx="316">
                        <c:v>90.881252007821359</c:v>
                      </c:pt>
                      <c:pt idx="317">
                        <c:v>90.791983602507912</c:v>
                      </c:pt>
                      <c:pt idx="318">
                        <c:v>90.724278791093369</c:v>
                      </c:pt>
                      <c:pt idx="319">
                        <c:v>90.619448111470092</c:v>
                      </c:pt>
                      <c:pt idx="320">
                        <c:v>90.557574673323316</c:v>
                      </c:pt>
                      <c:pt idx="321">
                        <c:v>90.459818576415998</c:v>
                      </c:pt>
                      <c:pt idx="322">
                        <c:v>90.35141931711776</c:v>
                      </c:pt>
                      <c:pt idx="323">
                        <c:v>90.256391083159471</c:v>
                      </c:pt>
                      <c:pt idx="324">
                        <c:v>90.160459532395578</c:v>
                      </c:pt>
                      <c:pt idx="325">
                        <c:v>90.070189420301048</c:v>
                      </c:pt>
                      <c:pt idx="326">
                        <c:v>89.954456209979099</c:v>
                      </c:pt>
                      <c:pt idx="327">
                        <c:v>89.871063912372449</c:v>
                      </c:pt>
                      <c:pt idx="328">
                        <c:v>89.768496026342007</c:v>
                      </c:pt>
                      <c:pt idx="329">
                        <c:v>89.673503570556605</c:v>
                      </c:pt>
                      <c:pt idx="330">
                        <c:v>89.56714350299346</c:v>
                      </c:pt>
                      <c:pt idx="331">
                        <c:v>89.454522759256349</c:v>
                      </c:pt>
                      <c:pt idx="332">
                        <c:v>89.373903035591979</c:v>
                      </c:pt>
                      <c:pt idx="333">
                        <c:v>89.250925331401433</c:v>
                      </c:pt>
                      <c:pt idx="334">
                        <c:v>89.167676134763497</c:v>
                      </c:pt>
                      <c:pt idx="335">
                        <c:v>89.0366757966124</c:v>
                      </c:pt>
                      <c:pt idx="336">
                        <c:v>88.926818693997234</c:v>
                      </c:pt>
                      <c:pt idx="337">
                        <c:v>88.790845600113585</c:v>
                      </c:pt>
                      <c:pt idx="338">
                        <c:v>88.676910102305371</c:v>
                      </c:pt>
                      <c:pt idx="339">
                        <c:v>88.563734832056937</c:v>
                      </c:pt>
                      <c:pt idx="340">
                        <c:v>88.410267594924221</c:v>
                      </c:pt>
                      <c:pt idx="341">
                        <c:v>88.292405759157802</c:v>
                      </c:pt>
                      <c:pt idx="342">
                        <c:v>88.173211291956747</c:v>
                      </c:pt>
                      <c:pt idx="343">
                        <c:v>88.040028661101829</c:v>
                      </c:pt>
                      <c:pt idx="344">
                        <c:v>87.90271399124029</c:v>
                      </c:pt>
                      <c:pt idx="345">
                        <c:v>87.780621714768913</c:v>
                      </c:pt>
                      <c:pt idx="346">
                        <c:v>87.639300206060142</c:v>
                      </c:pt>
                      <c:pt idx="347">
                        <c:v>87.475368685678134</c:v>
                      </c:pt>
                      <c:pt idx="348">
                        <c:v>87.32191933763184</c:v>
                      </c:pt>
                      <c:pt idx="349">
                        <c:v>87.176438944563884</c:v>
                      </c:pt>
                      <c:pt idx="350">
                        <c:v>87.024179115260665</c:v>
                      </c:pt>
                      <c:pt idx="351">
                        <c:v>86.862116852015347</c:v>
                      </c:pt>
                      <c:pt idx="352">
                        <c:v>86.690404200339856</c:v>
                      </c:pt>
                      <c:pt idx="353">
                        <c:v>86.514970900031727</c:v>
                      </c:pt>
                      <c:pt idx="354">
                        <c:v>86.357362667626262</c:v>
                      </c:pt>
                      <c:pt idx="355">
                        <c:v>86.209601603601897</c:v>
                      </c:pt>
                      <c:pt idx="356">
                        <c:v>86.040464769363496</c:v>
                      </c:pt>
                      <c:pt idx="357">
                        <c:v>85.870496151219555</c:v>
                      </c:pt>
                      <c:pt idx="358">
                        <c:v>85.680886887018474</c:v>
                      </c:pt>
                      <c:pt idx="359">
                        <c:v>85.499783203497728</c:v>
                      </c:pt>
                      <c:pt idx="360">
                        <c:v>85.31148868164486</c:v>
                      </c:pt>
                      <c:pt idx="361">
                        <c:v>85.136574129675154</c:v>
                      </c:pt>
                      <c:pt idx="362">
                        <c:v>84.941840040783845</c:v>
                      </c:pt>
                      <c:pt idx="363">
                        <c:v>84.751336392597494</c:v>
                      </c:pt>
                      <c:pt idx="364">
                        <c:v>84.532069367636922</c:v>
                      </c:pt>
                      <c:pt idx="365">
                        <c:v>84.351064062368806</c:v>
                      </c:pt>
                      <c:pt idx="366">
                        <c:v>84.143746009326975</c:v>
                      </c:pt>
                      <c:pt idx="367">
                        <c:v>83.90844269615711</c:v>
                      </c:pt>
                      <c:pt idx="368">
                        <c:v>83.676913675433525</c:v>
                      </c:pt>
                      <c:pt idx="369">
                        <c:v>83.446592074262327</c:v>
                      </c:pt>
                      <c:pt idx="370">
                        <c:v>83.226117641472214</c:v>
                      </c:pt>
                      <c:pt idx="371">
                        <c:v>82.95557561803966</c:v>
                      </c:pt>
                      <c:pt idx="372">
                        <c:v>82.718760806016363</c:v>
                      </c:pt>
                      <c:pt idx="373">
                        <c:v>82.433917595085703</c:v>
                      </c:pt>
                      <c:pt idx="374">
                        <c:v>82.168518285429812</c:v>
                      </c:pt>
                      <c:pt idx="375">
                        <c:v>81.914504464915268</c:v>
                      </c:pt>
                      <c:pt idx="376">
                        <c:v>81.625654426860251</c:v>
                      </c:pt>
                      <c:pt idx="377">
                        <c:v>81.335257088333151</c:v>
                      </c:pt>
                      <c:pt idx="378">
                        <c:v>81.003825456171327</c:v>
                      </c:pt>
                      <c:pt idx="379">
                        <c:v>80.694198885406834</c:v>
                      </c:pt>
                      <c:pt idx="380">
                        <c:v>80.398980836659149</c:v>
                      </c:pt>
                      <c:pt idx="381">
                        <c:v>80.068175263908714</c:v>
                      </c:pt>
                      <c:pt idx="382">
                        <c:v>79.738603944340326</c:v>
                      </c:pt>
                      <c:pt idx="383">
                        <c:v>79.389391966991965</c:v>
                      </c:pt>
                      <c:pt idx="384">
                        <c:v>79.01251672134876</c:v>
                      </c:pt>
                      <c:pt idx="385">
                        <c:v>78.644638959371832</c:v>
                      </c:pt>
                      <c:pt idx="386">
                        <c:v>78.249035317297498</c:v>
                      </c:pt>
                      <c:pt idx="387">
                        <c:v>77.833808906529626</c:v>
                      </c:pt>
                      <c:pt idx="388">
                        <c:v>77.431345350776752</c:v>
                      </c:pt>
                      <c:pt idx="389">
                        <c:v>76.988652428219282</c:v>
                      </c:pt>
                      <c:pt idx="390">
                        <c:v>76.518671861290983</c:v>
                      </c:pt>
                      <c:pt idx="391">
                        <c:v>76.033433122799607</c:v>
                      </c:pt>
                      <c:pt idx="392">
                        <c:v>75.580937754577164</c:v>
                      </c:pt>
                      <c:pt idx="393">
                        <c:v>75.107317063350962</c:v>
                      </c:pt>
                      <c:pt idx="394">
                        <c:v>74.583436491387275</c:v>
                      </c:pt>
                      <c:pt idx="395">
                        <c:v>74.049614839200046</c:v>
                      </c:pt>
                      <c:pt idx="396">
                        <c:v>73.500673650008309</c:v>
                      </c:pt>
                      <c:pt idx="397">
                        <c:v>72.862092886266481</c:v>
                      </c:pt>
                      <c:pt idx="398">
                        <c:v>72.291292968418048</c:v>
                      </c:pt>
                      <c:pt idx="399">
                        <c:v>71.643647631074373</c:v>
                      </c:pt>
                      <c:pt idx="400">
                        <c:v>70.969640333384973</c:v>
                      </c:pt>
                      <c:pt idx="401">
                        <c:v>70.316440880167733</c:v>
                      </c:pt>
                      <c:pt idx="402">
                        <c:v>69.597803863816083</c:v>
                      </c:pt>
                      <c:pt idx="403">
                        <c:v>68.864163566076115</c:v>
                      </c:pt>
                      <c:pt idx="404">
                        <c:v>68.128917845917428</c:v>
                      </c:pt>
                      <c:pt idx="405">
                        <c:v>67.3139110196296</c:v>
                      </c:pt>
                      <c:pt idx="406">
                        <c:v>66.574452759575252</c:v>
                      </c:pt>
                      <c:pt idx="407">
                        <c:v>65.735302067264129</c:v>
                      </c:pt>
                      <c:pt idx="408">
                        <c:v>64.9170799297287</c:v>
                      </c:pt>
                      <c:pt idx="409">
                        <c:v>64.205937842733093</c:v>
                      </c:pt>
                      <c:pt idx="410">
                        <c:v>63.271383280816842</c:v>
                      </c:pt>
                      <c:pt idx="411">
                        <c:v>62.362841842060583</c:v>
                      </c:pt>
                      <c:pt idx="412">
                        <c:v>61.427191649797962</c:v>
                      </c:pt>
                      <c:pt idx="413">
                        <c:v>60.575680571748364</c:v>
                      </c:pt>
                      <c:pt idx="414">
                        <c:v>59.603566372307057</c:v>
                      </c:pt>
                      <c:pt idx="415">
                        <c:v>58.521724748543022</c:v>
                      </c:pt>
                      <c:pt idx="416">
                        <c:v>57.300936210591921</c:v>
                      </c:pt>
                      <c:pt idx="417">
                        <c:v>56.13548315377367</c:v>
                      </c:pt>
                      <c:pt idx="418">
                        <c:v>54.88672277837081</c:v>
                      </c:pt>
                      <c:pt idx="419">
                        <c:v>53.599723027049265</c:v>
                      </c:pt>
                      <c:pt idx="420">
                        <c:v>52.116450854353317</c:v>
                      </c:pt>
                      <c:pt idx="421">
                        <c:v>50.422859974682439</c:v>
                      </c:pt>
                      <c:pt idx="422">
                        <c:v>48.952502702513435</c:v>
                      </c:pt>
                      <c:pt idx="423">
                        <c:v>47.729013111797236</c:v>
                      </c:pt>
                      <c:pt idx="424">
                        <c:v>46.297015949296132</c:v>
                      </c:pt>
                      <c:pt idx="425">
                        <c:v>44.744357520010929</c:v>
                      </c:pt>
                      <c:pt idx="426">
                        <c:v>43.382377139920656</c:v>
                      </c:pt>
                      <c:pt idx="427">
                        <c:v>41.994285246694936</c:v>
                      </c:pt>
                      <c:pt idx="428">
                        <c:v>40.824820896342132</c:v>
                      </c:pt>
                      <c:pt idx="429">
                        <c:v>39.760746195088373</c:v>
                      </c:pt>
                      <c:pt idx="430">
                        <c:v>38.525643046962905</c:v>
                      </c:pt>
                      <c:pt idx="431">
                        <c:v>37.281437307996171</c:v>
                      </c:pt>
                      <c:pt idx="432">
                        <c:v>36.058678883866406</c:v>
                      </c:pt>
                      <c:pt idx="433">
                        <c:v>35.13483008442077</c:v>
                      </c:pt>
                      <c:pt idx="434">
                        <c:v>34.068204148570203</c:v>
                      </c:pt>
                      <c:pt idx="435">
                        <c:v>32.947510523875238</c:v>
                      </c:pt>
                      <c:pt idx="436">
                        <c:v>31.754709461672959</c:v>
                      </c:pt>
                      <c:pt idx="437">
                        <c:v>30.537677327081667</c:v>
                      </c:pt>
                      <c:pt idx="438">
                        <c:v>29.636100909178985</c:v>
                      </c:pt>
                      <c:pt idx="439">
                        <c:v>28.75132100704533</c:v>
                      </c:pt>
                      <c:pt idx="440">
                        <c:v>27.535201145525747</c:v>
                      </c:pt>
                      <c:pt idx="441">
                        <c:v>26.168516310831052</c:v>
                      </c:pt>
                      <c:pt idx="442">
                        <c:v>25.024181894985571</c:v>
                      </c:pt>
                      <c:pt idx="443">
                        <c:v>24.102776983895183</c:v>
                      </c:pt>
                      <c:pt idx="444">
                        <c:v>23.043031113321867</c:v>
                      </c:pt>
                      <c:pt idx="445">
                        <c:v>21.902350244450545</c:v>
                      </c:pt>
                      <c:pt idx="446">
                        <c:v>20.64048490576937</c:v>
                      </c:pt>
                      <c:pt idx="447">
                        <c:v>19.51804946316366</c:v>
                      </c:pt>
                      <c:pt idx="448">
                        <c:v>18.412496617298011</c:v>
                      </c:pt>
                      <c:pt idx="449">
                        <c:v>17.228279409321438</c:v>
                      </c:pt>
                      <c:pt idx="450">
                        <c:v>15.931163074818828</c:v>
                      </c:pt>
                      <c:pt idx="451">
                        <c:v>14.200963961605838</c:v>
                      </c:pt>
                      <c:pt idx="452">
                        <c:v>12.323926103932381</c:v>
                      </c:pt>
                      <c:pt idx="453">
                        <c:v>10.605500430373437</c:v>
                      </c:pt>
                      <c:pt idx="454">
                        <c:v>8.6886233907854695</c:v>
                      </c:pt>
                      <c:pt idx="455">
                        <c:v>6.7489205685379181</c:v>
                      </c:pt>
                      <c:pt idx="456">
                        <c:v>4.8429678618262004</c:v>
                      </c:pt>
                      <c:pt idx="457">
                        <c:v>3.2971735453484894</c:v>
                      </c:pt>
                      <c:pt idx="458">
                        <c:v>2.3764439038969503</c:v>
                      </c:pt>
                      <c:pt idx="459">
                        <c:v>1.6984826022965109</c:v>
                      </c:pt>
                      <c:pt idx="460">
                        <c:v>1.2269659396070518</c:v>
                      </c:pt>
                      <c:pt idx="461">
                        <c:v>0.93686697228535121</c:v>
                      </c:pt>
                      <c:pt idx="462">
                        <c:v>0.78346946824177999</c:v>
                      </c:pt>
                      <c:pt idx="463">
                        <c:v>0.6798315404095302</c:v>
                      </c:pt>
                      <c:pt idx="464">
                        <c:v>0.56733083279417229</c:v>
                      </c:pt>
                      <c:pt idx="465">
                        <c:v>0.50774229790845804</c:v>
                      </c:pt>
                      <c:pt idx="466">
                        <c:v>0.40811948760813455</c:v>
                      </c:pt>
                      <c:pt idx="467">
                        <c:v>0.33123958801243525</c:v>
                      </c:pt>
                      <c:pt idx="468">
                        <c:v>0.27556308931128892</c:v>
                      </c:pt>
                      <c:pt idx="469">
                        <c:v>0.20432853043451565</c:v>
                      </c:pt>
                      <c:pt idx="470">
                        <c:v>0.16025200914557247</c:v>
                      </c:pt>
                      <c:pt idx="471">
                        <c:v>0.13619109702004001</c:v>
                      </c:pt>
                      <c:pt idx="472">
                        <c:v>0.10323015356239393</c:v>
                      </c:pt>
                      <c:pt idx="473">
                        <c:v>7.7143297238499373E-2</c:v>
                      </c:pt>
                      <c:pt idx="474">
                        <c:v>6.7149052490539138E-2</c:v>
                      </c:pt>
                      <c:pt idx="475">
                        <c:v>5.5544926451480514E-2</c:v>
                      </c:pt>
                      <c:pt idx="476">
                        <c:v>4.6649803704156348E-2</c:v>
                      </c:pt>
                      <c:pt idx="477">
                        <c:v>3.6719982503544996E-2</c:v>
                      </c:pt>
                      <c:pt idx="478">
                        <c:v>3.7426982059573038E-2</c:v>
                      </c:pt>
                      <c:pt idx="479">
                        <c:v>3.0877545586053275E-2</c:v>
                      </c:pt>
                      <c:pt idx="480">
                        <c:v>4.349708495155867E-2</c:v>
                      </c:pt>
                      <c:pt idx="481">
                        <c:v>3.9594106084141413E-2</c:v>
                      </c:pt>
                      <c:pt idx="482">
                        <c:v>2.451444917549327E-2</c:v>
                      </c:pt>
                      <c:pt idx="483">
                        <c:v>3.4838375508255907E-2</c:v>
                      </c:pt>
                      <c:pt idx="484">
                        <c:v>3.0824583503710271E-2</c:v>
                      </c:pt>
                      <c:pt idx="485">
                        <c:v>2.9769283211793764E-2</c:v>
                      </c:pt>
                      <c:pt idx="486">
                        <c:v>2.773030099941463E-2</c:v>
                      </c:pt>
                      <c:pt idx="487">
                        <c:v>3.2834076846593653E-2</c:v>
                      </c:pt>
                      <c:pt idx="488">
                        <c:v>2.6377295079290861E-2</c:v>
                      </c:pt>
                      <c:pt idx="489">
                        <c:v>2.6523366046668849E-2</c:v>
                      </c:pt>
                      <c:pt idx="490">
                        <c:v>2.2360666646377047E-2</c:v>
                      </c:pt>
                      <c:pt idx="491">
                        <c:v>2.6348596647168616E-2</c:v>
                      </c:pt>
                      <c:pt idx="492">
                        <c:v>2.9130471660080173E-2</c:v>
                      </c:pt>
                      <c:pt idx="493">
                        <c:v>2.9700300409201384E-2</c:v>
                      </c:pt>
                      <c:pt idx="494">
                        <c:v>2.1764091556008697E-2</c:v>
                      </c:pt>
                      <c:pt idx="495">
                        <c:v>2.1886270089294026E-2</c:v>
                      </c:pt>
                      <c:pt idx="496">
                        <c:v>2.7040634491074744E-2</c:v>
                      </c:pt>
                      <c:pt idx="497">
                        <c:v>1.7001019866431179E-2</c:v>
                      </c:pt>
                      <c:pt idx="498">
                        <c:v>1.863798812995951E-2</c:v>
                      </c:pt>
                      <c:pt idx="499">
                        <c:v>2.1793490921457902E-2</c:v>
                      </c:pt>
                      <c:pt idx="500">
                        <c:v>2.6086015654060091E-2</c:v>
                      </c:pt>
                      <c:pt idx="501">
                        <c:v>2.5012011044469696E-2</c:v>
                      </c:pt>
                      <c:pt idx="502">
                        <c:v>1.736019251290442E-2</c:v>
                      </c:pt>
                      <c:pt idx="503">
                        <c:v>1.7751940494151727E-2</c:v>
                      </c:pt>
                      <c:pt idx="504">
                        <c:v>1.9949030520396423E-2</c:v>
                      </c:pt>
                      <c:pt idx="505">
                        <c:v>1.9484979634651338E-2</c:v>
                      </c:pt>
                      <c:pt idx="506">
                        <c:v>1.5378291643956044E-2</c:v>
                      </c:pt>
                      <c:pt idx="507">
                        <c:v>2.1338722314573153E-2</c:v>
                      </c:pt>
                      <c:pt idx="508">
                        <c:v>2.0236119714336712E-2</c:v>
                      </c:pt>
                      <c:pt idx="509">
                        <c:v>1.6720942068984043E-2</c:v>
                      </c:pt>
                      <c:pt idx="510">
                        <c:v>1.9478909361191721E-2</c:v>
                      </c:pt>
                      <c:pt idx="511">
                        <c:v>2.241203036346388E-2</c:v>
                      </c:pt>
                      <c:pt idx="512">
                        <c:v>1.9110172747222327E-2</c:v>
                      </c:pt>
                      <c:pt idx="513">
                        <c:v>1.6163843432926022E-2</c:v>
                      </c:pt>
                      <c:pt idx="514">
                        <c:v>2.073996585760704E-2</c:v>
                      </c:pt>
                      <c:pt idx="515">
                        <c:v>1.865423376502711E-2</c:v>
                      </c:pt>
                      <c:pt idx="516">
                        <c:v>1.5234421702414333E-2</c:v>
                      </c:pt>
                      <c:pt idx="517">
                        <c:v>1.3903877992127662E-2</c:v>
                      </c:pt>
                      <c:pt idx="518">
                        <c:v>1.6419788606573917E-2</c:v>
                      </c:pt>
                      <c:pt idx="519">
                        <c:v>1.7972230432549609E-2</c:v>
                      </c:pt>
                      <c:pt idx="520">
                        <c:v>1.0878476761066661E-2</c:v>
                      </c:pt>
                      <c:pt idx="521">
                        <c:v>1.9366709667466387E-2</c:v>
                      </c:pt>
                      <c:pt idx="522">
                        <c:v>1.9610643116718625E-2</c:v>
                      </c:pt>
                      <c:pt idx="523">
                        <c:v>2.0509760406546278E-2</c:v>
                      </c:pt>
                      <c:pt idx="524">
                        <c:v>1.6864233370088598E-2</c:v>
                      </c:pt>
                      <c:pt idx="525">
                        <c:v>1.9307498256679215E-2</c:v>
                      </c:pt>
                      <c:pt idx="526">
                        <c:v>1.7232437191731651E-2</c:v>
                      </c:pt>
                      <c:pt idx="527">
                        <c:v>1.2586720558623565E-2</c:v>
                      </c:pt>
                      <c:pt idx="528">
                        <c:v>1.5345619138384094E-2</c:v>
                      </c:pt>
                      <c:pt idx="529">
                        <c:v>1.4440169557422368E-2</c:v>
                      </c:pt>
                      <c:pt idx="530">
                        <c:v>1.8392438848387663E-2</c:v>
                      </c:pt>
                      <c:pt idx="531">
                        <c:v>9.5164833404653964E-3</c:v>
                      </c:pt>
                      <c:pt idx="532">
                        <c:v>1.8514243996815536E-2</c:v>
                      </c:pt>
                      <c:pt idx="533">
                        <c:v>1.8976838445987035E-2</c:v>
                      </c:pt>
                      <c:pt idx="534">
                        <c:v>1.2612072699968129E-2</c:v>
                      </c:pt>
                      <c:pt idx="535">
                        <c:v>1.2488054533216797E-2</c:v>
                      </c:pt>
                      <c:pt idx="536">
                        <c:v>2.2229299722628094E-2</c:v>
                      </c:pt>
                      <c:pt idx="537">
                        <c:v>1.7602322353043643E-2</c:v>
                      </c:pt>
                      <c:pt idx="538">
                        <c:v>3.413848123711772E-2</c:v>
                      </c:pt>
                      <c:pt idx="539">
                        <c:v>1.7465369896152664E-2</c:v>
                      </c:pt>
                      <c:pt idx="540">
                        <c:v>1.1104843526003666E-2</c:v>
                      </c:pt>
                      <c:pt idx="541">
                        <c:v>1.7052529884827895E-2</c:v>
                      </c:pt>
                      <c:pt idx="542">
                        <c:v>1.2760957177520316E-2</c:v>
                      </c:pt>
                      <c:pt idx="543">
                        <c:v>1.7235804231973961E-2</c:v>
                      </c:pt>
                      <c:pt idx="544">
                        <c:v>1.6357363009933824E-2</c:v>
                      </c:pt>
                      <c:pt idx="545">
                        <c:v>1.3722256603603159E-2</c:v>
                      </c:pt>
                      <c:pt idx="546">
                        <c:v>1.9414324225921736E-2</c:v>
                      </c:pt>
                      <c:pt idx="547">
                        <c:v>1.3275387001382954E-2</c:v>
                      </c:pt>
                      <c:pt idx="548">
                        <c:v>1.6972507030650119E-2</c:v>
                      </c:pt>
                      <c:pt idx="549">
                        <c:v>1.3870781880960152E-2</c:v>
                      </c:pt>
                      <c:pt idx="550">
                        <c:v>1.3056288199483021E-2</c:v>
                      </c:pt>
                      <c:pt idx="551">
                        <c:v>1.8364421678630991E-2</c:v>
                      </c:pt>
                      <c:pt idx="552">
                        <c:v>1.4537132415192328E-2</c:v>
                      </c:pt>
                      <c:pt idx="553">
                        <c:v>1.615701655427081E-2</c:v>
                      </c:pt>
                      <c:pt idx="554">
                        <c:v>1.1798312693769753E-2</c:v>
                      </c:pt>
                      <c:pt idx="555">
                        <c:v>1.7959423898153158E-2</c:v>
                      </c:pt>
                      <c:pt idx="556">
                        <c:v>2.6811767556325056E-2</c:v>
                      </c:pt>
                      <c:pt idx="557">
                        <c:v>1.7769009331990358E-2</c:v>
                      </c:pt>
                      <c:pt idx="558">
                        <c:v>1.4434577471200839E-2</c:v>
                      </c:pt>
                      <c:pt idx="559">
                        <c:v>1.8642772288298373E-2</c:v>
                      </c:pt>
                      <c:pt idx="560">
                        <c:v>2.1719304704112669E-2</c:v>
                      </c:pt>
                      <c:pt idx="561">
                        <c:v>2.4664077140359182E-2</c:v>
                      </c:pt>
                      <c:pt idx="562">
                        <c:v>1.2911216207459428E-2</c:v>
                      </c:pt>
                      <c:pt idx="563">
                        <c:v>1.3454433990936588E-2</c:v>
                      </c:pt>
                      <c:pt idx="564">
                        <c:v>1.4041632902325048E-2</c:v>
                      </c:pt>
                      <c:pt idx="565">
                        <c:v>1.3140303672677182E-2</c:v>
                      </c:pt>
                      <c:pt idx="566">
                        <c:v>1.1880147890592264E-2</c:v>
                      </c:pt>
                      <c:pt idx="567">
                        <c:v>2.1822885902556956E-2</c:v>
                      </c:pt>
                      <c:pt idx="568">
                        <c:v>1.9214994212676553E-2</c:v>
                      </c:pt>
                      <c:pt idx="569">
                        <c:v>1.2267527675790653E-2</c:v>
                      </c:pt>
                      <c:pt idx="570">
                        <c:v>7.7805711915809907E-3</c:v>
                      </c:pt>
                      <c:pt idx="571">
                        <c:v>1.3099207025142813E-2</c:v>
                      </c:pt>
                      <c:pt idx="572">
                        <c:v>1.7446100044200625E-2</c:v>
                      </c:pt>
                      <c:pt idx="573">
                        <c:v>2.3334505114605636E-2</c:v>
                      </c:pt>
                      <c:pt idx="574">
                        <c:v>1.8232705390167529E-2</c:v>
                      </c:pt>
                      <c:pt idx="575">
                        <c:v>1.9174556999539894E-2</c:v>
                      </c:pt>
                      <c:pt idx="576">
                        <c:v>1.8987594628484386E-2</c:v>
                      </c:pt>
                      <c:pt idx="577">
                        <c:v>1.6603813005836073E-2</c:v>
                      </c:pt>
                      <c:pt idx="578">
                        <c:v>2.4186165061271754E-2</c:v>
                      </c:pt>
                      <c:pt idx="579">
                        <c:v>2.2960335833606463E-2</c:v>
                      </c:pt>
                      <c:pt idx="580">
                        <c:v>2.7219347390802229E-2</c:v>
                      </c:pt>
                      <c:pt idx="581">
                        <c:v>2.4626910886893054E-2</c:v>
                      </c:pt>
                      <c:pt idx="582">
                        <c:v>2.4384687158357132E-2</c:v>
                      </c:pt>
                      <c:pt idx="583">
                        <c:v>1.8075445901164919E-2</c:v>
                      </c:pt>
                      <c:pt idx="584">
                        <c:v>2.3177332972643083E-2</c:v>
                      </c:pt>
                      <c:pt idx="585">
                        <c:v>2.0135211175887287E-2</c:v>
                      </c:pt>
                      <c:pt idx="586">
                        <c:v>2.5103303214232649E-2</c:v>
                      </c:pt>
                      <c:pt idx="587">
                        <c:v>2.1052270715339841E-2</c:v>
                      </c:pt>
                      <c:pt idx="588">
                        <c:v>1.9533976388799227E-2</c:v>
                      </c:pt>
                      <c:pt idx="589">
                        <c:v>3.0779462561988099E-2</c:v>
                      </c:pt>
                      <c:pt idx="590">
                        <c:v>2.0851667693132913E-2</c:v>
                      </c:pt>
                      <c:pt idx="591">
                        <c:v>2.7807937231414941E-2</c:v>
                      </c:pt>
                      <c:pt idx="592">
                        <c:v>2.9142142753293038E-2</c:v>
                      </c:pt>
                      <c:pt idx="593">
                        <c:v>2.7991661384751725E-2</c:v>
                      </c:pt>
                      <c:pt idx="594">
                        <c:v>1.986382391070431E-2</c:v>
                      </c:pt>
                      <c:pt idx="595">
                        <c:v>1.8884493809453264E-2</c:v>
                      </c:pt>
                      <c:pt idx="596">
                        <c:v>2.633136841358396E-2</c:v>
                      </c:pt>
                      <c:pt idx="597">
                        <c:v>2.0908951033187916E-2</c:v>
                      </c:pt>
                      <c:pt idx="598">
                        <c:v>3.2102025383423563E-2</c:v>
                      </c:pt>
                      <c:pt idx="599">
                        <c:v>2.7260182020662146E-2</c:v>
                      </c:pt>
                      <c:pt idx="600">
                        <c:v>2.4305828138133177E-2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B89-48AC-B040-C7AE1B5B06A8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AmSty 665 2021 -1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99.973466249316502</c:v>
                </c:pt>
                <c:pt idx="2">
                  <c:v>100.0292712084596</c:v>
                </c:pt>
                <c:pt idx="3">
                  <c:v>100.21219526882091</c:v>
                </c:pt>
                <c:pt idx="4">
                  <c:v>100.10310790524375</c:v>
                </c:pt>
                <c:pt idx="5">
                  <c:v>100.15641832826674</c:v>
                </c:pt>
                <c:pt idx="6">
                  <c:v>100.1936216384441</c:v>
                </c:pt>
                <c:pt idx="7">
                  <c:v>100.09600732372996</c:v>
                </c:pt>
                <c:pt idx="8">
                  <c:v>100.21383026614812</c:v>
                </c:pt>
                <c:pt idx="9">
                  <c:v>100.04963866531514</c:v>
                </c:pt>
                <c:pt idx="10">
                  <c:v>100.19202400331746</c:v>
                </c:pt>
                <c:pt idx="11">
                  <c:v>100.10950777711611</c:v>
                </c:pt>
                <c:pt idx="12">
                  <c:v>100.16468676326483</c:v>
                </c:pt>
                <c:pt idx="13">
                  <c:v>100.08592637502994</c:v>
                </c:pt>
                <c:pt idx="14">
                  <c:v>100.19134198089927</c:v>
                </c:pt>
                <c:pt idx="15">
                  <c:v>99.96389915027153</c:v>
                </c:pt>
                <c:pt idx="16">
                  <c:v>100.06605409285216</c:v>
                </c:pt>
                <c:pt idx="17">
                  <c:v>100.08612257862789</c:v>
                </c:pt>
                <c:pt idx="18">
                  <c:v>99.951426408441421</c:v>
                </c:pt>
                <c:pt idx="19">
                  <c:v>99.983687339944822</c:v>
                </c:pt>
                <c:pt idx="20">
                  <c:v>99.962320202368105</c:v>
                </c:pt>
                <c:pt idx="21">
                  <c:v>99.950529495202062</c:v>
                </c:pt>
                <c:pt idx="22">
                  <c:v>99.868835445593078</c:v>
                </c:pt>
                <c:pt idx="23">
                  <c:v>99.672924793746617</c:v>
                </c:pt>
                <c:pt idx="24">
                  <c:v>99.844572008842832</c:v>
                </c:pt>
                <c:pt idx="25">
                  <c:v>99.851990248659618</c:v>
                </c:pt>
                <c:pt idx="26">
                  <c:v>99.520785496713003</c:v>
                </c:pt>
                <c:pt idx="27">
                  <c:v>99.475687459264321</c:v>
                </c:pt>
                <c:pt idx="28">
                  <c:v>99.47672452667787</c:v>
                </c:pt>
                <c:pt idx="29">
                  <c:v>99.428048167637456</c:v>
                </c:pt>
                <c:pt idx="30">
                  <c:v>99.198886247178024</c:v>
                </c:pt>
                <c:pt idx="31">
                  <c:v>99.179238199433016</c:v>
                </c:pt>
                <c:pt idx="32">
                  <c:v>99.085211549922221</c:v>
                </c:pt>
                <c:pt idx="33">
                  <c:v>98.887161382459169</c:v>
                </c:pt>
                <c:pt idx="34">
                  <c:v>98.86008575128578</c:v>
                </c:pt>
                <c:pt idx="35">
                  <c:v>98.626420565160416</c:v>
                </c:pt>
                <c:pt idx="36">
                  <c:v>98.450083236657832</c:v>
                </c:pt>
                <c:pt idx="37">
                  <c:v>98.302521941937144</c:v>
                </c:pt>
                <c:pt idx="38">
                  <c:v>98.230880822439246</c:v>
                </c:pt>
                <c:pt idx="39">
                  <c:v>98.121064718385853</c:v>
                </c:pt>
                <c:pt idx="40">
                  <c:v>97.986901109569459</c:v>
                </c:pt>
                <c:pt idx="41">
                  <c:v>98.028579654577925</c:v>
                </c:pt>
                <c:pt idx="42">
                  <c:v>97.992889887022699</c:v>
                </c:pt>
                <c:pt idx="43">
                  <c:v>98.018638835560267</c:v>
                </c:pt>
                <c:pt idx="44">
                  <c:v>98.154969990828064</c:v>
                </c:pt>
                <c:pt idx="45">
                  <c:v>98.165088326220427</c:v>
                </c:pt>
                <c:pt idx="46">
                  <c:v>98.258722568535333</c:v>
                </c:pt>
                <c:pt idx="47">
                  <c:v>98.424175458968747</c:v>
                </c:pt>
                <c:pt idx="48">
                  <c:v>98.444626996082889</c:v>
                </c:pt>
                <c:pt idx="49">
                  <c:v>98.536729008552413</c:v>
                </c:pt>
                <c:pt idx="50">
                  <c:v>98.656280384413904</c:v>
                </c:pt>
                <c:pt idx="51">
                  <c:v>98.800440861671703</c:v>
                </c:pt>
                <c:pt idx="52">
                  <c:v>98.718251637384995</c:v>
                </c:pt>
                <c:pt idx="53">
                  <c:v>98.921431031262458</c:v>
                </c:pt>
                <c:pt idx="54">
                  <c:v>98.89009504383327</c:v>
                </c:pt>
                <c:pt idx="55">
                  <c:v>98.957260940745968</c:v>
                </c:pt>
                <c:pt idx="56">
                  <c:v>98.90520247595768</c:v>
                </c:pt>
                <c:pt idx="57">
                  <c:v>99.122414860099582</c:v>
                </c:pt>
                <c:pt idx="58">
                  <c:v>98.998434967465073</c:v>
                </c:pt>
                <c:pt idx="59">
                  <c:v>99.222000517667183</c:v>
                </c:pt>
                <c:pt idx="60">
                  <c:v>99.209135380887048</c:v>
                </c:pt>
                <c:pt idx="61">
                  <c:v>99.270153658949113</c:v>
                </c:pt>
                <c:pt idx="62">
                  <c:v>99.222505023710639</c:v>
                </c:pt>
                <c:pt idx="63">
                  <c:v>99.263669706818135</c:v>
                </c:pt>
                <c:pt idx="64">
                  <c:v>99.240462024704641</c:v>
                </c:pt>
                <c:pt idx="65">
                  <c:v>99.230082092678941</c:v>
                </c:pt>
                <c:pt idx="66">
                  <c:v>99.210985269035447</c:v>
                </c:pt>
                <c:pt idx="67">
                  <c:v>99.127843069839685</c:v>
                </c:pt>
                <c:pt idx="68">
                  <c:v>99.12248959674659</c:v>
                </c:pt>
                <c:pt idx="69">
                  <c:v>99.140633457726921</c:v>
                </c:pt>
                <c:pt idx="70">
                  <c:v>99.057799573222567</c:v>
                </c:pt>
                <c:pt idx="71">
                  <c:v>98.984934526324821</c:v>
                </c:pt>
                <c:pt idx="72">
                  <c:v>98.872614542539679</c:v>
                </c:pt>
                <c:pt idx="73">
                  <c:v>98.7460466776689</c:v>
                </c:pt>
                <c:pt idx="74">
                  <c:v>98.503272192729867</c:v>
                </c:pt>
                <c:pt idx="75">
                  <c:v>98.295243844048642</c:v>
                </c:pt>
                <c:pt idx="76">
                  <c:v>97.919286756037081</c:v>
                </c:pt>
                <c:pt idx="77">
                  <c:v>97.373522997466083</c:v>
                </c:pt>
                <c:pt idx="78">
                  <c:v>96.841502589445469</c:v>
                </c:pt>
                <c:pt idx="79">
                  <c:v>96.239251837067286</c:v>
                </c:pt>
                <c:pt idx="80">
                  <c:v>95.533229832004466</c:v>
                </c:pt>
                <c:pt idx="81">
                  <c:v>94.833149886336855</c:v>
                </c:pt>
                <c:pt idx="82">
                  <c:v>94.064633410544516</c:v>
                </c:pt>
                <c:pt idx="83">
                  <c:v>93.61890376616077</c:v>
                </c:pt>
                <c:pt idx="84">
                  <c:v>93.391675814108353</c:v>
                </c:pt>
                <c:pt idx="85">
                  <c:v>93.336665000722746</c:v>
                </c:pt>
                <c:pt idx="86">
                  <c:v>93.620473358206723</c:v>
                </c:pt>
                <c:pt idx="87">
                  <c:v>93.94540904884353</c:v>
                </c:pt>
                <c:pt idx="88">
                  <c:v>94.487491718340962</c:v>
                </c:pt>
                <c:pt idx="89">
                  <c:v>94.97592761928918</c:v>
                </c:pt>
                <c:pt idx="90">
                  <c:v>95.446658796756907</c:v>
                </c:pt>
                <c:pt idx="91">
                  <c:v>95.963646509300105</c:v>
                </c:pt>
                <c:pt idx="92">
                  <c:v>96.414010229912307</c:v>
                </c:pt>
                <c:pt idx="93">
                  <c:v>96.705199465012512</c:v>
                </c:pt>
                <c:pt idx="94">
                  <c:v>97.02628588156675</c:v>
                </c:pt>
                <c:pt idx="95">
                  <c:v>97.2825234331996</c:v>
                </c:pt>
                <c:pt idx="96">
                  <c:v>97.490832065737393</c:v>
                </c:pt>
                <c:pt idx="97">
                  <c:v>97.682800019631074</c:v>
                </c:pt>
                <c:pt idx="98">
                  <c:v>97.846356303858045</c:v>
                </c:pt>
                <c:pt idx="99">
                  <c:v>97.968476964732545</c:v>
                </c:pt>
                <c:pt idx="100">
                  <c:v>98.078638745677921</c:v>
                </c:pt>
                <c:pt idx="101">
                  <c:v>98.152774425787726</c:v>
                </c:pt>
                <c:pt idx="102">
                  <c:v>98.217305620160218</c:v>
                </c:pt>
                <c:pt idx="103">
                  <c:v>98.238420516961099</c:v>
                </c:pt>
                <c:pt idx="104">
                  <c:v>98.304521315625422</c:v>
                </c:pt>
                <c:pt idx="105">
                  <c:v>98.299373401987765</c:v>
                </c:pt>
                <c:pt idx="106">
                  <c:v>98.305848010507134</c:v>
                </c:pt>
                <c:pt idx="107">
                  <c:v>98.320675146529098</c:v>
                </c:pt>
                <c:pt idx="108">
                  <c:v>98.296252880627335</c:v>
                </c:pt>
                <c:pt idx="109">
                  <c:v>98.368716176717584</c:v>
                </c:pt>
                <c:pt idx="110">
                  <c:v>98.324337548379432</c:v>
                </c:pt>
                <c:pt idx="111">
                  <c:v>98.318946713085765</c:v>
                </c:pt>
                <c:pt idx="112">
                  <c:v>98.280659629682688</c:v>
                </c:pt>
                <c:pt idx="113">
                  <c:v>98.23491693201639</c:v>
                </c:pt>
                <c:pt idx="114">
                  <c:v>98.238560658889384</c:v>
                </c:pt>
                <c:pt idx="115">
                  <c:v>98.295851129819823</c:v>
                </c:pt>
                <c:pt idx="116">
                  <c:v>98.255816937996087</c:v>
                </c:pt>
                <c:pt idx="117">
                  <c:v>98.244661547436081</c:v>
                </c:pt>
                <c:pt idx="118">
                  <c:v>98.188875275516168</c:v>
                </c:pt>
                <c:pt idx="119">
                  <c:v>98.12482055635229</c:v>
                </c:pt>
                <c:pt idx="120">
                  <c:v>98.149467044440939</c:v>
                </c:pt>
                <c:pt idx="121">
                  <c:v>98.10326655878923</c:v>
                </c:pt>
                <c:pt idx="122">
                  <c:v>98.071762398596917</c:v>
                </c:pt>
                <c:pt idx="123">
                  <c:v>98.054422026985719</c:v>
                </c:pt>
                <c:pt idx="124">
                  <c:v>97.96049815720265</c:v>
                </c:pt>
                <c:pt idx="125">
                  <c:v>97.955023229404475</c:v>
                </c:pt>
                <c:pt idx="126">
                  <c:v>97.911625594564285</c:v>
                </c:pt>
                <c:pt idx="127">
                  <c:v>97.848458457274049</c:v>
                </c:pt>
                <c:pt idx="128">
                  <c:v>97.701074678928094</c:v>
                </c:pt>
                <c:pt idx="129">
                  <c:v>97.728841688377173</c:v>
                </c:pt>
                <c:pt idx="130">
                  <c:v>97.710753889066496</c:v>
                </c:pt>
                <c:pt idx="131">
                  <c:v>97.72940225609031</c:v>
                </c:pt>
                <c:pt idx="132">
                  <c:v>97.508630237579894</c:v>
                </c:pt>
                <c:pt idx="133">
                  <c:v>97.500866308625262</c:v>
                </c:pt>
                <c:pt idx="134">
                  <c:v>97.403943384432694</c:v>
                </c:pt>
                <c:pt idx="135">
                  <c:v>97.351585936318742</c:v>
                </c:pt>
                <c:pt idx="136">
                  <c:v>97.362517092445955</c:v>
                </c:pt>
                <c:pt idx="137">
                  <c:v>97.206621957445904</c:v>
                </c:pt>
                <c:pt idx="138">
                  <c:v>97.163495275096565</c:v>
                </c:pt>
                <c:pt idx="139">
                  <c:v>97.034133890779998</c:v>
                </c:pt>
                <c:pt idx="140">
                  <c:v>96.952925659991266</c:v>
                </c:pt>
                <c:pt idx="141">
                  <c:v>96.864551454653352</c:v>
                </c:pt>
                <c:pt idx="142">
                  <c:v>96.779643447567821</c:v>
                </c:pt>
                <c:pt idx="143">
                  <c:v>96.727089808101795</c:v>
                </c:pt>
                <c:pt idx="144">
                  <c:v>96.678095790758391</c:v>
                </c:pt>
                <c:pt idx="145">
                  <c:v>96.480195121081138</c:v>
                </c:pt>
                <c:pt idx="146">
                  <c:v>96.403947956189612</c:v>
                </c:pt>
                <c:pt idx="147">
                  <c:v>96.256311924821915</c:v>
                </c:pt>
                <c:pt idx="148">
                  <c:v>96.158678935130439</c:v>
                </c:pt>
                <c:pt idx="149">
                  <c:v>96.025188005120626</c:v>
                </c:pt>
                <c:pt idx="150">
                  <c:v>95.981762339445609</c:v>
                </c:pt>
                <c:pt idx="151">
                  <c:v>95.827763810652002</c:v>
                </c:pt>
                <c:pt idx="152">
                  <c:v>95.763942669532526</c:v>
                </c:pt>
                <c:pt idx="153">
                  <c:v>95.69319845102811</c:v>
                </c:pt>
                <c:pt idx="154">
                  <c:v>95.565042306888174</c:v>
                </c:pt>
                <c:pt idx="155">
                  <c:v>95.461990438822326</c:v>
                </c:pt>
                <c:pt idx="156">
                  <c:v>95.325491110791404</c:v>
                </c:pt>
                <c:pt idx="157">
                  <c:v>95.243236481223406</c:v>
                </c:pt>
                <c:pt idx="158">
                  <c:v>95.225120651077916</c:v>
                </c:pt>
                <c:pt idx="159">
                  <c:v>95.140427534813568</c:v>
                </c:pt>
                <c:pt idx="160">
                  <c:v>95.06149897381556</c:v>
                </c:pt>
                <c:pt idx="161">
                  <c:v>94.968247782839043</c:v>
                </c:pt>
                <c:pt idx="162">
                  <c:v>94.89037496423191</c:v>
                </c:pt>
                <c:pt idx="163">
                  <c:v>94.748531506719516</c:v>
                </c:pt>
                <c:pt idx="164">
                  <c:v>94.621104103055828</c:v>
                </c:pt>
                <c:pt idx="165">
                  <c:v>94.491845498466986</c:v>
                </c:pt>
                <c:pt idx="166">
                  <c:v>94.409301229184933</c:v>
                </c:pt>
                <c:pt idx="167">
                  <c:v>94.301064085280842</c:v>
                </c:pt>
                <c:pt idx="168">
                  <c:v>94.253723764733763</c:v>
                </c:pt>
                <c:pt idx="169">
                  <c:v>94.138376683458404</c:v>
                </c:pt>
                <c:pt idx="170">
                  <c:v>93.987451957967167</c:v>
                </c:pt>
                <c:pt idx="171">
                  <c:v>93.806872960432003</c:v>
                </c:pt>
                <c:pt idx="172">
                  <c:v>93.750002915286402</c:v>
                </c:pt>
                <c:pt idx="173">
                  <c:v>93.595957668434735</c:v>
                </c:pt>
                <c:pt idx="174">
                  <c:v>93.495138764347445</c:v>
                </c:pt>
                <c:pt idx="175">
                  <c:v>93.369075417766041</c:v>
                </c:pt>
                <c:pt idx="176">
                  <c:v>93.364450697395057</c:v>
                </c:pt>
                <c:pt idx="177">
                  <c:v>93.213965084911891</c:v>
                </c:pt>
                <c:pt idx="178">
                  <c:v>93.042915811975249</c:v>
                </c:pt>
                <c:pt idx="179">
                  <c:v>92.901670308868304</c:v>
                </c:pt>
                <c:pt idx="180">
                  <c:v>92.885329630224192</c:v>
                </c:pt>
                <c:pt idx="181">
                  <c:v>92.722791713941646</c:v>
                </c:pt>
                <c:pt idx="182">
                  <c:v>92.579668279605599</c:v>
                </c:pt>
                <c:pt idx="183">
                  <c:v>92.404115753248917</c:v>
                </c:pt>
                <c:pt idx="184">
                  <c:v>92.250219991937144</c:v>
                </c:pt>
                <c:pt idx="185">
                  <c:v>92.085673370600588</c:v>
                </c:pt>
                <c:pt idx="186">
                  <c:v>91.903048281319101</c:v>
                </c:pt>
                <c:pt idx="187">
                  <c:v>91.650276927938648</c:v>
                </c:pt>
                <c:pt idx="188">
                  <c:v>91.444771158458266</c:v>
                </c:pt>
                <c:pt idx="189">
                  <c:v>91.17381858189691</c:v>
                </c:pt>
                <c:pt idx="190">
                  <c:v>91.048409239144732</c:v>
                </c:pt>
                <c:pt idx="191">
                  <c:v>90.877939233390336</c:v>
                </c:pt>
                <c:pt idx="192">
                  <c:v>90.877883171720654</c:v>
                </c:pt>
                <c:pt idx="193">
                  <c:v>90.812062644667009</c:v>
                </c:pt>
                <c:pt idx="194">
                  <c:v>90.811305873355934</c:v>
                </c:pt>
                <c:pt idx="195">
                  <c:v>90.787509592694477</c:v>
                </c:pt>
                <c:pt idx="196">
                  <c:v>90.766852496124898</c:v>
                </c:pt>
                <c:pt idx="197">
                  <c:v>90.729172710738879</c:v>
                </c:pt>
                <c:pt idx="198">
                  <c:v>90.708095188384462</c:v>
                </c:pt>
                <c:pt idx="199">
                  <c:v>90.682458350940323</c:v>
                </c:pt>
                <c:pt idx="200">
                  <c:v>90.675815569657843</c:v>
                </c:pt>
                <c:pt idx="201">
                  <c:v>90.63747243683099</c:v>
                </c:pt>
                <c:pt idx="202">
                  <c:v>90.607005331806306</c:v>
                </c:pt>
                <c:pt idx="203">
                  <c:v>90.550238054142554</c:v>
                </c:pt>
                <c:pt idx="204">
                  <c:v>90.506821744325038</c:v>
                </c:pt>
                <c:pt idx="205">
                  <c:v>90.473420977926267</c:v>
                </c:pt>
                <c:pt idx="206">
                  <c:v>90.408936489365942</c:v>
                </c:pt>
                <c:pt idx="207">
                  <c:v>90.406862366784765</c:v>
                </c:pt>
                <c:pt idx="208">
                  <c:v>90.332960264719361</c:v>
                </c:pt>
                <c:pt idx="209">
                  <c:v>90.348375999289289</c:v>
                </c:pt>
                <c:pt idx="210">
                  <c:v>90.311434297991141</c:v>
                </c:pt>
                <c:pt idx="211">
                  <c:v>90.266766029938921</c:v>
                </c:pt>
                <c:pt idx="212">
                  <c:v>90.226460897870226</c:v>
                </c:pt>
                <c:pt idx="213">
                  <c:v>90.268896214189766</c:v>
                </c:pt>
                <c:pt idx="214">
                  <c:v>90.17741081885714</c:v>
                </c:pt>
                <c:pt idx="215">
                  <c:v>90.147177291876872</c:v>
                </c:pt>
                <c:pt idx="216">
                  <c:v>90.120288520689826</c:v>
                </c:pt>
                <c:pt idx="217">
                  <c:v>90.045470805915926</c:v>
                </c:pt>
                <c:pt idx="218">
                  <c:v>90.046694721069926</c:v>
                </c:pt>
                <c:pt idx="219">
                  <c:v>90.008258164372833</c:v>
                </c:pt>
                <c:pt idx="220">
                  <c:v>89.98862879160518</c:v>
                </c:pt>
                <c:pt idx="221">
                  <c:v>89.984069464269595</c:v>
                </c:pt>
                <c:pt idx="222">
                  <c:v>89.985713817454297</c:v>
                </c:pt>
                <c:pt idx="223">
                  <c:v>89.969083499096115</c:v>
                </c:pt>
                <c:pt idx="224">
                  <c:v>89.918305011131494</c:v>
                </c:pt>
                <c:pt idx="225">
                  <c:v>89.870217250639058</c:v>
                </c:pt>
                <c:pt idx="226">
                  <c:v>89.782375582179441</c:v>
                </c:pt>
                <c:pt idx="227">
                  <c:v>89.774957342362669</c:v>
                </c:pt>
                <c:pt idx="228">
                  <c:v>89.781273133976399</c:v>
                </c:pt>
                <c:pt idx="229">
                  <c:v>89.74018318751591</c:v>
                </c:pt>
                <c:pt idx="230">
                  <c:v>89.65239758072596</c:v>
                </c:pt>
                <c:pt idx="231">
                  <c:v>89.648828602745851</c:v>
                </c:pt>
                <c:pt idx="232">
                  <c:v>89.607850767378793</c:v>
                </c:pt>
                <c:pt idx="233">
                  <c:v>89.602263740733079</c:v>
                </c:pt>
                <c:pt idx="234">
                  <c:v>89.555427926229441</c:v>
                </c:pt>
                <c:pt idx="235">
                  <c:v>89.556782639700103</c:v>
                </c:pt>
                <c:pt idx="236">
                  <c:v>89.504042140247748</c:v>
                </c:pt>
                <c:pt idx="237">
                  <c:v>89.465988634889058</c:v>
                </c:pt>
                <c:pt idx="238">
                  <c:v>89.499763109014623</c:v>
                </c:pt>
                <c:pt idx="239">
                  <c:v>89.442547374731177</c:v>
                </c:pt>
                <c:pt idx="240">
                  <c:v>89.46914651845006</c:v>
                </c:pt>
                <c:pt idx="241">
                  <c:v>89.445275488895703</c:v>
                </c:pt>
                <c:pt idx="242">
                  <c:v>89.418424079909215</c:v>
                </c:pt>
                <c:pt idx="243">
                  <c:v>89.38895666785163</c:v>
                </c:pt>
                <c:pt idx="244">
                  <c:v>89.417657964986518</c:v>
                </c:pt>
                <c:pt idx="245">
                  <c:v>89.361413880589424</c:v>
                </c:pt>
                <c:pt idx="246">
                  <c:v>89.398766676306707</c:v>
                </c:pt>
                <c:pt idx="247">
                  <c:v>89.381921491619124</c:v>
                </c:pt>
                <c:pt idx="248">
                  <c:v>89.391161588749469</c:v>
                </c:pt>
                <c:pt idx="249">
                  <c:v>89.363852379531664</c:v>
                </c:pt>
                <c:pt idx="250">
                  <c:v>89.379669852663227</c:v>
                </c:pt>
                <c:pt idx="251">
                  <c:v>89.356564938031553</c:v>
                </c:pt>
                <c:pt idx="252">
                  <c:v>89.391460559829255</c:v>
                </c:pt>
                <c:pt idx="253">
                  <c:v>89.361245720072205</c:v>
                </c:pt>
                <c:pt idx="254">
                  <c:v>89.405661722856806</c:v>
                </c:pt>
                <c:pt idx="255">
                  <c:v>89.405745803115423</c:v>
                </c:pt>
                <c:pt idx="256">
                  <c:v>89.417387024741558</c:v>
                </c:pt>
                <c:pt idx="257">
                  <c:v>89.437343387177947</c:v>
                </c:pt>
                <c:pt idx="258">
                  <c:v>89.432643930159983</c:v>
                </c:pt>
                <c:pt idx="259">
                  <c:v>89.436885586946673</c:v>
                </c:pt>
                <c:pt idx="260">
                  <c:v>89.44029573577528</c:v>
                </c:pt>
                <c:pt idx="261">
                  <c:v>89.418424079909215</c:v>
                </c:pt>
                <c:pt idx="262">
                  <c:v>89.44628451322852</c:v>
                </c:pt>
                <c:pt idx="263">
                  <c:v>89.434101411112465</c:v>
                </c:pt>
                <c:pt idx="264">
                  <c:v>89.41667695924265</c:v>
                </c:pt>
                <c:pt idx="265">
                  <c:v>89.403681036391745</c:v>
                </c:pt>
                <c:pt idx="266">
                  <c:v>89.370672664943001</c:v>
                </c:pt>
                <c:pt idx="267">
                  <c:v>89.365365922153828</c:v>
                </c:pt>
                <c:pt idx="268">
                  <c:v>89.415649247686616</c:v>
                </c:pt>
                <c:pt idx="269">
                  <c:v>89.403176518102399</c:v>
                </c:pt>
                <c:pt idx="270">
                  <c:v>89.441781259808479</c:v>
                </c:pt>
                <c:pt idx="271">
                  <c:v>89.438072139900086</c:v>
                </c:pt>
                <c:pt idx="272">
                  <c:v>89.438978396751054</c:v>
                </c:pt>
                <c:pt idx="273">
                  <c:v>89.470996406598445</c:v>
                </c:pt>
                <c:pt idx="274">
                  <c:v>89.466838830070358</c:v>
                </c:pt>
                <c:pt idx="275">
                  <c:v>89.473173296661457</c:v>
                </c:pt>
                <c:pt idx="276">
                  <c:v>89.467857210260675</c:v>
                </c:pt>
                <c:pt idx="277">
                  <c:v>89.490289433839877</c:v>
                </c:pt>
                <c:pt idx="278">
                  <c:v>89.493484704093191</c:v>
                </c:pt>
                <c:pt idx="279">
                  <c:v>89.480320596233284</c:v>
                </c:pt>
                <c:pt idx="280">
                  <c:v>89.460037219636391</c:v>
                </c:pt>
                <c:pt idx="281">
                  <c:v>89.468511201844038</c:v>
                </c:pt>
                <c:pt idx="282">
                  <c:v>89.464035967012961</c:v>
                </c:pt>
                <c:pt idx="283">
                  <c:v>89.448779061594536</c:v>
                </c:pt>
                <c:pt idx="284">
                  <c:v>89.444135654000334</c:v>
                </c:pt>
                <c:pt idx="285">
                  <c:v>89.413668561221556</c:v>
                </c:pt>
                <c:pt idx="286">
                  <c:v>89.410566727084358</c:v>
                </c:pt>
                <c:pt idx="287">
                  <c:v>89.387882238237538</c:v>
                </c:pt>
                <c:pt idx="288">
                  <c:v>89.356779828852737</c:v>
                </c:pt>
                <c:pt idx="289">
                  <c:v>89.362254744405021</c:v>
                </c:pt>
                <c:pt idx="290">
                  <c:v>89.339009687845078</c:v>
                </c:pt>
                <c:pt idx="291">
                  <c:v>89.355331679265973</c:v>
                </c:pt>
                <c:pt idx="292">
                  <c:v>89.344989121686709</c:v>
                </c:pt>
                <c:pt idx="293">
                  <c:v>89.308963008605247</c:v>
                </c:pt>
                <c:pt idx="294">
                  <c:v>89.277785850327561</c:v>
                </c:pt>
                <c:pt idx="295">
                  <c:v>89.267639496346234</c:v>
                </c:pt>
                <c:pt idx="296">
                  <c:v>89.233808960551031</c:v>
                </c:pt>
                <c:pt idx="297">
                  <c:v>89.224867834500472</c:v>
                </c:pt>
                <c:pt idx="298">
                  <c:v>89.1907570148487</c:v>
                </c:pt>
                <c:pt idx="299">
                  <c:v>89.175528140265101</c:v>
                </c:pt>
                <c:pt idx="300">
                  <c:v>89.109707625457332</c:v>
                </c:pt>
                <c:pt idx="301">
                  <c:v>89.089685845493776</c:v>
                </c:pt>
                <c:pt idx="302">
                  <c:v>89.034394748251628</c:v>
                </c:pt>
                <c:pt idx="303">
                  <c:v>88.979346548173694</c:v>
                </c:pt>
                <c:pt idx="304">
                  <c:v>88.939349730796394</c:v>
                </c:pt>
                <c:pt idx="305">
                  <c:v>88.918393663147015</c:v>
                </c:pt>
                <c:pt idx="306">
                  <c:v>88.872239895553363</c:v>
                </c:pt>
                <c:pt idx="307">
                  <c:v>88.794759471896228</c:v>
                </c:pt>
                <c:pt idx="308">
                  <c:v>88.725911859598256</c:v>
                </c:pt>
                <c:pt idx="309">
                  <c:v>88.684597690950881</c:v>
                </c:pt>
                <c:pt idx="310">
                  <c:v>88.623495320384308</c:v>
                </c:pt>
                <c:pt idx="311">
                  <c:v>88.545725269259009</c:v>
                </c:pt>
                <c:pt idx="312">
                  <c:v>88.466002550257585</c:v>
                </c:pt>
                <c:pt idx="313">
                  <c:v>88.417774660082756</c:v>
                </c:pt>
                <c:pt idx="314">
                  <c:v>88.307809070489455</c:v>
                </c:pt>
                <c:pt idx="315">
                  <c:v>88.255470321844612</c:v>
                </c:pt>
                <c:pt idx="316">
                  <c:v>88.212156767263039</c:v>
                </c:pt>
                <c:pt idx="317">
                  <c:v>88.133078720725138</c:v>
                </c:pt>
                <c:pt idx="318">
                  <c:v>88.070145149233412</c:v>
                </c:pt>
                <c:pt idx="319">
                  <c:v>87.946697805723076</c:v>
                </c:pt>
                <c:pt idx="320">
                  <c:v>87.853726898603142</c:v>
                </c:pt>
                <c:pt idx="321">
                  <c:v>87.789429270029146</c:v>
                </c:pt>
                <c:pt idx="322">
                  <c:v>87.705633067004158</c:v>
                </c:pt>
                <c:pt idx="323">
                  <c:v>87.58894061586976</c:v>
                </c:pt>
                <c:pt idx="324">
                  <c:v>87.499604092011197</c:v>
                </c:pt>
                <c:pt idx="325">
                  <c:v>87.412154830747482</c:v>
                </c:pt>
                <c:pt idx="326">
                  <c:v>87.309850402626992</c:v>
                </c:pt>
                <c:pt idx="327">
                  <c:v>87.253550268806137</c:v>
                </c:pt>
                <c:pt idx="328">
                  <c:v>87.16231713874113</c:v>
                </c:pt>
                <c:pt idx="329">
                  <c:v>87.066094911944091</c:v>
                </c:pt>
                <c:pt idx="330">
                  <c:v>86.976973278906712</c:v>
                </c:pt>
                <c:pt idx="331">
                  <c:v>86.902407829400445</c:v>
                </c:pt>
                <c:pt idx="332">
                  <c:v>86.805027092730697</c:v>
                </c:pt>
                <c:pt idx="333">
                  <c:v>86.694482260446946</c:v>
                </c:pt>
                <c:pt idx="334">
                  <c:v>86.606762046692381</c:v>
                </c:pt>
                <c:pt idx="335">
                  <c:v>86.500729811440266</c:v>
                </c:pt>
                <c:pt idx="336">
                  <c:v>86.412327575267526</c:v>
                </c:pt>
                <c:pt idx="337">
                  <c:v>86.300670938923233</c:v>
                </c:pt>
                <c:pt idx="338">
                  <c:v>86.183231060089355</c:v>
                </c:pt>
                <c:pt idx="339">
                  <c:v>86.038977146715439</c:v>
                </c:pt>
                <c:pt idx="340">
                  <c:v>85.963524127581437</c:v>
                </c:pt>
                <c:pt idx="341">
                  <c:v>85.854268603487043</c:v>
                </c:pt>
                <c:pt idx="342">
                  <c:v>85.748413884609633</c:v>
                </c:pt>
                <c:pt idx="343">
                  <c:v>85.60009581857787</c:v>
                </c:pt>
                <c:pt idx="344">
                  <c:v>85.470052411843113</c:v>
                </c:pt>
                <c:pt idx="345">
                  <c:v>85.303581141219382</c:v>
                </c:pt>
                <c:pt idx="346">
                  <c:v>85.146947934377351</c:v>
                </c:pt>
                <c:pt idx="347">
                  <c:v>85.035786460464905</c:v>
                </c:pt>
                <c:pt idx="348">
                  <c:v>84.912152256968241</c:v>
                </c:pt>
                <c:pt idx="349">
                  <c:v>84.714718731133885</c:v>
                </c:pt>
                <c:pt idx="350">
                  <c:v>84.553619620826495</c:v>
                </c:pt>
                <c:pt idx="351">
                  <c:v>84.37848752025468</c:v>
                </c:pt>
                <c:pt idx="352">
                  <c:v>84.21845349594976</c:v>
                </c:pt>
                <c:pt idx="353">
                  <c:v>84.04670351337171</c:v>
                </c:pt>
                <c:pt idx="354">
                  <c:v>83.878391698211217</c:v>
                </c:pt>
                <c:pt idx="355">
                  <c:v>83.691571670201085</c:v>
                </c:pt>
                <c:pt idx="356">
                  <c:v>83.478395407882189</c:v>
                </c:pt>
                <c:pt idx="357">
                  <c:v>83.300544524511551</c:v>
                </c:pt>
                <c:pt idx="358">
                  <c:v>83.114733520834235</c:v>
                </c:pt>
                <c:pt idx="359">
                  <c:v>82.930856497809813</c:v>
                </c:pt>
                <c:pt idx="360">
                  <c:v>82.754621936789064</c:v>
                </c:pt>
                <c:pt idx="361">
                  <c:v>82.537035832674476</c:v>
                </c:pt>
                <c:pt idx="362">
                  <c:v>82.359549325664915</c:v>
                </c:pt>
                <c:pt idx="363">
                  <c:v>82.177671676328771</c:v>
                </c:pt>
                <c:pt idx="364">
                  <c:v>81.95989871222784</c:v>
                </c:pt>
                <c:pt idx="365">
                  <c:v>81.788886825983525</c:v>
                </c:pt>
                <c:pt idx="366">
                  <c:v>81.583726733395096</c:v>
                </c:pt>
                <c:pt idx="367">
                  <c:v>81.367532717197633</c:v>
                </c:pt>
                <c:pt idx="368">
                  <c:v>81.165110094631231</c:v>
                </c:pt>
                <c:pt idx="369">
                  <c:v>80.938293236997907</c:v>
                </c:pt>
                <c:pt idx="370">
                  <c:v>80.701423449253497</c:v>
                </c:pt>
                <c:pt idx="371">
                  <c:v>80.418203678071606</c:v>
                </c:pt>
                <c:pt idx="372">
                  <c:v>80.159004434229843</c:v>
                </c:pt>
                <c:pt idx="373">
                  <c:v>79.891704915907198</c:v>
                </c:pt>
                <c:pt idx="374">
                  <c:v>79.637466737962654</c:v>
                </c:pt>
                <c:pt idx="375">
                  <c:v>79.33535569034683</c:v>
                </c:pt>
                <c:pt idx="376">
                  <c:v>79.008635516842901</c:v>
                </c:pt>
                <c:pt idx="377">
                  <c:v>78.596624284915066</c:v>
                </c:pt>
                <c:pt idx="378">
                  <c:v>78.249298423074265</c:v>
                </c:pt>
                <c:pt idx="379">
                  <c:v>77.935485426479772</c:v>
                </c:pt>
                <c:pt idx="380">
                  <c:v>77.555020394873551</c:v>
                </c:pt>
                <c:pt idx="381">
                  <c:v>77.1350630519335</c:v>
                </c:pt>
                <c:pt idx="382">
                  <c:v>76.72626109955344</c:v>
                </c:pt>
                <c:pt idx="383">
                  <c:v>76.247658559966396</c:v>
                </c:pt>
                <c:pt idx="384">
                  <c:v>75.825669134574468</c:v>
                </c:pt>
                <c:pt idx="385">
                  <c:v>75.394005176972883</c:v>
                </c:pt>
                <c:pt idx="386">
                  <c:v>74.905746792399384</c:v>
                </c:pt>
                <c:pt idx="387">
                  <c:v>74.393056786066651</c:v>
                </c:pt>
                <c:pt idx="388">
                  <c:v>73.851819646067653</c:v>
                </c:pt>
                <c:pt idx="389">
                  <c:v>73.388987873799977</c:v>
                </c:pt>
                <c:pt idx="390">
                  <c:v>72.972678923415785</c:v>
                </c:pt>
                <c:pt idx="391">
                  <c:v>72.388310423138705</c:v>
                </c:pt>
                <c:pt idx="392">
                  <c:v>71.728899985900853</c:v>
                </c:pt>
                <c:pt idx="393">
                  <c:v>71.126088665809533</c:v>
                </c:pt>
                <c:pt idx="394">
                  <c:v>70.533932883671724</c:v>
                </c:pt>
                <c:pt idx="395">
                  <c:v>69.9511853714274</c:v>
                </c:pt>
                <c:pt idx="396">
                  <c:v>69.344328585901451</c:v>
                </c:pt>
                <c:pt idx="397">
                  <c:v>68.576274576023252</c:v>
                </c:pt>
                <c:pt idx="398">
                  <c:v>67.836725684173771</c:v>
                </c:pt>
                <c:pt idx="399">
                  <c:v>67.172176664663979</c:v>
                </c:pt>
                <c:pt idx="400">
                  <c:v>66.432310114511495</c:v>
                </c:pt>
                <c:pt idx="401">
                  <c:v>65.681376919740472</c:v>
                </c:pt>
                <c:pt idx="402">
                  <c:v>64.798695249943322</c:v>
                </c:pt>
                <c:pt idx="403">
                  <c:v>63.816605438953324</c:v>
                </c:pt>
                <c:pt idx="404">
                  <c:v>62.975905950927284</c:v>
                </c:pt>
                <c:pt idx="405">
                  <c:v>62.165589475421413</c:v>
                </c:pt>
                <c:pt idx="406">
                  <c:v>61.390392856146029</c:v>
                </c:pt>
                <c:pt idx="407">
                  <c:v>60.275821139479014</c:v>
                </c:pt>
                <c:pt idx="408">
                  <c:v>59.257625813077695</c:v>
                </c:pt>
                <c:pt idx="409">
                  <c:v>58.489085984379258</c:v>
                </c:pt>
                <c:pt idx="410">
                  <c:v>57.515400084632759</c:v>
                </c:pt>
                <c:pt idx="411">
                  <c:v>56.510242721211647</c:v>
                </c:pt>
                <c:pt idx="412">
                  <c:v>55.443782130189057</c:v>
                </c:pt>
                <c:pt idx="413">
                  <c:v>54.391270436926391</c:v>
                </c:pt>
                <c:pt idx="414">
                  <c:v>53.384982582221525</c:v>
                </c:pt>
                <c:pt idx="415">
                  <c:v>52.400711215485643</c:v>
                </c:pt>
                <c:pt idx="416">
                  <c:v>51.240032437037151</c:v>
                </c:pt>
                <c:pt idx="417">
                  <c:v>50.055076212543931</c:v>
                </c:pt>
                <c:pt idx="418">
                  <c:v>48.55213540563367</c:v>
                </c:pt>
                <c:pt idx="419">
                  <c:v>47.348287904706538</c:v>
                </c:pt>
                <c:pt idx="420">
                  <c:v>46.118242986376245</c:v>
                </c:pt>
                <c:pt idx="421">
                  <c:v>44.629012845744555</c:v>
                </c:pt>
                <c:pt idx="422">
                  <c:v>43.15289073905722</c:v>
                </c:pt>
                <c:pt idx="423">
                  <c:v>41.872908184331997</c:v>
                </c:pt>
                <c:pt idx="424">
                  <c:v>40.577780835281793</c:v>
                </c:pt>
                <c:pt idx="425">
                  <c:v>39.339780474573573</c:v>
                </c:pt>
                <c:pt idx="426">
                  <c:v>38.080749309568972</c:v>
                </c:pt>
                <c:pt idx="427">
                  <c:v>36.839184636563495</c:v>
                </c:pt>
                <c:pt idx="428">
                  <c:v>35.539189645486317</c:v>
                </c:pt>
                <c:pt idx="429">
                  <c:v>34.63533236378165</c:v>
                </c:pt>
                <c:pt idx="430">
                  <c:v>33.649752989387288</c:v>
                </c:pt>
                <c:pt idx="431">
                  <c:v>32.557286506630746</c:v>
                </c:pt>
                <c:pt idx="432">
                  <c:v>31.453655301948462</c:v>
                </c:pt>
                <c:pt idx="433">
                  <c:v>30.481952427631406</c:v>
                </c:pt>
                <c:pt idx="434">
                  <c:v>29.56868920275177</c:v>
                </c:pt>
                <c:pt idx="435">
                  <c:v>28.685430604736762</c:v>
                </c:pt>
                <c:pt idx="436">
                  <c:v>27.770053556111023</c:v>
                </c:pt>
                <c:pt idx="437">
                  <c:v>26.594694800461976</c:v>
                </c:pt>
                <c:pt idx="438">
                  <c:v>25.757393778688559</c:v>
                </c:pt>
                <c:pt idx="439">
                  <c:v>24.960012510926951</c:v>
                </c:pt>
                <c:pt idx="440">
                  <c:v>24.038973686762588</c:v>
                </c:pt>
                <c:pt idx="441">
                  <c:v>22.8998535838059</c:v>
                </c:pt>
                <c:pt idx="442">
                  <c:v>22.011577870469907</c:v>
                </c:pt>
                <c:pt idx="443">
                  <c:v>21.175699306412799</c:v>
                </c:pt>
                <c:pt idx="444">
                  <c:v>20.300326092057478</c:v>
                </c:pt>
                <c:pt idx="445">
                  <c:v>19.514034809574603</c:v>
                </c:pt>
                <c:pt idx="446">
                  <c:v>18.613508262122792</c:v>
                </c:pt>
                <c:pt idx="447">
                  <c:v>17.827603533301939</c:v>
                </c:pt>
                <c:pt idx="448">
                  <c:v>16.898067374023839</c:v>
                </c:pt>
                <c:pt idx="449">
                  <c:v>16.063206014551909</c:v>
                </c:pt>
                <c:pt idx="450">
                  <c:v>15.340989301815377</c:v>
                </c:pt>
                <c:pt idx="451">
                  <c:v>14.438308041601509</c:v>
                </c:pt>
                <c:pt idx="452">
                  <c:v>13.355354947430524</c:v>
                </c:pt>
                <c:pt idx="453">
                  <c:v>12.137448754571778</c:v>
                </c:pt>
                <c:pt idx="454">
                  <c:v>10.966708876781126</c:v>
                </c:pt>
                <c:pt idx="455">
                  <c:v>9.8946203651984934</c:v>
                </c:pt>
                <c:pt idx="456">
                  <c:v>8.6215147465814148</c:v>
                </c:pt>
                <c:pt idx="457">
                  <c:v>7.3089880558522395</c:v>
                </c:pt>
                <c:pt idx="458">
                  <c:v>6.0466565178218712</c:v>
                </c:pt>
                <c:pt idx="459">
                  <c:v>5.1166987547046174</c:v>
                </c:pt>
                <c:pt idx="460">
                  <c:v>4.4262480951441985</c:v>
                </c:pt>
                <c:pt idx="461">
                  <c:v>3.8309548604829158</c:v>
                </c:pt>
                <c:pt idx="462">
                  <c:v>3.4123752998150203</c:v>
                </c:pt>
                <c:pt idx="463">
                  <c:v>2.9869999687765398</c:v>
                </c:pt>
                <c:pt idx="464">
                  <c:v>2.6383255139592894</c:v>
                </c:pt>
                <c:pt idx="465">
                  <c:v>2.3447920952876284</c:v>
                </c:pt>
                <c:pt idx="466">
                  <c:v>2.0117094304807357</c:v>
                </c:pt>
                <c:pt idx="467">
                  <c:v>1.7235890378741718</c:v>
                </c:pt>
                <c:pt idx="468">
                  <c:v>1.4152987010953335</c:v>
                </c:pt>
                <c:pt idx="469">
                  <c:v>1.1890229987505081</c:v>
                </c:pt>
                <c:pt idx="470">
                  <c:v>0.99940995974378644</c:v>
                </c:pt>
                <c:pt idx="471">
                  <c:v>0.84981352856952563</c:v>
                </c:pt>
                <c:pt idx="472">
                  <c:v>0.69453517247454033</c:v>
                </c:pt>
                <c:pt idx="473">
                  <c:v>0.56790347959271748</c:v>
                </c:pt>
                <c:pt idx="474">
                  <c:v>0.50112637354309819</c:v>
                </c:pt>
                <c:pt idx="475">
                  <c:v>0.40444836035084608</c:v>
                </c:pt>
                <c:pt idx="476">
                  <c:v>0.33545692096988616</c:v>
                </c:pt>
                <c:pt idx="477">
                  <c:v>0.27420024684173577</c:v>
                </c:pt>
                <c:pt idx="478">
                  <c:v>0.21923822192627243</c:v>
                </c:pt>
                <c:pt idx="479">
                  <c:v>0.18804376523137961</c:v>
                </c:pt>
                <c:pt idx="480">
                  <c:v>0.17141570085111874</c:v>
                </c:pt>
                <c:pt idx="481">
                  <c:v>0.1595949081129108</c:v>
                </c:pt>
                <c:pt idx="482">
                  <c:v>0.12255685115678368</c:v>
                </c:pt>
                <c:pt idx="483">
                  <c:v>0.1112945959473656</c:v>
                </c:pt>
                <c:pt idx="484">
                  <c:v>8.4960986489980975E-2</c:v>
                </c:pt>
                <c:pt idx="485">
                  <c:v>7.7888826111942283E-2</c:v>
                </c:pt>
                <c:pt idx="486">
                  <c:v>6.3179407681036512E-2</c:v>
                </c:pt>
                <c:pt idx="487">
                  <c:v>6.6937860034099725E-2</c:v>
                </c:pt>
                <c:pt idx="488">
                  <c:v>4.9847898365191171E-2</c:v>
                </c:pt>
                <c:pt idx="489">
                  <c:v>4.5920891128360813E-2</c:v>
                </c:pt>
                <c:pt idx="490">
                  <c:v>4.336654678297417E-2</c:v>
                </c:pt>
                <c:pt idx="491">
                  <c:v>4.0701347086352743E-2</c:v>
                </c:pt>
                <c:pt idx="492">
                  <c:v>3.2711411657893638E-2</c:v>
                </c:pt>
                <c:pt idx="493">
                  <c:v>3.7416112462559208E-2</c:v>
                </c:pt>
                <c:pt idx="494">
                  <c:v>3.0941875238478616E-2</c:v>
                </c:pt>
                <c:pt idx="495">
                  <c:v>2.1079383202647718E-2</c:v>
                </c:pt>
                <c:pt idx="496">
                  <c:v>2.3086820660424459E-2</c:v>
                </c:pt>
                <c:pt idx="497">
                  <c:v>2.2233510505145541E-2</c:v>
                </c:pt>
                <c:pt idx="498">
                  <c:v>2.237353494639012E-2</c:v>
                </c:pt>
                <c:pt idx="499">
                  <c:v>1.5524259957510129E-2</c:v>
                </c:pt>
                <c:pt idx="500">
                  <c:v>1.5282257722683061E-2</c:v>
                </c:pt>
                <c:pt idx="501">
                  <c:v>2.1193675974300961E-2</c:v>
                </c:pt>
                <c:pt idx="502">
                  <c:v>1.2002278464060722E-2</c:v>
                </c:pt>
                <c:pt idx="503">
                  <c:v>1.4381767900645697E-2</c:v>
                </c:pt>
                <c:pt idx="504">
                  <c:v>1.3469476313406541E-2</c:v>
                </c:pt>
                <c:pt idx="505">
                  <c:v>1.4477080686661203E-2</c:v>
                </c:pt>
                <c:pt idx="506">
                  <c:v>1.5367261639553827E-2</c:v>
                </c:pt>
                <c:pt idx="507">
                  <c:v>1.4134423618137883E-2</c:v>
                </c:pt>
                <c:pt idx="508">
                  <c:v>1.4420629989662414E-2</c:v>
                </c:pt>
                <c:pt idx="509">
                  <c:v>1.7530758792557145E-2</c:v>
                </c:pt>
                <c:pt idx="510">
                  <c:v>1.4491958336966119E-2</c:v>
                </c:pt>
                <c:pt idx="511">
                  <c:v>1.5587270727072106E-2</c:v>
                </c:pt>
                <c:pt idx="512">
                  <c:v>1.5135441675893993E-2</c:v>
                </c:pt>
                <c:pt idx="513">
                  <c:v>1.3271854996898456E-2</c:v>
                </c:pt>
                <c:pt idx="514">
                  <c:v>1.2748476351980228E-2</c:v>
                </c:pt>
                <c:pt idx="515">
                  <c:v>1.7566617981955929E-2</c:v>
                </c:pt>
                <c:pt idx="516">
                  <c:v>1.9892806761612623E-2</c:v>
                </c:pt>
                <c:pt idx="517">
                  <c:v>9.6555814537324682E-3</c:v>
                </c:pt>
                <c:pt idx="518">
                  <c:v>1.3271719275735302E-2</c:v>
                </c:pt>
                <c:pt idx="519">
                  <c:v>1.6175981030997939E-2</c:v>
                </c:pt>
                <c:pt idx="520">
                  <c:v>1.3002273506558379E-2</c:v>
                </c:pt>
                <c:pt idx="521">
                  <c:v>1.3637642280055521E-2</c:v>
                </c:pt>
                <c:pt idx="522">
                  <c:v>1.4731172085406844E-2</c:v>
                </c:pt>
                <c:pt idx="523">
                  <c:v>1.5325814064215879E-2</c:v>
                </c:pt>
                <c:pt idx="524">
                  <c:v>1.6172880041826921E-2</c:v>
                </c:pt>
                <c:pt idx="525">
                  <c:v>1.4945255192379278E-2</c:v>
                </c:pt>
                <c:pt idx="526">
                  <c:v>1.2523671518036236E-2</c:v>
                </c:pt>
                <c:pt idx="527">
                  <c:v>1.5987541778362761E-2</c:v>
                </c:pt>
                <c:pt idx="528">
                  <c:v>1.2072833555865158E-2</c:v>
                </c:pt>
                <c:pt idx="529">
                  <c:v>1.110192321942069E-2</c:v>
                </c:pt>
                <c:pt idx="530">
                  <c:v>1.5451534513721631E-2</c:v>
                </c:pt>
                <c:pt idx="531">
                  <c:v>1.8604442987272086E-2</c:v>
                </c:pt>
                <c:pt idx="532">
                  <c:v>2.0064584640320755E-2</c:v>
                </c:pt>
                <c:pt idx="533">
                  <c:v>1.5832519922040579E-2</c:v>
                </c:pt>
                <c:pt idx="534">
                  <c:v>1.6088423552832774E-2</c:v>
                </c:pt>
                <c:pt idx="535">
                  <c:v>1.253075166116498E-2</c:v>
                </c:pt>
                <c:pt idx="536">
                  <c:v>1.2209088688667831E-2</c:v>
                </c:pt>
                <c:pt idx="537">
                  <c:v>1.1373891751486767E-2</c:v>
                </c:pt>
                <c:pt idx="538">
                  <c:v>1.43817644717974E-2</c:v>
                </c:pt>
                <c:pt idx="539">
                  <c:v>1.6207160809895399E-2</c:v>
                </c:pt>
                <c:pt idx="540">
                  <c:v>1.1738383439416186E-2</c:v>
                </c:pt>
                <c:pt idx="541">
                  <c:v>7.8776852682711784E-3</c:v>
                </c:pt>
                <c:pt idx="542">
                  <c:v>1.2426759774338297E-2</c:v>
                </c:pt>
                <c:pt idx="543">
                  <c:v>1.059024140959881E-2</c:v>
                </c:pt>
                <c:pt idx="544">
                  <c:v>1.6491363350228862E-2</c:v>
                </c:pt>
                <c:pt idx="545">
                  <c:v>1.9059667259542824E-2</c:v>
                </c:pt>
                <c:pt idx="546">
                  <c:v>1.0595066810663942E-2</c:v>
                </c:pt>
                <c:pt idx="547">
                  <c:v>1.5500854883947661E-2</c:v>
                </c:pt>
                <c:pt idx="548">
                  <c:v>1.3991525152987822E-2</c:v>
                </c:pt>
                <c:pt idx="549">
                  <c:v>1.228625975183483E-2</c:v>
                </c:pt>
                <c:pt idx="550">
                  <c:v>2.1877619233306399E-2</c:v>
                </c:pt>
                <c:pt idx="551">
                  <c:v>1.5148804767168149E-2</c:v>
                </c:pt>
                <c:pt idx="552">
                  <c:v>1.0800786728864755E-2</c:v>
                </c:pt>
                <c:pt idx="553">
                  <c:v>1.1299366622787315E-2</c:v>
                </c:pt>
                <c:pt idx="554">
                  <c:v>8.2420897091556606E-3</c:v>
                </c:pt>
                <c:pt idx="555">
                  <c:v>1.5292661240286705E-2</c:v>
                </c:pt>
                <c:pt idx="556">
                  <c:v>1.8349398136027831E-2</c:v>
                </c:pt>
                <c:pt idx="557">
                  <c:v>1.4197959013735297E-2</c:v>
                </c:pt>
                <c:pt idx="558">
                  <c:v>1.0880230778017483E-2</c:v>
                </c:pt>
                <c:pt idx="559">
                  <c:v>1.3282721555972933E-2</c:v>
                </c:pt>
                <c:pt idx="560">
                  <c:v>1.7227313959691171E-2</c:v>
                </c:pt>
                <c:pt idx="561">
                  <c:v>2.2294474105323144E-2</c:v>
                </c:pt>
                <c:pt idx="562">
                  <c:v>1.5396410217703268E-2</c:v>
                </c:pt>
                <c:pt idx="563">
                  <c:v>1.2024509977555636E-2</c:v>
                </c:pt>
                <c:pt idx="564">
                  <c:v>1.6371882498429326E-2</c:v>
                </c:pt>
                <c:pt idx="565">
                  <c:v>1.3569333939873572E-2</c:v>
                </c:pt>
                <c:pt idx="566">
                  <c:v>1.9530275561782617E-2</c:v>
                </c:pt>
                <c:pt idx="567">
                  <c:v>1.574866904113113E-2</c:v>
                </c:pt>
                <c:pt idx="568">
                  <c:v>1.4842019440077563E-2</c:v>
                </c:pt>
                <c:pt idx="569">
                  <c:v>2.0840984907807513E-2</c:v>
                </c:pt>
                <c:pt idx="570">
                  <c:v>1.4385557733193841E-2</c:v>
                </c:pt>
                <c:pt idx="571">
                  <c:v>1.2552609099556499E-2</c:v>
                </c:pt>
                <c:pt idx="572">
                  <c:v>1.2517452444436255E-2</c:v>
                </c:pt>
                <c:pt idx="573">
                  <c:v>1.7714234652576627E-2</c:v>
                </c:pt>
                <c:pt idx="574">
                  <c:v>1.3230368638837083E-2</c:v>
                </c:pt>
                <c:pt idx="575">
                  <c:v>1.7132558863605402E-2</c:v>
                </c:pt>
                <c:pt idx="576">
                  <c:v>1.7400491212619034E-2</c:v>
                </c:pt>
                <c:pt idx="577">
                  <c:v>1.7471885712203115E-2</c:v>
                </c:pt>
                <c:pt idx="578">
                  <c:v>1.8157721034191002E-2</c:v>
                </c:pt>
                <c:pt idx="579">
                  <c:v>1.7529359418337411E-2</c:v>
                </c:pt>
                <c:pt idx="580">
                  <c:v>2.1197544511163423E-2</c:v>
                </c:pt>
                <c:pt idx="581">
                  <c:v>1.8738726213910515E-2</c:v>
                </c:pt>
                <c:pt idx="582">
                  <c:v>2.2128790979972425E-2</c:v>
                </c:pt>
                <c:pt idx="583">
                  <c:v>2.0016440120143107E-2</c:v>
                </c:pt>
                <c:pt idx="584">
                  <c:v>2.7750135474316692E-2</c:v>
                </c:pt>
                <c:pt idx="585">
                  <c:v>2.7525329501505227E-2</c:v>
                </c:pt>
                <c:pt idx="586">
                  <c:v>2.2615176784769323E-2</c:v>
                </c:pt>
                <c:pt idx="587">
                  <c:v>2.2845767310380238E-2</c:v>
                </c:pt>
                <c:pt idx="588">
                  <c:v>1.9273524552363079E-2</c:v>
                </c:pt>
                <c:pt idx="589">
                  <c:v>2.823258203450087E-2</c:v>
                </c:pt>
                <c:pt idx="590">
                  <c:v>2.3651710755226072E-2</c:v>
                </c:pt>
                <c:pt idx="591">
                  <c:v>2.2708060341978878E-2</c:v>
                </c:pt>
                <c:pt idx="592">
                  <c:v>2.3863275667025115E-2</c:v>
                </c:pt>
                <c:pt idx="593">
                  <c:v>1.5022868765563337E-2</c:v>
                </c:pt>
                <c:pt idx="594">
                  <c:v>2.0307754728632138E-2</c:v>
                </c:pt>
                <c:pt idx="595">
                  <c:v>2.0970888662449456E-2</c:v>
                </c:pt>
                <c:pt idx="596">
                  <c:v>2.0130860628641323E-2</c:v>
                </c:pt>
                <c:pt idx="597">
                  <c:v>2.2358453144906733E-2</c:v>
                </c:pt>
                <c:pt idx="598">
                  <c:v>3.278558893728082E-2</c:v>
                </c:pt>
                <c:pt idx="599">
                  <c:v>3.2954629652114098E-2</c:v>
                </c:pt>
                <c:pt idx="600">
                  <c:v>2.2940450547602395E-2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6A-4EEF-9615-E1816AF76FA7}"/>
            </c:ext>
          </c:extLst>
        </c:ser>
        <c:ser>
          <c:idx val="1"/>
          <c:order val="1"/>
          <c:tx>
            <c:v>AmSty 665 2021 - 2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'OR4-22_Air_Measurements'!$AD$3:$AD$603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'OR4-22_Air_Measurements'!$AE$3:$AE$603</c:f>
              <c:numCache>
                <c:formatCode>General</c:formatCode>
                <c:ptCount val="601"/>
                <c:pt idx="0">
                  <c:v>100</c:v>
                </c:pt>
                <c:pt idx="1">
                  <c:v>99.955120488801953</c:v>
                </c:pt>
                <c:pt idx="2">
                  <c:v>100.01498488395116</c:v>
                </c:pt>
                <c:pt idx="3">
                  <c:v>100.05960134128479</c:v>
                </c:pt>
                <c:pt idx="4">
                  <c:v>100.0047068441487</c:v>
                </c:pt>
                <c:pt idx="5">
                  <c:v>100.10008402818673</c:v>
                </c:pt>
                <c:pt idx="6">
                  <c:v>100.16282326146593</c:v>
                </c:pt>
                <c:pt idx="7">
                  <c:v>100.14071703334176</c:v>
                </c:pt>
                <c:pt idx="8">
                  <c:v>100.11793436692153</c:v>
                </c:pt>
                <c:pt idx="9">
                  <c:v>100.16616785799027</c:v>
                </c:pt>
                <c:pt idx="10">
                  <c:v>100.16117915634216</c:v>
                </c:pt>
                <c:pt idx="11">
                  <c:v>100.12530936929853</c:v>
                </c:pt>
                <c:pt idx="12">
                  <c:v>100.13786097421855</c:v>
                </c:pt>
                <c:pt idx="13">
                  <c:v>100.07582635390263</c:v>
                </c:pt>
                <c:pt idx="14">
                  <c:v>100.09498259092729</c:v>
                </c:pt>
                <c:pt idx="15">
                  <c:v>100.03458268007469</c:v>
                </c:pt>
                <c:pt idx="16">
                  <c:v>100.04632631976646</c:v>
                </c:pt>
                <c:pt idx="17">
                  <c:v>100.00043216343845</c:v>
                </c:pt>
                <c:pt idx="18">
                  <c:v>99.838548381818867</c:v>
                </c:pt>
                <c:pt idx="19">
                  <c:v>99.839262402756731</c:v>
                </c:pt>
                <c:pt idx="20">
                  <c:v>99.818274159713383</c:v>
                </c:pt>
                <c:pt idx="21">
                  <c:v>99.921383344283228</c:v>
                </c:pt>
                <c:pt idx="22">
                  <c:v>99.792832730725323</c:v>
                </c:pt>
                <c:pt idx="23">
                  <c:v>99.68740299042156</c:v>
                </c:pt>
                <c:pt idx="24">
                  <c:v>99.792447533275023</c:v>
                </c:pt>
                <c:pt idx="25">
                  <c:v>99.699851255390712</c:v>
                </c:pt>
                <c:pt idx="26">
                  <c:v>99.400501080349244</c:v>
                </c:pt>
                <c:pt idx="27">
                  <c:v>99.437141249979348</c:v>
                </c:pt>
                <c:pt idx="28">
                  <c:v>99.34581328774307</c:v>
                </c:pt>
                <c:pt idx="29">
                  <c:v>99.338936206113573</c:v>
                </c:pt>
                <c:pt idx="30">
                  <c:v>99.134559226338922</c:v>
                </c:pt>
                <c:pt idx="31">
                  <c:v>99.108676238251974</c:v>
                </c:pt>
                <c:pt idx="32">
                  <c:v>98.910715989687063</c:v>
                </c:pt>
                <c:pt idx="33">
                  <c:v>98.759157213858103</c:v>
                </c:pt>
                <c:pt idx="34">
                  <c:v>98.736553052672349</c:v>
                </c:pt>
                <c:pt idx="35">
                  <c:v>98.475975689785869</c:v>
                </c:pt>
                <c:pt idx="36">
                  <c:v>98.307092707579159</c:v>
                </c:pt>
                <c:pt idx="37">
                  <c:v>98.216459962645743</c:v>
                </c:pt>
                <c:pt idx="38">
                  <c:v>98.190492413614734</c:v>
                </c:pt>
                <c:pt idx="39">
                  <c:v>98.049014393346951</c:v>
                </c:pt>
                <c:pt idx="40">
                  <c:v>97.909340192116531</c:v>
                </c:pt>
                <c:pt idx="41">
                  <c:v>97.943998037474842</c:v>
                </c:pt>
                <c:pt idx="42">
                  <c:v>97.916452140629104</c:v>
                </c:pt>
                <c:pt idx="43">
                  <c:v>97.919787341493006</c:v>
                </c:pt>
                <c:pt idx="44">
                  <c:v>97.930835763881916</c:v>
                </c:pt>
                <c:pt idx="45">
                  <c:v>98.02797918431547</c:v>
                </c:pt>
                <c:pt idx="46">
                  <c:v>98.063134950421258</c:v>
                </c:pt>
                <c:pt idx="47">
                  <c:v>98.182281259028116</c:v>
                </c:pt>
                <c:pt idx="48">
                  <c:v>98.301681238153066</c:v>
                </c:pt>
                <c:pt idx="49">
                  <c:v>98.446550820933325</c:v>
                </c:pt>
                <c:pt idx="50">
                  <c:v>98.554752059416231</c:v>
                </c:pt>
                <c:pt idx="51">
                  <c:v>98.675213649659284</c:v>
                </c:pt>
                <c:pt idx="52">
                  <c:v>98.678999805282515</c:v>
                </c:pt>
                <c:pt idx="53">
                  <c:v>98.775823797888947</c:v>
                </c:pt>
                <c:pt idx="54">
                  <c:v>98.746107688190605</c:v>
                </c:pt>
                <c:pt idx="55">
                  <c:v>98.870703048865366</c:v>
                </c:pt>
                <c:pt idx="56">
                  <c:v>98.823493598587049</c:v>
                </c:pt>
                <c:pt idx="57">
                  <c:v>98.977607784718884</c:v>
                </c:pt>
                <c:pt idx="58">
                  <c:v>98.976903159441477</c:v>
                </c:pt>
                <c:pt idx="59">
                  <c:v>99.034033639053334</c:v>
                </c:pt>
                <c:pt idx="60">
                  <c:v>99.065346887887301</c:v>
                </c:pt>
                <c:pt idx="61">
                  <c:v>99.048623942207868</c:v>
                </c:pt>
                <c:pt idx="62">
                  <c:v>99.057229677591081</c:v>
                </c:pt>
                <c:pt idx="63">
                  <c:v>99.116201558882082</c:v>
                </c:pt>
                <c:pt idx="64">
                  <c:v>99.11928310154201</c:v>
                </c:pt>
                <c:pt idx="65">
                  <c:v>99.042658165757473</c:v>
                </c:pt>
                <c:pt idx="66">
                  <c:v>98.972478160478104</c:v>
                </c:pt>
                <c:pt idx="67">
                  <c:v>98.960546619891431</c:v>
                </c:pt>
                <c:pt idx="68">
                  <c:v>98.941362195885418</c:v>
                </c:pt>
                <c:pt idx="69">
                  <c:v>98.950588007916096</c:v>
                </c:pt>
                <c:pt idx="70">
                  <c:v>98.879844299951998</c:v>
                </c:pt>
                <c:pt idx="71">
                  <c:v>98.853096972674066</c:v>
                </c:pt>
                <c:pt idx="72">
                  <c:v>98.674781486220866</c:v>
                </c:pt>
                <c:pt idx="73">
                  <c:v>98.631733993355581</c:v>
                </c:pt>
                <c:pt idx="74">
                  <c:v>98.348035744900869</c:v>
                </c:pt>
                <c:pt idx="75">
                  <c:v>98.130656205446883</c:v>
                </c:pt>
                <c:pt idx="76">
                  <c:v>97.679925772125003</c:v>
                </c:pt>
                <c:pt idx="77">
                  <c:v>97.215723020729456</c:v>
                </c:pt>
                <c:pt idx="78">
                  <c:v>96.691514963906144</c:v>
                </c:pt>
                <c:pt idx="79">
                  <c:v>96.065090224057116</c:v>
                </c:pt>
                <c:pt idx="80">
                  <c:v>95.281507350372209</c:v>
                </c:pt>
                <c:pt idx="81">
                  <c:v>94.61050373583133</c:v>
                </c:pt>
                <c:pt idx="82">
                  <c:v>93.840054948757995</c:v>
                </c:pt>
                <c:pt idx="83">
                  <c:v>93.409213552405461</c:v>
                </c:pt>
                <c:pt idx="84">
                  <c:v>93.187117760828215</c:v>
                </c:pt>
                <c:pt idx="85">
                  <c:v>93.153380628623594</c:v>
                </c:pt>
                <c:pt idx="86">
                  <c:v>93.437811677022964</c:v>
                </c:pt>
                <c:pt idx="87">
                  <c:v>93.741502290083758</c:v>
                </c:pt>
                <c:pt idx="88">
                  <c:v>94.262497301943142</c:v>
                </c:pt>
                <c:pt idx="89">
                  <c:v>94.750196728382676</c:v>
                </c:pt>
                <c:pt idx="90">
                  <c:v>95.277965469606599</c:v>
                </c:pt>
                <c:pt idx="91">
                  <c:v>95.777042129608503</c:v>
                </c:pt>
                <c:pt idx="92">
                  <c:v>96.209048501658259</c:v>
                </c:pt>
                <c:pt idx="93">
                  <c:v>96.565848584138692</c:v>
                </c:pt>
                <c:pt idx="94">
                  <c:v>96.846399532624432</c:v>
                </c:pt>
                <c:pt idx="95">
                  <c:v>97.107512398900198</c:v>
                </c:pt>
                <c:pt idx="96">
                  <c:v>97.372806001595819</c:v>
                </c:pt>
                <c:pt idx="97">
                  <c:v>97.497918086653058</c:v>
                </c:pt>
                <c:pt idx="98">
                  <c:v>97.6214330325747</c:v>
                </c:pt>
                <c:pt idx="99">
                  <c:v>97.779323966355221</c:v>
                </c:pt>
                <c:pt idx="100">
                  <c:v>97.912205646900205</c:v>
                </c:pt>
                <c:pt idx="101">
                  <c:v>97.969279752549355</c:v>
                </c:pt>
                <c:pt idx="102">
                  <c:v>97.991639651191591</c:v>
                </c:pt>
                <c:pt idx="103">
                  <c:v>98.057685898353341</c:v>
                </c:pt>
                <c:pt idx="104">
                  <c:v>98.161790949046349</c:v>
                </c:pt>
                <c:pt idx="105">
                  <c:v>98.089440718600301</c:v>
                </c:pt>
                <c:pt idx="106">
                  <c:v>98.158014201397677</c:v>
                </c:pt>
                <c:pt idx="107">
                  <c:v>98.14838441290992</c:v>
                </c:pt>
                <c:pt idx="108">
                  <c:v>98.152846994515102</c:v>
                </c:pt>
                <c:pt idx="109">
                  <c:v>98.212824125275617</c:v>
                </c:pt>
                <c:pt idx="110">
                  <c:v>98.168959271521643</c:v>
                </c:pt>
                <c:pt idx="111">
                  <c:v>98.185400372015749</c:v>
                </c:pt>
                <c:pt idx="112">
                  <c:v>98.177950204355156</c:v>
                </c:pt>
                <c:pt idx="113">
                  <c:v>98.189458977163838</c:v>
                </c:pt>
                <c:pt idx="114">
                  <c:v>98.103467319070063</c:v>
                </c:pt>
                <c:pt idx="115">
                  <c:v>98.135081204410255</c:v>
                </c:pt>
                <c:pt idx="116">
                  <c:v>98.165483148065093</c:v>
                </c:pt>
                <c:pt idx="117">
                  <c:v>98.149446036342169</c:v>
                </c:pt>
                <c:pt idx="118">
                  <c:v>98.068264574662024</c:v>
                </c:pt>
                <c:pt idx="119">
                  <c:v>98.055290201964027</c:v>
                </c:pt>
                <c:pt idx="120">
                  <c:v>98.023817226902409</c:v>
                </c:pt>
                <c:pt idx="121">
                  <c:v>97.988980888623743</c:v>
                </c:pt>
                <c:pt idx="122">
                  <c:v>97.956671773666613</c:v>
                </c:pt>
                <c:pt idx="123">
                  <c:v>97.89532298730721</c:v>
                </c:pt>
                <c:pt idx="124">
                  <c:v>97.86485527402921</c:v>
                </c:pt>
                <c:pt idx="125">
                  <c:v>97.822512394127244</c:v>
                </c:pt>
                <c:pt idx="126">
                  <c:v>97.815729269102249</c:v>
                </c:pt>
                <c:pt idx="127">
                  <c:v>97.755329358249654</c:v>
                </c:pt>
                <c:pt idx="128">
                  <c:v>97.6037518034139</c:v>
                </c:pt>
                <c:pt idx="129">
                  <c:v>97.621752460401837</c:v>
                </c:pt>
                <c:pt idx="130">
                  <c:v>97.570503196296315</c:v>
                </c:pt>
                <c:pt idx="131">
                  <c:v>97.567553192882684</c:v>
                </c:pt>
                <c:pt idx="132">
                  <c:v>97.454983317085009</c:v>
                </c:pt>
                <c:pt idx="133">
                  <c:v>97.353950413391473</c:v>
                </c:pt>
                <c:pt idx="134">
                  <c:v>97.25406366944604</c:v>
                </c:pt>
                <c:pt idx="135">
                  <c:v>97.244161431433398</c:v>
                </c:pt>
                <c:pt idx="136">
                  <c:v>97.217536247741336</c:v>
                </c:pt>
                <c:pt idx="137">
                  <c:v>97.082014595949431</c:v>
                </c:pt>
                <c:pt idx="138">
                  <c:v>97.058856127739361</c:v>
                </c:pt>
                <c:pt idx="139">
                  <c:v>96.881639847360177</c:v>
                </c:pt>
                <c:pt idx="140">
                  <c:v>96.867585059909047</c:v>
                </c:pt>
                <c:pt idx="141">
                  <c:v>96.727845101369567</c:v>
                </c:pt>
                <c:pt idx="142">
                  <c:v>96.668638340881401</c:v>
                </c:pt>
                <c:pt idx="143">
                  <c:v>96.616374431645923</c:v>
                </c:pt>
                <c:pt idx="144">
                  <c:v>96.540848714249506</c:v>
                </c:pt>
                <c:pt idx="145">
                  <c:v>96.456801797785715</c:v>
                </c:pt>
                <c:pt idx="146">
                  <c:v>96.320688280955906</c:v>
                </c:pt>
                <c:pt idx="147">
                  <c:v>96.152143505583112</c:v>
                </c:pt>
                <c:pt idx="148">
                  <c:v>96.006353209649177</c:v>
                </c:pt>
                <c:pt idx="149">
                  <c:v>95.959228320314907</c:v>
                </c:pt>
                <c:pt idx="150">
                  <c:v>95.839771979541368</c:v>
                </c:pt>
                <c:pt idx="151">
                  <c:v>95.69555063576172</c:v>
                </c:pt>
                <c:pt idx="152">
                  <c:v>95.642863958748237</c:v>
                </c:pt>
                <c:pt idx="153">
                  <c:v>95.556609246790046</c:v>
                </c:pt>
                <c:pt idx="154">
                  <c:v>95.451649252566526</c:v>
                </c:pt>
                <c:pt idx="155">
                  <c:v>95.335302629120164</c:v>
                </c:pt>
                <c:pt idx="156">
                  <c:v>95.265019271575838</c:v>
                </c:pt>
                <c:pt idx="157">
                  <c:v>95.224865408161492</c:v>
                </c:pt>
                <c:pt idx="158">
                  <c:v>95.155465168814928</c:v>
                </c:pt>
                <c:pt idx="159">
                  <c:v>95.041711538313265</c:v>
                </c:pt>
                <c:pt idx="160">
                  <c:v>94.957326415015558</c:v>
                </c:pt>
                <c:pt idx="161">
                  <c:v>94.860812454575793</c:v>
                </c:pt>
                <c:pt idx="162">
                  <c:v>94.756970457747215</c:v>
                </c:pt>
                <c:pt idx="163">
                  <c:v>94.676672126578964</c:v>
                </c:pt>
                <c:pt idx="164">
                  <c:v>94.522952521243738</c:v>
                </c:pt>
                <c:pt idx="165">
                  <c:v>94.414948579316203</c:v>
                </c:pt>
                <c:pt idx="166">
                  <c:v>94.359481008463121</c:v>
                </c:pt>
                <c:pt idx="167">
                  <c:v>94.268106067924592</c:v>
                </c:pt>
                <c:pt idx="168">
                  <c:v>94.200706944170747</c:v>
                </c:pt>
                <c:pt idx="169">
                  <c:v>94.056485612705174</c:v>
                </c:pt>
                <c:pt idx="170">
                  <c:v>93.903733686511785</c:v>
                </c:pt>
                <c:pt idx="171">
                  <c:v>93.763674300145183</c:v>
                </c:pt>
                <c:pt idx="172">
                  <c:v>93.693475491230814</c:v>
                </c:pt>
                <c:pt idx="173">
                  <c:v>93.527946488894784</c:v>
                </c:pt>
                <c:pt idx="174">
                  <c:v>93.433950368430231</c:v>
                </c:pt>
                <c:pt idx="175">
                  <c:v>93.307748472959389</c:v>
                </c:pt>
                <c:pt idx="176">
                  <c:v>93.227666217353303</c:v>
                </c:pt>
                <c:pt idx="177">
                  <c:v>93.173448158513267</c:v>
                </c:pt>
                <c:pt idx="178">
                  <c:v>93.028766476627922</c:v>
                </c:pt>
                <c:pt idx="179">
                  <c:v>92.847848601569567</c:v>
                </c:pt>
                <c:pt idx="180">
                  <c:v>92.719551646215621</c:v>
                </c:pt>
                <c:pt idx="181">
                  <c:v>92.707573127326697</c:v>
                </c:pt>
                <c:pt idx="182">
                  <c:v>92.549005755250107</c:v>
                </c:pt>
                <c:pt idx="183">
                  <c:v>92.335515711370221</c:v>
                </c:pt>
                <c:pt idx="184">
                  <c:v>92.153197993731595</c:v>
                </c:pt>
                <c:pt idx="185">
                  <c:v>92.031684163402659</c:v>
                </c:pt>
                <c:pt idx="186">
                  <c:v>91.878979215511521</c:v>
                </c:pt>
                <c:pt idx="187">
                  <c:v>91.554262764451479</c:v>
                </c:pt>
                <c:pt idx="188">
                  <c:v>91.347546462250222</c:v>
                </c:pt>
                <c:pt idx="189">
                  <c:v>91.101540611197365</c:v>
                </c:pt>
                <c:pt idx="190">
                  <c:v>90.958521825756705</c:v>
                </c:pt>
                <c:pt idx="191">
                  <c:v>90.830149705119155</c:v>
                </c:pt>
                <c:pt idx="192">
                  <c:v>90.810937106445891</c:v>
                </c:pt>
                <c:pt idx="193">
                  <c:v>90.731850716962981</c:v>
                </c:pt>
                <c:pt idx="194">
                  <c:v>90.754426691167382</c:v>
                </c:pt>
                <c:pt idx="195">
                  <c:v>90.749325253907969</c:v>
                </c:pt>
                <c:pt idx="196">
                  <c:v>90.738755973259742</c:v>
                </c:pt>
                <c:pt idx="197">
                  <c:v>90.691847159487637</c:v>
                </c:pt>
                <c:pt idx="198">
                  <c:v>90.685637120493737</c:v>
                </c:pt>
                <c:pt idx="199">
                  <c:v>90.688624706549135</c:v>
                </c:pt>
                <c:pt idx="200">
                  <c:v>90.617777658634182</c:v>
                </c:pt>
                <c:pt idx="201">
                  <c:v>90.603807419813009</c:v>
                </c:pt>
                <c:pt idx="202">
                  <c:v>90.579709459442483</c:v>
                </c:pt>
                <c:pt idx="203">
                  <c:v>90.516500467768935</c:v>
                </c:pt>
                <c:pt idx="204">
                  <c:v>90.509435497558613</c:v>
                </c:pt>
                <c:pt idx="205">
                  <c:v>90.471132431483852</c:v>
                </c:pt>
                <c:pt idx="206">
                  <c:v>90.39066497842748</c:v>
                </c:pt>
                <c:pt idx="207">
                  <c:v>90.418098139661907</c:v>
                </c:pt>
                <c:pt idx="208">
                  <c:v>90.340815569216318</c:v>
                </c:pt>
                <c:pt idx="209">
                  <c:v>90.326244057382681</c:v>
                </c:pt>
                <c:pt idx="210">
                  <c:v>90.280406262703266</c:v>
                </c:pt>
                <c:pt idx="211">
                  <c:v>90.240975803573122</c:v>
                </c:pt>
                <c:pt idx="212">
                  <c:v>90.23533885061029</c:v>
                </c:pt>
                <c:pt idx="213">
                  <c:v>90.226723719566621</c:v>
                </c:pt>
                <c:pt idx="214">
                  <c:v>90.162922850541065</c:v>
                </c:pt>
                <c:pt idx="215">
                  <c:v>90.13993349190504</c:v>
                </c:pt>
                <c:pt idx="216">
                  <c:v>90.085067194064393</c:v>
                </c:pt>
                <c:pt idx="217">
                  <c:v>90.04624740360714</c:v>
                </c:pt>
                <c:pt idx="218">
                  <c:v>90.0390133238228</c:v>
                </c:pt>
                <c:pt idx="219">
                  <c:v>90.037594689921647</c:v>
                </c:pt>
                <c:pt idx="220">
                  <c:v>90.071049976940969</c:v>
                </c:pt>
                <c:pt idx="221">
                  <c:v>89.988449893673788</c:v>
                </c:pt>
                <c:pt idx="222">
                  <c:v>89.954383925667472</c:v>
                </c:pt>
                <c:pt idx="223">
                  <c:v>89.983235708488948</c:v>
                </c:pt>
                <c:pt idx="224">
                  <c:v>89.916249969166714</c:v>
                </c:pt>
                <c:pt idx="225">
                  <c:v>89.87758049696258</c:v>
                </c:pt>
                <c:pt idx="226">
                  <c:v>89.813281694875442</c:v>
                </c:pt>
                <c:pt idx="227">
                  <c:v>89.814136638405955</c:v>
                </c:pt>
                <c:pt idx="228">
                  <c:v>89.789362252053493</c:v>
                </c:pt>
                <c:pt idx="229">
                  <c:v>89.750758537158404</c:v>
                </c:pt>
                <c:pt idx="230">
                  <c:v>89.695225196682159</c:v>
                </c:pt>
                <c:pt idx="231">
                  <c:v>89.679808149292569</c:v>
                </c:pt>
                <c:pt idx="232">
                  <c:v>89.620075281075586</c:v>
                </c:pt>
                <c:pt idx="233">
                  <c:v>89.597508690217509</c:v>
                </c:pt>
                <c:pt idx="234">
                  <c:v>89.601078757964487</c:v>
                </c:pt>
                <c:pt idx="235">
                  <c:v>89.585708676563044</c:v>
                </c:pt>
                <c:pt idx="236">
                  <c:v>89.535511652543406</c:v>
                </c:pt>
                <c:pt idx="237">
                  <c:v>89.500271325493557</c:v>
                </c:pt>
                <c:pt idx="238">
                  <c:v>89.545066275747558</c:v>
                </c:pt>
                <c:pt idx="239">
                  <c:v>89.500158577568158</c:v>
                </c:pt>
                <c:pt idx="240">
                  <c:v>89.463931792369692</c:v>
                </c:pt>
                <c:pt idx="241">
                  <c:v>89.469775425234232</c:v>
                </c:pt>
                <c:pt idx="242">
                  <c:v>89.445386224017938</c:v>
                </c:pt>
                <c:pt idx="243">
                  <c:v>89.444108525023523</c:v>
                </c:pt>
                <c:pt idx="244">
                  <c:v>89.468225264400857</c:v>
                </c:pt>
                <c:pt idx="245">
                  <c:v>89.421438594214621</c:v>
                </c:pt>
                <c:pt idx="246">
                  <c:v>89.432308511369072</c:v>
                </c:pt>
                <c:pt idx="247">
                  <c:v>89.409093669196309</c:v>
                </c:pt>
                <c:pt idx="248">
                  <c:v>89.414580303906021</c:v>
                </c:pt>
                <c:pt idx="249">
                  <c:v>89.412954977789042</c:v>
                </c:pt>
                <c:pt idx="250">
                  <c:v>89.421354033270561</c:v>
                </c:pt>
                <c:pt idx="251">
                  <c:v>89.423204830610132</c:v>
                </c:pt>
                <c:pt idx="252">
                  <c:v>89.453747709171751</c:v>
                </c:pt>
                <c:pt idx="253">
                  <c:v>89.430316791436823</c:v>
                </c:pt>
                <c:pt idx="254">
                  <c:v>89.468911098357353</c:v>
                </c:pt>
                <c:pt idx="255">
                  <c:v>89.477920822511777</c:v>
                </c:pt>
                <c:pt idx="256">
                  <c:v>89.501830881987374</c:v>
                </c:pt>
                <c:pt idx="257">
                  <c:v>89.488800135326684</c:v>
                </c:pt>
                <c:pt idx="258">
                  <c:v>89.504611775826987</c:v>
                </c:pt>
                <c:pt idx="259">
                  <c:v>89.515143473833419</c:v>
                </c:pt>
                <c:pt idx="260">
                  <c:v>89.508689159981884</c:v>
                </c:pt>
                <c:pt idx="261">
                  <c:v>89.517013062493902</c:v>
                </c:pt>
                <c:pt idx="262">
                  <c:v>89.525938225704252</c:v>
                </c:pt>
                <c:pt idx="263">
                  <c:v>89.532016737765957</c:v>
                </c:pt>
                <c:pt idx="264">
                  <c:v>89.510305090438408</c:v>
                </c:pt>
                <c:pt idx="265">
                  <c:v>89.477357119827033</c:v>
                </c:pt>
                <c:pt idx="266">
                  <c:v>89.469653293962466</c:v>
                </c:pt>
                <c:pt idx="267">
                  <c:v>89.466740873190645</c:v>
                </c:pt>
                <c:pt idx="268">
                  <c:v>89.500074028938201</c:v>
                </c:pt>
                <c:pt idx="269">
                  <c:v>89.512851117394945</c:v>
                </c:pt>
                <c:pt idx="270">
                  <c:v>89.522499684889496</c:v>
                </c:pt>
                <c:pt idx="271">
                  <c:v>89.528014506580547</c:v>
                </c:pt>
                <c:pt idx="272">
                  <c:v>89.524632339728512</c:v>
                </c:pt>
                <c:pt idx="273">
                  <c:v>89.552206411241485</c:v>
                </c:pt>
                <c:pt idx="274">
                  <c:v>89.559581413618474</c:v>
                </c:pt>
                <c:pt idx="275">
                  <c:v>89.588141955594182</c:v>
                </c:pt>
                <c:pt idx="276">
                  <c:v>89.569568212575163</c:v>
                </c:pt>
                <c:pt idx="277">
                  <c:v>89.577657235890001</c:v>
                </c:pt>
                <c:pt idx="278">
                  <c:v>89.596146430279077</c:v>
                </c:pt>
                <c:pt idx="279">
                  <c:v>89.573626817723252</c:v>
                </c:pt>
                <c:pt idx="280">
                  <c:v>89.565284136204454</c:v>
                </c:pt>
                <c:pt idx="281">
                  <c:v>89.579601977519999</c:v>
                </c:pt>
                <c:pt idx="282">
                  <c:v>89.577882719426739</c:v>
                </c:pt>
                <c:pt idx="283">
                  <c:v>89.569079675174038</c:v>
                </c:pt>
                <c:pt idx="284">
                  <c:v>89.575289714167937</c:v>
                </c:pt>
                <c:pt idx="285">
                  <c:v>89.536112925555869</c:v>
                </c:pt>
                <c:pt idx="286">
                  <c:v>89.533266262093107</c:v>
                </c:pt>
                <c:pt idx="287">
                  <c:v>89.512390766975159</c:v>
                </c:pt>
                <c:pt idx="288">
                  <c:v>89.48996509870976</c:v>
                </c:pt>
                <c:pt idx="289">
                  <c:v>89.469935139147779</c:v>
                </c:pt>
                <c:pt idx="290">
                  <c:v>89.452329075270583</c:v>
                </c:pt>
                <c:pt idx="291">
                  <c:v>89.453409490023731</c:v>
                </c:pt>
                <c:pt idx="292">
                  <c:v>89.413828712640452</c:v>
                </c:pt>
                <c:pt idx="293">
                  <c:v>89.453371907381907</c:v>
                </c:pt>
                <c:pt idx="294">
                  <c:v>89.401530765924406</c:v>
                </c:pt>
                <c:pt idx="295">
                  <c:v>89.387006232393048</c:v>
                </c:pt>
                <c:pt idx="296">
                  <c:v>89.361095057324732</c:v>
                </c:pt>
                <c:pt idx="297">
                  <c:v>89.348646792355567</c:v>
                </c:pt>
                <c:pt idx="298">
                  <c:v>89.28170801902148</c:v>
                </c:pt>
                <c:pt idx="299">
                  <c:v>89.287006752836277</c:v>
                </c:pt>
                <c:pt idx="300">
                  <c:v>89.213059383254588</c:v>
                </c:pt>
                <c:pt idx="301">
                  <c:v>89.17691714668608</c:v>
                </c:pt>
                <c:pt idx="302">
                  <c:v>89.162542919093724</c:v>
                </c:pt>
                <c:pt idx="303">
                  <c:v>89.127781733784559</c:v>
                </c:pt>
                <c:pt idx="304">
                  <c:v>89.081070216567824</c:v>
                </c:pt>
                <c:pt idx="305">
                  <c:v>89.040324475801484</c:v>
                </c:pt>
                <c:pt idx="306">
                  <c:v>88.986172186584596</c:v>
                </c:pt>
                <c:pt idx="307">
                  <c:v>88.93621002944802</c:v>
                </c:pt>
                <c:pt idx="308">
                  <c:v>88.854267580841892</c:v>
                </c:pt>
                <c:pt idx="309">
                  <c:v>88.81756164158864</c:v>
                </c:pt>
                <c:pt idx="310">
                  <c:v>88.737798826123779</c:v>
                </c:pt>
                <c:pt idx="311">
                  <c:v>88.665702241567573</c:v>
                </c:pt>
                <c:pt idx="312">
                  <c:v>88.597917932677518</c:v>
                </c:pt>
                <c:pt idx="313">
                  <c:v>88.536080608916976</c:v>
                </c:pt>
                <c:pt idx="314">
                  <c:v>88.446537674397149</c:v>
                </c:pt>
                <c:pt idx="315">
                  <c:v>88.373529784661812</c:v>
                </c:pt>
                <c:pt idx="316">
                  <c:v>88.319170803229113</c:v>
                </c:pt>
                <c:pt idx="317">
                  <c:v>88.27496773032712</c:v>
                </c:pt>
                <c:pt idx="318">
                  <c:v>88.171595491892873</c:v>
                </c:pt>
                <c:pt idx="319">
                  <c:v>88.08059634083007</c:v>
                </c:pt>
                <c:pt idx="320">
                  <c:v>87.968496211112623</c:v>
                </c:pt>
                <c:pt idx="321">
                  <c:v>87.914945207222289</c:v>
                </c:pt>
                <c:pt idx="322">
                  <c:v>87.831696860326304</c:v>
                </c:pt>
                <c:pt idx="323">
                  <c:v>87.69734957989202</c:v>
                </c:pt>
                <c:pt idx="324">
                  <c:v>87.630504763162463</c:v>
                </c:pt>
                <c:pt idx="325">
                  <c:v>87.543310559043789</c:v>
                </c:pt>
                <c:pt idx="326">
                  <c:v>87.443855990850878</c:v>
                </c:pt>
                <c:pt idx="327">
                  <c:v>87.388050188535658</c:v>
                </c:pt>
                <c:pt idx="328">
                  <c:v>87.296073974984694</c:v>
                </c:pt>
                <c:pt idx="329">
                  <c:v>87.197455559001398</c:v>
                </c:pt>
                <c:pt idx="330">
                  <c:v>87.118491288476136</c:v>
                </c:pt>
                <c:pt idx="331">
                  <c:v>87.038080221696575</c:v>
                </c:pt>
                <c:pt idx="332">
                  <c:v>86.944394121084571</c:v>
                </c:pt>
                <c:pt idx="333">
                  <c:v>86.844432236483726</c:v>
                </c:pt>
                <c:pt idx="334">
                  <c:v>86.759314300927244</c:v>
                </c:pt>
                <c:pt idx="335">
                  <c:v>86.679072331407596</c:v>
                </c:pt>
                <c:pt idx="336">
                  <c:v>86.594048352455658</c:v>
                </c:pt>
                <c:pt idx="337">
                  <c:v>86.480642336762457</c:v>
                </c:pt>
                <c:pt idx="338">
                  <c:v>86.359184880396214</c:v>
                </c:pt>
                <c:pt idx="339">
                  <c:v>86.22510065382636</c:v>
                </c:pt>
                <c:pt idx="340">
                  <c:v>86.134871885350023</c:v>
                </c:pt>
                <c:pt idx="341">
                  <c:v>86.045159853570269</c:v>
                </c:pt>
                <c:pt idx="342">
                  <c:v>85.93659220895799</c:v>
                </c:pt>
                <c:pt idx="343">
                  <c:v>85.801061173819704</c:v>
                </c:pt>
                <c:pt idx="344">
                  <c:v>85.663218978607972</c:v>
                </c:pt>
                <c:pt idx="345">
                  <c:v>85.523479020068493</c:v>
                </c:pt>
                <c:pt idx="346">
                  <c:v>85.382884117998501</c:v>
                </c:pt>
                <c:pt idx="347">
                  <c:v>85.241124240231315</c:v>
                </c:pt>
                <c:pt idx="348">
                  <c:v>85.12543526376011</c:v>
                </c:pt>
                <c:pt idx="349">
                  <c:v>84.930227722053431</c:v>
                </c:pt>
                <c:pt idx="350">
                  <c:v>84.773501751656013</c:v>
                </c:pt>
                <c:pt idx="351">
                  <c:v>84.614342502227458</c:v>
                </c:pt>
                <c:pt idx="352">
                  <c:v>84.464615744731276</c:v>
                </c:pt>
                <c:pt idx="353">
                  <c:v>84.276501360216301</c:v>
                </c:pt>
                <c:pt idx="354">
                  <c:v>84.105203877985232</c:v>
                </c:pt>
                <c:pt idx="355">
                  <c:v>83.932130751384108</c:v>
                </c:pt>
                <c:pt idx="356">
                  <c:v>83.735720663652558</c:v>
                </c:pt>
                <c:pt idx="357">
                  <c:v>83.525180623186273</c:v>
                </c:pt>
                <c:pt idx="358">
                  <c:v>83.353159736671017</c:v>
                </c:pt>
                <c:pt idx="359">
                  <c:v>83.182623241365974</c:v>
                </c:pt>
                <c:pt idx="360">
                  <c:v>82.995955677733477</c:v>
                </c:pt>
                <c:pt idx="361">
                  <c:v>82.798953700335829</c:v>
                </c:pt>
                <c:pt idx="362">
                  <c:v>82.612023082838931</c:v>
                </c:pt>
                <c:pt idx="363">
                  <c:v>82.429085300866973</c:v>
                </c:pt>
                <c:pt idx="364">
                  <c:v>82.217305131734008</c:v>
                </c:pt>
                <c:pt idx="365">
                  <c:v>82.037693142651378</c:v>
                </c:pt>
                <c:pt idx="366">
                  <c:v>81.820971250172548</c:v>
                </c:pt>
                <c:pt idx="367">
                  <c:v>81.644318660163989</c:v>
                </c:pt>
                <c:pt idx="368">
                  <c:v>81.431645977172792</c:v>
                </c:pt>
                <c:pt idx="369">
                  <c:v>81.220598607984456</c:v>
                </c:pt>
                <c:pt idx="370">
                  <c:v>80.980427006449801</c:v>
                </c:pt>
                <c:pt idx="371">
                  <c:v>80.702177810062977</c:v>
                </c:pt>
                <c:pt idx="372">
                  <c:v>80.448364793194699</c:v>
                </c:pt>
                <c:pt idx="373">
                  <c:v>80.197990317141191</c:v>
                </c:pt>
                <c:pt idx="374">
                  <c:v>79.917486334643584</c:v>
                </c:pt>
                <c:pt idx="375">
                  <c:v>79.646377286064805</c:v>
                </c:pt>
                <c:pt idx="376">
                  <c:v>79.294152520800836</c:v>
                </c:pt>
                <c:pt idx="377">
                  <c:v>78.907222956504512</c:v>
                </c:pt>
                <c:pt idx="378">
                  <c:v>78.536664031405977</c:v>
                </c:pt>
                <c:pt idx="379">
                  <c:v>78.221210975018423</c:v>
                </c:pt>
                <c:pt idx="380">
                  <c:v>77.84297639872257</c:v>
                </c:pt>
                <c:pt idx="381">
                  <c:v>77.409293030580429</c:v>
                </c:pt>
                <c:pt idx="382">
                  <c:v>76.983041051092101</c:v>
                </c:pt>
                <c:pt idx="383">
                  <c:v>76.532042859918548</c:v>
                </c:pt>
                <c:pt idx="384">
                  <c:v>76.098077646591094</c:v>
                </c:pt>
                <c:pt idx="385">
                  <c:v>75.672243730893456</c:v>
                </c:pt>
                <c:pt idx="386">
                  <c:v>75.187987549255951</c:v>
                </c:pt>
                <c:pt idx="387">
                  <c:v>74.655046909476269</c:v>
                </c:pt>
                <c:pt idx="388">
                  <c:v>74.11850801496827</c:v>
                </c:pt>
                <c:pt idx="389">
                  <c:v>73.673710467128174</c:v>
                </c:pt>
                <c:pt idx="390">
                  <c:v>73.216464666633001</c:v>
                </c:pt>
                <c:pt idx="391">
                  <c:v>72.636380333884063</c:v>
                </c:pt>
                <c:pt idx="392">
                  <c:v>71.969923874206529</c:v>
                </c:pt>
                <c:pt idx="393">
                  <c:v>71.332563447579872</c:v>
                </c:pt>
                <c:pt idx="394">
                  <c:v>70.757120213984678</c:v>
                </c:pt>
                <c:pt idx="395">
                  <c:v>70.168519398469712</c:v>
                </c:pt>
                <c:pt idx="396">
                  <c:v>69.536786541459534</c:v>
                </c:pt>
                <c:pt idx="397">
                  <c:v>68.786785790052974</c:v>
                </c:pt>
                <c:pt idx="398">
                  <c:v>68.045921585745774</c:v>
                </c:pt>
                <c:pt idx="399">
                  <c:v>67.388169509729153</c:v>
                </c:pt>
                <c:pt idx="400">
                  <c:v>66.651340427575974</c:v>
                </c:pt>
                <c:pt idx="401">
                  <c:v>65.902781793064648</c:v>
                </c:pt>
                <c:pt idx="402">
                  <c:v>65.015671658705102</c:v>
                </c:pt>
                <c:pt idx="403">
                  <c:v>64.064990818215819</c:v>
                </c:pt>
                <c:pt idx="404">
                  <c:v>63.233479793955667</c:v>
                </c:pt>
                <c:pt idx="405">
                  <c:v>62.396078146214627</c:v>
                </c:pt>
                <c:pt idx="406">
                  <c:v>61.614726563332326</c:v>
                </c:pt>
                <c:pt idx="407">
                  <c:v>60.534391211537915</c:v>
                </c:pt>
                <c:pt idx="408">
                  <c:v>59.519632360825035</c:v>
                </c:pt>
                <c:pt idx="409">
                  <c:v>58.715089431078141</c:v>
                </c:pt>
                <c:pt idx="410">
                  <c:v>57.674856272722657</c:v>
                </c:pt>
                <c:pt idx="411">
                  <c:v>56.78648721837552</c:v>
                </c:pt>
                <c:pt idx="412">
                  <c:v>55.701069208328491</c:v>
                </c:pt>
                <c:pt idx="413">
                  <c:v>54.622373269984678</c:v>
                </c:pt>
                <c:pt idx="414">
                  <c:v>53.627437698932056</c:v>
                </c:pt>
                <c:pt idx="415">
                  <c:v>52.671608455195184</c:v>
                </c:pt>
                <c:pt idx="416">
                  <c:v>51.515968153239712</c:v>
                </c:pt>
                <c:pt idx="417">
                  <c:v>50.336554035042212</c:v>
                </c:pt>
                <c:pt idx="418">
                  <c:v>48.90396103932931</c:v>
                </c:pt>
                <c:pt idx="419">
                  <c:v>47.707570304934315</c:v>
                </c:pt>
                <c:pt idx="420">
                  <c:v>46.483967201168447</c:v>
                </c:pt>
                <c:pt idx="421">
                  <c:v>45.048776520837684</c:v>
                </c:pt>
                <c:pt idx="422">
                  <c:v>43.592066785747463</c:v>
                </c:pt>
                <c:pt idx="423">
                  <c:v>42.280428621666026</c:v>
                </c:pt>
                <c:pt idx="424">
                  <c:v>41.024126513819581</c:v>
                </c:pt>
                <c:pt idx="425">
                  <c:v>39.852975220184113</c:v>
                </c:pt>
                <c:pt idx="426">
                  <c:v>38.62922648983831</c:v>
                </c:pt>
                <c:pt idx="427">
                  <c:v>37.359722173763494</c:v>
                </c:pt>
                <c:pt idx="428">
                  <c:v>36.062192831416368</c:v>
                </c:pt>
                <c:pt idx="429">
                  <c:v>35.156215348884302</c:v>
                </c:pt>
                <c:pt idx="430">
                  <c:v>34.218504201733936</c:v>
                </c:pt>
                <c:pt idx="431">
                  <c:v>33.184455247384648</c:v>
                </c:pt>
                <c:pt idx="432">
                  <c:v>32.095965102652244</c:v>
                </c:pt>
                <c:pt idx="433">
                  <c:v>31.131901221334687</c:v>
                </c:pt>
                <c:pt idx="434">
                  <c:v>30.25710076903119</c:v>
                </c:pt>
                <c:pt idx="435">
                  <c:v>29.362815268529555</c:v>
                </c:pt>
                <c:pt idx="436">
                  <c:v>28.470995925713584</c:v>
                </c:pt>
                <c:pt idx="437">
                  <c:v>27.351577729597498</c:v>
                </c:pt>
                <c:pt idx="438">
                  <c:v>26.490477406269846</c:v>
                </c:pt>
                <c:pt idx="439">
                  <c:v>25.629759928398833</c:v>
                </c:pt>
                <c:pt idx="440">
                  <c:v>24.751213255107547</c:v>
                </c:pt>
                <c:pt idx="441">
                  <c:v>23.710857965480304</c:v>
                </c:pt>
                <c:pt idx="442">
                  <c:v>22.795649979244384</c:v>
                </c:pt>
                <c:pt idx="443">
                  <c:v>21.977435107502998</c:v>
                </c:pt>
                <c:pt idx="444">
                  <c:v>21.076697645143483</c:v>
                </c:pt>
                <c:pt idx="445">
                  <c:v>20.35489102958325</c:v>
                </c:pt>
                <c:pt idx="446">
                  <c:v>19.46096604906985</c:v>
                </c:pt>
                <c:pt idx="447">
                  <c:v>18.639240993063513</c:v>
                </c:pt>
                <c:pt idx="448">
                  <c:v>17.758218766426122</c:v>
                </c:pt>
                <c:pt idx="449">
                  <c:v>16.934339924580335</c:v>
                </c:pt>
                <c:pt idx="450">
                  <c:v>16.251085341625668</c:v>
                </c:pt>
                <c:pt idx="451">
                  <c:v>15.378142742642671</c:v>
                </c:pt>
                <c:pt idx="452">
                  <c:v>14.382035152226049</c:v>
                </c:pt>
                <c:pt idx="453">
                  <c:v>13.262366807425302</c:v>
                </c:pt>
                <c:pt idx="454">
                  <c:v>12.169589064488772</c:v>
                </c:pt>
                <c:pt idx="455">
                  <c:v>11.068591943607778</c:v>
                </c:pt>
                <c:pt idx="456">
                  <c:v>9.8594229484534512</c:v>
                </c:pt>
                <c:pt idx="457">
                  <c:v>8.5881653097827382</c:v>
                </c:pt>
                <c:pt idx="458">
                  <c:v>7.3325273039641301</c:v>
                </c:pt>
                <c:pt idx="459">
                  <c:v>6.3738467038599138</c:v>
                </c:pt>
                <c:pt idx="460">
                  <c:v>5.6457408016141857</c:v>
                </c:pt>
                <c:pt idx="461">
                  <c:v>4.9988263403975051</c:v>
                </c:pt>
                <c:pt idx="462">
                  <c:v>4.4879514202693622</c:v>
                </c:pt>
                <c:pt idx="463">
                  <c:v>4.0082285709147847</c:v>
                </c:pt>
                <c:pt idx="464">
                  <c:v>3.6239063848980724</c:v>
                </c:pt>
                <c:pt idx="465">
                  <c:v>3.2436002304817819</c:v>
                </c:pt>
                <c:pt idx="466">
                  <c:v>2.8475898896577871</c:v>
                </c:pt>
                <c:pt idx="467">
                  <c:v>2.4659126645624809</c:v>
                </c:pt>
                <c:pt idx="468">
                  <c:v>2.0889891215373506</c:v>
                </c:pt>
                <c:pt idx="469">
                  <c:v>1.7997243900360138</c:v>
                </c:pt>
                <c:pt idx="470">
                  <c:v>1.5439234644503177</c:v>
                </c:pt>
                <c:pt idx="471">
                  <c:v>1.3455157804966567</c:v>
                </c:pt>
                <c:pt idx="472">
                  <c:v>1.1317775766596911</c:v>
                </c:pt>
                <c:pt idx="473">
                  <c:v>0.93744412962252976</c:v>
                </c:pt>
                <c:pt idx="474">
                  <c:v>0.81317215920689168</c:v>
                </c:pt>
                <c:pt idx="475">
                  <c:v>0.68495153540523812</c:v>
                </c:pt>
                <c:pt idx="476">
                  <c:v>0.58099008648423944</c:v>
                </c:pt>
                <c:pt idx="477">
                  <c:v>0.47159155073962572</c:v>
                </c:pt>
                <c:pt idx="478">
                  <c:v>0.39333506590625555</c:v>
                </c:pt>
                <c:pt idx="479">
                  <c:v>0.33320973935139508</c:v>
                </c:pt>
                <c:pt idx="480">
                  <c:v>0.30340642696452469</c:v>
                </c:pt>
                <c:pt idx="481">
                  <c:v>0.25768218370572044</c:v>
                </c:pt>
                <c:pt idx="482">
                  <c:v>0.21165543145821961</c:v>
                </c:pt>
                <c:pt idx="483">
                  <c:v>0.19195117560587108</c:v>
                </c:pt>
                <c:pt idx="484">
                  <c:v>0.15468518147455379</c:v>
                </c:pt>
                <c:pt idx="485">
                  <c:v>0.12378124208932799</c:v>
                </c:pt>
                <c:pt idx="486">
                  <c:v>0.10971207266503212</c:v>
                </c:pt>
                <c:pt idx="487">
                  <c:v>9.5452591971021919E-2</c:v>
                </c:pt>
                <c:pt idx="488">
                  <c:v>7.7888945424795727E-2</c:v>
                </c:pt>
                <c:pt idx="489">
                  <c:v>6.7259911232972175E-2</c:v>
                </c:pt>
                <c:pt idx="490">
                  <c:v>5.492946162723758E-2</c:v>
                </c:pt>
                <c:pt idx="491">
                  <c:v>4.3426126935684976E-2</c:v>
                </c:pt>
                <c:pt idx="492">
                  <c:v>3.5335038619681361E-2</c:v>
                </c:pt>
                <c:pt idx="493">
                  <c:v>2.9929815645379523E-2</c:v>
                </c:pt>
                <c:pt idx="494">
                  <c:v>2.6569633505888823E-2</c:v>
                </c:pt>
                <c:pt idx="495">
                  <c:v>2.5708615711678259E-2</c:v>
                </c:pt>
                <c:pt idx="496">
                  <c:v>2.3790832842109817E-2</c:v>
                </c:pt>
                <c:pt idx="497">
                  <c:v>2.0734203249959102E-2</c:v>
                </c:pt>
                <c:pt idx="498">
                  <c:v>1.9378110595938414E-2</c:v>
                </c:pt>
                <c:pt idx="499">
                  <c:v>1.5609779501084038E-2</c:v>
                </c:pt>
                <c:pt idx="500">
                  <c:v>1.8224484548723347E-2</c:v>
                </c:pt>
                <c:pt idx="501">
                  <c:v>1.6554804498776794E-2</c:v>
                </c:pt>
                <c:pt idx="502">
                  <c:v>1.4245445658379976E-2</c:v>
                </c:pt>
                <c:pt idx="503">
                  <c:v>1.2587549379786274E-2</c:v>
                </c:pt>
                <c:pt idx="504">
                  <c:v>1.6313400366376872E-2</c:v>
                </c:pt>
                <c:pt idx="505">
                  <c:v>1.5893351800895128E-2</c:v>
                </c:pt>
                <c:pt idx="506">
                  <c:v>1.5322950182647847E-2</c:v>
                </c:pt>
                <c:pt idx="507">
                  <c:v>2.0024572942407278E-2</c:v>
                </c:pt>
                <c:pt idx="508">
                  <c:v>1.6565882967576585E-2</c:v>
                </c:pt>
                <c:pt idx="509">
                  <c:v>1.3898084963729495E-2</c:v>
                </c:pt>
                <c:pt idx="510">
                  <c:v>1.4029843142475578E-2</c:v>
                </c:pt>
                <c:pt idx="511">
                  <c:v>1.7936222816904948E-2</c:v>
                </c:pt>
                <c:pt idx="512">
                  <c:v>1.3732048878953485E-2</c:v>
                </c:pt>
                <c:pt idx="513">
                  <c:v>1.564709539479222E-2</c:v>
                </c:pt>
                <c:pt idx="514">
                  <c:v>1.551847840822012E-2</c:v>
                </c:pt>
                <c:pt idx="515">
                  <c:v>1.0874359363603344E-2</c:v>
                </c:pt>
                <c:pt idx="516">
                  <c:v>1.2606929831995061E-2</c:v>
                </c:pt>
                <c:pt idx="517">
                  <c:v>1.4789199287216779E-2</c:v>
                </c:pt>
                <c:pt idx="518">
                  <c:v>1.9362869086084516E-2</c:v>
                </c:pt>
                <c:pt idx="519">
                  <c:v>1.3646428084694308E-2</c:v>
                </c:pt>
                <c:pt idx="520">
                  <c:v>1.5566610147857275E-2</c:v>
                </c:pt>
                <c:pt idx="521">
                  <c:v>1.5370927097070259E-2</c:v>
                </c:pt>
                <c:pt idx="522">
                  <c:v>1.7252630371911232E-2</c:v>
                </c:pt>
                <c:pt idx="523">
                  <c:v>1.3797387804049323E-2</c:v>
                </c:pt>
                <c:pt idx="524">
                  <c:v>9.9707708564232816E-3</c:v>
                </c:pt>
                <c:pt idx="525">
                  <c:v>1.8175286247698732E-2</c:v>
                </c:pt>
                <c:pt idx="526">
                  <c:v>2.1506593244514916E-2</c:v>
                </c:pt>
                <c:pt idx="527">
                  <c:v>1.3059904190389002E-2</c:v>
                </c:pt>
                <c:pt idx="528">
                  <c:v>1.2637673184150553E-2</c:v>
                </c:pt>
                <c:pt idx="529">
                  <c:v>1.7745892078594085E-2</c:v>
                </c:pt>
                <c:pt idx="530">
                  <c:v>9.9229510601015567E-3</c:v>
                </c:pt>
                <c:pt idx="531">
                  <c:v>1.5969997424372405E-2</c:v>
                </c:pt>
                <c:pt idx="532">
                  <c:v>1.4051551674335114E-2</c:v>
                </c:pt>
                <c:pt idx="533">
                  <c:v>1.380150610796789E-2</c:v>
                </c:pt>
                <c:pt idx="534">
                  <c:v>1.8989328325616579E-2</c:v>
                </c:pt>
                <c:pt idx="535">
                  <c:v>1.7862877803976749E-2</c:v>
                </c:pt>
                <c:pt idx="536">
                  <c:v>1.4872159410222173E-2</c:v>
                </c:pt>
                <c:pt idx="537">
                  <c:v>1.2715316557808734E-2</c:v>
                </c:pt>
                <c:pt idx="538">
                  <c:v>1.2353970145509832E-2</c:v>
                </c:pt>
                <c:pt idx="539">
                  <c:v>1.6472040477858788E-2</c:v>
                </c:pt>
                <c:pt idx="540">
                  <c:v>1.2254066606359547E-2</c:v>
                </c:pt>
                <c:pt idx="541">
                  <c:v>1.2834954925650142E-2</c:v>
                </c:pt>
                <c:pt idx="542">
                  <c:v>1.7962976313548377E-2</c:v>
                </c:pt>
                <c:pt idx="543">
                  <c:v>1.3412891284816181E-2</c:v>
                </c:pt>
                <c:pt idx="544">
                  <c:v>1.7930541373088645E-2</c:v>
                </c:pt>
                <c:pt idx="545">
                  <c:v>1.8725350940428969E-2</c:v>
                </c:pt>
                <c:pt idx="546">
                  <c:v>1.1277880820739839E-2</c:v>
                </c:pt>
                <c:pt idx="547">
                  <c:v>1.3868199448918679E-2</c:v>
                </c:pt>
                <c:pt idx="548">
                  <c:v>1.0030555635972122E-2</c:v>
                </c:pt>
                <c:pt idx="549">
                  <c:v>1.6995582206264466E-2</c:v>
                </c:pt>
                <c:pt idx="550">
                  <c:v>2.2351885560002588E-2</c:v>
                </c:pt>
                <c:pt idx="551">
                  <c:v>1.6202162605593939E-2</c:v>
                </c:pt>
                <c:pt idx="552">
                  <c:v>8.279875981478696E-3</c:v>
                </c:pt>
                <c:pt idx="553">
                  <c:v>1.3820782198155286E-2</c:v>
                </c:pt>
                <c:pt idx="554">
                  <c:v>1.2801124292462808E-2</c:v>
                </c:pt>
                <c:pt idx="555">
                  <c:v>1.335491392741116E-2</c:v>
                </c:pt>
                <c:pt idx="556">
                  <c:v>2.0562945603850667E-2</c:v>
                </c:pt>
                <c:pt idx="557">
                  <c:v>1.6138009503971359E-2</c:v>
                </c:pt>
                <c:pt idx="558">
                  <c:v>1.2507043494415003E-2</c:v>
                </c:pt>
                <c:pt idx="559">
                  <c:v>1.3538700791400692E-2</c:v>
                </c:pt>
                <c:pt idx="560">
                  <c:v>1.9042959161835491E-2</c:v>
                </c:pt>
                <c:pt idx="561">
                  <c:v>2.1232269069888815E-2</c:v>
                </c:pt>
                <c:pt idx="562">
                  <c:v>1.9662414575110806E-2</c:v>
                </c:pt>
                <c:pt idx="563">
                  <c:v>1.3820143404071552E-2</c:v>
                </c:pt>
                <c:pt idx="564">
                  <c:v>1.5093142905834087E-2</c:v>
                </c:pt>
                <c:pt idx="565">
                  <c:v>1.1436028937020549E-2</c:v>
                </c:pt>
                <c:pt idx="566">
                  <c:v>1.6274937635644953E-2</c:v>
                </c:pt>
                <c:pt idx="567">
                  <c:v>2.4319684436279233E-2</c:v>
                </c:pt>
                <c:pt idx="568">
                  <c:v>1.7428110683959625E-2</c:v>
                </c:pt>
                <c:pt idx="569">
                  <c:v>1.8762459255305935E-2</c:v>
                </c:pt>
                <c:pt idx="570">
                  <c:v>1.3772542660862055E-2</c:v>
                </c:pt>
                <c:pt idx="571">
                  <c:v>1.8268999143798464E-2</c:v>
                </c:pt>
                <c:pt idx="572">
                  <c:v>6.2545441563793018E-3</c:v>
                </c:pt>
                <c:pt idx="573">
                  <c:v>1.9952627070155476E-2</c:v>
                </c:pt>
                <c:pt idx="574">
                  <c:v>9.2373235458394435E-3</c:v>
                </c:pt>
                <c:pt idx="575">
                  <c:v>1.3741863539066866E-2</c:v>
                </c:pt>
                <c:pt idx="576">
                  <c:v>1.6176940145982192E-2</c:v>
                </c:pt>
                <c:pt idx="577">
                  <c:v>1.7884351234985264E-2</c:v>
                </c:pt>
                <c:pt idx="578">
                  <c:v>1.9056960937073986E-2</c:v>
                </c:pt>
                <c:pt idx="579">
                  <c:v>2.157584862075591E-2</c:v>
                </c:pt>
                <c:pt idx="580">
                  <c:v>2.1702218948525101E-2</c:v>
                </c:pt>
                <c:pt idx="581">
                  <c:v>2.2214764761876286E-2</c:v>
                </c:pt>
                <c:pt idx="582">
                  <c:v>1.7371408611984843E-2</c:v>
                </c:pt>
                <c:pt idx="583">
                  <c:v>2.1268483984292159E-2</c:v>
                </c:pt>
                <c:pt idx="584">
                  <c:v>1.5539589447496775E-2</c:v>
                </c:pt>
                <c:pt idx="585">
                  <c:v>2.9117226606966109E-2</c:v>
                </c:pt>
                <c:pt idx="586">
                  <c:v>2.7302349714642783E-2</c:v>
                </c:pt>
                <c:pt idx="587">
                  <c:v>2.7062699098170179E-2</c:v>
                </c:pt>
                <c:pt idx="588">
                  <c:v>2.6011633826955899E-2</c:v>
                </c:pt>
                <c:pt idx="589">
                  <c:v>2.6874688410715029E-2</c:v>
                </c:pt>
                <c:pt idx="590">
                  <c:v>2.5739828108010128E-2</c:v>
                </c:pt>
                <c:pt idx="591">
                  <c:v>2.1985387555103483E-2</c:v>
                </c:pt>
                <c:pt idx="592">
                  <c:v>2.5961253138092714E-2</c:v>
                </c:pt>
                <c:pt idx="593">
                  <c:v>2.4108911265218379E-2</c:v>
                </c:pt>
                <c:pt idx="594">
                  <c:v>2.6728204806164186E-2</c:v>
                </c:pt>
                <c:pt idx="595">
                  <c:v>2.0778748815002801E-2</c:v>
                </c:pt>
                <c:pt idx="596">
                  <c:v>2.3994894703993314E-2</c:v>
                </c:pt>
                <c:pt idx="597">
                  <c:v>2.5105747050105199E-2</c:v>
                </c:pt>
                <c:pt idx="598">
                  <c:v>2.5781368958081391E-2</c:v>
                </c:pt>
                <c:pt idx="599">
                  <c:v>3.3363370319818224E-2</c:v>
                </c:pt>
                <c:pt idx="600">
                  <c:v>3.4555893748652415E-2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6A-4EEF-9615-E1816AF76FA7}"/>
            </c:ext>
          </c:extLst>
        </c:ser>
        <c:ser>
          <c:idx val="2"/>
          <c:order val="2"/>
          <c:tx>
            <c:v>AmSty 665 2022 - 1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100.01779703887473</c:v>
                </c:pt>
                <c:pt idx="2">
                  <c:v>100.11924494155083</c:v>
                </c:pt>
                <c:pt idx="3">
                  <c:v>100.06462937816177</c:v>
                </c:pt>
                <c:pt idx="4">
                  <c:v>100.03500560430479</c:v>
                </c:pt>
                <c:pt idx="5">
                  <c:v>100.21852872601166</c:v>
                </c:pt>
                <c:pt idx="6">
                  <c:v>100.10100179200657</c:v>
                </c:pt>
                <c:pt idx="7">
                  <c:v>100.1633531418273</c:v>
                </c:pt>
                <c:pt idx="8">
                  <c:v>100.18165324643444</c:v>
                </c:pt>
                <c:pt idx="9">
                  <c:v>100.17698330450861</c:v>
                </c:pt>
                <c:pt idx="10">
                  <c:v>100.05499523892622</c:v>
                </c:pt>
                <c:pt idx="11">
                  <c:v>100.16825089156363</c:v>
                </c:pt>
                <c:pt idx="12">
                  <c:v>100.02152730935012</c:v>
                </c:pt>
                <c:pt idx="13">
                  <c:v>100.04843643670702</c:v>
                </c:pt>
                <c:pt idx="14">
                  <c:v>100.15318747176894</c:v>
                </c:pt>
                <c:pt idx="15">
                  <c:v>100.02595045844447</c:v>
                </c:pt>
                <c:pt idx="16">
                  <c:v>100.02852272972838</c:v>
                </c:pt>
                <c:pt idx="17">
                  <c:v>100.03310725150091</c:v>
                </c:pt>
                <c:pt idx="18">
                  <c:v>99.790213179443796</c:v>
                </c:pt>
                <c:pt idx="19">
                  <c:v>99.815508716870241</c:v>
                </c:pt>
                <c:pt idx="20">
                  <c:v>99.891366839177053</c:v>
                </c:pt>
                <c:pt idx="21">
                  <c:v>99.903620699807874</c:v>
                </c:pt>
                <c:pt idx="22">
                  <c:v>99.741235719403477</c:v>
                </c:pt>
                <c:pt idx="23">
                  <c:v>99.698418401024185</c:v>
                </c:pt>
                <c:pt idx="24">
                  <c:v>99.79754081280683</c:v>
                </c:pt>
                <c:pt idx="25">
                  <c:v>99.706239607609149</c:v>
                </c:pt>
                <c:pt idx="26">
                  <c:v>99.433807194289386</c:v>
                </c:pt>
                <c:pt idx="27">
                  <c:v>99.479566954538228</c:v>
                </c:pt>
                <c:pt idx="28">
                  <c:v>99.324955718166393</c:v>
                </c:pt>
                <c:pt idx="29">
                  <c:v>99.460241733445315</c:v>
                </c:pt>
                <c:pt idx="30">
                  <c:v>99.136933494840306</c:v>
                </c:pt>
                <c:pt idx="31">
                  <c:v>99.113137662100627</c:v>
                </c:pt>
                <c:pt idx="32">
                  <c:v>99.026012825606841</c:v>
                </c:pt>
                <c:pt idx="33">
                  <c:v>98.722238630884334</c:v>
                </c:pt>
                <c:pt idx="34">
                  <c:v>98.70000893796373</c:v>
                </c:pt>
                <c:pt idx="35">
                  <c:v>98.438976121536626</c:v>
                </c:pt>
                <c:pt idx="36">
                  <c:v>98.284345900143833</c:v>
                </c:pt>
                <c:pt idx="37">
                  <c:v>98.182879012446762</c:v>
                </c:pt>
                <c:pt idx="38">
                  <c:v>98.192693496940421</c:v>
                </c:pt>
                <c:pt idx="39">
                  <c:v>97.98591556582717</c:v>
                </c:pt>
                <c:pt idx="40">
                  <c:v>97.944683372287955</c:v>
                </c:pt>
                <c:pt idx="41">
                  <c:v>97.912174099183218</c:v>
                </c:pt>
                <c:pt idx="42">
                  <c:v>97.921874673551102</c:v>
                </c:pt>
                <c:pt idx="43">
                  <c:v>97.840710660880347</c:v>
                </c:pt>
                <c:pt idx="44">
                  <c:v>97.975389205252597</c:v>
                </c:pt>
                <c:pt idx="45">
                  <c:v>98.00244070782567</c:v>
                </c:pt>
                <c:pt idx="46">
                  <c:v>98.133275096478798</c:v>
                </c:pt>
                <c:pt idx="47">
                  <c:v>98.170663121857856</c:v>
                </c:pt>
                <c:pt idx="48">
                  <c:v>98.211164454295172</c:v>
                </c:pt>
                <c:pt idx="49">
                  <c:v>98.509727671317549</c:v>
                </c:pt>
                <c:pt idx="50">
                  <c:v>98.497986368929617</c:v>
                </c:pt>
                <c:pt idx="51">
                  <c:v>98.622100582685349</c:v>
                </c:pt>
                <c:pt idx="52">
                  <c:v>98.556455592989309</c:v>
                </c:pt>
                <c:pt idx="53">
                  <c:v>98.740804500902883</c:v>
                </c:pt>
                <c:pt idx="54">
                  <c:v>98.785548649617454</c:v>
                </c:pt>
                <c:pt idx="55">
                  <c:v>98.803820276693159</c:v>
                </c:pt>
                <c:pt idx="56">
                  <c:v>98.783061810927876</c:v>
                </c:pt>
                <c:pt idx="57">
                  <c:v>98.950857086870485</c:v>
                </c:pt>
                <c:pt idx="58">
                  <c:v>98.93085795973856</c:v>
                </c:pt>
                <c:pt idx="59">
                  <c:v>99.008111369116818</c:v>
                </c:pt>
                <c:pt idx="60">
                  <c:v>99.045717709795923</c:v>
                </c:pt>
                <c:pt idx="61">
                  <c:v>99.03939620789771</c:v>
                </c:pt>
                <c:pt idx="62">
                  <c:v>99.111581014792009</c:v>
                </c:pt>
                <c:pt idx="63">
                  <c:v>99.110299625405304</c:v>
                </c:pt>
                <c:pt idx="64">
                  <c:v>99.129083810723884</c:v>
                </c:pt>
                <c:pt idx="65">
                  <c:v>99.091040851885751</c:v>
                </c:pt>
                <c:pt idx="66">
                  <c:v>98.969593822077698</c:v>
                </c:pt>
                <c:pt idx="67">
                  <c:v>98.932908180269081</c:v>
                </c:pt>
                <c:pt idx="68">
                  <c:v>98.959561034725041</c:v>
                </c:pt>
                <c:pt idx="69">
                  <c:v>98.995658190647958</c:v>
                </c:pt>
                <c:pt idx="70">
                  <c:v>98.851753660108812</c:v>
                </c:pt>
                <c:pt idx="71">
                  <c:v>98.81638736528781</c:v>
                </c:pt>
                <c:pt idx="72">
                  <c:v>98.740889933497215</c:v>
                </c:pt>
                <c:pt idx="73">
                  <c:v>98.561476732920866</c:v>
                </c:pt>
                <c:pt idx="74">
                  <c:v>98.323053284951541</c:v>
                </c:pt>
                <c:pt idx="75">
                  <c:v>98.028505076395916</c:v>
                </c:pt>
                <c:pt idx="76">
                  <c:v>97.736253868761281</c:v>
                </c:pt>
                <c:pt idx="77">
                  <c:v>97.190458850740768</c:v>
                </c:pt>
                <c:pt idx="78">
                  <c:v>96.615258361722269</c:v>
                </c:pt>
                <c:pt idx="79">
                  <c:v>95.954964271719547</c:v>
                </c:pt>
                <c:pt idx="80">
                  <c:v>95.22126092805766</c:v>
                </c:pt>
                <c:pt idx="81">
                  <c:v>94.473139605549704</c:v>
                </c:pt>
                <c:pt idx="82">
                  <c:v>93.752677268962515</c:v>
                </c:pt>
                <c:pt idx="83">
                  <c:v>93.301524558567394</c:v>
                </c:pt>
                <c:pt idx="84">
                  <c:v>93.023976080211241</c:v>
                </c:pt>
                <c:pt idx="85">
                  <c:v>92.994143496005734</c:v>
                </c:pt>
                <c:pt idx="86">
                  <c:v>93.299483830547331</c:v>
                </c:pt>
                <c:pt idx="87">
                  <c:v>93.655329807347485</c:v>
                </c:pt>
                <c:pt idx="88">
                  <c:v>94.114199319153315</c:v>
                </c:pt>
                <c:pt idx="89">
                  <c:v>94.634736769789313</c:v>
                </c:pt>
                <c:pt idx="90">
                  <c:v>95.148345247620441</c:v>
                </c:pt>
                <c:pt idx="91">
                  <c:v>95.688729970102756</c:v>
                </c:pt>
                <c:pt idx="92">
                  <c:v>96.100510869720594</c:v>
                </c:pt>
                <c:pt idx="93">
                  <c:v>96.484053802483459</c:v>
                </c:pt>
                <c:pt idx="94">
                  <c:v>96.747668370263924</c:v>
                </c:pt>
                <c:pt idx="95">
                  <c:v>97.020689281910435</c:v>
                </c:pt>
                <c:pt idx="96">
                  <c:v>97.269914348376233</c:v>
                </c:pt>
                <c:pt idx="97">
                  <c:v>97.427923629797675</c:v>
                </c:pt>
                <c:pt idx="98">
                  <c:v>97.596535199436502</c:v>
                </c:pt>
                <c:pt idx="99">
                  <c:v>97.75350039179223</c:v>
                </c:pt>
                <c:pt idx="100">
                  <c:v>97.860586397817059</c:v>
                </c:pt>
                <c:pt idx="101">
                  <c:v>97.920109203452938</c:v>
                </c:pt>
                <c:pt idx="102">
                  <c:v>97.945290843194627</c:v>
                </c:pt>
                <c:pt idx="103">
                  <c:v>98.012511465220229</c:v>
                </c:pt>
                <c:pt idx="104">
                  <c:v>98.125102691888088</c:v>
                </c:pt>
                <c:pt idx="105">
                  <c:v>98.045931944684966</c:v>
                </c:pt>
                <c:pt idx="106">
                  <c:v>98.078422232768744</c:v>
                </c:pt>
                <c:pt idx="107">
                  <c:v>98.148936494669684</c:v>
                </c:pt>
                <c:pt idx="108">
                  <c:v>98.023322576227201</c:v>
                </c:pt>
                <c:pt idx="109">
                  <c:v>98.222763381466919</c:v>
                </c:pt>
                <c:pt idx="110">
                  <c:v>98.077188293493393</c:v>
                </c:pt>
                <c:pt idx="111">
                  <c:v>98.136682634038863</c:v>
                </c:pt>
                <c:pt idx="112">
                  <c:v>98.171242115233099</c:v>
                </c:pt>
                <c:pt idx="113">
                  <c:v>98.103385544769353</c:v>
                </c:pt>
                <c:pt idx="114">
                  <c:v>98.114899051787788</c:v>
                </c:pt>
                <c:pt idx="115">
                  <c:v>98.068237577689416</c:v>
                </c:pt>
                <c:pt idx="116">
                  <c:v>98.060425851173903</c:v>
                </c:pt>
                <c:pt idx="117">
                  <c:v>98.035244223873235</c:v>
                </c:pt>
                <c:pt idx="118">
                  <c:v>98.050592394100306</c:v>
                </c:pt>
                <c:pt idx="119">
                  <c:v>98.045362431379189</c:v>
                </c:pt>
                <c:pt idx="120">
                  <c:v>98.03434251002372</c:v>
                </c:pt>
                <c:pt idx="121">
                  <c:v>97.907238379404959</c:v>
                </c:pt>
                <c:pt idx="122">
                  <c:v>97.88731519235688</c:v>
                </c:pt>
                <c:pt idx="123">
                  <c:v>97.865180412100074</c:v>
                </c:pt>
                <c:pt idx="124">
                  <c:v>97.857871751316964</c:v>
                </c:pt>
                <c:pt idx="125">
                  <c:v>97.827184903373279</c:v>
                </c:pt>
                <c:pt idx="126">
                  <c:v>97.760334464374367</c:v>
                </c:pt>
                <c:pt idx="127">
                  <c:v>97.713587557681663</c:v>
                </c:pt>
                <c:pt idx="128">
                  <c:v>97.586720727383891</c:v>
                </c:pt>
                <c:pt idx="129">
                  <c:v>97.514592863111446</c:v>
                </c:pt>
                <c:pt idx="130">
                  <c:v>97.478638082404728</c:v>
                </c:pt>
                <c:pt idx="131">
                  <c:v>97.562298438716596</c:v>
                </c:pt>
                <c:pt idx="132">
                  <c:v>97.323476330189109</c:v>
                </c:pt>
                <c:pt idx="133">
                  <c:v>97.348003036471709</c:v>
                </c:pt>
                <c:pt idx="134">
                  <c:v>97.279463055017445</c:v>
                </c:pt>
                <c:pt idx="135">
                  <c:v>97.158205850536959</c:v>
                </c:pt>
                <c:pt idx="136">
                  <c:v>97.176638850290857</c:v>
                </c:pt>
                <c:pt idx="137">
                  <c:v>97.06689515282882</c:v>
                </c:pt>
                <c:pt idx="138">
                  <c:v>96.99685547912884</c:v>
                </c:pt>
                <c:pt idx="139">
                  <c:v>96.882802517816174</c:v>
                </c:pt>
                <c:pt idx="140">
                  <c:v>96.792592864236624</c:v>
                </c:pt>
                <c:pt idx="141">
                  <c:v>96.750155208953501</c:v>
                </c:pt>
                <c:pt idx="142">
                  <c:v>96.642888870111605</c:v>
                </c:pt>
                <c:pt idx="143">
                  <c:v>96.568188734555235</c:v>
                </c:pt>
                <c:pt idx="144">
                  <c:v>96.510668686897503</c:v>
                </c:pt>
                <c:pt idx="145">
                  <c:v>96.398067967719172</c:v>
                </c:pt>
                <c:pt idx="146">
                  <c:v>96.271447930252904</c:v>
                </c:pt>
                <c:pt idx="147">
                  <c:v>96.107857500545634</c:v>
                </c:pt>
                <c:pt idx="148">
                  <c:v>96.050935431284074</c:v>
                </c:pt>
                <c:pt idx="149">
                  <c:v>95.905787481400139</c:v>
                </c:pt>
                <c:pt idx="150">
                  <c:v>95.86237217218364</c:v>
                </c:pt>
                <c:pt idx="151">
                  <c:v>95.738988831970843</c:v>
                </c:pt>
                <c:pt idx="152">
                  <c:v>95.641755268040569</c:v>
                </c:pt>
                <c:pt idx="153">
                  <c:v>95.608088008185391</c:v>
                </c:pt>
                <c:pt idx="154">
                  <c:v>95.451910631994437</c:v>
                </c:pt>
                <c:pt idx="155">
                  <c:v>95.34234727979053</c:v>
                </c:pt>
                <c:pt idx="156">
                  <c:v>95.285586570766128</c:v>
                </c:pt>
                <c:pt idx="157">
                  <c:v>95.176241521421204</c:v>
                </c:pt>
                <c:pt idx="158">
                  <c:v>95.134876445176275</c:v>
                </c:pt>
                <c:pt idx="159">
                  <c:v>95.055942998294171</c:v>
                </c:pt>
                <c:pt idx="160">
                  <c:v>94.946797279228335</c:v>
                </c:pt>
                <c:pt idx="161">
                  <c:v>94.827960478305087</c:v>
                </c:pt>
                <c:pt idx="162">
                  <c:v>94.771266216854059</c:v>
                </c:pt>
                <c:pt idx="163">
                  <c:v>94.718254750884981</c:v>
                </c:pt>
                <c:pt idx="164">
                  <c:v>94.537189990336259</c:v>
                </c:pt>
                <c:pt idx="165">
                  <c:v>94.421950564741678</c:v>
                </c:pt>
                <c:pt idx="166">
                  <c:v>94.394310563841842</c:v>
                </c:pt>
                <c:pt idx="167">
                  <c:v>94.235162268249894</c:v>
                </c:pt>
                <c:pt idx="168">
                  <c:v>94.128095247246037</c:v>
                </c:pt>
                <c:pt idx="169">
                  <c:v>94.082069721585754</c:v>
                </c:pt>
                <c:pt idx="170">
                  <c:v>93.945113148872451</c:v>
                </c:pt>
                <c:pt idx="171">
                  <c:v>93.800126559225689</c:v>
                </c:pt>
                <c:pt idx="172">
                  <c:v>93.710628781727053</c:v>
                </c:pt>
                <c:pt idx="173">
                  <c:v>93.570255191384234</c:v>
                </c:pt>
                <c:pt idx="174">
                  <c:v>93.497757144085085</c:v>
                </c:pt>
                <c:pt idx="175">
                  <c:v>93.32829131070811</c:v>
                </c:pt>
                <c:pt idx="176">
                  <c:v>93.286793351757467</c:v>
                </c:pt>
                <c:pt idx="177">
                  <c:v>93.128708130252193</c:v>
                </c:pt>
                <c:pt idx="178">
                  <c:v>93.0148544992186</c:v>
                </c:pt>
                <c:pt idx="179">
                  <c:v>92.889933484277108</c:v>
                </c:pt>
                <c:pt idx="180">
                  <c:v>92.817549347103736</c:v>
                </c:pt>
                <c:pt idx="181">
                  <c:v>92.728611577959384</c:v>
                </c:pt>
                <c:pt idx="182">
                  <c:v>92.575015965562841</c:v>
                </c:pt>
                <c:pt idx="183">
                  <c:v>92.374777851647863</c:v>
                </c:pt>
                <c:pt idx="184">
                  <c:v>92.215221415428317</c:v>
                </c:pt>
                <c:pt idx="185">
                  <c:v>92.059385744732637</c:v>
                </c:pt>
                <c:pt idx="186">
                  <c:v>91.869085505506519</c:v>
                </c:pt>
                <c:pt idx="187">
                  <c:v>91.611270401311927</c:v>
                </c:pt>
                <c:pt idx="188">
                  <c:v>91.35302815902773</c:v>
                </c:pt>
                <c:pt idx="189">
                  <c:v>91.138656829140047</c:v>
                </c:pt>
                <c:pt idx="190">
                  <c:v>90.999289357821013</c:v>
                </c:pt>
                <c:pt idx="191">
                  <c:v>90.818091702125542</c:v>
                </c:pt>
                <c:pt idx="192">
                  <c:v>90.797798332050746</c:v>
                </c:pt>
                <c:pt idx="193">
                  <c:v>90.765459911693668</c:v>
                </c:pt>
                <c:pt idx="194">
                  <c:v>90.755721367283854</c:v>
                </c:pt>
                <c:pt idx="195">
                  <c:v>90.742603762845434</c:v>
                </c:pt>
                <c:pt idx="196">
                  <c:v>90.735228666929984</c:v>
                </c:pt>
                <c:pt idx="197">
                  <c:v>90.683925715996196</c:v>
                </c:pt>
                <c:pt idx="198">
                  <c:v>90.691082509052634</c:v>
                </c:pt>
                <c:pt idx="199">
                  <c:v>90.628607756595656</c:v>
                </c:pt>
                <c:pt idx="200">
                  <c:v>90.657263369029749</c:v>
                </c:pt>
                <c:pt idx="201">
                  <c:v>90.616183043217205</c:v>
                </c:pt>
                <c:pt idx="202">
                  <c:v>90.613031778558053</c:v>
                </c:pt>
                <c:pt idx="203">
                  <c:v>90.553575420495548</c:v>
                </c:pt>
                <c:pt idx="204">
                  <c:v>90.489876233714739</c:v>
                </c:pt>
                <c:pt idx="205">
                  <c:v>90.498333388737819</c:v>
                </c:pt>
                <c:pt idx="206">
                  <c:v>90.401536455407623</c:v>
                </c:pt>
                <c:pt idx="207">
                  <c:v>90.362515830195065</c:v>
                </c:pt>
                <c:pt idx="208">
                  <c:v>90.319176473503447</c:v>
                </c:pt>
                <c:pt idx="209">
                  <c:v>90.319679539235864</c:v>
                </c:pt>
                <c:pt idx="210">
                  <c:v>90.229270542936192</c:v>
                </c:pt>
                <c:pt idx="211">
                  <c:v>90.240945410191785</c:v>
                </c:pt>
                <c:pt idx="212">
                  <c:v>90.115274549127449</c:v>
                </c:pt>
                <c:pt idx="213">
                  <c:v>90.174816339784286</c:v>
                </c:pt>
                <c:pt idx="214">
                  <c:v>90.171797957830861</c:v>
                </c:pt>
                <c:pt idx="215">
                  <c:v>90.078987555435944</c:v>
                </c:pt>
                <c:pt idx="216">
                  <c:v>90.026925265868798</c:v>
                </c:pt>
                <c:pt idx="217">
                  <c:v>89.99299224060222</c:v>
                </c:pt>
                <c:pt idx="218">
                  <c:v>89.961204336088912</c:v>
                </c:pt>
                <c:pt idx="219">
                  <c:v>89.945467010255214</c:v>
                </c:pt>
                <c:pt idx="220">
                  <c:v>89.95729373279643</c:v>
                </c:pt>
                <c:pt idx="221">
                  <c:v>89.902915457287335</c:v>
                </c:pt>
                <c:pt idx="222">
                  <c:v>89.87970811043337</c:v>
                </c:pt>
                <c:pt idx="223">
                  <c:v>89.856510256089891</c:v>
                </c:pt>
                <c:pt idx="224">
                  <c:v>89.793029384609113</c:v>
                </c:pt>
                <c:pt idx="225">
                  <c:v>89.771055964589465</c:v>
                </c:pt>
                <c:pt idx="226">
                  <c:v>89.678368964830824</c:v>
                </c:pt>
                <c:pt idx="227">
                  <c:v>89.670234517840981</c:v>
                </c:pt>
                <c:pt idx="228">
                  <c:v>89.667244625860036</c:v>
                </c:pt>
                <c:pt idx="229">
                  <c:v>89.610920534994676</c:v>
                </c:pt>
                <c:pt idx="230">
                  <c:v>89.583812077358701</c:v>
                </c:pt>
                <c:pt idx="231">
                  <c:v>89.515794146657811</c:v>
                </c:pt>
                <c:pt idx="232">
                  <c:v>89.456261836070425</c:v>
                </c:pt>
                <c:pt idx="233">
                  <c:v>89.417829721625637</c:v>
                </c:pt>
                <c:pt idx="234">
                  <c:v>89.394138294060213</c:v>
                </c:pt>
                <c:pt idx="235">
                  <c:v>89.371718763371035</c:v>
                </c:pt>
                <c:pt idx="236">
                  <c:v>89.339997306431101</c:v>
                </c:pt>
                <c:pt idx="237">
                  <c:v>89.332944930989953</c:v>
                </c:pt>
                <c:pt idx="238">
                  <c:v>89.356028887648691</c:v>
                </c:pt>
                <c:pt idx="239">
                  <c:v>89.288200782275368</c:v>
                </c:pt>
                <c:pt idx="240">
                  <c:v>89.228298313543334</c:v>
                </c:pt>
                <c:pt idx="241">
                  <c:v>89.232939777937716</c:v>
                </c:pt>
                <c:pt idx="242">
                  <c:v>89.22426430761459</c:v>
                </c:pt>
                <c:pt idx="243">
                  <c:v>89.178608952540003</c:v>
                </c:pt>
                <c:pt idx="244">
                  <c:v>89.223960572161261</c:v>
                </c:pt>
                <c:pt idx="245">
                  <c:v>89.147941089617305</c:v>
                </c:pt>
                <c:pt idx="246">
                  <c:v>89.145862391555312</c:v>
                </c:pt>
                <c:pt idx="247">
                  <c:v>89.157527766300419</c:v>
                </c:pt>
                <c:pt idx="248">
                  <c:v>89.127040236194802</c:v>
                </c:pt>
                <c:pt idx="249">
                  <c:v>89.112280564294451</c:v>
                </c:pt>
                <c:pt idx="250">
                  <c:v>89.085048704022242</c:v>
                </c:pt>
                <c:pt idx="251">
                  <c:v>89.07626882852486</c:v>
                </c:pt>
                <c:pt idx="252">
                  <c:v>89.105930572423787</c:v>
                </c:pt>
                <c:pt idx="253">
                  <c:v>89.086349078429919</c:v>
                </c:pt>
                <c:pt idx="254">
                  <c:v>89.113685343876412</c:v>
                </c:pt>
                <c:pt idx="255">
                  <c:v>89.074541328468612</c:v>
                </c:pt>
                <c:pt idx="256">
                  <c:v>89.109888638268657</c:v>
                </c:pt>
                <c:pt idx="257">
                  <c:v>89.087924710759481</c:v>
                </c:pt>
                <c:pt idx="258">
                  <c:v>89.104354940094197</c:v>
                </c:pt>
                <c:pt idx="259">
                  <c:v>89.095138446437772</c:v>
                </c:pt>
                <c:pt idx="260">
                  <c:v>89.08121404081362</c:v>
                </c:pt>
                <c:pt idx="261">
                  <c:v>89.057949738896752</c:v>
                </c:pt>
                <c:pt idx="262">
                  <c:v>89.07257654053241</c:v>
                </c:pt>
                <c:pt idx="263">
                  <c:v>89.056241223861477</c:v>
                </c:pt>
                <c:pt idx="264">
                  <c:v>89.023285840087226</c:v>
                </c:pt>
                <c:pt idx="265">
                  <c:v>88.991042344834952</c:v>
                </c:pt>
                <c:pt idx="266">
                  <c:v>88.969809278427661</c:v>
                </c:pt>
                <c:pt idx="267">
                  <c:v>88.947674510611904</c:v>
                </c:pt>
                <c:pt idx="268">
                  <c:v>88.981560073326079</c:v>
                </c:pt>
                <c:pt idx="269">
                  <c:v>88.977848800312671</c:v>
                </c:pt>
                <c:pt idx="270">
                  <c:v>88.975428409196454</c:v>
                </c:pt>
                <c:pt idx="271">
                  <c:v>88.964873571090436</c:v>
                </c:pt>
                <c:pt idx="272">
                  <c:v>88.969657410700989</c:v>
                </c:pt>
                <c:pt idx="273">
                  <c:v>88.983002822949942</c:v>
                </c:pt>
                <c:pt idx="274">
                  <c:v>88.97877899169363</c:v>
                </c:pt>
                <c:pt idx="275">
                  <c:v>88.967009211774268</c:v>
                </c:pt>
                <c:pt idx="276">
                  <c:v>88.951717996610071</c:v>
                </c:pt>
                <c:pt idx="277">
                  <c:v>88.948699614656647</c:v>
                </c:pt>
                <c:pt idx="278">
                  <c:v>88.969201807520989</c:v>
                </c:pt>
                <c:pt idx="279">
                  <c:v>88.94346965193553</c:v>
                </c:pt>
                <c:pt idx="280">
                  <c:v>88.926365504120767</c:v>
                </c:pt>
                <c:pt idx="281">
                  <c:v>88.934310113341994</c:v>
                </c:pt>
                <c:pt idx="282">
                  <c:v>88.913456722471906</c:v>
                </c:pt>
                <c:pt idx="283">
                  <c:v>88.884611272269197</c:v>
                </c:pt>
                <c:pt idx="284">
                  <c:v>88.876239537399428</c:v>
                </c:pt>
                <c:pt idx="285">
                  <c:v>88.837740975381266</c:v>
                </c:pt>
                <c:pt idx="286">
                  <c:v>88.812084747438618</c:v>
                </c:pt>
                <c:pt idx="287">
                  <c:v>88.80879110756328</c:v>
                </c:pt>
                <c:pt idx="288">
                  <c:v>88.776243876857677</c:v>
                </c:pt>
                <c:pt idx="289">
                  <c:v>88.758105132487671</c:v>
                </c:pt>
                <c:pt idx="290">
                  <c:v>88.702568857787099</c:v>
                </c:pt>
                <c:pt idx="291">
                  <c:v>88.722757822687612</c:v>
                </c:pt>
                <c:pt idx="292">
                  <c:v>88.671948444975754</c:v>
                </c:pt>
                <c:pt idx="293">
                  <c:v>88.65640095691063</c:v>
                </c:pt>
                <c:pt idx="294">
                  <c:v>88.610736109325558</c:v>
                </c:pt>
                <c:pt idx="295">
                  <c:v>88.580428924478042</c:v>
                </c:pt>
                <c:pt idx="296">
                  <c:v>88.545537230299047</c:v>
                </c:pt>
                <c:pt idx="297">
                  <c:v>88.558142276494564</c:v>
                </c:pt>
                <c:pt idx="298">
                  <c:v>88.491766425696625</c:v>
                </c:pt>
                <c:pt idx="299">
                  <c:v>88.405230075088554</c:v>
                </c:pt>
                <c:pt idx="300">
                  <c:v>88.36867731598565</c:v>
                </c:pt>
                <c:pt idx="301">
                  <c:v>88.321769049055789</c:v>
                </c:pt>
                <c:pt idx="302">
                  <c:v>88.257538331452153</c:v>
                </c:pt>
                <c:pt idx="303">
                  <c:v>88.210032086126091</c:v>
                </c:pt>
                <c:pt idx="304">
                  <c:v>88.147908531674858</c:v>
                </c:pt>
                <c:pt idx="305">
                  <c:v>88.078220055980623</c:v>
                </c:pt>
                <c:pt idx="306">
                  <c:v>87.992727794438267</c:v>
                </c:pt>
                <c:pt idx="307">
                  <c:v>87.90991220935409</c:v>
                </c:pt>
                <c:pt idx="308">
                  <c:v>87.847978492671444</c:v>
                </c:pt>
                <c:pt idx="309">
                  <c:v>87.799418665769181</c:v>
                </c:pt>
                <c:pt idx="310">
                  <c:v>87.683230063772697</c:v>
                </c:pt>
                <c:pt idx="311">
                  <c:v>87.591416300332128</c:v>
                </c:pt>
                <c:pt idx="312">
                  <c:v>87.508496310073681</c:v>
                </c:pt>
                <c:pt idx="313">
                  <c:v>87.443648629052916</c:v>
                </c:pt>
                <c:pt idx="314">
                  <c:v>87.321812431197202</c:v>
                </c:pt>
                <c:pt idx="315">
                  <c:v>87.235181155484312</c:v>
                </c:pt>
                <c:pt idx="316">
                  <c:v>87.168596481896799</c:v>
                </c:pt>
                <c:pt idx="317">
                  <c:v>87.097123551083442</c:v>
                </c:pt>
                <c:pt idx="318">
                  <c:v>86.99333118493395</c:v>
                </c:pt>
                <c:pt idx="319">
                  <c:v>86.858102124717917</c:v>
                </c:pt>
                <c:pt idx="320">
                  <c:v>86.742435573474779</c:v>
                </c:pt>
                <c:pt idx="321">
                  <c:v>86.656943311932437</c:v>
                </c:pt>
                <c:pt idx="322">
                  <c:v>86.549192879938047</c:v>
                </c:pt>
                <c:pt idx="323">
                  <c:v>86.412843790572467</c:v>
                </c:pt>
                <c:pt idx="324">
                  <c:v>86.323754153701444</c:v>
                </c:pt>
                <c:pt idx="325">
                  <c:v>86.231940390260874</c:v>
                </c:pt>
                <c:pt idx="326">
                  <c:v>86.12666730444559</c:v>
                </c:pt>
                <c:pt idx="327">
                  <c:v>86.048673541454932</c:v>
                </c:pt>
                <c:pt idx="328">
                  <c:v>85.965222007932653</c:v>
                </c:pt>
                <c:pt idx="329">
                  <c:v>85.851823992520096</c:v>
                </c:pt>
                <c:pt idx="330">
                  <c:v>85.75046150999728</c:v>
                </c:pt>
                <c:pt idx="331">
                  <c:v>85.668595101315049</c:v>
                </c:pt>
                <c:pt idx="332">
                  <c:v>85.549663387728017</c:v>
                </c:pt>
                <c:pt idx="333">
                  <c:v>85.462434146059991</c:v>
                </c:pt>
                <c:pt idx="334">
                  <c:v>85.379931788939629</c:v>
                </c:pt>
                <c:pt idx="335">
                  <c:v>85.265252371699319</c:v>
                </c:pt>
                <c:pt idx="336">
                  <c:v>85.161953578771758</c:v>
                </c:pt>
                <c:pt idx="337">
                  <c:v>85.044597497514317</c:v>
                </c:pt>
                <c:pt idx="338">
                  <c:v>84.910222688595411</c:v>
                </c:pt>
                <c:pt idx="339">
                  <c:v>84.768710084082059</c:v>
                </c:pt>
                <c:pt idx="340">
                  <c:v>84.688125064786533</c:v>
                </c:pt>
                <c:pt idx="341">
                  <c:v>84.583440477297998</c:v>
                </c:pt>
                <c:pt idx="342">
                  <c:v>84.448761932925748</c:v>
                </c:pt>
                <c:pt idx="343">
                  <c:v>84.317889574230691</c:v>
                </c:pt>
                <c:pt idx="344">
                  <c:v>84.148983761649006</c:v>
                </c:pt>
                <c:pt idx="345">
                  <c:v>84.006094842644146</c:v>
                </c:pt>
                <c:pt idx="346">
                  <c:v>83.81773092626382</c:v>
                </c:pt>
                <c:pt idx="347">
                  <c:v>83.6827676314592</c:v>
                </c:pt>
                <c:pt idx="348">
                  <c:v>83.543447622692568</c:v>
                </c:pt>
                <c:pt idx="349">
                  <c:v>83.332863493461119</c:v>
                </c:pt>
                <c:pt idx="350">
                  <c:v>83.158452447795369</c:v>
                </c:pt>
                <c:pt idx="351">
                  <c:v>82.966889804203504</c:v>
                </c:pt>
                <c:pt idx="352">
                  <c:v>82.780756453611815</c:v>
                </c:pt>
                <c:pt idx="353">
                  <c:v>82.586744928931267</c:v>
                </c:pt>
                <c:pt idx="354">
                  <c:v>82.392031020680236</c:v>
                </c:pt>
                <c:pt idx="355">
                  <c:v>82.210197428987698</c:v>
                </c:pt>
                <c:pt idx="356">
                  <c:v>81.973387583389865</c:v>
                </c:pt>
                <c:pt idx="357">
                  <c:v>81.769371748888091</c:v>
                </c:pt>
                <c:pt idx="358">
                  <c:v>81.565242016701575</c:v>
                </c:pt>
                <c:pt idx="359">
                  <c:v>81.381291769346149</c:v>
                </c:pt>
                <c:pt idx="360">
                  <c:v>81.173374824062378</c:v>
                </c:pt>
                <c:pt idx="361">
                  <c:v>80.948363223474331</c:v>
                </c:pt>
                <c:pt idx="362">
                  <c:v>80.74691016774598</c:v>
                </c:pt>
                <c:pt idx="363">
                  <c:v>80.541783809046166</c:v>
                </c:pt>
                <c:pt idx="364">
                  <c:v>80.321043502266832</c:v>
                </c:pt>
                <c:pt idx="365">
                  <c:v>80.118100234362217</c:v>
                </c:pt>
                <c:pt idx="366">
                  <c:v>79.888238359031263</c:v>
                </c:pt>
                <c:pt idx="367">
                  <c:v>79.681014317248511</c:v>
                </c:pt>
                <c:pt idx="368">
                  <c:v>79.437123606237037</c:v>
                </c:pt>
                <c:pt idx="369">
                  <c:v>79.216767715029619</c:v>
                </c:pt>
                <c:pt idx="370">
                  <c:v>78.962720838911324</c:v>
                </c:pt>
                <c:pt idx="371">
                  <c:v>78.634500618024759</c:v>
                </c:pt>
                <c:pt idx="372">
                  <c:v>78.36072987269641</c:v>
                </c:pt>
                <c:pt idx="373">
                  <c:v>78.065564688282606</c:v>
                </c:pt>
                <c:pt idx="374">
                  <c:v>77.754420150120396</c:v>
                </c:pt>
                <c:pt idx="375">
                  <c:v>77.430594613237773</c:v>
                </c:pt>
                <c:pt idx="376">
                  <c:v>77.044854344693476</c:v>
                </c:pt>
                <c:pt idx="377">
                  <c:v>76.598124783392691</c:v>
                </c:pt>
                <c:pt idx="378">
                  <c:v>76.18041153748328</c:v>
                </c:pt>
                <c:pt idx="379">
                  <c:v>75.812231019933733</c:v>
                </c:pt>
                <c:pt idx="380">
                  <c:v>75.373650138167989</c:v>
                </c:pt>
                <c:pt idx="381">
                  <c:v>74.891952955045397</c:v>
                </c:pt>
                <c:pt idx="382">
                  <c:v>74.409472695792729</c:v>
                </c:pt>
                <c:pt idx="383">
                  <c:v>73.870578185486693</c:v>
                </c:pt>
                <c:pt idx="384">
                  <c:v>73.35348623001164</c:v>
                </c:pt>
                <c:pt idx="385">
                  <c:v>72.822161393424352</c:v>
                </c:pt>
                <c:pt idx="386">
                  <c:v>72.279977983277703</c:v>
                </c:pt>
                <c:pt idx="387">
                  <c:v>71.665377205950477</c:v>
                </c:pt>
                <c:pt idx="388">
                  <c:v>71.046709217569372</c:v>
                </c:pt>
                <c:pt idx="389">
                  <c:v>70.488541688757536</c:v>
                </c:pt>
                <c:pt idx="390">
                  <c:v>69.962147819472762</c:v>
                </c:pt>
                <c:pt idx="391">
                  <c:v>69.286372676537269</c:v>
                </c:pt>
                <c:pt idx="392">
                  <c:v>68.506596344662725</c:v>
                </c:pt>
                <c:pt idx="393">
                  <c:v>67.777354132578154</c:v>
                </c:pt>
                <c:pt idx="394">
                  <c:v>67.086207081918872</c:v>
                </c:pt>
                <c:pt idx="395">
                  <c:v>66.437355298885464</c:v>
                </c:pt>
                <c:pt idx="396">
                  <c:v>65.689328901482313</c:v>
                </c:pt>
                <c:pt idx="397">
                  <c:v>64.836480281409138</c:v>
                </c:pt>
                <c:pt idx="398">
                  <c:v>63.951041708112676</c:v>
                </c:pt>
                <c:pt idx="399">
                  <c:v>63.16566524293134</c:v>
                </c:pt>
                <c:pt idx="400">
                  <c:v>62.332844227521555</c:v>
                </c:pt>
                <c:pt idx="401">
                  <c:v>61.476910777921582</c:v>
                </c:pt>
                <c:pt idx="402">
                  <c:v>60.421759590857675</c:v>
                </c:pt>
                <c:pt idx="403">
                  <c:v>59.372104119485272</c:v>
                </c:pt>
                <c:pt idx="404">
                  <c:v>58.456965844688995</c:v>
                </c:pt>
                <c:pt idx="405">
                  <c:v>57.496898335885305</c:v>
                </c:pt>
                <c:pt idx="406">
                  <c:v>56.576544330913109</c:v>
                </c:pt>
                <c:pt idx="407">
                  <c:v>55.382220250333496</c:v>
                </c:pt>
                <c:pt idx="408">
                  <c:v>54.261281685916323</c:v>
                </c:pt>
                <c:pt idx="409">
                  <c:v>53.409804627858925</c:v>
                </c:pt>
                <c:pt idx="410">
                  <c:v>52.35256999025728</c:v>
                </c:pt>
                <c:pt idx="411">
                  <c:v>51.244507002363846</c:v>
                </c:pt>
                <c:pt idx="412">
                  <c:v>50.142457040880551</c:v>
                </c:pt>
                <c:pt idx="413">
                  <c:v>48.988472920060076</c:v>
                </c:pt>
                <c:pt idx="414">
                  <c:v>47.935281780897661</c:v>
                </c:pt>
                <c:pt idx="415">
                  <c:v>46.924760832422564</c:v>
                </c:pt>
                <c:pt idx="416">
                  <c:v>45.699360735851606</c:v>
                </c:pt>
                <c:pt idx="417">
                  <c:v>44.464611262918517</c:v>
                </c:pt>
                <c:pt idx="418">
                  <c:v>43.042845698124168</c:v>
                </c:pt>
                <c:pt idx="419">
                  <c:v>41.868625162291792</c:v>
                </c:pt>
                <c:pt idx="420">
                  <c:v>40.650324903714392</c:v>
                </c:pt>
                <c:pt idx="421">
                  <c:v>39.197575859354593</c:v>
                </c:pt>
                <c:pt idx="422">
                  <c:v>37.822317537135106</c:v>
                </c:pt>
                <c:pt idx="423">
                  <c:v>36.604631865736977</c:v>
                </c:pt>
                <c:pt idx="424">
                  <c:v>35.365331088597536</c:v>
                </c:pt>
                <c:pt idx="425">
                  <c:v>34.22557038126088</c:v>
                </c:pt>
                <c:pt idx="426">
                  <c:v>33.081488541325228</c:v>
                </c:pt>
                <c:pt idx="427">
                  <c:v>31.900274948911438</c:v>
                </c:pt>
                <c:pt idx="428">
                  <c:v>30.715912468076386</c:v>
                </c:pt>
                <c:pt idx="429">
                  <c:v>29.827911116006483</c:v>
                </c:pt>
                <c:pt idx="430">
                  <c:v>28.957049517996431</c:v>
                </c:pt>
                <c:pt idx="431">
                  <c:v>27.969111824244511</c:v>
                </c:pt>
                <c:pt idx="432">
                  <c:v>26.977325234738753</c:v>
                </c:pt>
                <c:pt idx="433">
                  <c:v>26.120134133248786</c:v>
                </c:pt>
                <c:pt idx="434">
                  <c:v>25.302649419317714</c:v>
                </c:pt>
                <c:pt idx="435">
                  <c:v>24.515559699066376</c:v>
                </c:pt>
                <c:pt idx="436">
                  <c:v>23.676054115004273</c:v>
                </c:pt>
                <c:pt idx="437">
                  <c:v>22.713037035617358</c:v>
                </c:pt>
                <c:pt idx="438">
                  <c:v>21.950023146062311</c:v>
                </c:pt>
                <c:pt idx="439">
                  <c:v>21.222014860812049</c:v>
                </c:pt>
                <c:pt idx="440">
                  <c:v>20.470509725799687</c:v>
                </c:pt>
                <c:pt idx="441">
                  <c:v>19.560709377035099</c:v>
                </c:pt>
                <c:pt idx="442">
                  <c:v>18.788833749965672</c:v>
                </c:pt>
                <c:pt idx="443">
                  <c:v>18.084133658607339</c:v>
                </c:pt>
                <c:pt idx="444">
                  <c:v>17.332234615512583</c:v>
                </c:pt>
                <c:pt idx="445">
                  <c:v>16.704265895220185</c:v>
                </c:pt>
                <c:pt idx="446">
                  <c:v>15.973434987718225</c:v>
                </c:pt>
                <c:pt idx="447">
                  <c:v>15.301396037191282</c:v>
                </c:pt>
                <c:pt idx="448">
                  <c:v>14.5523635083233</c:v>
                </c:pt>
                <c:pt idx="449">
                  <c:v>13.885265017609349</c:v>
                </c:pt>
                <c:pt idx="450">
                  <c:v>13.312920355967668</c:v>
                </c:pt>
                <c:pt idx="451">
                  <c:v>12.574216051734648</c:v>
                </c:pt>
                <c:pt idx="452">
                  <c:v>11.751305615380717</c:v>
                </c:pt>
                <c:pt idx="453">
                  <c:v>10.7781928679128</c:v>
                </c:pt>
                <c:pt idx="454">
                  <c:v>9.8357580742919044</c:v>
                </c:pt>
                <c:pt idx="455">
                  <c:v>8.9740162670094108</c:v>
                </c:pt>
                <c:pt idx="456">
                  <c:v>7.9606145705182385</c:v>
                </c:pt>
                <c:pt idx="457">
                  <c:v>6.8642086430255436</c:v>
                </c:pt>
                <c:pt idx="458">
                  <c:v>5.7876090476619302</c:v>
                </c:pt>
                <c:pt idx="459">
                  <c:v>4.9872700109679498</c:v>
                </c:pt>
                <c:pt idx="460">
                  <c:v>4.346518559115407</c:v>
                </c:pt>
                <c:pt idx="461">
                  <c:v>3.8053394951449131</c:v>
                </c:pt>
                <c:pt idx="462">
                  <c:v>3.4055196899660185</c:v>
                </c:pt>
                <c:pt idx="463">
                  <c:v>2.9724754698295106</c:v>
                </c:pt>
                <c:pt idx="464">
                  <c:v>2.6152359837819561</c:v>
                </c:pt>
                <c:pt idx="465">
                  <c:v>2.3014433847885183</c:v>
                </c:pt>
                <c:pt idx="466">
                  <c:v>1.9563306555273121</c:v>
                </c:pt>
                <c:pt idx="467">
                  <c:v>1.6369125584428459</c:v>
                </c:pt>
                <c:pt idx="468">
                  <c:v>1.3311066803334499</c:v>
                </c:pt>
                <c:pt idx="469">
                  <c:v>1.1120087445772922</c:v>
                </c:pt>
                <c:pt idx="470">
                  <c:v>0.93520593126013929</c:v>
                </c:pt>
                <c:pt idx="471">
                  <c:v>0.78767636461489776</c:v>
                </c:pt>
                <c:pt idx="472">
                  <c:v>0.64766538182754652</c:v>
                </c:pt>
                <c:pt idx="473">
                  <c:v>0.54659040306279627</c:v>
                </c:pt>
                <c:pt idx="474">
                  <c:v>0.46478580468215752</c:v>
                </c:pt>
                <c:pt idx="475">
                  <c:v>0.3882744924030494</c:v>
                </c:pt>
                <c:pt idx="476">
                  <c:v>0.33404574757201472</c:v>
                </c:pt>
                <c:pt idx="477">
                  <c:v>0.27399149235328107</c:v>
                </c:pt>
                <c:pt idx="478">
                  <c:v>0.22126991620855996</c:v>
                </c:pt>
                <c:pt idx="479">
                  <c:v>0.19855367551908076</c:v>
                </c:pt>
                <c:pt idx="480">
                  <c:v>0.18644758802115155</c:v>
                </c:pt>
                <c:pt idx="481">
                  <c:v>0.15806953273681482</c:v>
                </c:pt>
                <c:pt idx="482">
                  <c:v>0.11676279576933045</c:v>
                </c:pt>
                <c:pt idx="483">
                  <c:v>0.1049441305655518</c:v>
                </c:pt>
                <c:pt idx="484">
                  <c:v>8.9747975578508055E-2</c:v>
                </c:pt>
                <c:pt idx="485">
                  <c:v>7.5454626664425956E-2</c:v>
                </c:pt>
                <c:pt idx="486">
                  <c:v>6.733932254743466E-2</c:v>
                </c:pt>
                <c:pt idx="487">
                  <c:v>6.1792294213434705E-2</c:v>
                </c:pt>
                <c:pt idx="488">
                  <c:v>4.8985415647428046E-2</c:v>
                </c:pt>
                <c:pt idx="489">
                  <c:v>4.4626187115663442E-2</c:v>
                </c:pt>
                <c:pt idx="490">
                  <c:v>4.1524954729800737E-2</c:v>
                </c:pt>
                <c:pt idx="491">
                  <c:v>3.2044670589347381E-2</c:v>
                </c:pt>
                <c:pt idx="492">
                  <c:v>4.0401113062069866E-2</c:v>
                </c:pt>
                <c:pt idx="493">
                  <c:v>2.1536537588130362E-2</c:v>
                </c:pt>
                <c:pt idx="494">
                  <c:v>3.5652333174315577E-2</c:v>
                </c:pt>
                <c:pt idx="495">
                  <c:v>2.4743247577999446E-2</c:v>
                </c:pt>
                <c:pt idx="496">
                  <c:v>2.4261696154054834E-2</c:v>
                </c:pt>
                <c:pt idx="497">
                  <c:v>2.1588876653425786E-2</c:v>
                </c:pt>
                <c:pt idx="498">
                  <c:v>2.1786164313443997E-2</c:v>
                </c:pt>
                <c:pt idx="499">
                  <c:v>1.8506756398591097E-2</c:v>
                </c:pt>
                <c:pt idx="500">
                  <c:v>1.5573521866060471E-2</c:v>
                </c:pt>
                <c:pt idx="501">
                  <c:v>2.2416951363830668E-2</c:v>
                </c:pt>
                <c:pt idx="502">
                  <c:v>1.2227077257458438E-2</c:v>
                </c:pt>
                <c:pt idx="503">
                  <c:v>1.698929763185892E-2</c:v>
                </c:pt>
                <c:pt idx="504">
                  <c:v>2.0880586713565574E-2</c:v>
                </c:pt>
                <c:pt idx="505">
                  <c:v>1.2665660863811073E-2</c:v>
                </c:pt>
                <c:pt idx="506">
                  <c:v>1.3434785180647255E-2</c:v>
                </c:pt>
                <c:pt idx="507">
                  <c:v>2.1723733291228623E-2</c:v>
                </c:pt>
                <c:pt idx="508">
                  <c:v>1.8053280511335219E-2</c:v>
                </c:pt>
                <c:pt idx="509">
                  <c:v>1.3603537309111015E-2</c:v>
                </c:pt>
                <c:pt idx="510">
                  <c:v>1.8084704577750191E-2</c:v>
                </c:pt>
                <c:pt idx="511">
                  <c:v>1.9905232182226829E-2</c:v>
                </c:pt>
                <c:pt idx="512">
                  <c:v>1.9116592532826333E-2</c:v>
                </c:pt>
                <c:pt idx="513">
                  <c:v>1.6110592881276364E-2</c:v>
                </c:pt>
                <c:pt idx="514">
                  <c:v>1.5586783910927063E-2</c:v>
                </c:pt>
                <c:pt idx="515">
                  <c:v>1.8118629031142967E-2</c:v>
                </c:pt>
                <c:pt idx="516">
                  <c:v>1.5031636605341986E-2</c:v>
                </c:pt>
                <c:pt idx="517">
                  <c:v>1.0474053283694747E-2</c:v>
                </c:pt>
                <c:pt idx="518">
                  <c:v>1.3666649614899759E-2</c:v>
                </c:pt>
                <c:pt idx="519">
                  <c:v>1.6720104578174331E-2</c:v>
                </c:pt>
                <c:pt idx="520">
                  <c:v>1.4999036500233298E-2</c:v>
                </c:pt>
                <c:pt idx="521">
                  <c:v>1.3164842479896383E-2</c:v>
                </c:pt>
                <c:pt idx="522">
                  <c:v>1.6273494923578699E-2</c:v>
                </c:pt>
                <c:pt idx="523">
                  <c:v>1.5570293827768063E-2</c:v>
                </c:pt>
                <c:pt idx="524">
                  <c:v>1.2830127105130876E-2</c:v>
                </c:pt>
                <c:pt idx="525">
                  <c:v>1.4515112147724883E-2</c:v>
                </c:pt>
                <c:pt idx="526">
                  <c:v>1.3732664377068327E-2</c:v>
                </c:pt>
                <c:pt idx="527">
                  <c:v>1.2659032155410479E-2</c:v>
                </c:pt>
                <c:pt idx="528">
                  <c:v>1.2324439606017161E-2</c:v>
                </c:pt>
                <c:pt idx="529">
                  <c:v>1.7213582103655877E-2</c:v>
                </c:pt>
                <c:pt idx="530">
                  <c:v>1.239313434525076E-2</c:v>
                </c:pt>
                <c:pt idx="531">
                  <c:v>1.5399587038371416E-2</c:v>
                </c:pt>
                <c:pt idx="532">
                  <c:v>1.7607059004622304E-2</c:v>
                </c:pt>
                <c:pt idx="533">
                  <c:v>1.5673310445557712E-2</c:v>
                </c:pt>
                <c:pt idx="534">
                  <c:v>1.7418238850569139E-2</c:v>
                </c:pt>
                <c:pt idx="535">
                  <c:v>1.8480765295281951E-2</c:v>
                </c:pt>
                <c:pt idx="536">
                  <c:v>1.7639907072019862E-2</c:v>
                </c:pt>
                <c:pt idx="537">
                  <c:v>1.2186028188504778E-2</c:v>
                </c:pt>
                <c:pt idx="538">
                  <c:v>9.7251232826486879E-3</c:v>
                </c:pt>
                <c:pt idx="539">
                  <c:v>1.6911224681674015E-2</c:v>
                </c:pt>
                <c:pt idx="540">
                  <c:v>1.3785571189042419E-2</c:v>
                </c:pt>
                <c:pt idx="541">
                  <c:v>1.3158344700958837E-2</c:v>
                </c:pt>
                <c:pt idx="542">
                  <c:v>1.2560450891371505E-2</c:v>
                </c:pt>
                <c:pt idx="543">
                  <c:v>1.5984924421331974E-2</c:v>
                </c:pt>
                <c:pt idx="544">
                  <c:v>1.6967738411251401E-2</c:v>
                </c:pt>
                <c:pt idx="545">
                  <c:v>1.5013641430527639E-2</c:v>
                </c:pt>
                <c:pt idx="546">
                  <c:v>1.6451078383664809E-2</c:v>
                </c:pt>
                <c:pt idx="547">
                  <c:v>1.7034169127018182E-2</c:v>
                </c:pt>
                <c:pt idx="548">
                  <c:v>1.3479580200758116E-2</c:v>
                </c:pt>
                <c:pt idx="549">
                  <c:v>1.7239764388365511E-2</c:v>
                </c:pt>
                <c:pt idx="550">
                  <c:v>2.293837928161965E-2</c:v>
                </c:pt>
                <c:pt idx="551">
                  <c:v>1.448041022910929E-2</c:v>
                </c:pt>
                <c:pt idx="552">
                  <c:v>1.3040009423079547E-2</c:v>
                </c:pt>
                <c:pt idx="553">
                  <c:v>1.2352591610289674E-2</c:v>
                </c:pt>
                <c:pt idx="554">
                  <c:v>1.2028440918221998E-2</c:v>
                </c:pt>
                <c:pt idx="555">
                  <c:v>1.4048508616114513E-2</c:v>
                </c:pt>
                <c:pt idx="556">
                  <c:v>2.0409845604401618E-2</c:v>
                </c:pt>
                <c:pt idx="557">
                  <c:v>1.7044586653409684E-2</c:v>
                </c:pt>
                <c:pt idx="558">
                  <c:v>1.1924585428743958E-2</c:v>
                </c:pt>
                <c:pt idx="559">
                  <c:v>1.4489349300103553E-2</c:v>
                </c:pt>
                <c:pt idx="560">
                  <c:v>2.5879980510400472E-2</c:v>
                </c:pt>
                <c:pt idx="561">
                  <c:v>1.7369772032852154E-2</c:v>
                </c:pt>
                <c:pt idx="562">
                  <c:v>1.903634709160891E-2</c:v>
                </c:pt>
                <c:pt idx="563">
                  <c:v>1.4328381055116706E-2</c:v>
                </c:pt>
                <c:pt idx="564">
                  <c:v>1.9221887079428752E-2</c:v>
                </c:pt>
                <c:pt idx="565">
                  <c:v>1.818100211545361E-2</c:v>
                </c:pt>
                <c:pt idx="566">
                  <c:v>1.5199617078546749E-2</c:v>
                </c:pt>
                <c:pt idx="567">
                  <c:v>1.4944906137248934E-2</c:v>
                </c:pt>
                <c:pt idx="568">
                  <c:v>1.3895454039492314E-2</c:v>
                </c:pt>
                <c:pt idx="569">
                  <c:v>1.8989980917941442E-2</c:v>
                </c:pt>
                <c:pt idx="570">
                  <c:v>1.5641559640213808E-2</c:v>
                </c:pt>
                <c:pt idx="571">
                  <c:v>1.3450746905447616E-2</c:v>
                </c:pt>
                <c:pt idx="572">
                  <c:v>8.9506221951340618E-3</c:v>
                </c:pt>
                <c:pt idx="573">
                  <c:v>2.004453345479321E-2</c:v>
                </c:pt>
                <c:pt idx="574">
                  <c:v>9.3437891563024848E-3</c:v>
                </c:pt>
                <c:pt idx="575">
                  <c:v>1.7793742597354965E-2</c:v>
                </c:pt>
                <c:pt idx="576">
                  <c:v>1.9117171862109535E-2</c:v>
                </c:pt>
                <c:pt idx="577">
                  <c:v>1.9328442251328772E-2</c:v>
                </c:pt>
                <c:pt idx="578">
                  <c:v>1.7723132589240822E-2</c:v>
                </c:pt>
                <c:pt idx="579">
                  <c:v>2.1170850017819084E-2</c:v>
                </c:pt>
                <c:pt idx="580">
                  <c:v>2.6577304883791564E-2</c:v>
                </c:pt>
                <c:pt idx="581">
                  <c:v>2.0710247208434243E-2</c:v>
                </c:pt>
                <c:pt idx="582">
                  <c:v>2.3631606622793531E-2</c:v>
                </c:pt>
                <c:pt idx="583">
                  <c:v>2.7248677542193542E-2</c:v>
                </c:pt>
                <c:pt idx="584">
                  <c:v>2.1466118748975669E-2</c:v>
                </c:pt>
                <c:pt idx="585">
                  <c:v>2.0283421699868159E-2</c:v>
                </c:pt>
                <c:pt idx="586">
                  <c:v>2.3998445884691043E-2</c:v>
                </c:pt>
                <c:pt idx="587">
                  <c:v>2.6403867112814526E-2</c:v>
                </c:pt>
                <c:pt idx="588">
                  <c:v>2.2244614325956331E-2</c:v>
                </c:pt>
                <c:pt idx="589">
                  <c:v>1.9911076470865475E-2</c:v>
                </c:pt>
                <c:pt idx="590">
                  <c:v>2.2878657220350911E-2</c:v>
                </c:pt>
                <c:pt idx="591">
                  <c:v>2.5650614149093073E-2</c:v>
                </c:pt>
                <c:pt idx="592">
                  <c:v>2.9342745496452514E-2</c:v>
                </c:pt>
                <c:pt idx="593">
                  <c:v>2.110387705949747E-2</c:v>
                </c:pt>
                <c:pt idx="594">
                  <c:v>2.6286900212045789E-2</c:v>
                </c:pt>
                <c:pt idx="595">
                  <c:v>2.7105320952203724E-2</c:v>
                </c:pt>
                <c:pt idx="596">
                  <c:v>2.7183824922081459E-2</c:v>
                </c:pt>
                <c:pt idx="597">
                  <c:v>2.2097482827053878E-2</c:v>
                </c:pt>
                <c:pt idx="598">
                  <c:v>3.148824180728834E-2</c:v>
                </c:pt>
                <c:pt idx="599">
                  <c:v>4.0736809823079562E-2</c:v>
                </c:pt>
                <c:pt idx="600">
                  <c:v>2.0976204112270941E-2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6A-4EEF-9615-E1816AF76FA7}"/>
            </c:ext>
          </c:extLst>
        </c:ser>
        <c:ser>
          <c:idx val="3"/>
          <c:order val="3"/>
          <c:tx>
            <c:v>AmSty 665 2022 - 2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'OR4-22_Air_Measurements'!$AH$3:$AH$603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'OR4-22_Air_Measurements'!$AI$3:$AI$603</c:f>
              <c:numCache>
                <c:formatCode>General</c:formatCode>
                <c:ptCount val="601"/>
                <c:pt idx="0">
                  <c:v>100</c:v>
                </c:pt>
                <c:pt idx="1">
                  <c:v>99.975039901250057</c:v>
                </c:pt>
                <c:pt idx="2">
                  <c:v>100.08573337001111</c:v>
                </c:pt>
                <c:pt idx="3">
                  <c:v>100.04350705994112</c:v>
                </c:pt>
                <c:pt idx="4">
                  <c:v>100.08575234537281</c:v>
                </c:pt>
                <c:pt idx="5">
                  <c:v>100.00746622039375</c:v>
                </c:pt>
                <c:pt idx="6">
                  <c:v>100.07283114370794</c:v>
                </c:pt>
                <c:pt idx="7">
                  <c:v>100.13491360301336</c:v>
                </c:pt>
                <c:pt idx="8">
                  <c:v>100.17364873253067</c:v>
                </c:pt>
                <c:pt idx="9">
                  <c:v>100.09185243920253</c:v>
                </c:pt>
                <c:pt idx="10">
                  <c:v>100.03331809896959</c:v>
                </c:pt>
                <c:pt idx="11">
                  <c:v>100.06765129274665</c:v>
                </c:pt>
                <c:pt idx="12">
                  <c:v>100.06246194166978</c:v>
                </c:pt>
                <c:pt idx="13">
                  <c:v>100.03842206091885</c:v>
                </c:pt>
                <c:pt idx="14">
                  <c:v>100.06231015121097</c:v>
                </c:pt>
                <c:pt idx="15">
                  <c:v>99.97019208181419</c:v>
                </c:pt>
                <c:pt idx="16">
                  <c:v>99.997163407252103</c:v>
                </c:pt>
                <c:pt idx="17">
                  <c:v>100.00243814745654</c:v>
                </c:pt>
                <c:pt idx="18">
                  <c:v>99.951616670015198</c:v>
                </c:pt>
                <c:pt idx="19">
                  <c:v>99.88713402641136</c:v>
                </c:pt>
                <c:pt idx="20">
                  <c:v>99.817746624851864</c:v>
                </c:pt>
                <c:pt idx="21">
                  <c:v>99.87743837510493</c:v>
                </c:pt>
                <c:pt idx="22">
                  <c:v>99.679787724981423</c:v>
                </c:pt>
                <c:pt idx="23">
                  <c:v>99.582375952453205</c:v>
                </c:pt>
                <c:pt idx="24">
                  <c:v>99.741481214241603</c:v>
                </c:pt>
                <c:pt idx="25">
                  <c:v>99.54773917775853</c:v>
                </c:pt>
                <c:pt idx="26">
                  <c:v>99.364821714690066</c:v>
                </c:pt>
                <c:pt idx="27">
                  <c:v>99.32713964313831</c:v>
                </c:pt>
                <c:pt idx="28">
                  <c:v>99.323610499427531</c:v>
                </c:pt>
                <c:pt idx="29">
                  <c:v>99.367867023981873</c:v>
                </c:pt>
                <c:pt idx="30">
                  <c:v>99.046620666359445</c:v>
                </c:pt>
                <c:pt idx="31">
                  <c:v>99.064930435529476</c:v>
                </c:pt>
                <c:pt idx="32">
                  <c:v>98.949939383082736</c:v>
                </c:pt>
                <c:pt idx="33">
                  <c:v>98.646139490281683</c:v>
                </c:pt>
                <c:pt idx="34">
                  <c:v>98.574740862034275</c:v>
                </c:pt>
                <c:pt idx="35">
                  <c:v>98.452985640272189</c:v>
                </c:pt>
                <c:pt idx="36">
                  <c:v>98.25750748254157</c:v>
                </c:pt>
                <c:pt idx="37">
                  <c:v>98.135619433247669</c:v>
                </c:pt>
                <c:pt idx="38">
                  <c:v>98.036006692849313</c:v>
                </c:pt>
                <c:pt idx="39">
                  <c:v>97.912733554064417</c:v>
                </c:pt>
                <c:pt idx="40">
                  <c:v>97.769281709764783</c:v>
                </c:pt>
                <c:pt idx="41">
                  <c:v>97.804819739531496</c:v>
                </c:pt>
                <c:pt idx="42">
                  <c:v>97.862016428677649</c:v>
                </c:pt>
                <c:pt idx="43">
                  <c:v>97.892839454105626</c:v>
                </c:pt>
                <c:pt idx="44">
                  <c:v>97.934363737966635</c:v>
                </c:pt>
                <c:pt idx="45">
                  <c:v>97.946013689875926</c:v>
                </c:pt>
                <c:pt idx="46">
                  <c:v>98.08180957259961</c:v>
                </c:pt>
                <c:pt idx="47">
                  <c:v>98.157894742143213</c:v>
                </c:pt>
                <c:pt idx="48">
                  <c:v>98.258313873239857</c:v>
                </c:pt>
                <c:pt idx="49">
                  <c:v>98.429809063869911</c:v>
                </c:pt>
                <c:pt idx="50">
                  <c:v>98.489690555305174</c:v>
                </c:pt>
                <c:pt idx="51">
                  <c:v>98.568118995496889</c:v>
                </c:pt>
                <c:pt idx="52">
                  <c:v>98.519678739427022</c:v>
                </c:pt>
                <c:pt idx="53">
                  <c:v>98.689210141773358</c:v>
                </c:pt>
                <c:pt idx="54">
                  <c:v>98.718249632418974</c:v>
                </c:pt>
                <c:pt idx="55">
                  <c:v>98.778244963589657</c:v>
                </c:pt>
                <c:pt idx="56">
                  <c:v>98.818270305789525</c:v>
                </c:pt>
                <c:pt idx="57">
                  <c:v>98.902153727252355</c:v>
                </c:pt>
                <c:pt idx="58">
                  <c:v>98.869110758592555</c:v>
                </c:pt>
                <c:pt idx="59">
                  <c:v>99.056335280592833</c:v>
                </c:pt>
                <c:pt idx="60">
                  <c:v>98.995296379137429</c:v>
                </c:pt>
                <c:pt idx="61">
                  <c:v>99.012277984901544</c:v>
                </c:pt>
                <c:pt idx="62">
                  <c:v>98.966693296941273</c:v>
                </c:pt>
                <c:pt idx="63">
                  <c:v>99.016158135499452</c:v>
                </c:pt>
                <c:pt idx="64">
                  <c:v>99.030834421338838</c:v>
                </c:pt>
                <c:pt idx="65">
                  <c:v>99.00623481715688</c:v>
                </c:pt>
                <c:pt idx="66">
                  <c:v>98.953791070638118</c:v>
                </c:pt>
                <c:pt idx="67">
                  <c:v>98.931942682511163</c:v>
                </c:pt>
                <c:pt idx="68">
                  <c:v>98.86224222478792</c:v>
                </c:pt>
                <c:pt idx="69">
                  <c:v>98.886642600106839</c:v>
                </c:pt>
                <c:pt idx="70">
                  <c:v>98.860107658248992</c:v>
                </c:pt>
                <c:pt idx="71">
                  <c:v>98.809343106892726</c:v>
                </c:pt>
                <c:pt idx="72">
                  <c:v>98.661403950159951</c:v>
                </c:pt>
                <c:pt idx="73">
                  <c:v>98.558793338874025</c:v>
                </c:pt>
                <c:pt idx="74">
                  <c:v>98.31890687856496</c:v>
                </c:pt>
                <c:pt idx="75">
                  <c:v>98.067019459459488</c:v>
                </c:pt>
                <c:pt idx="76">
                  <c:v>97.666879815022739</c:v>
                </c:pt>
                <c:pt idx="77">
                  <c:v>97.162402925733389</c:v>
                </c:pt>
                <c:pt idx="78">
                  <c:v>96.645725861219262</c:v>
                </c:pt>
                <c:pt idx="79">
                  <c:v>95.929472284151885</c:v>
                </c:pt>
                <c:pt idx="80">
                  <c:v>95.237296538558823</c:v>
                </c:pt>
                <c:pt idx="81">
                  <c:v>94.4479366874737</c:v>
                </c:pt>
                <c:pt idx="82">
                  <c:v>93.737935007129579</c:v>
                </c:pt>
                <c:pt idx="83">
                  <c:v>93.24943410404299</c:v>
                </c:pt>
                <c:pt idx="84">
                  <c:v>93.027658196475642</c:v>
                </c:pt>
                <c:pt idx="85">
                  <c:v>92.96893411506052</c:v>
                </c:pt>
                <c:pt idx="86">
                  <c:v>93.302560901409038</c:v>
                </c:pt>
                <c:pt idx="87">
                  <c:v>93.609500967875633</c:v>
                </c:pt>
                <c:pt idx="88">
                  <c:v>94.126519576465469</c:v>
                </c:pt>
                <c:pt idx="89">
                  <c:v>94.659039812085254</c:v>
                </c:pt>
                <c:pt idx="90">
                  <c:v>95.118226094216425</c:v>
                </c:pt>
                <c:pt idx="91">
                  <c:v>95.673097540178532</c:v>
                </c:pt>
                <c:pt idx="92">
                  <c:v>96.092865641945096</c:v>
                </c:pt>
                <c:pt idx="93">
                  <c:v>96.439005696986271</c:v>
                </c:pt>
                <c:pt idx="94">
                  <c:v>96.733337642821198</c:v>
                </c:pt>
                <c:pt idx="95">
                  <c:v>96.947666317791189</c:v>
                </c:pt>
                <c:pt idx="96">
                  <c:v>97.207219173718727</c:v>
                </c:pt>
                <c:pt idx="97">
                  <c:v>97.378666938379268</c:v>
                </c:pt>
                <c:pt idx="98">
                  <c:v>97.531785958508053</c:v>
                </c:pt>
                <c:pt idx="99">
                  <c:v>97.631531514003527</c:v>
                </c:pt>
                <c:pt idx="100">
                  <c:v>97.798795547148515</c:v>
                </c:pt>
                <c:pt idx="101">
                  <c:v>97.829523708202743</c:v>
                </c:pt>
                <c:pt idx="102">
                  <c:v>97.859692133391263</c:v>
                </c:pt>
                <c:pt idx="103">
                  <c:v>97.908398019655351</c:v>
                </c:pt>
                <c:pt idx="104">
                  <c:v>98.017488207135401</c:v>
                </c:pt>
                <c:pt idx="105">
                  <c:v>98.005857230587807</c:v>
                </c:pt>
                <c:pt idx="106">
                  <c:v>97.997081822149823</c:v>
                </c:pt>
                <c:pt idx="107">
                  <c:v>97.988040783517576</c:v>
                </c:pt>
                <c:pt idx="108">
                  <c:v>97.918539542222661</c:v>
                </c:pt>
                <c:pt idx="109">
                  <c:v>98.058519168896581</c:v>
                </c:pt>
                <c:pt idx="110">
                  <c:v>97.93875618602604</c:v>
                </c:pt>
                <c:pt idx="111">
                  <c:v>97.995611355965906</c:v>
                </c:pt>
                <c:pt idx="112">
                  <c:v>97.954921913411042</c:v>
                </c:pt>
                <c:pt idx="113">
                  <c:v>97.910845654792752</c:v>
                </c:pt>
                <c:pt idx="114">
                  <c:v>97.932769944366456</c:v>
                </c:pt>
                <c:pt idx="115">
                  <c:v>97.92124331987344</c:v>
                </c:pt>
                <c:pt idx="116">
                  <c:v>97.929525406211624</c:v>
                </c:pt>
                <c:pt idx="117">
                  <c:v>97.87549735377354</c:v>
                </c:pt>
                <c:pt idx="118">
                  <c:v>97.802258277093372</c:v>
                </c:pt>
                <c:pt idx="119">
                  <c:v>97.837113243578059</c:v>
                </c:pt>
                <c:pt idx="120">
                  <c:v>97.785637178331967</c:v>
                </c:pt>
                <c:pt idx="121">
                  <c:v>97.759178137920856</c:v>
                </c:pt>
                <c:pt idx="122">
                  <c:v>97.652905567827048</c:v>
                </c:pt>
                <c:pt idx="123">
                  <c:v>97.63048795615353</c:v>
                </c:pt>
                <c:pt idx="124">
                  <c:v>97.629738491540309</c:v>
                </c:pt>
                <c:pt idx="125">
                  <c:v>97.586980908647121</c:v>
                </c:pt>
                <c:pt idx="126">
                  <c:v>97.512024686081105</c:v>
                </c:pt>
                <c:pt idx="127">
                  <c:v>97.475481036753081</c:v>
                </c:pt>
                <c:pt idx="128">
                  <c:v>97.341383312118865</c:v>
                </c:pt>
                <c:pt idx="129">
                  <c:v>97.287156030817741</c:v>
                </c:pt>
                <c:pt idx="130">
                  <c:v>97.328016226758422</c:v>
                </c:pt>
                <c:pt idx="131">
                  <c:v>97.264510739673341</c:v>
                </c:pt>
                <c:pt idx="132">
                  <c:v>97.109181263993577</c:v>
                </c:pt>
                <c:pt idx="133">
                  <c:v>97.028172386002055</c:v>
                </c:pt>
                <c:pt idx="134">
                  <c:v>96.97915343113948</c:v>
                </c:pt>
                <c:pt idx="135">
                  <c:v>96.939820627467753</c:v>
                </c:pt>
                <c:pt idx="136">
                  <c:v>96.871932167569412</c:v>
                </c:pt>
                <c:pt idx="137">
                  <c:v>96.786587767603535</c:v>
                </c:pt>
                <c:pt idx="138">
                  <c:v>96.734608880142048</c:v>
                </c:pt>
                <c:pt idx="139">
                  <c:v>96.579829652647163</c:v>
                </c:pt>
                <c:pt idx="140">
                  <c:v>96.530535579909497</c:v>
                </c:pt>
                <c:pt idx="141">
                  <c:v>96.430837450383535</c:v>
                </c:pt>
                <c:pt idx="142">
                  <c:v>96.380974154099292</c:v>
                </c:pt>
                <c:pt idx="143">
                  <c:v>96.283458029516481</c:v>
                </c:pt>
                <c:pt idx="144">
                  <c:v>96.254219310007841</c:v>
                </c:pt>
                <c:pt idx="145">
                  <c:v>96.087590914175351</c:v>
                </c:pt>
                <c:pt idx="146">
                  <c:v>96.004874390413491</c:v>
                </c:pt>
                <c:pt idx="147">
                  <c:v>95.837838049174067</c:v>
                </c:pt>
                <c:pt idx="148">
                  <c:v>95.690762196789947</c:v>
                </c:pt>
                <c:pt idx="149">
                  <c:v>95.617238514553847</c:v>
                </c:pt>
                <c:pt idx="150">
                  <c:v>95.531486169181065</c:v>
                </c:pt>
                <c:pt idx="151">
                  <c:v>95.394703642257738</c:v>
                </c:pt>
                <c:pt idx="152">
                  <c:v>95.265871157712425</c:v>
                </c:pt>
                <c:pt idx="153">
                  <c:v>95.278270574234924</c:v>
                </c:pt>
                <c:pt idx="154">
                  <c:v>95.082137828699544</c:v>
                </c:pt>
                <c:pt idx="155">
                  <c:v>95.01046408257703</c:v>
                </c:pt>
                <c:pt idx="156">
                  <c:v>94.941797695022927</c:v>
                </c:pt>
                <c:pt idx="157">
                  <c:v>94.782948575747952</c:v>
                </c:pt>
                <c:pt idx="158">
                  <c:v>94.726264184063282</c:v>
                </c:pt>
                <c:pt idx="159">
                  <c:v>94.677501371714101</c:v>
                </c:pt>
                <c:pt idx="160">
                  <c:v>94.524420302308684</c:v>
                </c:pt>
                <c:pt idx="161">
                  <c:v>94.458732810280466</c:v>
                </c:pt>
                <c:pt idx="162">
                  <c:v>94.383378142423069</c:v>
                </c:pt>
                <c:pt idx="163">
                  <c:v>94.315138675637584</c:v>
                </c:pt>
                <c:pt idx="164">
                  <c:v>94.106065753075654</c:v>
                </c:pt>
                <c:pt idx="165">
                  <c:v>93.996804812209831</c:v>
                </c:pt>
                <c:pt idx="166">
                  <c:v>93.917209474317119</c:v>
                </c:pt>
                <c:pt idx="167">
                  <c:v>93.845251135073383</c:v>
                </c:pt>
                <c:pt idx="168">
                  <c:v>93.74271641279951</c:v>
                </c:pt>
                <c:pt idx="169">
                  <c:v>93.625733109026527</c:v>
                </c:pt>
                <c:pt idx="170">
                  <c:v>93.447350396795457</c:v>
                </c:pt>
                <c:pt idx="171">
                  <c:v>93.299107659145051</c:v>
                </c:pt>
                <c:pt idx="172">
                  <c:v>93.223942732469837</c:v>
                </c:pt>
                <c:pt idx="173">
                  <c:v>93.090072687306503</c:v>
                </c:pt>
                <c:pt idx="174">
                  <c:v>92.99681619568598</c:v>
                </c:pt>
                <c:pt idx="175">
                  <c:v>92.873618945913137</c:v>
                </c:pt>
                <c:pt idx="176">
                  <c:v>92.83098469043621</c:v>
                </c:pt>
                <c:pt idx="177">
                  <c:v>92.674772935046093</c:v>
                </c:pt>
                <c:pt idx="178">
                  <c:v>92.548312184191445</c:v>
                </c:pt>
                <c:pt idx="179">
                  <c:v>92.368269264594275</c:v>
                </c:pt>
                <c:pt idx="180">
                  <c:v>92.254834067459043</c:v>
                </c:pt>
                <c:pt idx="181">
                  <c:v>92.108839736082984</c:v>
                </c:pt>
                <c:pt idx="182">
                  <c:v>92.066120091478481</c:v>
                </c:pt>
                <c:pt idx="183">
                  <c:v>91.812847582881986</c:v>
                </c:pt>
                <c:pt idx="184">
                  <c:v>91.716896788856815</c:v>
                </c:pt>
                <c:pt idx="185">
                  <c:v>91.456252936675043</c:v>
                </c:pt>
                <c:pt idx="186">
                  <c:v>91.346631476371797</c:v>
                </c:pt>
                <c:pt idx="187">
                  <c:v>91.03107727960689</c:v>
                </c:pt>
                <c:pt idx="188">
                  <c:v>90.828028561862638</c:v>
                </c:pt>
                <c:pt idx="189">
                  <c:v>90.613595534838069</c:v>
                </c:pt>
                <c:pt idx="190">
                  <c:v>90.410584755382487</c:v>
                </c:pt>
                <c:pt idx="191">
                  <c:v>90.243557901823905</c:v>
                </c:pt>
                <c:pt idx="192">
                  <c:v>90.227439612843156</c:v>
                </c:pt>
                <c:pt idx="193">
                  <c:v>90.159408850166841</c:v>
                </c:pt>
                <c:pt idx="194">
                  <c:v>90.180137791431747</c:v>
                </c:pt>
                <c:pt idx="195">
                  <c:v>90.1583747799977</c:v>
                </c:pt>
                <c:pt idx="196">
                  <c:v>90.128974794784099</c:v>
                </c:pt>
                <c:pt idx="197">
                  <c:v>90.112856493368639</c:v>
                </c:pt>
                <c:pt idx="198">
                  <c:v>90.076170553697352</c:v>
                </c:pt>
                <c:pt idx="199">
                  <c:v>90.085761828079768</c:v>
                </c:pt>
                <c:pt idx="200">
                  <c:v>90.060441222327128</c:v>
                </c:pt>
                <c:pt idx="201">
                  <c:v>89.97122614700946</c:v>
                </c:pt>
                <c:pt idx="202">
                  <c:v>89.958267007055952</c:v>
                </c:pt>
                <c:pt idx="203">
                  <c:v>89.928402162785062</c:v>
                </c:pt>
                <c:pt idx="204">
                  <c:v>89.848275564503879</c:v>
                </c:pt>
                <c:pt idx="205">
                  <c:v>89.855798698547986</c:v>
                </c:pt>
                <c:pt idx="206">
                  <c:v>89.758557691840267</c:v>
                </c:pt>
                <c:pt idx="207">
                  <c:v>89.736187506136275</c:v>
                </c:pt>
                <c:pt idx="208">
                  <c:v>89.675537574726093</c:v>
                </c:pt>
                <c:pt idx="209">
                  <c:v>89.691987907667013</c:v>
                </c:pt>
                <c:pt idx="210">
                  <c:v>89.624497905494735</c:v>
                </c:pt>
                <c:pt idx="211">
                  <c:v>89.56884758397922</c:v>
                </c:pt>
                <c:pt idx="212">
                  <c:v>89.525814883210941</c:v>
                </c:pt>
                <c:pt idx="213">
                  <c:v>89.555148467093332</c:v>
                </c:pt>
                <c:pt idx="214">
                  <c:v>89.433421695939089</c:v>
                </c:pt>
                <c:pt idx="215">
                  <c:v>89.420102048982855</c:v>
                </c:pt>
                <c:pt idx="216">
                  <c:v>89.406915217123768</c:v>
                </c:pt>
                <c:pt idx="217">
                  <c:v>89.398120833324086</c:v>
                </c:pt>
                <c:pt idx="218">
                  <c:v>89.335810694547817</c:v>
                </c:pt>
                <c:pt idx="219">
                  <c:v>89.320565197596565</c:v>
                </c:pt>
                <c:pt idx="220">
                  <c:v>89.265550500958838</c:v>
                </c:pt>
                <c:pt idx="221">
                  <c:v>89.241520107888761</c:v>
                </c:pt>
                <c:pt idx="222">
                  <c:v>89.230771423486203</c:v>
                </c:pt>
                <c:pt idx="223">
                  <c:v>89.228314313102672</c:v>
                </c:pt>
                <c:pt idx="224">
                  <c:v>89.167379776136556</c:v>
                </c:pt>
                <c:pt idx="225">
                  <c:v>89.136661102763171</c:v>
                </c:pt>
                <c:pt idx="226">
                  <c:v>89.056847573080447</c:v>
                </c:pt>
                <c:pt idx="227">
                  <c:v>89.021461333772564</c:v>
                </c:pt>
                <c:pt idx="228">
                  <c:v>89.005456884527248</c:v>
                </c:pt>
                <c:pt idx="229">
                  <c:v>88.95349698486217</c:v>
                </c:pt>
                <c:pt idx="230">
                  <c:v>88.926041812570588</c:v>
                </c:pt>
                <c:pt idx="231">
                  <c:v>88.83591599450007</c:v>
                </c:pt>
                <c:pt idx="232">
                  <c:v>88.871036603613717</c:v>
                </c:pt>
                <c:pt idx="233">
                  <c:v>88.826533424226824</c:v>
                </c:pt>
                <c:pt idx="234">
                  <c:v>88.748019607342215</c:v>
                </c:pt>
                <c:pt idx="235">
                  <c:v>88.754840702742626</c:v>
                </c:pt>
                <c:pt idx="236">
                  <c:v>88.678224272810496</c:v>
                </c:pt>
                <c:pt idx="237">
                  <c:v>88.684030273403451</c:v>
                </c:pt>
                <c:pt idx="238">
                  <c:v>88.681288557463986</c:v>
                </c:pt>
                <c:pt idx="239">
                  <c:v>88.676099206387136</c:v>
                </c:pt>
                <c:pt idx="240">
                  <c:v>88.62292497061685</c:v>
                </c:pt>
                <c:pt idx="241">
                  <c:v>88.57920920656656</c:v>
                </c:pt>
                <c:pt idx="242">
                  <c:v>88.568488985206557</c:v>
                </c:pt>
                <c:pt idx="243">
                  <c:v>88.563034003935442</c:v>
                </c:pt>
                <c:pt idx="244">
                  <c:v>88.562455292708037</c:v>
                </c:pt>
                <c:pt idx="245">
                  <c:v>88.547854908315387</c:v>
                </c:pt>
                <c:pt idx="246">
                  <c:v>88.502630727357825</c:v>
                </c:pt>
                <c:pt idx="247">
                  <c:v>88.483049708432219</c:v>
                </c:pt>
                <c:pt idx="248">
                  <c:v>88.495192982441324</c:v>
                </c:pt>
                <c:pt idx="249">
                  <c:v>88.480355418462267</c:v>
                </c:pt>
                <c:pt idx="250">
                  <c:v>88.478932378247904</c:v>
                </c:pt>
                <c:pt idx="251">
                  <c:v>88.463316899047811</c:v>
                </c:pt>
                <c:pt idx="252">
                  <c:v>88.471636936109348</c:v>
                </c:pt>
                <c:pt idx="253">
                  <c:v>88.485165299609449</c:v>
                </c:pt>
                <c:pt idx="254">
                  <c:v>88.510040021666498</c:v>
                </c:pt>
                <c:pt idx="255">
                  <c:v>88.476124248542504</c:v>
                </c:pt>
                <c:pt idx="256">
                  <c:v>88.506330624454392</c:v>
                </c:pt>
                <c:pt idx="257">
                  <c:v>88.477386010617238</c:v>
                </c:pt>
                <c:pt idx="258">
                  <c:v>88.502042540884275</c:v>
                </c:pt>
                <c:pt idx="259">
                  <c:v>88.514821427336443</c:v>
                </c:pt>
                <c:pt idx="260">
                  <c:v>88.492403815662925</c:v>
                </c:pt>
                <c:pt idx="261">
                  <c:v>88.481370525704449</c:v>
                </c:pt>
                <c:pt idx="262">
                  <c:v>88.496758325433674</c:v>
                </c:pt>
                <c:pt idx="263">
                  <c:v>88.493267132446277</c:v>
                </c:pt>
                <c:pt idx="264">
                  <c:v>88.445898897268947</c:v>
                </c:pt>
                <c:pt idx="265">
                  <c:v>88.408899876564476</c:v>
                </c:pt>
                <c:pt idx="266">
                  <c:v>88.381273950887106</c:v>
                </c:pt>
                <c:pt idx="267">
                  <c:v>88.396946356172279</c:v>
                </c:pt>
                <c:pt idx="268">
                  <c:v>88.414013338629289</c:v>
                </c:pt>
                <c:pt idx="269">
                  <c:v>88.399820887208875</c:v>
                </c:pt>
                <c:pt idx="270">
                  <c:v>88.427304522542968</c:v>
                </c:pt>
                <c:pt idx="271">
                  <c:v>88.424325627017097</c:v>
                </c:pt>
                <c:pt idx="272">
                  <c:v>88.413785646723724</c:v>
                </c:pt>
                <c:pt idx="273">
                  <c:v>88.439647012980402</c:v>
                </c:pt>
                <c:pt idx="274">
                  <c:v>88.426706848388562</c:v>
                </c:pt>
                <c:pt idx="275">
                  <c:v>88.414155641407262</c:v>
                </c:pt>
                <c:pt idx="276">
                  <c:v>88.415540730898257</c:v>
                </c:pt>
                <c:pt idx="277">
                  <c:v>88.41806425504771</c:v>
                </c:pt>
                <c:pt idx="278">
                  <c:v>88.426042760468249</c:v>
                </c:pt>
                <c:pt idx="279">
                  <c:v>88.402021855078999</c:v>
                </c:pt>
                <c:pt idx="280">
                  <c:v>88.383493881684231</c:v>
                </c:pt>
                <c:pt idx="281">
                  <c:v>88.399801911847177</c:v>
                </c:pt>
                <c:pt idx="282">
                  <c:v>88.36615178135213</c:v>
                </c:pt>
                <c:pt idx="283">
                  <c:v>88.36031731771665</c:v>
                </c:pt>
                <c:pt idx="284">
                  <c:v>88.332226532982006</c:v>
                </c:pt>
                <c:pt idx="285">
                  <c:v>88.274517546374341</c:v>
                </c:pt>
                <c:pt idx="286">
                  <c:v>88.280133805785098</c:v>
                </c:pt>
                <c:pt idx="287">
                  <c:v>88.243751434596717</c:v>
                </c:pt>
                <c:pt idx="288">
                  <c:v>88.227471867476325</c:v>
                </c:pt>
                <c:pt idx="289">
                  <c:v>88.192778179131267</c:v>
                </c:pt>
                <c:pt idx="290">
                  <c:v>88.144992523300886</c:v>
                </c:pt>
                <c:pt idx="291">
                  <c:v>88.151206456866049</c:v>
                </c:pt>
                <c:pt idx="292">
                  <c:v>88.124965608244977</c:v>
                </c:pt>
                <c:pt idx="293">
                  <c:v>88.112642093169242</c:v>
                </c:pt>
                <c:pt idx="294">
                  <c:v>88.060805520920439</c:v>
                </c:pt>
                <c:pt idx="295">
                  <c:v>88.0239393153131</c:v>
                </c:pt>
                <c:pt idx="296">
                  <c:v>87.988420260908072</c:v>
                </c:pt>
                <c:pt idx="297">
                  <c:v>87.989217163925517</c:v>
                </c:pt>
                <c:pt idx="298">
                  <c:v>87.92589191790708</c:v>
                </c:pt>
                <c:pt idx="299">
                  <c:v>87.86317383372392</c:v>
                </c:pt>
                <c:pt idx="300">
                  <c:v>87.782108042082015</c:v>
                </c:pt>
                <c:pt idx="301">
                  <c:v>87.761113470622874</c:v>
                </c:pt>
                <c:pt idx="302">
                  <c:v>87.689316397084085</c:v>
                </c:pt>
                <c:pt idx="303">
                  <c:v>87.641616117946583</c:v>
                </c:pt>
                <c:pt idx="304">
                  <c:v>87.566299400812582</c:v>
                </c:pt>
                <c:pt idx="305">
                  <c:v>87.51870348616437</c:v>
                </c:pt>
                <c:pt idx="306">
                  <c:v>87.430143011086201</c:v>
                </c:pt>
                <c:pt idx="307">
                  <c:v>87.350054363528386</c:v>
                </c:pt>
                <c:pt idx="308">
                  <c:v>87.280742863415654</c:v>
                </c:pt>
                <c:pt idx="309">
                  <c:v>87.221478033931191</c:v>
                </c:pt>
                <c:pt idx="310">
                  <c:v>87.110006625079663</c:v>
                </c:pt>
                <c:pt idx="311">
                  <c:v>87.00632399290123</c:v>
                </c:pt>
                <c:pt idx="312">
                  <c:v>86.930191397388072</c:v>
                </c:pt>
                <c:pt idx="313">
                  <c:v>86.862293449808874</c:v>
                </c:pt>
                <c:pt idx="314">
                  <c:v>86.733090983014733</c:v>
                </c:pt>
                <c:pt idx="315">
                  <c:v>86.63899013753786</c:v>
                </c:pt>
                <c:pt idx="316">
                  <c:v>86.591716779168976</c:v>
                </c:pt>
                <c:pt idx="317">
                  <c:v>86.499589222091359</c:v>
                </c:pt>
                <c:pt idx="318">
                  <c:v>86.407034744245138</c:v>
                </c:pt>
                <c:pt idx="319">
                  <c:v>86.266922314908783</c:v>
                </c:pt>
                <c:pt idx="320">
                  <c:v>86.149550041090578</c:v>
                </c:pt>
                <c:pt idx="321">
                  <c:v>86.067137098246363</c:v>
                </c:pt>
                <c:pt idx="322">
                  <c:v>85.960902478875923</c:v>
                </c:pt>
                <c:pt idx="323">
                  <c:v>85.844924782229555</c:v>
                </c:pt>
                <c:pt idx="324">
                  <c:v>85.736555608754898</c:v>
                </c:pt>
                <c:pt idx="325">
                  <c:v>85.664872374951543</c:v>
                </c:pt>
                <c:pt idx="326">
                  <c:v>85.53360175538441</c:v>
                </c:pt>
                <c:pt idx="327">
                  <c:v>85.460163449841218</c:v>
                </c:pt>
                <c:pt idx="328">
                  <c:v>85.374316227659975</c:v>
                </c:pt>
                <c:pt idx="329">
                  <c:v>85.258727501058829</c:v>
                </c:pt>
                <c:pt idx="330">
                  <c:v>85.173070032494479</c:v>
                </c:pt>
                <c:pt idx="331">
                  <c:v>85.090268119605028</c:v>
                </c:pt>
                <c:pt idx="332">
                  <c:v>84.98021027572176</c:v>
                </c:pt>
                <c:pt idx="333">
                  <c:v>84.856633543584508</c:v>
                </c:pt>
                <c:pt idx="334">
                  <c:v>84.772598344097588</c:v>
                </c:pt>
                <c:pt idx="335">
                  <c:v>84.667843678591908</c:v>
                </c:pt>
                <c:pt idx="336">
                  <c:v>84.561305478303836</c:v>
                </c:pt>
                <c:pt idx="337">
                  <c:v>84.427653637365211</c:v>
                </c:pt>
                <c:pt idx="338">
                  <c:v>84.306837608963832</c:v>
                </c:pt>
                <c:pt idx="339">
                  <c:v>84.146185979544796</c:v>
                </c:pt>
                <c:pt idx="340">
                  <c:v>84.04581427441768</c:v>
                </c:pt>
                <c:pt idx="341">
                  <c:v>83.92417287995633</c:v>
                </c:pt>
                <c:pt idx="342">
                  <c:v>83.805804486692352</c:v>
                </c:pt>
                <c:pt idx="343">
                  <c:v>83.651186537337111</c:v>
                </c:pt>
                <c:pt idx="344">
                  <c:v>83.483220477983139</c:v>
                </c:pt>
                <c:pt idx="345">
                  <c:v>83.334683647095943</c:v>
                </c:pt>
                <c:pt idx="346">
                  <c:v>83.137080422941949</c:v>
                </c:pt>
                <c:pt idx="347">
                  <c:v>82.981257625162371</c:v>
                </c:pt>
                <c:pt idx="348">
                  <c:v>82.833299505502609</c:v>
                </c:pt>
                <c:pt idx="349">
                  <c:v>82.625355529918266</c:v>
                </c:pt>
                <c:pt idx="350">
                  <c:v>82.442817549214197</c:v>
                </c:pt>
                <c:pt idx="351">
                  <c:v>82.255849169727313</c:v>
                </c:pt>
                <c:pt idx="352">
                  <c:v>82.078984374519067</c:v>
                </c:pt>
                <c:pt idx="353">
                  <c:v>81.855500808746712</c:v>
                </c:pt>
                <c:pt idx="354">
                  <c:v>81.664993810302917</c:v>
                </c:pt>
                <c:pt idx="355">
                  <c:v>81.442411499602599</c:v>
                </c:pt>
                <c:pt idx="356">
                  <c:v>81.203986030231306</c:v>
                </c:pt>
                <c:pt idx="357">
                  <c:v>81.008593261628278</c:v>
                </c:pt>
                <c:pt idx="358">
                  <c:v>80.79496661286727</c:v>
                </c:pt>
                <c:pt idx="359">
                  <c:v>80.579186447075074</c:v>
                </c:pt>
                <c:pt idx="360">
                  <c:v>80.376896681624885</c:v>
                </c:pt>
                <c:pt idx="361">
                  <c:v>80.111841393587284</c:v>
                </c:pt>
                <c:pt idx="362">
                  <c:v>79.908564996372178</c:v>
                </c:pt>
                <c:pt idx="363">
                  <c:v>79.681808441837148</c:v>
                </c:pt>
                <c:pt idx="364">
                  <c:v>79.444431267938924</c:v>
                </c:pt>
                <c:pt idx="365">
                  <c:v>79.231658448280427</c:v>
                </c:pt>
                <c:pt idx="366">
                  <c:v>78.985790483934863</c:v>
                </c:pt>
                <c:pt idx="367">
                  <c:v>78.744362393618204</c:v>
                </c:pt>
                <c:pt idx="368">
                  <c:v>78.487684068727248</c:v>
                </c:pt>
                <c:pt idx="369">
                  <c:v>78.221438182438604</c:v>
                </c:pt>
                <c:pt idx="370">
                  <c:v>77.944813593996273</c:v>
                </c:pt>
                <c:pt idx="371">
                  <c:v>77.576640147269032</c:v>
                </c:pt>
                <c:pt idx="372">
                  <c:v>77.288906367421447</c:v>
                </c:pt>
                <c:pt idx="373">
                  <c:v>76.947106584412381</c:v>
                </c:pt>
                <c:pt idx="374">
                  <c:v>76.614660908634036</c:v>
                </c:pt>
                <c:pt idx="375">
                  <c:v>76.239747005576206</c:v>
                </c:pt>
                <c:pt idx="376">
                  <c:v>75.814215591563141</c:v>
                </c:pt>
                <c:pt idx="377">
                  <c:v>75.332886815633529</c:v>
                </c:pt>
                <c:pt idx="378">
                  <c:v>74.847583012297548</c:v>
                </c:pt>
                <c:pt idx="379">
                  <c:v>74.454781510780506</c:v>
                </c:pt>
                <c:pt idx="380">
                  <c:v>73.967466480756599</c:v>
                </c:pt>
                <c:pt idx="381">
                  <c:v>73.442635394943665</c:v>
                </c:pt>
                <c:pt idx="382">
                  <c:v>72.867248474318316</c:v>
                </c:pt>
                <c:pt idx="383">
                  <c:v>72.273011024018899</c:v>
                </c:pt>
                <c:pt idx="384">
                  <c:v>71.734613623982469</c:v>
                </c:pt>
                <c:pt idx="385">
                  <c:v>71.132947916447378</c:v>
                </c:pt>
                <c:pt idx="386">
                  <c:v>70.501512216580466</c:v>
                </c:pt>
                <c:pt idx="387">
                  <c:v>69.810361053475717</c:v>
                </c:pt>
                <c:pt idx="388">
                  <c:v>69.121282780767032</c:v>
                </c:pt>
                <c:pt idx="389">
                  <c:v>68.499983878279039</c:v>
                </c:pt>
                <c:pt idx="390">
                  <c:v>67.912752526939158</c:v>
                </c:pt>
                <c:pt idx="391">
                  <c:v>67.151900893676441</c:v>
                </c:pt>
                <c:pt idx="392">
                  <c:v>66.281185907770421</c:v>
                </c:pt>
                <c:pt idx="393">
                  <c:v>65.451781739123746</c:v>
                </c:pt>
                <c:pt idx="394">
                  <c:v>64.707935437044611</c:v>
                </c:pt>
                <c:pt idx="395">
                  <c:v>63.927531260333538</c:v>
                </c:pt>
                <c:pt idx="396">
                  <c:v>63.128456807449716</c:v>
                </c:pt>
                <c:pt idx="397">
                  <c:v>62.17542848069629</c:v>
                </c:pt>
                <c:pt idx="398">
                  <c:v>61.190234727370338</c:v>
                </c:pt>
                <c:pt idx="399">
                  <c:v>60.327759127021338</c:v>
                </c:pt>
                <c:pt idx="400">
                  <c:v>59.413698371748559</c:v>
                </c:pt>
                <c:pt idx="401">
                  <c:v>58.428471405322306</c:v>
                </c:pt>
                <c:pt idx="402">
                  <c:v>57.3020884517097</c:v>
                </c:pt>
                <c:pt idx="403">
                  <c:v>56.138474047863994</c:v>
                </c:pt>
                <c:pt idx="404">
                  <c:v>55.154228988014303</c:v>
                </c:pt>
                <c:pt idx="405">
                  <c:v>54.123104277464016</c:v>
                </c:pt>
                <c:pt idx="406">
                  <c:v>53.140614301788844</c:v>
                </c:pt>
                <c:pt idx="407">
                  <c:v>51.810589693900674</c:v>
                </c:pt>
                <c:pt idx="408">
                  <c:v>50.621317890284381</c:v>
                </c:pt>
                <c:pt idx="409">
                  <c:v>49.699174265101767</c:v>
                </c:pt>
                <c:pt idx="410">
                  <c:v>48.555468174084062</c:v>
                </c:pt>
                <c:pt idx="411">
                  <c:v>47.429550079528738</c:v>
                </c:pt>
                <c:pt idx="412">
                  <c:v>46.216153018468624</c:v>
                </c:pt>
                <c:pt idx="413">
                  <c:v>45.011227784928863</c:v>
                </c:pt>
                <c:pt idx="414">
                  <c:v>43.927232419525915</c:v>
                </c:pt>
                <c:pt idx="415">
                  <c:v>42.902463945318765</c:v>
                </c:pt>
                <c:pt idx="416">
                  <c:v>41.714079171470594</c:v>
                </c:pt>
                <c:pt idx="417">
                  <c:v>40.447588513710016</c:v>
                </c:pt>
                <c:pt idx="418">
                  <c:v>39.034406248422172</c:v>
                </c:pt>
                <c:pt idx="419">
                  <c:v>37.898261242171948</c:v>
                </c:pt>
                <c:pt idx="420">
                  <c:v>36.71085361240786</c:v>
                </c:pt>
                <c:pt idx="421">
                  <c:v>35.305377097259658</c:v>
                </c:pt>
                <c:pt idx="422">
                  <c:v>33.977247501295089</c:v>
                </c:pt>
                <c:pt idx="423">
                  <c:v>32.799794040379702</c:v>
                </c:pt>
                <c:pt idx="424">
                  <c:v>31.601609263170538</c:v>
                </c:pt>
                <c:pt idx="425">
                  <c:v>30.533471306611869</c:v>
                </c:pt>
                <c:pt idx="426">
                  <c:v>29.467235474628783</c:v>
                </c:pt>
                <c:pt idx="427">
                  <c:v>28.334579286337064</c:v>
                </c:pt>
                <c:pt idx="428">
                  <c:v>27.200827351733341</c:v>
                </c:pt>
                <c:pt idx="429">
                  <c:v>26.36667972814011</c:v>
                </c:pt>
                <c:pt idx="430">
                  <c:v>25.556647874309867</c:v>
                </c:pt>
                <c:pt idx="431">
                  <c:v>24.646211114686899</c:v>
                </c:pt>
                <c:pt idx="432">
                  <c:v>23.736039985258177</c:v>
                </c:pt>
                <c:pt idx="433">
                  <c:v>22.911815680007518</c:v>
                </c:pt>
                <c:pt idx="434">
                  <c:v>22.139131491174698</c:v>
                </c:pt>
                <c:pt idx="435">
                  <c:v>21.424300954321698</c:v>
                </c:pt>
                <c:pt idx="436">
                  <c:v>20.703123668806413</c:v>
                </c:pt>
                <c:pt idx="437">
                  <c:v>19.847529646268871</c:v>
                </c:pt>
                <c:pt idx="438">
                  <c:v>19.149555012734815</c:v>
                </c:pt>
                <c:pt idx="439">
                  <c:v>18.504408333272266</c:v>
                </c:pt>
                <c:pt idx="440">
                  <c:v>17.828277350242086</c:v>
                </c:pt>
                <c:pt idx="441">
                  <c:v>17.043352647997537</c:v>
                </c:pt>
                <c:pt idx="442">
                  <c:v>16.320938507124083</c:v>
                </c:pt>
                <c:pt idx="443">
                  <c:v>15.696963096296045</c:v>
                </c:pt>
                <c:pt idx="444">
                  <c:v>15.049438751787996</c:v>
                </c:pt>
                <c:pt idx="445">
                  <c:v>14.480325065841777</c:v>
                </c:pt>
                <c:pt idx="446">
                  <c:v>13.855326241387816</c:v>
                </c:pt>
                <c:pt idx="447">
                  <c:v>13.232452508226638</c:v>
                </c:pt>
                <c:pt idx="448">
                  <c:v>12.607834347434153</c:v>
                </c:pt>
                <c:pt idx="449">
                  <c:v>12.029147163761531</c:v>
                </c:pt>
                <c:pt idx="450">
                  <c:v>11.499528737193364</c:v>
                </c:pt>
                <c:pt idx="451">
                  <c:v>10.845745398231756</c:v>
                </c:pt>
                <c:pt idx="452">
                  <c:v>10.126642188140048</c:v>
                </c:pt>
                <c:pt idx="453">
                  <c:v>9.2560647561976914</c:v>
                </c:pt>
                <c:pt idx="454">
                  <c:v>8.4190591907094348</c:v>
                </c:pt>
                <c:pt idx="455">
                  <c:v>7.6192210379607248</c:v>
                </c:pt>
                <c:pt idx="456">
                  <c:v>6.711893027013744</c:v>
                </c:pt>
                <c:pt idx="457">
                  <c:v>5.7333733286871666</c:v>
                </c:pt>
                <c:pt idx="458">
                  <c:v>4.8398846695124043</c:v>
                </c:pt>
                <c:pt idx="459">
                  <c:v>4.1226441585167368</c:v>
                </c:pt>
                <c:pt idx="460">
                  <c:v>3.6000739273625388</c:v>
                </c:pt>
                <c:pt idx="461">
                  <c:v>3.1397818193465024</c:v>
                </c:pt>
                <c:pt idx="462">
                  <c:v>2.7996066717394585</c:v>
                </c:pt>
                <c:pt idx="463">
                  <c:v>2.469509458099052</c:v>
                </c:pt>
                <c:pt idx="464">
                  <c:v>2.1739751980329118</c:v>
                </c:pt>
                <c:pt idx="465">
                  <c:v>1.9230615183889499</c:v>
                </c:pt>
                <c:pt idx="466">
                  <c:v>1.6410064040122254</c:v>
                </c:pt>
                <c:pt idx="467">
                  <c:v>1.3882135716689563</c:v>
                </c:pt>
                <c:pt idx="468">
                  <c:v>1.1398858942314887</c:v>
                </c:pt>
                <c:pt idx="469">
                  <c:v>0.94104796281483083</c:v>
                </c:pt>
                <c:pt idx="470">
                  <c:v>0.81082698030120681</c:v>
                </c:pt>
                <c:pt idx="471">
                  <c:v>0.68654985450755834</c:v>
                </c:pt>
                <c:pt idx="472">
                  <c:v>0.54634161973890816</c:v>
                </c:pt>
                <c:pt idx="473">
                  <c:v>0.46091135166054165</c:v>
                </c:pt>
                <c:pt idx="474">
                  <c:v>0.40310397904598011</c:v>
                </c:pt>
                <c:pt idx="475">
                  <c:v>0.34209780698081688</c:v>
                </c:pt>
                <c:pt idx="476">
                  <c:v>0.27636380964872836</c:v>
                </c:pt>
                <c:pt idx="477">
                  <c:v>0.22011820405369967</c:v>
                </c:pt>
                <c:pt idx="478">
                  <c:v>0.18587823190135355</c:v>
                </c:pt>
                <c:pt idx="479">
                  <c:v>0.16214464345573054</c:v>
                </c:pt>
                <c:pt idx="480">
                  <c:v>0.15130443849628836</c:v>
                </c:pt>
                <c:pt idx="481">
                  <c:v>0.13391685437143774</c:v>
                </c:pt>
                <c:pt idx="482">
                  <c:v>0.10021204137293459</c:v>
                </c:pt>
                <c:pt idx="483">
                  <c:v>9.8792179917113698E-2</c:v>
                </c:pt>
                <c:pt idx="484">
                  <c:v>7.721521379700548E-2</c:v>
                </c:pt>
                <c:pt idx="485">
                  <c:v>6.9191408231879428E-2</c:v>
                </c:pt>
                <c:pt idx="486">
                  <c:v>6.5878205181656838E-2</c:v>
                </c:pt>
                <c:pt idx="487">
                  <c:v>4.8820333497114746E-2</c:v>
                </c:pt>
                <c:pt idx="488">
                  <c:v>4.5828569617069215E-2</c:v>
                </c:pt>
                <c:pt idx="489">
                  <c:v>4.4408407067271949E-2</c:v>
                </c:pt>
                <c:pt idx="490">
                  <c:v>2.9785139109656081E-2</c:v>
                </c:pt>
                <c:pt idx="491">
                  <c:v>2.9662855947572075E-2</c:v>
                </c:pt>
                <c:pt idx="492">
                  <c:v>3.0184530445907274E-2</c:v>
                </c:pt>
                <c:pt idx="493">
                  <c:v>2.6176264000439976E-2</c:v>
                </c:pt>
                <c:pt idx="494">
                  <c:v>2.6944712120078783E-2</c:v>
                </c:pt>
                <c:pt idx="495">
                  <c:v>2.9910252609830774E-2</c:v>
                </c:pt>
                <c:pt idx="496">
                  <c:v>1.6591485881596136E-2</c:v>
                </c:pt>
                <c:pt idx="497">
                  <c:v>1.5450739536656729E-2</c:v>
                </c:pt>
                <c:pt idx="498">
                  <c:v>1.4692448880878591E-2</c:v>
                </c:pt>
                <c:pt idx="499">
                  <c:v>1.6767344945330706E-2</c:v>
                </c:pt>
                <c:pt idx="500">
                  <c:v>1.7879356039581563E-2</c:v>
                </c:pt>
                <c:pt idx="501">
                  <c:v>1.6490111715323073E-2</c:v>
                </c:pt>
                <c:pt idx="502">
                  <c:v>1.3557536900097023E-2</c:v>
                </c:pt>
                <c:pt idx="503">
                  <c:v>1.3369877088770854E-2</c:v>
                </c:pt>
                <c:pt idx="504">
                  <c:v>1.7157127747827256E-2</c:v>
                </c:pt>
                <c:pt idx="505">
                  <c:v>1.7462366647005467E-2</c:v>
                </c:pt>
                <c:pt idx="506">
                  <c:v>1.4669641801771594E-2</c:v>
                </c:pt>
                <c:pt idx="507">
                  <c:v>1.9700474472801179E-2</c:v>
                </c:pt>
                <c:pt idx="508">
                  <c:v>1.710799884529229E-2</c:v>
                </c:pt>
                <c:pt idx="509">
                  <c:v>1.6851698933380968E-2</c:v>
                </c:pt>
                <c:pt idx="510">
                  <c:v>1.1933725038732078E-2</c:v>
                </c:pt>
                <c:pt idx="511">
                  <c:v>1.8457263052377434E-2</c:v>
                </c:pt>
                <c:pt idx="512">
                  <c:v>1.2676738411962917E-2</c:v>
                </c:pt>
                <c:pt idx="513">
                  <c:v>1.5920366793950369E-2</c:v>
                </c:pt>
                <c:pt idx="514">
                  <c:v>1.6133288805214072E-2</c:v>
                </c:pt>
                <c:pt idx="515">
                  <c:v>1.2482449783098598E-2</c:v>
                </c:pt>
                <c:pt idx="516">
                  <c:v>2.0439755372492104E-2</c:v>
                </c:pt>
                <c:pt idx="517">
                  <c:v>1.4216546026311649E-2</c:v>
                </c:pt>
                <c:pt idx="518">
                  <c:v>1.5712371226769939E-2</c:v>
                </c:pt>
                <c:pt idx="519">
                  <c:v>1.6287051843647347E-2</c:v>
                </c:pt>
                <c:pt idx="520">
                  <c:v>1.2776446116212661E-2</c:v>
                </c:pt>
                <c:pt idx="521">
                  <c:v>1.7805838139483863E-2</c:v>
                </c:pt>
                <c:pt idx="522">
                  <c:v>1.7654420187165794E-2</c:v>
                </c:pt>
                <c:pt idx="523">
                  <c:v>1.4147273620915272E-2</c:v>
                </c:pt>
                <c:pt idx="524">
                  <c:v>1.456420396107154E-2</c:v>
                </c:pt>
                <c:pt idx="525">
                  <c:v>1.6845036542136024E-2</c:v>
                </c:pt>
                <c:pt idx="526">
                  <c:v>2.1317442125133791E-2</c:v>
                </c:pt>
                <c:pt idx="527">
                  <c:v>1.8492624782879368E-2</c:v>
                </c:pt>
                <c:pt idx="528">
                  <c:v>1.0204181175039415E-2</c:v>
                </c:pt>
                <c:pt idx="529">
                  <c:v>1.3533458260366799E-2</c:v>
                </c:pt>
                <c:pt idx="530">
                  <c:v>1.2314757447689138E-2</c:v>
                </c:pt>
                <c:pt idx="531">
                  <c:v>1.5276652331515388E-2</c:v>
                </c:pt>
                <c:pt idx="532">
                  <c:v>1.5320664862264292E-2</c:v>
                </c:pt>
                <c:pt idx="533">
                  <c:v>1.5038007215493443E-2</c:v>
                </c:pt>
                <c:pt idx="534">
                  <c:v>1.3313447695606623E-2</c:v>
                </c:pt>
                <c:pt idx="535">
                  <c:v>1.963737573739123E-2</c:v>
                </c:pt>
                <c:pt idx="536">
                  <c:v>1.3727450420965452E-2</c:v>
                </c:pt>
                <c:pt idx="537">
                  <c:v>1.1941434325302166E-2</c:v>
                </c:pt>
                <c:pt idx="538">
                  <c:v>1.3280006045396043E-2</c:v>
                </c:pt>
                <c:pt idx="539">
                  <c:v>1.8656517493604918E-2</c:v>
                </c:pt>
                <c:pt idx="540">
                  <c:v>1.6198870428153544E-2</c:v>
                </c:pt>
                <c:pt idx="541">
                  <c:v>1.2563275124826339E-2</c:v>
                </c:pt>
                <c:pt idx="542">
                  <c:v>1.7165738010931953E-2</c:v>
                </c:pt>
                <c:pt idx="543">
                  <c:v>9.0950971074243905E-3</c:v>
                </c:pt>
                <c:pt idx="544">
                  <c:v>1.7050941785462258E-2</c:v>
                </c:pt>
                <c:pt idx="545">
                  <c:v>2.126041170044448E-2</c:v>
                </c:pt>
                <c:pt idx="546">
                  <c:v>1.8225763241851146E-2</c:v>
                </c:pt>
                <c:pt idx="547">
                  <c:v>1.1139817865321585E-2</c:v>
                </c:pt>
                <c:pt idx="548">
                  <c:v>1.4376797755578702E-2</c:v>
                </c:pt>
                <c:pt idx="549">
                  <c:v>1.3615731188418996E-2</c:v>
                </c:pt>
                <c:pt idx="550">
                  <c:v>1.9553566053736281E-2</c:v>
                </c:pt>
                <c:pt idx="551">
                  <c:v>1.5781590361884878E-2</c:v>
                </c:pt>
                <c:pt idx="552">
                  <c:v>1.2325241476778411E-2</c:v>
                </c:pt>
                <c:pt idx="553">
                  <c:v>1.1159889572676232E-2</c:v>
                </c:pt>
                <c:pt idx="554">
                  <c:v>1.0068407625048102E-2</c:v>
                </c:pt>
                <c:pt idx="555">
                  <c:v>1.4128018353988477E-2</c:v>
                </c:pt>
                <c:pt idx="556">
                  <c:v>1.978281109141863E-2</c:v>
                </c:pt>
                <c:pt idx="557">
                  <c:v>1.5172828838984888E-2</c:v>
                </c:pt>
                <c:pt idx="558">
                  <c:v>1.1695932270839135E-2</c:v>
                </c:pt>
                <c:pt idx="559">
                  <c:v>9.7314294428968388E-3</c:v>
                </c:pt>
                <c:pt idx="560">
                  <c:v>1.5798022254156469E-2</c:v>
                </c:pt>
                <c:pt idx="561">
                  <c:v>2.2818996305614715E-2</c:v>
                </c:pt>
                <c:pt idx="562">
                  <c:v>2.0723987999152618E-2</c:v>
                </c:pt>
                <c:pt idx="563">
                  <c:v>1.9640794373867829E-2</c:v>
                </c:pt>
                <c:pt idx="564">
                  <c:v>2.0842303607088705E-2</c:v>
                </c:pt>
                <c:pt idx="565">
                  <c:v>1.7940746606963539E-2</c:v>
                </c:pt>
                <c:pt idx="566">
                  <c:v>2.8201364114976726E-2</c:v>
                </c:pt>
                <c:pt idx="567">
                  <c:v>2.4708699243847981E-2</c:v>
                </c:pt>
                <c:pt idx="568">
                  <c:v>2.2548218167864651E-2</c:v>
                </c:pt>
                <c:pt idx="569">
                  <c:v>2.622795803365139E-2</c:v>
                </c:pt>
                <c:pt idx="570">
                  <c:v>1.3952542614942515E-2</c:v>
                </c:pt>
                <c:pt idx="571">
                  <c:v>1.9292505303159103E-2</c:v>
                </c:pt>
                <c:pt idx="572">
                  <c:v>1.296752138073064E-3</c:v>
                </c:pt>
                <c:pt idx="573">
                  <c:v>1.7578503918236735E-2</c:v>
                </c:pt>
                <c:pt idx="574">
                  <c:v>1.4729781649097965E-2</c:v>
                </c:pt>
                <c:pt idx="575">
                  <c:v>1.3300022167126953E-2</c:v>
                </c:pt>
                <c:pt idx="576">
                  <c:v>1.6887102357452853E-2</c:v>
                </c:pt>
                <c:pt idx="577">
                  <c:v>1.6823798648345593E-2</c:v>
                </c:pt>
                <c:pt idx="578">
                  <c:v>2.0057417813039911E-2</c:v>
                </c:pt>
                <c:pt idx="579">
                  <c:v>2.194871889702053E-2</c:v>
                </c:pt>
                <c:pt idx="580">
                  <c:v>2.5513186561652933E-2</c:v>
                </c:pt>
                <c:pt idx="581">
                  <c:v>2.5177989495733678E-2</c:v>
                </c:pt>
                <c:pt idx="582">
                  <c:v>2.7981432299211031E-2</c:v>
                </c:pt>
                <c:pt idx="583">
                  <c:v>2.1453575833956025E-2</c:v>
                </c:pt>
                <c:pt idx="584">
                  <c:v>2.7227158986144518E-2</c:v>
                </c:pt>
                <c:pt idx="585">
                  <c:v>1.7607716288602901E-2</c:v>
                </c:pt>
                <c:pt idx="586">
                  <c:v>2.0508959461612516E-2</c:v>
                </c:pt>
                <c:pt idx="587">
                  <c:v>2.304893618224586E-2</c:v>
                </c:pt>
                <c:pt idx="588">
                  <c:v>2.5128553717083939E-2</c:v>
                </c:pt>
                <c:pt idx="589">
                  <c:v>2.1874011654577124E-2</c:v>
                </c:pt>
                <c:pt idx="590">
                  <c:v>2.6772650366929295E-2</c:v>
                </c:pt>
                <c:pt idx="591">
                  <c:v>2.4508487081547525E-2</c:v>
                </c:pt>
                <c:pt idx="592">
                  <c:v>2.542219914278851E-2</c:v>
                </c:pt>
                <c:pt idx="593">
                  <c:v>2.8638779589113057E-2</c:v>
                </c:pt>
                <c:pt idx="594">
                  <c:v>2.0429851539334177E-2</c:v>
                </c:pt>
                <c:pt idx="595">
                  <c:v>2.1229030257229633E-2</c:v>
                </c:pt>
                <c:pt idx="596">
                  <c:v>2.4021649718328302E-2</c:v>
                </c:pt>
                <c:pt idx="597">
                  <c:v>2.6004362070569515E-2</c:v>
                </c:pt>
                <c:pt idx="598">
                  <c:v>3.2191370070014734E-2</c:v>
                </c:pt>
                <c:pt idx="599">
                  <c:v>3.069354720913299E-2</c:v>
                </c:pt>
                <c:pt idx="600">
                  <c:v>3.7637617153730749E-2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6A-4EEF-9615-E1816AF76FA7}"/>
            </c:ext>
          </c:extLst>
        </c:ser>
        <c:ser>
          <c:idx val="4"/>
          <c:order val="4"/>
          <c:tx>
            <c:v>INEOS 1200 - 1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99.936215552311339</c:v>
                </c:pt>
                <c:pt idx="2">
                  <c:v>100.13229329893576</c:v>
                </c:pt>
                <c:pt idx="3">
                  <c:v>100.13897915976452</c:v>
                </c:pt>
                <c:pt idx="4">
                  <c:v>99.911641005393605</c:v>
                </c:pt>
                <c:pt idx="5">
                  <c:v>100.09710058299216</c:v>
                </c:pt>
                <c:pt idx="6">
                  <c:v>100.00009429500682</c:v>
                </c:pt>
                <c:pt idx="7">
                  <c:v>100.19444635277813</c:v>
                </c:pt>
                <c:pt idx="8">
                  <c:v>100.11385767955916</c:v>
                </c:pt>
                <c:pt idx="9">
                  <c:v>100.12349512612991</c:v>
                </c:pt>
                <c:pt idx="10">
                  <c:v>100.30278749633734</c:v>
                </c:pt>
                <c:pt idx="11">
                  <c:v>100.15862182691669</c:v>
                </c:pt>
                <c:pt idx="12">
                  <c:v>100.08152224199065</c:v>
                </c:pt>
                <c:pt idx="13">
                  <c:v>99.961289891193331</c:v>
                </c:pt>
                <c:pt idx="14">
                  <c:v>100.01214582476862</c:v>
                </c:pt>
                <c:pt idx="15">
                  <c:v>99.924069727542715</c:v>
                </c:pt>
                <c:pt idx="16">
                  <c:v>99.988948054166698</c:v>
                </c:pt>
                <c:pt idx="17">
                  <c:v>99.908340507114289</c:v>
                </c:pt>
                <c:pt idx="18">
                  <c:v>99.859323431232369</c:v>
                </c:pt>
                <c:pt idx="19">
                  <c:v>99.826818265123634</c:v>
                </c:pt>
                <c:pt idx="20">
                  <c:v>99.829345492434797</c:v>
                </c:pt>
                <c:pt idx="21">
                  <c:v>99.778593296963081</c:v>
                </c:pt>
                <c:pt idx="22">
                  <c:v>99.657955461568363</c:v>
                </c:pt>
                <c:pt idx="23">
                  <c:v>99.544371248653036</c:v>
                </c:pt>
                <c:pt idx="24">
                  <c:v>99.583864046804464</c:v>
                </c:pt>
                <c:pt idx="25">
                  <c:v>99.461698543306937</c:v>
                </c:pt>
                <c:pt idx="26">
                  <c:v>99.367549533696703</c:v>
                </c:pt>
                <c:pt idx="27">
                  <c:v>99.273287379966391</c:v>
                </c:pt>
                <c:pt idx="28">
                  <c:v>99.288092462359813</c:v>
                </c:pt>
                <c:pt idx="29">
                  <c:v>99.207805535634648</c:v>
                </c:pt>
                <c:pt idx="30">
                  <c:v>99.058274209641013</c:v>
                </c:pt>
                <c:pt idx="31">
                  <c:v>98.933949240482917</c:v>
                </c:pt>
                <c:pt idx="32">
                  <c:v>98.791056633994657</c:v>
                </c:pt>
                <c:pt idx="33">
                  <c:v>98.438384495800463</c:v>
                </c:pt>
                <c:pt idx="34">
                  <c:v>98.426936496106478</c:v>
                </c:pt>
                <c:pt idx="35">
                  <c:v>98.309278526303771</c:v>
                </c:pt>
                <c:pt idx="36">
                  <c:v>98.030216884742671</c:v>
                </c:pt>
                <c:pt idx="37">
                  <c:v>97.891643209575534</c:v>
                </c:pt>
                <c:pt idx="38">
                  <c:v>97.939877596112709</c:v>
                </c:pt>
                <c:pt idx="39">
                  <c:v>97.718904682243277</c:v>
                </c:pt>
                <c:pt idx="40">
                  <c:v>97.71403880527447</c:v>
                </c:pt>
                <c:pt idx="41">
                  <c:v>97.603594780474822</c:v>
                </c:pt>
                <c:pt idx="42">
                  <c:v>97.608979310881267</c:v>
                </c:pt>
                <c:pt idx="43">
                  <c:v>97.611110484331761</c:v>
                </c:pt>
                <c:pt idx="44">
                  <c:v>97.668576832842291</c:v>
                </c:pt>
                <c:pt idx="45">
                  <c:v>97.733832351853579</c:v>
                </c:pt>
                <c:pt idx="46">
                  <c:v>97.745959315148838</c:v>
                </c:pt>
                <c:pt idx="47">
                  <c:v>97.959539124738257</c:v>
                </c:pt>
                <c:pt idx="48">
                  <c:v>97.96597038039657</c:v>
                </c:pt>
                <c:pt idx="49">
                  <c:v>98.169026315966946</c:v>
                </c:pt>
                <c:pt idx="50">
                  <c:v>98.155249097351998</c:v>
                </c:pt>
                <c:pt idx="51">
                  <c:v>98.317001694007772</c:v>
                </c:pt>
                <c:pt idx="52">
                  <c:v>98.335767364448316</c:v>
                </c:pt>
                <c:pt idx="53">
                  <c:v>98.370083096040375</c:v>
                </c:pt>
                <c:pt idx="54">
                  <c:v>98.480413951999765</c:v>
                </c:pt>
                <c:pt idx="55">
                  <c:v>98.510957685558324</c:v>
                </c:pt>
                <c:pt idx="56">
                  <c:v>98.453519629257855</c:v>
                </c:pt>
                <c:pt idx="57">
                  <c:v>98.65206803113341</c:v>
                </c:pt>
                <c:pt idx="58">
                  <c:v>98.534985299188435</c:v>
                </c:pt>
                <c:pt idx="59">
                  <c:v>98.665798096064904</c:v>
                </c:pt>
                <c:pt idx="60">
                  <c:v>98.678547438541273</c:v>
                </c:pt>
                <c:pt idx="61">
                  <c:v>98.640412567592335</c:v>
                </c:pt>
                <c:pt idx="62">
                  <c:v>98.681781934023832</c:v>
                </c:pt>
                <c:pt idx="63">
                  <c:v>98.695578001752068</c:v>
                </c:pt>
                <c:pt idx="64">
                  <c:v>98.670220765489589</c:v>
                </c:pt>
                <c:pt idx="65">
                  <c:v>98.655774014010092</c:v>
                </c:pt>
                <c:pt idx="66">
                  <c:v>98.580994217268312</c:v>
                </c:pt>
                <c:pt idx="67">
                  <c:v>98.474972849533273</c:v>
                </c:pt>
                <c:pt idx="68">
                  <c:v>98.449021526299717</c:v>
                </c:pt>
                <c:pt idx="69">
                  <c:v>98.483044929774593</c:v>
                </c:pt>
                <c:pt idx="70">
                  <c:v>98.354316152665191</c:v>
                </c:pt>
                <c:pt idx="71">
                  <c:v>98.330514864355507</c:v>
                </c:pt>
                <c:pt idx="72">
                  <c:v>98.142584631505827</c:v>
                </c:pt>
                <c:pt idx="73">
                  <c:v>97.990516635104242</c:v>
                </c:pt>
                <c:pt idx="74">
                  <c:v>97.794174852572695</c:v>
                </c:pt>
                <c:pt idx="75">
                  <c:v>97.468510205960669</c:v>
                </c:pt>
                <c:pt idx="76">
                  <c:v>97.080994264360186</c:v>
                </c:pt>
                <c:pt idx="77">
                  <c:v>96.549887891196803</c:v>
                </c:pt>
                <c:pt idx="78">
                  <c:v>95.999459471208496</c:v>
                </c:pt>
                <c:pt idx="79">
                  <c:v>95.350025607737891</c:v>
                </c:pt>
                <c:pt idx="80">
                  <c:v>94.544714026885472</c:v>
                </c:pt>
                <c:pt idx="81">
                  <c:v>93.83045842121102</c:v>
                </c:pt>
                <c:pt idx="82">
                  <c:v>93.070910584004736</c:v>
                </c:pt>
                <c:pt idx="83">
                  <c:v>92.598901953198208</c:v>
                </c:pt>
                <c:pt idx="84">
                  <c:v>92.295850408593665</c:v>
                </c:pt>
                <c:pt idx="85">
                  <c:v>92.258290775502502</c:v>
                </c:pt>
                <c:pt idx="86">
                  <c:v>92.53342010886648</c:v>
                </c:pt>
                <c:pt idx="87">
                  <c:v>92.799911579588183</c:v>
                </c:pt>
                <c:pt idx="88">
                  <c:v>93.249278816177167</c:v>
                </c:pt>
                <c:pt idx="89">
                  <c:v>93.748144059138923</c:v>
                </c:pt>
                <c:pt idx="90">
                  <c:v>94.206573504440897</c:v>
                </c:pt>
                <c:pt idx="91">
                  <c:v>94.667794237681306</c:v>
                </c:pt>
                <c:pt idx="92">
                  <c:v>95.10589263385323</c:v>
                </c:pt>
                <c:pt idx="93">
                  <c:v>95.366895848425003</c:v>
                </c:pt>
                <c:pt idx="94">
                  <c:v>95.622080768142993</c:v>
                </c:pt>
                <c:pt idx="95">
                  <c:v>95.822779204942421</c:v>
                </c:pt>
                <c:pt idx="96">
                  <c:v>95.995942078345422</c:v>
                </c:pt>
                <c:pt idx="97">
                  <c:v>96.112892804696884</c:v>
                </c:pt>
                <c:pt idx="98">
                  <c:v>96.215868266962971</c:v>
                </c:pt>
                <c:pt idx="99">
                  <c:v>96.32760420380832</c:v>
                </c:pt>
                <c:pt idx="100">
                  <c:v>96.353800713835668</c:v>
                </c:pt>
                <c:pt idx="101">
                  <c:v>96.331866563069383</c:v>
                </c:pt>
                <c:pt idx="102">
                  <c:v>96.336477822507689</c:v>
                </c:pt>
                <c:pt idx="103">
                  <c:v>96.313742120923251</c:v>
                </c:pt>
                <c:pt idx="104">
                  <c:v>96.30442529467976</c:v>
                </c:pt>
                <c:pt idx="105">
                  <c:v>96.202402250298675</c:v>
                </c:pt>
                <c:pt idx="106">
                  <c:v>96.130828632109257</c:v>
                </c:pt>
                <c:pt idx="107">
                  <c:v>96.034737051422212</c:v>
                </c:pt>
                <c:pt idx="108">
                  <c:v>95.956986807465071</c:v>
                </c:pt>
                <c:pt idx="109">
                  <c:v>95.875615432541267</c:v>
                </c:pt>
                <c:pt idx="110">
                  <c:v>95.785427023338244</c:v>
                </c:pt>
                <c:pt idx="111">
                  <c:v>95.692268166919845</c:v>
                </c:pt>
                <c:pt idx="112">
                  <c:v>95.519293895890513</c:v>
                </c:pt>
                <c:pt idx="113">
                  <c:v>95.350912022826137</c:v>
                </c:pt>
                <c:pt idx="114">
                  <c:v>95.266174146826302</c:v>
                </c:pt>
                <c:pt idx="115">
                  <c:v>95.105043941711742</c:v>
                </c:pt>
                <c:pt idx="116">
                  <c:v>95.078913434481109</c:v>
                </c:pt>
                <c:pt idx="117">
                  <c:v>94.900894114845983</c:v>
                </c:pt>
                <c:pt idx="118">
                  <c:v>94.672132030475808</c:v>
                </c:pt>
                <c:pt idx="119">
                  <c:v>94.495291466406186</c:v>
                </c:pt>
                <c:pt idx="120">
                  <c:v>94.31176502914775</c:v>
                </c:pt>
                <c:pt idx="121">
                  <c:v>94.098194650295</c:v>
                </c:pt>
                <c:pt idx="122">
                  <c:v>93.943514549952056</c:v>
                </c:pt>
                <c:pt idx="123">
                  <c:v>93.639736912782979</c:v>
                </c:pt>
                <c:pt idx="124">
                  <c:v>93.606722523973289</c:v>
                </c:pt>
                <c:pt idx="125">
                  <c:v>93.344540553835998</c:v>
                </c:pt>
                <c:pt idx="126">
                  <c:v>93.075370964016102</c:v>
                </c:pt>
                <c:pt idx="127">
                  <c:v>92.812557196321066</c:v>
                </c:pt>
                <c:pt idx="128">
                  <c:v>92.566085585138836</c:v>
                </c:pt>
                <c:pt idx="129">
                  <c:v>92.274727239382187</c:v>
                </c:pt>
                <c:pt idx="130">
                  <c:v>92.147092353568169</c:v>
                </c:pt>
                <c:pt idx="131">
                  <c:v>91.921517598637053</c:v>
                </c:pt>
                <c:pt idx="132">
                  <c:v>91.544242621315064</c:v>
                </c:pt>
                <c:pt idx="133">
                  <c:v>91.271998858536278</c:v>
                </c:pt>
                <c:pt idx="134">
                  <c:v>90.91398935597914</c:v>
                </c:pt>
                <c:pt idx="135">
                  <c:v>90.679908756359353</c:v>
                </c:pt>
                <c:pt idx="136">
                  <c:v>90.388493826182568</c:v>
                </c:pt>
                <c:pt idx="137">
                  <c:v>89.976714527254899</c:v>
                </c:pt>
                <c:pt idx="138">
                  <c:v>89.758155684216462</c:v>
                </c:pt>
                <c:pt idx="139">
                  <c:v>89.321113444033116</c:v>
                </c:pt>
                <c:pt idx="140">
                  <c:v>89.038789027139458</c:v>
                </c:pt>
                <c:pt idx="141">
                  <c:v>88.651621998076294</c:v>
                </c:pt>
                <c:pt idx="142">
                  <c:v>88.276685658051846</c:v>
                </c:pt>
                <c:pt idx="143">
                  <c:v>87.99405005156764</c:v>
                </c:pt>
                <c:pt idx="144">
                  <c:v>87.635691636473183</c:v>
                </c:pt>
                <c:pt idx="145">
                  <c:v>87.174697228553214</c:v>
                </c:pt>
                <c:pt idx="146">
                  <c:v>86.788001699244234</c:v>
                </c:pt>
                <c:pt idx="147">
                  <c:v>86.310193610337137</c:v>
                </c:pt>
                <c:pt idx="148">
                  <c:v>85.933107247748907</c:v>
                </c:pt>
                <c:pt idx="149">
                  <c:v>85.521026177607268</c:v>
                </c:pt>
                <c:pt idx="150">
                  <c:v>85.128616079187978</c:v>
                </c:pt>
                <c:pt idx="151">
                  <c:v>84.637059076236071</c:v>
                </c:pt>
                <c:pt idx="152">
                  <c:v>84.274438301880579</c:v>
                </c:pt>
                <c:pt idx="153">
                  <c:v>83.862696725899667</c:v>
                </c:pt>
                <c:pt idx="154">
                  <c:v>83.383483580826763</c:v>
                </c:pt>
                <c:pt idx="155">
                  <c:v>82.934135205711158</c:v>
                </c:pt>
                <c:pt idx="156">
                  <c:v>82.533228680979803</c:v>
                </c:pt>
                <c:pt idx="157">
                  <c:v>82.05651448336809</c:v>
                </c:pt>
                <c:pt idx="158">
                  <c:v>81.671940696772893</c:v>
                </c:pt>
                <c:pt idx="159">
                  <c:v>81.186098275291386</c:v>
                </c:pt>
                <c:pt idx="160">
                  <c:v>80.807437090916878</c:v>
                </c:pt>
                <c:pt idx="161">
                  <c:v>80.254434277573864</c:v>
                </c:pt>
                <c:pt idx="162">
                  <c:v>79.838845270026027</c:v>
                </c:pt>
                <c:pt idx="163">
                  <c:v>79.40908297764247</c:v>
                </c:pt>
                <c:pt idx="164">
                  <c:v>78.847630904030922</c:v>
                </c:pt>
                <c:pt idx="165">
                  <c:v>78.388348045039081</c:v>
                </c:pt>
                <c:pt idx="166">
                  <c:v>77.96574311323846</c:v>
                </c:pt>
                <c:pt idx="167">
                  <c:v>77.432227378432401</c:v>
                </c:pt>
                <c:pt idx="168">
                  <c:v>76.986674572011978</c:v>
                </c:pt>
                <c:pt idx="169">
                  <c:v>76.570430171524563</c:v>
                </c:pt>
                <c:pt idx="170">
                  <c:v>75.955071574400591</c:v>
                </c:pt>
                <c:pt idx="171">
                  <c:v>75.537851173006416</c:v>
                </c:pt>
                <c:pt idx="172">
                  <c:v>75.079926216496943</c:v>
                </c:pt>
                <c:pt idx="173">
                  <c:v>74.589901590836163</c:v>
                </c:pt>
                <c:pt idx="174">
                  <c:v>74.12926552619021</c:v>
                </c:pt>
                <c:pt idx="175">
                  <c:v>73.576357020214076</c:v>
                </c:pt>
                <c:pt idx="176">
                  <c:v>73.169410584496774</c:v>
                </c:pt>
                <c:pt idx="177">
                  <c:v>72.78006993748798</c:v>
                </c:pt>
                <c:pt idx="178">
                  <c:v>72.253579545311268</c:v>
                </c:pt>
                <c:pt idx="179">
                  <c:v>71.788407654760434</c:v>
                </c:pt>
                <c:pt idx="180">
                  <c:v>71.368296961232701</c:v>
                </c:pt>
                <c:pt idx="181">
                  <c:v>70.878908854678045</c:v>
                </c:pt>
                <c:pt idx="182">
                  <c:v>70.487253153393439</c:v>
                </c:pt>
                <c:pt idx="183">
                  <c:v>70.018856198096728</c:v>
                </c:pt>
                <c:pt idx="184">
                  <c:v>69.56493428648956</c:v>
                </c:pt>
                <c:pt idx="185">
                  <c:v>69.142315214763954</c:v>
                </c:pt>
                <c:pt idx="186">
                  <c:v>68.673729657093546</c:v>
                </c:pt>
                <c:pt idx="187">
                  <c:v>68.182026496263092</c:v>
                </c:pt>
                <c:pt idx="188">
                  <c:v>67.69441594143332</c:v>
                </c:pt>
                <c:pt idx="189">
                  <c:v>67.210487798818534</c:v>
                </c:pt>
                <c:pt idx="190">
                  <c:v>66.862375069550978</c:v>
                </c:pt>
                <c:pt idx="191">
                  <c:v>66.489329450091674</c:v>
                </c:pt>
                <c:pt idx="192">
                  <c:v>66.23065544208076</c:v>
                </c:pt>
                <c:pt idx="193">
                  <c:v>65.929216429849163</c:v>
                </c:pt>
                <c:pt idx="194">
                  <c:v>65.640092983286522</c:v>
                </c:pt>
                <c:pt idx="195">
                  <c:v>65.449541215758771</c:v>
                </c:pt>
                <c:pt idx="196">
                  <c:v>65.221514667049902</c:v>
                </c:pt>
                <c:pt idx="197">
                  <c:v>64.971176762827369</c:v>
                </c:pt>
                <c:pt idx="198">
                  <c:v>64.758030742405438</c:v>
                </c:pt>
                <c:pt idx="199">
                  <c:v>64.585032888354377</c:v>
                </c:pt>
                <c:pt idx="200">
                  <c:v>64.340942358964838</c:v>
                </c:pt>
                <c:pt idx="201">
                  <c:v>64.209757078889382</c:v>
                </c:pt>
                <c:pt idx="202">
                  <c:v>64.033265414997004</c:v>
                </c:pt>
                <c:pt idx="203">
                  <c:v>63.890448242042176</c:v>
                </c:pt>
                <c:pt idx="204">
                  <c:v>63.748319451065214</c:v>
                </c:pt>
                <c:pt idx="205">
                  <c:v>63.644825335361503</c:v>
                </c:pt>
                <c:pt idx="206">
                  <c:v>63.477716512869442</c:v>
                </c:pt>
                <c:pt idx="207">
                  <c:v>63.392705170225781</c:v>
                </c:pt>
                <c:pt idx="208">
                  <c:v>63.303219295285693</c:v>
                </c:pt>
                <c:pt idx="209">
                  <c:v>63.256540844341259</c:v>
                </c:pt>
                <c:pt idx="210">
                  <c:v>63.153702109217043</c:v>
                </c:pt>
                <c:pt idx="211">
                  <c:v>63.157573123805733</c:v>
                </c:pt>
                <c:pt idx="212">
                  <c:v>63.093628365953435</c:v>
                </c:pt>
                <c:pt idx="213">
                  <c:v>63.120140787119752</c:v>
                </c:pt>
                <c:pt idx="214">
                  <c:v>63.125506443692743</c:v>
                </c:pt>
                <c:pt idx="215">
                  <c:v>63.082444402166573</c:v>
                </c:pt>
                <c:pt idx="216">
                  <c:v>63.094180020789437</c:v>
                </c:pt>
                <c:pt idx="217">
                  <c:v>63.087942089053193</c:v>
                </c:pt>
                <c:pt idx="218">
                  <c:v>63.101026191781813</c:v>
                </c:pt>
                <c:pt idx="219">
                  <c:v>63.141028212634183</c:v>
                </c:pt>
                <c:pt idx="220">
                  <c:v>63.134375353203808</c:v>
                </c:pt>
                <c:pt idx="221">
                  <c:v>63.156847018881116</c:v>
                </c:pt>
                <c:pt idx="222">
                  <c:v>63.189078718346046</c:v>
                </c:pt>
                <c:pt idx="223">
                  <c:v>63.184231702850603</c:v>
                </c:pt>
                <c:pt idx="224">
                  <c:v>63.189446479996661</c:v>
                </c:pt>
                <c:pt idx="225">
                  <c:v>63.192482942368855</c:v>
                </c:pt>
                <c:pt idx="226">
                  <c:v>63.177239361619606</c:v>
                </c:pt>
                <c:pt idx="227">
                  <c:v>63.166748501358981</c:v>
                </c:pt>
                <c:pt idx="228">
                  <c:v>63.191539942860473</c:v>
                </c:pt>
                <c:pt idx="229">
                  <c:v>63.193440081802216</c:v>
                </c:pt>
                <c:pt idx="230">
                  <c:v>63.192666823194152</c:v>
                </c:pt>
                <c:pt idx="231">
                  <c:v>63.204487318447221</c:v>
                </c:pt>
                <c:pt idx="232">
                  <c:v>63.227656796839085</c:v>
                </c:pt>
                <c:pt idx="233">
                  <c:v>63.237044347427705</c:v>
                </c:pt>
                <c:pt idx="234">
                  <c:v>63.240458002187204</c:v>
                </c:pt>
                <c:pt idx="235">
                  <c:v>63.279408576239319</c:v>
                </c:pt>
                <c:pt idx="236">
                  <c:v>63.295656437745308</c:v>
                </c:pt>
                <c:pt idx="237">
                  <c:v>63.344003993122733</c:v>
                </c:pt>
                <c:pt idx="238">
                  <c:v>63.395152242455147</c:v>
                </c:pt>
                <c:pt idx="239">
                  <c:v>63.436002955449013</c:v>
                </c:pt>
                <c:pt idx="240">
                  <c:v>63.505525542909673</c:v>
                </c:pt>
                <c:pt idx="241">
                  <c:v>63.618864581391271</c:v>
                </c:pt>
                <c:pt idx="242">
                  <c:v>63.692541068461047</c:v>
                </c:pt>
                <c:pt idx="243">
                  <c:v>63.780862340120699</c:v>
                </c:pt>
                <c:pt idx="244">
                  <c:v>63.922326319781476</c:v>
                </c:pt>
                <c:pt idx="245">
                  <c:v>64.004706697010391</c:v>
                </c:pt>
                <c:pt idx="246">
                  <c:v>64.14510035603746</c:v>
                </c:pt>
                <c:pt idx="247">
                  <c:v>64.271947843318415</c:v>
                </c:pt>
                <c:pt idx="248">
                  <c:v>64.411954879221497</c:v>
                </c:pt>
                <c:pt idx="249">
                  <c:v>64.596254575087997</c:v>
                </c:pt>
                <c:pt idx="250">
                  <c:v>64.75913876126576</c:v>
                </c:pt>
                <c:pt idx="251">
                  <c:v>64.97182272503025</c:v>
                </c:pt>
                <c:pt idx="252">
                  <c:v>65.189834622420989</c:v>
                </c:pt>
                <c:pt idx="253">
                  <c:v>65.336447364070992</c:v>
                </c:pt>
                <c:pt idx="254">
                  <c:v>65.601576198401901</c:v>
                </c:pt>
                <c:pt idx="255">
                  <c:v>65.869203980194001</c:v>
                </c:pt>
                <c:pt idx="256">
                  <c:v>66.16036901438865</c:v>
                </c:pt>
                <c:pt idx="257">
                  <c:v>66.39416671662795</c:v>
                </c:pt>
                <c:pt idx="258">
                  <c:v>66.617629147221876</c:v>
                </c:pt>
                <c:pt idx="259">
                  <c:v>66.794248119879498</c:v>
                </c:pt>
                <c:pt idx="260">
                  <c:v>67.100208805730901</c:v>
                </c:pt>
                <c:pt idx="261">
                  <c:v>67.398573632643547</c:v>
                </c:pt>
                <c:pt idx="262">
                  <c:v>67.691733113146825</c:v>
                </c:pt>
                <c:pt idx="263">
                  <c:v>67.855890349896896</c:v>
                </c:pt>
                <c:pt idx="264">
                  <c:v>68.084421399758313</c:v>
                </c:pt>
                <c:pt idx="265">
                  <c:v>68.369565384440406</c:v>
                </c:pt>
                <c:pt idx="266">
                  <c:v>68.588539142812891</c:v>
                </c:pt>
                <c:pt idx="267">
                  <c:v>68.745076949962524</c:v>
                </c:pt>
                <c:pt idx="268">
                  <c:v>69.057035114664799</c:v>
                </c:pt>
                <c:pt idx="269">
                  <c:v>69.313346914716462</c:v>
                </c:pt>
                <c:pt idx="270">
                  <c:v>69.613390276798796</c:v>
                </c:pt>
                <c:pt idx="271">
                  <c:v>69.747333831054249</c:v>
                </c:pt>
                <c:pt idx="272">
                  <c:v>69.933774131107938</c:v>
                </c:pt>
                <c:pt idx="273">
                  <c:v>70.207936894301838</c:v>
                </c:pt>
                <c:pt idx="274">
                  <c:v>70.423152806925899</c:v>
                </c:pt>
                <c:pt idx="275">
                  <c:v>70.614713589118836</c:v>
                </c:pt>
                <c:pt idx="276">
                  <c:v>70.810631025579639</c:v>
                </c:pt>
                <c:pt idx="277">
                  <c:v>71.023121665422067</c:v>
                </c:pt>
                <c:pt idx="278">
                  <c:v>71.249903455768688</c:v>
                </c:pt>
                <c:pt idx="279">
                  <c:v>71.460559971826186</c:v>
                </c:pt>
                <c:pt idx="280">
                  <c:v>71.675431681101216</c:v>
                </c:pt>
                <c:pt idx="281">
                  <c:v>71.851244381392348</c:v>
                </c:pt>
                <c:pt idx="282">
                  <c:v>72.018103307902294</c:v>
                </c:pt>
                <c:pt idx="283">
                  <c:v>72.236959200606293</c:v>
                </c:pt>
                <c:pt idx="284">
                  <c:v>72.46209545718159</c:v>
                </c:pt>
                <c:pt idx="285">
                  <c:v>72.656461654877887</c:v>
                </c:pt>
                <c:pt idx="286">
                  <c:v>72.847546228128337</c:v>
                </c:pt>
                <c:pt idx="287">
                  <c:v>73.040233890654946</c:v>
                </c:pt>
                <c:pt idx="288">
                  <c:v>73.231624931947565</c:v>
                </c:pt>
                <c:pt idx="289">
                  <c:v>73.439344002188065</c:v>
                </c:pt>
                <c:pt idx="290">
                  <c:v>73.64711021375193</c:v>
                </c:pt>
                <c:pt idx="291">
                  <c:v>73.849260885120742</c:v>
                </c:pt>
                <c:pt idx="292">
                  <c:v>74.00665681514856</c:v>
                </c:pt>
                <c:pt idx="293">
                  <c:v>74.221184333434678</c:v>
                </c:pt>
                <c:pt idx="294">
                  <c:v>74.421741321543848</c:v>
                </c:pt>
                <c:pt idx="295">
                  <c:v>74.651144646568525</c:v>
                </c:pt>
                <c:pt idx="296">
                  <c:v>74.81673996560292</c:v>
                </c:pt>
                <c:pt idx="297">
                  <c:v>74.990501635165288</c:v>
                </c:pt>
                <c:pt idx="298">
                  <c:v>75.166163468389541</c:v>
                </c:pt>
                <c:pt idx="299">
                  <c:v>75.358780406571043</c:v>
                </c:pt>
                <c:pt idx="300">
                  <c:v>75.521018642905986</c:v>
                </c:pt>
                <c:pt idx="301">
                  <c:v>75.657546008892751</c:v>
                </c:pt>
                <c:pt idx="302">
                  <c:v>75.791631011838447</c:v>
                </c:pt>
                <c:pt idx="303">
                  <c:v>75.907030499425417</c:v>
                </c:pt>
                <c:pt idx="304">
                  <c:v>76.016743697752062</c:v>
                </c:pt>
                <c:pt idx="305">
                  <c:v>76.124787791645716</c:v>
                </c:pt>
                <c:pt idx="306">
                  <c:v>76.291250651934902</c:v>
                </c:pt>
                <c:pt idx="307">
                  <c:v>76.419225031909619</c:v>
                </c:pt>
                <c:pt idx="308">
                  <c:v>76.442903733002424</c:v>
                </c:pt>
                <c:pt idx="309">
                  <c:v>76.49465079085428</c:v>
                </c:pt>
                <c:pt idx="310">
                  <c:v>76.627811655764987</c:v>
                </c:pt>
                <c:pt idx="311">
                  <c:v>76.746997281310442</c:v>
                </c:pt>
                <c:pt idx="312">
                  <c:v>76.763297005688187</c:v>
                </c:pt>
                <c:pt idx="313">
                  <c:v>76.785697947020367</c:v>
                </c:pt>
                <c:pt idx="314">
                  <c:v>76.876221116475648</c:v>
                </c:pt>
                <c:pt idx="315">
                  <c:v>76.980993004300046</c:v>
                </c:pt>
                <c:pt idx="316">
                  <c:v>76.925106186764083</c:v>
                </c:pt>
                <c:pt idx="317">
                  <c:v>76.922324329562315</c:v>
                </c:pt>
                <c:pt idx="318">
                  <c:v>77.013644340647417</c:v>
                </c:pt>
                <c:pt idx="319">
                  <c:v>77.007972203672168</c:v>
                </c:pt>
                <c:pt idx="320">
                  <c:v>77.037308901815223</c:v>
                </c:pt>
                <c:pt idx="321">
                  <c:v>77.062647276604338</c:v>
                </c:pt>
                <c:pt idx="322">
                  <c:v>77.090904235737085</c:v>
                </c:pt>
                <c:pt idx="323">
                  <c:v>77.082044756962702</c:v>
                </c:pt>
                <c:pt idx="324">
                  <c:v>77.113012848952081</c:v>
                </c:pt>
                <c:pt idx="325">
                  <c:v>77.112315023877443</c:v>
                </c:pt>
                <c:pt idx="326">
                  <c:v>77.115247748146075</c:v>
                </c:pt>
                <c:pt idx="327">
                  <c:v>77.125238828802509</c:v>
                </c:pt>
                <c:pt idx="328">
                  <c:v>77.138761429886941</c:v>
                </c:pt>
                <c:pt idx="329">
                  <c:v>77.141665861945498</c:v>
                </c:pt>
                <c:pt idx="330">
                  <c:v>77.122438122487452</c:v>
                </c:pt>
                <c:pt idx="331">
                  <c:v>77.119844867659381</c:v>
                </c:pt>
                <c:pt idx="332">
                  <c:v>77.131773810204322</c:v>
                </c:pt>
                <c:pt idx="333">
                  <c:v>77.103332957886195</c:v>
                </c:pt>
                <c:pt idx="334">
                  <c:v>77.113220300439068</c:v>
                </c:pt>
                <c:pt idx="335">
                  <c:v>77.093728512713824</c:v>
                </c:pt>
                <c:pt idx="336">
                  <c:v>77.062350226938776</c:v>
                </c:pt>
                <c:pt idx="337">
                  <c:v>77.04968576109259</c:v>
                </c:pt>
                <c:pt idx="338">
                  <c:v>77.003950309656545</c:v>
                </c:pt>
                <c:pt idx="339">
                  <c:v>76.949553424916559</c:v>
                </c:pt>
                <c:pt idx="340">
                  <c:v>76.847794416442596</c:v>
                </c:pt>
                <c:pt idx="341">
                  <c:v>76.761778780682121</c:v>
                </c:pt>
                <c:pt idx="342">
                  <c:v>76.710305189474084</c:v>
                </c:pt>
                <c:pt idx="343">
                  <c:v>76.643776619890474</c:v>
                </c:pt>
                <c:pt idx="344">
                  <c:v>76.526349696956586</c:v>
                </c:pt>
                <c:pt idx="345">
                  <c:v>76.425363947090673</c:v>
                </c:pt>
                <c:pt idx="346">
                  <c:v>76.316225974261712</c:v>
                </c:pt>
                <c:pt idx="347">
                  <c:v>76.208252617073256</c:v>
                </c:pt>
                <c:pt idx="348">
                  <c:v>76.094861715719901</c:v>
                </c:pt>
                <c:pt idx="349">
                  <c:v>75.931105254378906</c:v>
                </c:pt>
                <c:pt idx="350">
                  <c:v>75.800943128893636</c:v>
                </c:pt>
                <c:pt idx="351">
                  <c:v>75.666080145791497</c:v>
                </c:pt>
                <c:pt idx="352">
                  <c:v>75.534314918669978</c:v>
                </c:pt>
                <c:pt idx="353">
                  <c:v>75.354315305011298</c:v>
                </c:pt>
                <c:pt idx="354">
                  <c:v>75.198678065234972</c:v>
                </c:pt>
                <c:pt idx="355">
                  <c:v>75.033686276268398</c:v>
                </c:pt>
                <c:pt idx="356">
                  <c:v>74.867859922725273</c:v>
                </c:pt>
                <c:pt idx="357">
                  <c:v>74.717461043116757</c:v>
                </c:pt>
                <c:pt idx="358">
                  <c:v>74.554185512266628</c:v>
                </c:pt>
                <c:pt idx="359">
                  <c:v>74.380838745678247</c:v>
                </c:pt>
                <c:pt idx="360">
                  <c:v>74.188471703478868</c:v>
                </c:pt>
                <c:pt idx="361">
                  <c:v>74.016393278274492</c:v>
                </c:pt>
                <c:pt idx="362">
                  <c:v>73.873326209337549</c:v>
                </c:pt>
                <c:pt idx="363">
                  <c:v>73.725728036044089</c:v>
                </c:pt>
                <c:pt idx="364">
                  <c:v>73.542163875838895</c:v>
                </c:pt>
                <c:pt idx="365">
                  <c:v>73.418244403638255</c:v>
                </c:pt>
                <c:pt idx="366">
                  <c:v>73.201807315673719</c:v>
                </c:pt>
                <c:pt idx="367">
                  <c:v>72.979749941245586</c:v>
                </c:pt>
                <c:pt idx="368">
                  <c:v>72.804955686356351</c:v>
                </c:pt>
                <c:pt idx="369">
                  <c:v>72.620481540401229</c:v>
                </c:pt>
                <c:pt idx="370">
                  <c:v>72.432607879611595</c:v>
                </c:pt>
                <c:pt idx="371">
                  <c:v>72.193633110812925</c:v>
                </c:pt>
                <c:pt idx="372">
                  <c:v>71.964578698325568</c:v>
                </c:pt>
                <c:pt idx="373">
                  <c:v>71.722789083286841</c:v>
                </c:pt>
                <c:pt idx="374">
                  <c:v>71.476760692008796</c:v>
                </c:pt>
                <c:pt idx="375">
                  <c:v>71.238205560092567</c:v>
                </c:pt>
                <c:pt idx="376">
                  <c:v>70.92421523849498</c:v>
                </c:pt>
                <c:pt idx="377">
                  <c:v>70.589408215728099</c:v>
                </c:pt>
                <c:pt idx="378">
                  <c:v>70.297573648668873</c:v>
                </c:pt>
                <c:pt idx="379">
                  <c:v>69.987345894368104</c:v>
                </c:pt>
                <c:pt idx="380">
                  <c:v>69.660422349468845</c:v>
                </c:pt>
                <c:pt idx="381">
                  <c:v>69.316138190294836</c:v>
                </c:pt>
                <c:pt idx="382">
                  <c:v>69.004868419930503</c:v>
                </c:pt>
                <c:pt idx="383">
                  <c:v>68.670966673725232</c:v>
                </c:pt>
                <c:pt idx="384">
                  <c:v>68.401844237588762</c:v>
                </c:pt>
                <c:pt idx="385">
                  <c:v>68.110264288060065</c:v>
                </c:pt>
                <c:pt idx="386">
                  <c:v>67.841839664638144</c:v>
                </c:pt>
                <c:pt idx="387">
                  <c:v>67.519008725739553</c:v>
                </c:pt>
                <c:pt idx="388">
                  <c:v>67.257543442150279</c:v>
                </c:pt>
                <c:pt idx="389">
                  <c:v>66.992768229544993</c:v>
                </c:pt>
                <c:pt idx="390">
                  <c:v>66.722848964138777</c:v>
                </c:pt>
                <c:pt idx="391">
                  <c:v>66.361317359530275</c:v>
                </c:pt>
                <c:pt idx="392">
                  <c:v>66.016910600779326</c:v>
                </c:pt>
                <c:pt idx="393">
                  <c:v>65.661598078793759</c:v>
                </c:pt>
                <c:pt idx="394">
                  <c:v>65.291169272464131</c:v>
                </c:pt>
                <c:pt idx="395">
                  <c:v>64.918595152759011</c:v>
                </c:pt>
                <c:pt idx="396">
                  <c:v>64.466974155502669</c:v>
                </c:pt>
                <c:pt idx="397">
                  <c:v>63.912509701573725</c:v>
                </c:pt>
                <c:pt idx="398">
                  <c:v>63.392596722933902</c:v>
                </c:pt>
                <c:pt idx="399">
                  <c:v>62.936812382971688</c:v>
                </c:pt>
                <c:pt idx="400">
                  <c:v>62.427753317054794</c:v>
                </c:pt>
                <c:pt idx="401">
                  <c:v>61.892945682563102</c:v>
                </c:pt>
                <c:pt idx="402">
                  <c:v>61.237302167206259</c:v>
                </c:pt>
                <c:pt idx="403">
                  <c:v>60.576802205617298</c:v>
                </c:pt>
                <c:pt idx="404">
                  <c:v>60.039250436870603</c:v>
                </c:pt>
                <c:pt idx="405">
                  <c:v>59.4744224314463</c:v>
                </c:pt>
                <c:pt idx="406">
                  <c:v>58.839397584148379</c:v>
                </c:pt>
                <c:pt idx="407">
                  <c:v>58.17208446532549</c:v>
                </c:pt>
                <c:pt idx="408">
                  <c:v>57.500895610365525</c:v>
                </c:pt>
                <c:pt idx="409">
                  <c:v>56.879115188319922</c:v>
                </c:pt>
                <c:pt idx="410">
                  <c:v>56.260027025297511</c:v>
                </c:pt>
                <c:pt idx="411">
                  <c:v>55.614563180610723</c:v>
                </c:pt>
                <c:pt idx="412">
                  <c:v>54.89151411131872</c:v>
                </c:pt>
                <c:pt idx="413">
                  <c:v>54.105024797687051</c:v>
                </c:pt>
                <c:pt idx="414">
                  <c:v>53.368486128708987</c:v>
                </c:pt>
                <c:pt idx="415">
                  <c:v>52.700074409402397</c:v>
                </c:pt>
                <c:pt idx="416">
                  <c:v>51.857438939155863</c:v>
                </c:pt>
                <c:pt idx="417">
                  <c:v>50.917882057554195</c:v>
                </c:pt>
                <c:pt idx="418">
                  <c:v>49.879880805682852</c:v>
                </c:pt>
                <c:pt idx="419">
                  <c:v>49.009167547940585</c:v>
                </c:pt>
                <c:pt idx="420">
                  <c:v>48.052207619929099</c:v>
                </c:pt>
                <c:pt idx="421">
                  <c:v>46.933608264102105</c:v>
                </c:pt>
                <c:pt idx="422">
                  <c:v>45.792895573511743</c:v>
                </c:pt>
                <c:pt idx="423">
                  <c:v>44.647500899137938</c:v>
                </c:pt>
                <c:pt idx="424">
                  <c:v>43.584128271079116</c:v>
                </c:pt>
                <c:pt idx="425">
                  <c:v>42.627239067412752</c:v>
                </c:pt>
                <c:pt idx="426">
                  <c:v>41.633686064120084</c:v>
                </c:pt>
                <c:pt idx="427">
                  <c:v>40.612456048740739</c:v>
                </c:pt>
                <c:pt idx="428">
                  <c:v>39.605205994275025</c:v>
                </c:pt>
                <c:pt idx="429">
                  <c:v>38.75036812719982</c:v>
                </c:pt>
                <c:pt idx="430">
                  <c:v>37.951120027995017</c:v>
                </c:pt>
                <c:pt idx="431">
                  <c:v>37.078195441720439</c:v>
                </c:pt>
                <c:pt idx="432">
                  <c:v>36.13561152848326</c:v>
                </c:pt>
                <c:pt idx="433">
                  <c:v>35.235648810002317</c:v>
                </c:pt>
                <c:pt idx="434">
                  <c:v>34.384769170200038</c:v>
                </c:pt>
                <c:pt idx="435">
                  <c:v>33.615543802702049</c:v>
                </c:pt>
                <c:pt idx="436">
                  <c:v>32.753173731070717</c:v>
                </c:pt>
                <c:pt idx="437">
                  <c:v>31.762355431296371</c:v>
                </c:pt>
                <c:pt idx="438">
                  <c:v>30.773465562673831</c:v>
                </c:pt>
                <c:pt idx="439">
                  <c:v>29.864862608416388</c:v>
                </c:pt>
                <c:pt idx="440">
                  <c:v>28.977198942545119</c:v>
                </c:pt>
                <c:pt idx="441">
                  <c:v>27.949167549082652</c:v>
                </c:pt>
                <c:pt idx="442">
                  <c:v>26.992825291063987</c:v>
                </c:pt>
                <c:pt idx="443">
                  <c:v>26.05219574041449</c:v>
                </c:pt>
                <c:pt idx="444">
                  <c:v>25.194271908869535</c:v>
                </c:pt>
                <c:pt idx="445">
                  <c:v>24.418049490952235</c:v>
                </c:pt>
                <c:pt idx="446">
                  <c:v>23.482856321220854</c:v>
                </c:pt>
                <c:pt idx="447">
                  <c:v>22.602889891617714</c:v>
                </c:pt>
                <c:pt idx="448">
                  <c:v>21.636408034289861</c:v>
                </c:pt>
                <c:pt idx="449">
                  <c:v>20.756955536575969</c:v>
                </c:pt>
                <c:pt idx="450">
                  <c:v>19.882536295957021</c:v>
                </c:pt>
                <c:pt idx="451">
                  <c:v>18.798333988650878</c:v>
                </c:pt>
                <c:pt idx="452">
                  <c:v>17.638465469514713</c:v>
                </c:pt>
                <c:pt idx="453">
                  <c:v>16.209763295017943</c:v>
                </c:pt>
                <c:pt idx="454">
                  <c:v>14.801602006632553</c:v>
                </c:pt>
                <c:pt idx="455">
                  <c:v>13.490073336466372</c:v>
                </c:pt>
                <c:pt idx="456">
                  <c:v>11.910898020562703</c:v>
                </c:pt>
                <c:pt idx="457">
                  <c:v>10.331039031869475</c:v>
                </c:pt>
                <c:pt idx="458">
                  <c:v>8.7517476116079038</c:v>
                </c:pt>
                <c:pt idx="459">
                  <c:v>7.5650148183064383</c:v>
                </c:pt>
                <c:pt idx="460">
                  <c:v>6.6749500473221151</c:v>
                </c:pt>
                <c:pt idx="461">
                  <c:v>5.8556207962053977</c:v>
                </c:pt>
                <c:pt idx="462">
                  <c:v>5.1968082171272965</c:v>
                </c:pt>
                <c:pt idx="463">
                  <c:v>4.5564489471641378</c:v>
                </c:pt>
                <c:pt idx="464">
                  <c:v>4.0301786854386474</c:v>
                </c:pt>
                <c:pt idx="465">
                  <c:v>3.5679280242873346</c:v>
                </c:pt>
                <c:pt idx="466">
                  <c:v>3.0188407279805216</c:v>
                </c:pt>
                <c:pt idx="467">
                  <c:v>2.5300369884345062</c:v>
                </c:pt>
                <c:pt idx="468">
                  <c:v>2.0482048091265779</c:v>
                </c:pt>
                <c:pt idx="469">
                  <c:v>1.7035768977462724</c:v>
                </c:pt>
                <c:pt idx="470">
                  <c:v>1.4351303265404298</c:v>
                </c:pt>
                <c:pt idx="471">
                  <c:v>1.2069916502039686</c:v>
                </c:pt>
                <c:pt idx="472">
                  <c:v>0.98551437682843812</c:v>
                </c:pt>
                <c:pt idx="473">
                  <c:v>0.8117026001428751</c:v>
                </c:pt>
                <c:pt idx="474">
                  <c:v>0.69805267551054173</c:v>
                </c:pt>
                <c:pt idx="475">
                  <c:v>0.57351726607589815</c:v>
                </c:pt>
                <c:pt idx="476">
                  <c:v>0.47305783227567899</c:v>
                </c:pt>
                <c:pt idx="477">
                  <c:v>0.38438194254480923</c:v>
                </c:pt>
                <c:pt idx="478">
                  <c:v>0.3106259518927364</c:v>
                </c:pt>
                <c:pt idx="479">
                  <c:v>0.26462311682343714</c:v>
                </c:pt>
                <c:pt idx="480">
                  <c:v>0.24205693365798375</c:v>
                </c:pt>
                <c:pt idx="481">
                  <c:v>0.20524435890739076</c:v>
                </c:pt>
                <c:pt idx="482">
                  <c:v>0.17268498509721247</c:v>
                </c:pt>
                <c:pt idx="483">
                  <c:v>0.14819926533661387</c:v>
                </c:pt>
                <c:pt idx="484">
                  <c:v>0.12555385743214012</c:v>
                </c:pt>
                <c:pt idx="485">
                  <c:v>0.10261054852490181</c:v>
                </c:pt>
                <c:pt idx="486">
                  <c:v>9.0636065718818618E-2</c:v>
                </c:pt>
                <c:pt idx="487">
                  <c:v>8.3820716623477023E-2</c:v>
                </c:pt>
                <c:pt idx="488">
                  <c:v>6.8242454194974336E-2</c:v>
                </c:pt>
                <c:pt idx="489">
                  <c:v>6.2316171584496372E-2</c:v>
                </c:pt>
                <c:pt idx="490">
                  <c:v>4.9615234335611436E-2</c:v>
                </c:pt>
                <c:pt idx="491">
                  <c:v>4.8797238104911517E-2</c:v>
                </c:pt>
                <c:pt idx="492">
                  <c:v>4.1953539189199009E-2</c:v>
                </c:pt>
                <c:pt idx="493">
                  <c:v>4.3006797049337908E-2</c:v>
                </c:pt>
                <c:pt idx="494">
                  <c:v>3.4216452484167499E-2</c:v>
                </c:pt>
                <c:pt idx="495">
                  <c:v>3.0753107395540775E-2</c:v>
                </c:pt>
                <c:pt idx="496">
                  <c:v>2.9763587126048895E-2</c:v>
                </c:pt>
                <c:pt idx="497">
                  <c:v>2.8360639230481235E-2</c:v>
                </c:pt>
                <c:pt idx="498">
                  <c:v>1.8966455397869612E-2</c:v>
                </c:pt>
                <c:pt idx="499">
                  <c:v>2.4166030319983586E-2</c:v>
                </c:pt>
                <c:pt idx="500">
                  <c:v>2.3874626192511746E-2</c:v>
                </c:pt>
                <c:pt idx="501">
                  <c:v>1.8888374818566811E-2</c:v>
                </c:pt>
                <c:pt idx="502">
                  <c:v>1.8185931624656839E-2</c:v>
                </c:pt>
                <c:pt idx="503">
                  <c:v>1.7494711872611039E-2</c:v>
                </c:pt>
                <c:pt idx="504">
                  <c:v>2.0040933045920768E-2</c:v>
                </c:pt>
                <c:pt idx="505">
                  <c:v>1.5715640748524547E-2</c:v>
                </c:pt>
                <c:pt idx="506">
                  <c:v>1.8385650080605595E-2</c:v>
                </c:pt>
                <c:pt idx="507">
                  <c:v>1.5351351042777088E-2</c:v>
                </c:pt>
                <c:pt idx="508">
                  <c:v>1.7796174504944608E-2</c:v>
                </c:pt>
                <c:pt idx="509">
                  <c:v>1.9111962926396178E-2</c:v>
                </c:pt>
                <c:pt idx="510">
                  <c:v>1.5721305407654845E-2</c:v>
                </c:pt>
                <c:pt idx="511">
                  <c:v>1.6812737925821823E-2</c:v>
                </c:pt>
                <c:pt idx="512">
                  <c:v>1.8037110014129304E-2</c:v>
                </c:pt>
                <c:pt idx="513">
                  <c:v>1.734013695650035E-2</c:v>
                </c:pt>
                <c:pt idx="514">
                  <c:v>1.451663245967901E-2</c:v>
                </c:pt>
                <c:pt idx="515">
                  <c:v>1.9064175270024308E-2</c:v>
                </c:pt>
                <c:pt idx="516">
                  <c:v>2.0004131678667544E-2</c:v>
                </c:pt>
                <c:pt idx="517">
                  <c:v>1.5603949715829126E-2</c:v>
                </c:pt>
                <c:pt idx="518">
                  <c:v>1.3990446706253499E-2</c:v>
                </c:pt>
                <c:pt idx="519">
                  <c:v>1.5687510789155205E-2</c:v>
                </c:pt>
                <c:pt idx="520">
                  <c:v>1.2109505923835922E-2</c:v>
                </c:pt>
                <c:pt idx="521">
                  <c:v>2.2513284432958806E-2</c:v>
                </c:pt>
                <c:pt idx="522">
                  <c:v>1.6738268416385187E-2</c:v>
                </c:pt>
                <c:pt idx="523">
                  <c:v>1.4943727361508856E-2</c:v>
                </c:pt>
                <c:pt idx="524">
                  <c:v>1.6996263547315364E-2</c:v>
                </c:pt>
                <c:pt idx="525">
                  <c:v>1.4591279249661282E-2</c:v>
                </c:pt>
                <c:pt idx="526">
                  <c:v>1.6878173432235022E-2</c:v>
                </c:pt>
                <c:pt idx="527">
                  <c:v>1.9524705643674967E-2</c:v>
                </c:pt>
                <c:pt idx="528">
                  <c:v>1.1939679799574139E-2</c:v>
                </c:pt>
                <c:pt idx="529">
                  <c:v>1.8017308421141819E-2</c:v>
                </c:pt>
                <c:pt idx="530">
                  <c:v>1.5833571999569959E-2</c:v>
                </c:pt>
                <c:pt idx="531">
                  <c:v>2.1513975034064409E-2</c:v>
                </c:pt>
                <c:pt idx="532">
                  <c:v>1.5891450395877322E-2</c:v>
                </c:pt>
                <c:pt idx="533">
                  <c:v>1.5998345855706531E-2</c:v>
                </c:pt>
                <c:pt idx="534">
                  <c:v>1.8911873816539419E-2</c:v>
                </c:pt>
                <c:pt idx="535">
                  <c:v>1.5933406482675595E-2</c:v>
                </c:pt>
                <c:pt idx="536">
                  <c:v>2.072321433831744E-2</c:v>
                </c:pt>
                <c:pt idx="537">
                  <c:v>1.5414823880632672E-2</c:v>
                </c:pt>
                <c:pt idx="538">
                  <c:v>1.4203404210822253E-2</c:v>
                </c:pt>
                <c:pt idx="539">
                  <c:v>1.4315967790602561E-2</c:v>
                </c:pt>
                <c:pt idx="540">
                  <c:v>1.857005630795246E-2</c:v>
                </c:pt>
                <c:pt idx="541">
                  <c:v>1.5406969782661643E-2</c:v>
                </c:pt>
                <c:pt idx="542">
                  <c:v>1.8755099103845745E-2</c:v>
                </c:pt>
                <c:pt idx="543">
                  <c:v>1.5807927317419632E-2</c:v>
                </c:pt>
                <c:pt idx="544">
                  <c:v>2.2126917372624236E-2</c:v>
                </c:pt>
                <c:pt idx="545">
                  <c:v>2.6116592098301358E-2</c:v>
                </c:pt>
                <c:pt idx="546">
                  <c:v>1.9923002932002193E-2</c:v>
                </c:pt>
                <c:pt idx="547">
                  <c:v>1.454775303790498E-2</c:v>
                </c:pt>
                <c:pt idx="548">
                  <c:v>1.7810134158256163E-2</c:v>
                </c:pt>
                <c:pt idx="549">
                  <c:v>1.3032851655824289E-2</c:v>
                </c:pt>
                <c:pt idx="550">
                  <c:v>2.0270890300035111E-2</c:v>
                </c:pt>
                <c:pt idx="551">
                  <c:v>1.508393167655778E-2</c:v>
                </c:pt>
                <c:pt idx="552">
                  <c:v>1.2097361590928269E-2</c:v>
                </c:pt>
                <c:pt idx="553">
                  <c:v>1.4266416611190142E-2</c:v>
                </c:pt>
                <c:pt idx="554">
                  <c:v>1.19452558320277E-2</c:v>
                </c:pt>
                <c:pt idx="555">
                  <c:v>1.4243939803721926E-2</c:v>
                </c:pt>
                <c:pt idx="556">
                  <c:v>2.0945258796467924E-2</c:v>
                </c:pt>
                <c:pt idx="557">
                  <c:v>1.6392454215974094E-2</c:v>
                </c:pt>
                <c:pt idx="558">
                  <c:v>1.2623625614524263E-2</c:v>
                </c:pt>
                <c:pt idx="559">
                  <c:v>1.4726950445661602E-2</c:v>
                </c:pt>
                <c:pt idx="560">
                  <c:v>1.7753746473429474E-2</c:v>
                </c:pt>
                <c:pt idx="561">
                  <c:v>2.0106698924759837E-2</c:v>
                </c:pt>
                <c:pt idx="562">
                  <c:v>2.4233145313292185E-2</c:v>
                </c:pt>
                <c:pt idx="563">
                  <c:v>1.9965272124202547E-2</c:v>
                </c:pt>
                <c:pt idx="564">
                  <c:v>1.5911615745851357E-2</c:v>
                </c:pt>
                <c:pt idx="565">
                  <c:v>2.2055529402750754E-2</c:v>
                </c:pt>
                <c:pt idx="566">
                  <c:v>1.619231214319897E-2</c:v>
                </c:pt>
                <c:pt idx="567">
                  <c:v>1.4906352746369835E-2</c:v>
                </c:pt>
                <c:pt idx="568">
                  <c:v>1.9587941353505171E-2</c:v>
                </c:pt>
                <c:pt idx="569">
                  <c:v>2.1079857138019305E-2</c:v>
                </c:pt>
                <c:pt idx="570">
                  <c:v>1.8246274570338623E-2</c:v>
                </c:pt>
                <c:pt idx="571">
                  <c:v>1.3860966251225758E-2</c:v>
                </c:pt>
                <c:pt idx="572">
                  <c:v>9.7969532343687559E-3</c:v>
                </c:pt>
                <c:pt idx="573">
                  <c:v>2.2947342469164092E-2</c:v>
                </c:pt>
                <c:pt idx="574">
                  <c:v>1.7939856363977068E-2</c:v>
                </c:pt>
                <c:pt idx="575">
                  <c:v>1.8496542232258942E-2</c:v>
                </c:pt>
                <c:pt idx="576">
                  <c:v>1.7500908361018162E-2</c:v>
                </c:pt>
                <c:pt idx="577">
                  <c:v>1.4156011384663707E-2</c:v>
                </c:pt>
                <c:pt idx="578">
                  <c:v>1.6645130015889738E-2</c:v>
                </c:pt>
                <c:pt idx="579">
                  <c:v>2.5265464280567279E-2</c:v>
                </c:pt>
                <c:pt idx="580">
                  <c:v>2.1268997928905659E-2</c:v>
                </c:pt>
                <c:pt idx="581">
                  <c:v>2.2722724099701812E-2</c:v>
                </c:pt>
                <c:pt idx="582">
                  <c:v>2.1486058026415119E-2</c:v>
                </c:pt>
                <c:pt idx="583">
                  <c:v>2.4443017817476986E-2</c:v>
                </c:pt>
                <c:pt idx="584">
                  <c:v>2.2792705394239769E-2</c:v>
                </c:pt>
                <c:pt idx="585">
                  <c:v>2.2044658210643955E-2</c:v>
                </c:pt>
                <c:pt idx="586">
                  <c:v>2.0096074068933767E-2</c:v>
                </c:pt>
                <c:pt idx="587">
                  <c:v>2.332066271711419E-2</c:v>
                </c:pt>
                <c:pt idx="588">
                  <c:v>2.8571142543417829E-2</c:v>
                </c:pt>
                <c:pt idx="589">
                  <c:v>2.4780086943961388E-2</c:v>
                </c:pt>
                <c:pt idx="590">
                  <c:v>2.0594979383256405E-2</c:v>
                </c:pt>
                <c:pt idx="591">
                  <c:v>2.7753873814330924E-2</c:v>
                </c:pt>
                <c:pt idx="592">
                  <c:v>3.7491685881693791E-2</c:v>
                </c:pt>
                <c:pt idx="593">
                  <c:v>2.3520854279626795E-2</c:v>
                </c:pt>
                <c:pt idx="594">
                  <c:v>2.4585630270521238E-2</c:v>
                </c:pt>
                <c:pt idx="595">
                  <c:v>2.8570656767777831E-2</c:v>
                </c:pt>
                <c:pt idx="596">
                  <c:v>2.307826183460113E-2</c:v>
                </c:pt>
                <c:pt idx="597">
                  <c:v>2.7300318082284874E-2</c:v>
                </c:pt>
                <c:pt idx="598">
                  <c:v>2.4483113676013413E-2</c:v>
                </c:pt>
                <c:pt idx="599">
                  <c:v>3.1962991474440754E-2</c:v>
                </c:pt>
                <c:pt idx="600">
                  <c:v>3.165387387729314E-2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E6A-4EEF-9615-E1816AF76FA7}"/>
            </c:ext>
          </c:extLst>
        </c:ser>
        <c:ser>
          <c:idx val="5"/>
          <c:order val="5"/>
          <c:tx>
            <c:v>INEOS 1200 - 2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'OR4-22_Air_Measurements'!$AL$3:$AL$603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'OR4-22_Air_Measurements'!$AM$3:$AM$603</c:f>
              <c:numCache>
                <c:formatCode>General</c:formatCode>
                <c:ptCount val="601"/>
                <c:pt idx="0">
                  <c:v>100</c:v>
                </c:pt>
                <c:pt idx="1">
                  <c:v>100.11076592889576</c:v>
                </c:pt>
                <c:pt idx="2">
                  <c:v>100.04424832620816</c:v>
                </c:pt>
                <c:pt idx="3">
                  <c:v>100.12757913519387</c:v>
                </c:pt>
                <c:pt idx="4">
                  <c:v>100.05498633559228</c:v>
                </c:pt>
                <c:pt idx="5">
                  <c:v>100.13182596317316</c:v>
                </c:pt>
                <c:pt idx="6">
                  <c:v>100.1494711257732</c:v>
                </c:pt>
                <c:pt idx="7">
                  <c:v>100.08396928501375</c:v>
                </c:pt>
                <c:pt idx="8">
                  <c:v>100.11432592028835</c:v>
                </c:pt>
                <c:pt idx="9">
                  <c:v>100.11962719610676</c:v>
                </c:pt>
                <c:pt idx="10">
                  <c:v>100.08561383564249</c:v>
                </c:pt>
                <c:pt idx="11">
                  <c:v>100.032194678857</c:v>
                </c:pt>
                <c:pt idx="12">
                  <c:v>100.01117333049056</c:v>
                </c:pt>
                <c:pt idx="13">
                  <c:v>99.93885140834432</c:v>
                </c:pt>
                <c:pt idx="14">
                  <c:v>99.97713094608325</c:v>
                </c:pt>
                <c:pt idx="15">
                  <c:v>99.916301592441599</c:v>
                </c:pt>
                <c:pt idx="16">
                  <c:v>99.816970196844082</c:v>
                </c:pt>
                <c:pt idx="17">
                  <c:v>99.87765444345024</c:v>
                </c:pt>
                <c:pt idx="18">
                  <c:v>99.722794970029511</c:v>
                </c:pt>
                <c:pt idx="19">
                  <c:v>99.691016275663344</c:v>
                </c:pt>
                <c:pt idx="20">
                  <c:v>99.734006999110804</c:v>
                </c:pt>
                <c:pt idx="21">
                  <c:v>99.727361036022813</c:v>
                </c:pt>
                <c:pt idx="22">
                  <c:v>99.654729550510226</c:v>
                </c:pt>
                <c:pt idx="23">
                  <c:v>99.548877962244575</c:v>
                </c:pt>
                <c:pt idx="24">
                  <c:v>99.585532285970373</c:v>
                </c:pt>
                <c:pt idx="25">
                  <c:v>99.431688574477761</c:v>
                </c:pt>
                <c:pt idx="26">
                  <c:v>99.155537992346382</c:v>
                </c:pt>
                <c:pt idx="27">
                  <c:v>99.324056990515814</c:v>
                </c:pt>
                <c:pt idx="28">
                  <c:v>99.235482940918047</c:v>
                </c:pt>
                <c:pt idx="29">
                  <c:v>99.153835393831557</c:v>
                </c:pt>
                <c:pt idx="30">
                  <c:v>98.826722812550003</c:v>
                </c:pt>
                <c:pt idx="31">
                  <c:v>98.754720128417759</c:v>
                </c:pt>
                <c:pt idx="32">
                  <c:v>98.70387421236002</c:v>
                </c:pt>
                <c:pt idx="33">
                  <c:v>98.419442791159582</c:v>
                </c:pt>
                <c:pt idx="34">
                  <c:v>98.382237050555148</c:v>
                </c:pt>
                <c:pt idx="35">
                  <c:v>98.094448805563445</c:v>
                </c:pt>
                <c:pt idx="36">
                  <c:v>97.97033291528534</c:v>
                </c:pt>
                <c:pt idx="37">
                  <c:v>97.846894212305742</c:v>
                </c:pt>
                <c:pt idx="38">
                  <c:v>97.712378912632644</c:v>
                </c:pt>
                <c:pt idx="39">
                  <c:v>97.622073240576981</c:v>
                </c:pt>
                <c:pt idx="40">
                  <c:v>97.430511070192026</c:v>
                </c:pt>
                <c:pt idx="41">
                  <c:v>97.590043018050849</c:v>
                </c:pt>
                <c:pt idx="42">
                  <c:v>97.524434768846632</c:v>
                </c:pt>
                <c:pt idx="43">
                  <c:v>97.494378022290675</c:v>
                </c:pt>
                <c:pt idx="44">
                  <c:v>97.447517756764043</c:v>
                </c:pt>
                <c:pt idx="45">
                  <c:v>97.546297735482909</c:v>
                </c:pt>
                <c:pt idx="46">
                  <c:v>97.653368240598269</c:v>
                </c:pt>
                <c:pt idx="47">
                  <c:v>97.784081708046216</c:v>
                </c:pt>
                <c:pt idx="48">
                  <c:v>97.836523814174058</c:v>
                </c:pt>
                <c:pt idx="49">
                  <c:v>97.898630119871754</c:v>
                </c:pt>
                <c:pt idx="50">
                  <c:v>98.017976776555244</c:v>
                </c:pt>
                <c:pt idx="51">
                  <c:v>98.100417581352943</c:v>
                </c:pt>
                <c:pt idx="52">
                  <c:v>98.048739721673002</c:v>
                </c:pt>
                <c:pt idx="53">
                  <c:v>98.16832821918905</c:v>
                </c:pt>
                <c:pt idx="54">
                  <c:v>98.216368702974663</c:v>
                </c:pt>
                <c:pt idx="55">
                  <c:v>98.328053647321752</c:v>
                </c:pt>
                <c:pt idx="56">
                  <c:v>98.311114683283506</c:v>
                </c:pt>
                <c:pt idx="57">
                  <c:v>98.390014858663733</c:v>
                </c:pt>
                <c:pt idx="58">
                  <c:v>98.336053946967525</c:v>
                </c:pt>
                <c:pt idx="59">
                  <c:v>98.423215612121425</c:v>
                </c:pt>
                <c:pt idx="60">
                  <c:v>98.438306857929589</c:v>
                </c:pt>
                <c:pt idx="61">
                  <c:v>98.467744477752888</c:v>
                </c:pt>
                <c:pt idx="62">
                  <c:v>98.498768612998575</c:v>
                </c:pt>
                <c:pt idx="63">
                  <c:v>98.390585612157977</c:v>
                </c:pt>
                <c:pt idx="64">
                  <c:v>98.347420757731996</c:v>
                </c:pt>
                <c:pt idx="65">
                  <c:v>98.351145205455424</c:v>
                </c:pt>
                <c:pt idx="66">
                  <c:v>98.286359225225709</c:v>
                </c:pt>
                <c:pt idx="67">
                  <c:v>98.190249233711413</c:v>
                </c:pt>
                <c:pt idx="68">
                  <c:v>98.202477012041115</c:v>
                </c:pt>
                <c:pt idx="69">
                  <c:v>98.14659101029288</c:v>
                </c:pt>
                <c:pt idx="70">
                  <c:v>98.045518317589796</c:v>
                </c:pt>
                <c:pt idx="71">
                  <c:v>98.037672799627174</c:v>
                </c:pt>
                <c:pt idx="72">
                  <c:v>97.895660243948555</c:v>
                </c:pt>
                <c:pt idx="73">
                  <c:v>97.699802872345884</c:v>
                </c:pt>
                <c:pt idx="74">
                  <c:v>97.442738848521714</c:v>
                </c:pt>
                <c:pt idx="75">
                  <c:v>97.18582961906047</c:v>
                </c:pt>
                <c:pt idx="76">
                  <c:v>96.775037979515886</c:v>
                </c:pt>
                <c:pt idx="77">
                  <c:v>96.289709101022297</c:v>
                </c:pt>
                <c:pt idx="78">
                  <c:v>95.681937919502161</c:v>
                </c:pt>
                <c:pt idx="79">
                  <c:v>94.993031909183429</c:v>
                </c:pt>
                <c:pt idx="80">
                  <c:v>94.253173561682445</c:v>
                </c:pt>
                <c:pt idx="81">
                  <c:v>93.487998677277091</c:v>
                </c:pt>
                <c:pt idx="82">
                  <c:v>92.734509841650237</c:v>
                </c:pt>
                <c:pt idx="83">
                  <c:v>92.220807465820172</c:v>
                </c:pt>
                <c:pt idx="84">
                  <c:v>91.9522895847619</c:v>
                </c:pt>
                <c:pt idx="85">
                  <c:v>91.876349623336964</c:v>
                </c:pt>
                <c:pt idx="86">
                  <c:v>92.18058347605411</c:v>
                </c:pt>
                <c:pt idx="87">
                  <c:v>92.473634323632979</c:v>
                </c:pt>
                <c:pt idx="88">
                  <c:v>92.872352966531039</c:v>
                </c:pt>
                <c:pt idx="89">
                  <c:v>93.392991506840332</c:v>
                </c:pt>
                <c:pt idx="90">
                  <c:v>93.836277713960556</c:v>
                </c:pt>
                <c:pt idx="91">
                  <c:v>94.293726464110222</c:v>
                </c:pt>
                <c:pt idx="92">
                  <c:v>94.693944563281278</c:v>
                </c:pt>
                <c:pt idx="93">
                  <c:v>94.951463244827522</c:v>
                </c:pt>
                <c:pt idx="94">
                  <c:v>95.179070286853289</c:v>
                </c:pt>
                <c:pt idx="95">
                  <c:v>95.401956481202589</c:v>
                </c:pt>
                <c:pt idx="96">
                  <c:v>95.561236913581141</c:v>
                </c:pt>
                <c:pt idx="97">
                  <c:v>95.6840758518032</c:v>
                </c:pt>
                <c:pt idx="98">
                  <c:v>95.766516656600885</c:v>
                </c:pt>
                <c:pt idx="99">
                  <c:v>95.851192127496688</c:v>
                </c:pt>
                <c:pt idx="100">
                  <c:v>95.89467620725695</c:v>
                </c:pt>
                <c:pt idx="101">
                  <c:v>95.938818125020347</c:v>
                </c:pt>
                <c:pt idx="102">
                  <c:v>95.892393180600166</c:v>
                </c:pt>
                <c:pt idx="103">
                  <c:v>95.794948189143696</c:v>
                </c:pt>
                <c:pt idx="104">
                  <c:v>95.829019584814333</c:v>
                </c:pt>
                <c:pt idx="105">
                  <c:v>95.75479190923167</c:v>
                </c:pt>
                <c:pt idx="106">
                  <c:v>95.605340132753824</c:v>
                </c:pt>
                <c:pt idx="107">
                  <c:v>95.542363184843211</c:v>
                </c:pt>
                <c:pt idx="108">
                  <c:v>95.47465568924892</c:v>
                </c:pt>
                <c:pt idx="109">
                  <c:v>95.438301254241779</c:v>
                </c:pt>
                <c:pt idx="110">
                  <c:v>95.234579015381158</c:v>
                </c:pt>
                <c:pt idx="111">
                  <c:v>95.208507906676559</c:v>
                </c:pt>
                <c:pt idx="112">
                  <c:v>95.024917011994347</c:v>
                </c:pt>
                <c:pt idx="113">
                  <c:v>94.891001489758551</c:v>
                </c:pt>
                <c:pt idx="114">
                  <c:v>94.703483005111039</c:v>
                </c:pt>
                <c:pt idx="115">
                  <c:v>94.625705012783484</c:v>
                </c:pt>
                <c:pt idx="116">
                  <c:v>94.483334520500094</c:v>
                </c:pt>
                <c:pt idx="117">
                  <c:v>94.294239182398115</c:v>
                </c:pt>
                <c:pt idx="118">
                  <c:v>94.184179452064171</c:v>
                </c:pt>
                <c:pt idx="119">
                  <c:v>93.958526524033488</c:v>
                </c:pt>
                <c:pt idx="120">
                  <c:v>93.83589075341277</c:v>
                </c:pt>
                <c:pt idx="121">
                  <c:v>93.607896750839203</c:v>
                </c:pt>
                <c:pt idx="122">
                  <c:v>93.383994794561772</c:v>
                </c:pt>
                <c:pt idx="123">
                  <c:v>93.161853497365016</c:v>
                </c:pt>
                <c:pt idx="124">
                  <c:v>92.969768934044453</c:v>
                </c:pt>
                <c:pt idx="125">
                  <c:v>92.783585436659379</c:v>
                </c:pt>
                <c:pt idx="126">
                  <c:v>92.540935509384099</c:v>
                </c:pt>
                <c:pt idx="127">
                  <c:v>92.284384216527599</c:v>
                </c:pt>
                <c:pt idx="128">
                  <c:v>92.001790826229794</c:v>
                </c:pt>
                <c:pt idx="129">
                  <c:v>91.722389828751915</c:v>
                </c:pt>
                <c:pt idx="130">
                  <c:v>91.506952517169751</c:v>
                </c:pt>
                <c:pt idx="131">
                  <c:v>91.364978660081832</c:v>
                </c:pt>
                <c:pt idx="132">
                  <c:v>90.974153908384807</c:v>
                </c:pt>
                <c:pt idx="133">
                  <c:v>90.654645004233288</c:v>
                </c:pt>
                <c:pt idx="134">
                  <c:v>90.311783351820168</c:v>
                </c:pt>
                <c:pt idx="135">
                  <c:v>90.045974143877444</c:v>
                </c:pt>
                <c:pt idx="136">
                  <c:v>89.785176023041643</c:v>
                </c:pt>
                <c:pt idx="137">
                  <c:v>89.424214537626668</c:v>
                </c:pt>
                <c:pt idx="138">
                  <c:v>89.160997932386792</c:v>
                </c:pt>
                <c:pt idx="139">
                  <c:v>88.758748334718945</c:v>
                </c:pt>
                <c:pt idx="140">
                  <c:v>88.475497131777487</c:v>
                </c:pt>
                <c:pt idx="141">
                  <c:v>88.102307855353061</c:v>
                </c:pt>
                <c:pt idx="142">
                  <c:v>87.694089469215967</c:v>
                </c:pt>
                <c:pt idx="143">
                  <c:v>87.393947675474692</c:v>
                </c:pt>
                <c:pt idx="144">
                  <c:v>87.039603129204679</c:v>
                </c:pt>
                <c:pt idx="145">
                  <c:v>86.662108976914851</c:v>
                </c:pt>
                <c:pt idx="146">
                  <c:v>86.245532367206991</c:v>
                </c:pt>
                <c:pt idx="147">
                  <c:v>85.776958634445677</c:v>
                </c:pt>
                <c:pt idx="148">
                  <c:v>85.331650590796585</c:v>
                </c:pt>
                <c:pt idx="149">
                  <c:v>84.960802401594776</c:v>
                </c:pt>
                <c:pt idx="150">
                  <c:v>84.538034499200734</c:v>
                </c:pt>
                <c:pt idx="151">
                  <c:v>84.045846840729638</c:v>
                </c:pt>
                <c:pt idx="152">
                  <c:v>83.724964238045231</c:v>
                </c:pt>
                <c:pt idx="153">
                  <c:v>83.31831301803517</c:v>
                </c:pt>
                <c:pt idx="154">
                  <c:v>82.800557294499725</c:v>
                </c:pt>
                <c:pt idx="155">
                  <c:v>82.411144927246539</c:v>
                </c:pt>
                <c:pt idx="156">
                  <c:v>81.904098189152165</c:v>
                </c:pt>
                <c:pt idx="157">
                  <c:v>81.557047743966109</c:v>
                </c:pt>
                <c:pt idx="158">
                  <c:v>81.20229688785291</c:v>
                </c:pt>
                <c:pt idx="159">
                  <c:v>80.723681682301361</c:v>
                </c:pt>
                <c:pt idx="160">
                  <c:v>80.237859422135486</c:v>
                </c:pt>
                <c:pt idx="161">
                  <c:v>79.718333377551417</c:v>
                </c:pt>
                <c:pt idx="162">
                  <c:v>79.319324520582398</c:v>
                </c:pt>
                <c:pt idx="163">
                  <c:v>78.87831652181471</c:v>
                </c:pt>
                <c:pt idx="164">
                  <c:v>78.326170151914866</c:v>
                </c:pt>
                <c:pt idx="165">
                  <c:v>77.872948867769409</c:v>
                </c:pt>
                <c:pt idx="166">
                  <c:v>77.446369458502517</c:v>
                </c:pt>
                <c:pt idx="167">
                  <c:v>76.977316875060055</c:v>
                </c:pt>
                <c:pt idx="168">
                  <c:v>76.497211887883182</c:v>
                </c:pt>
                <c:pt idx="169">
                  <c:v>76.02606975805783</c:v>
                </c:pt>
                <c:pt idx="170">
                  <c:v>75.429820156305581</c:v>
                </c:pt>
                <c:pt idx="171">
                  <c:v>75.01379011981264</c:v>
                </c:pt>
                <c:pt idx="172">
                  <c:v>74.562561660932715</c:v>
                </c:pt>
                <c:pt idx="173">
                  <c:v>74.132688294064891</c:v>
                </c:pt>
                <c:pt idx="174">
                  <c:v>73.617394559148707</c:v>
                </c:pt>
                <c:pt idx="175">
                  <c:v>73.134963003060605</c:v>
                </c:pt>
                <c:pt idx="176">
                  <c:v>72.711875862652548</c:v>
                </c:pt>
                <c:pt idx="177">
                  <c:v>72.329709235924668</c:v>
                </c:pt>
                <c:pt idx="178">
                  <c:v>71.822918856974255</c:v>
                </c:pt>
                <c:pt idx="179">
                  <c:v>71.347259009034516</c:v>
                </c:pt>
                <c:pt idx="180">
                  <c:v>70.876503827077229</c:v>
                </c:pt>
                <c:pt idx="181">
                  <c:v>70.457382975225158</c:v>
                </c:pt>
                <c:pt idx="182">
                  <c:v>70.063307808181605</c:v>
                </c:pt>
                <c:pt idx="183">
                  <c:v>69.582636898494442</c:v>
                </c:pt>
                <c:pt idx="184">
                  <c:v>69.143626543296534</c:v>
                </c:pt>
                <c:pt idx="185">
                  <c:v>68.702376703696302</c:v>
                </c:pt>
                <c:pt idx="186">
                  <c:v>68.235950577883713</c:v>
                </c:pt>
                <c:pt idx="187">
                  <c:v>67.736468805648897</c:v>
                </c:pt>
                <c:pt idx="188">
                  <c:v>67.247575092099012</c:v>
                </c:pt>
                <c:pt idx="189">
                  <c:v>66.768282711928691</c:v>
                </c:pt>
                <c:pt idx="190">
                  <c:v>66.444048116437003</c:v>
                </c:pt>
                <c:pt idx="191">
                  <c:v>66.098424574006202</c:v>
                </c:pt>
                <c:pt idx="192">
                  <c:v>65.78645645543493</c:v>
                </c:pt>
                <c:pt idx="193">
                  <c:v>65.450637388625523</c:v>
                </c:pt>
                <c:pt idx="194">
                  <c:v>65.200069377190161</c:v>
                </c:pt>
                <c:pt idx="195">
                  <c:v>65.024406228635968</c:v>
                </c:pt>
                <c:pt idx="196">
                  <c:v>64.820558232035211</c:v>
                </c:pt>
                <c:pt idx="197">
                  <c:v>64.580500907462806</c:v>
                </c:pt>
                <c:pt idx="198">
                  <c:v>64.359365684866759</c:v>
                </c:pt>
                <c:pt idx="199">
                  <c:v>64.124532238931295</c:v>
                </c:pt>
                <c:pt idx="200">
                  <c:v>63.969377720455618</c:v>
                </c:pt>
                <c:pt idx="201">
                  <c:v>63.75780028898469</c:v>
                </c:pt>
                <c:pt idx="202">
                  <c:v>63.601944415610909</c:v>
                </c:pt>
                <c:pt idx="203">
                  <c:v>63.48263644483842</c:v>
                </c:pt>
                <c:pt idx="204">
                  <c:v>63.32215161392152</c:v>
                </c:pt>
                <c:pt idx="205">
                  <c:v>63.236513597999689</c:v>
                </c:pt>
                <c:pt idx="206">
                  <c:v>63.098109394272306</c:v>
                </c:pt>
                <c:pt idx="207">
                  <c:v>62.948720509344284</c:v>
                </c:pt>
                <c:pt idx="208">
                  <c:v>62.862405306123947</c:v>
                </c:pt>
                <c:pt idx="209">
                  <c:v>62.849979216536383</c:v>
                </c:pt>
                <c:pt idx="210">
                  <c:v>62.736702913103187</c:v>
                </c:pt>
                <c:pt idx="211">
                  <c:v>62.730782497872362</c:v>
                </c:pt>
                <c:pt idx="212">
                  <c:v>62.674867472181084</c:v>
                </c:pt>
                <c:pt idx="213">
                  <c:v>62.673034272262406</c:v>
                </c:pt>
                <c:pt idx="214">
                  <c:v>62.70547563561567</c:v>
                </c:pt>
                <c:pt idx="215">
                  <c:v>62.647741915637368</c:v>
                </c:pt>
                <c:pt idx="216">
                  <c:v>62.657502861684073</c:v>
                </c:pt>
                <c:pt idx="217">
                  <c:v>62.613955890374001</c:v>
                </c:pt>
                <c:pt idx="218">
                  <c:v>62.643935239748494</c:v>
                </c:pt>
                <c:pt idx="219">
                  <c:v>62.686524497016514</c:v>
                </c:pt>
                <c:pt idx="220">
                  <c:v>62.680599250801727</c:v>
                </c:pt>
                <c:pt idx="221">
                  <c:v>62.670789931516602</c:v>
                </c:pt>
                <c:pt idx="222">
                  <c:v>62.674659486275537</c:v>
                </c:pt>
                <c:pt idx="223">
                  <c:v>62.696943268386626</c:v>
                </c:pt>
                <c:pt idx="224">
                  <c:v>62.685508735088376</c:v>
                </c:pt>
                <c:pt idx="225">
                  <c:v>62.690418232054775</c:v>
                </c:pt>
                <c:pt idx="226">
                  <c:v>62.658833017962515</c:v>
                </c:pt>
                <c:pt idx="227">
                  <c:v>62.676990886170721</c:v>
                </c:pt>
                <c:pt idx="228">
                  <c:v>62.707637735516293</c:v>
                </c:pt>
                <c:pt idx="229">
                  <c:v>62.699985697827586</c:v>
                </c:pt>
                <c:pt idx="230">
                  <c:v>62.682949999992275</c:v>
                </c:pt>
                <c:pt idx="231">
                  <c:v>62.689412157454065</c:v>
                </c:pt>
                <c:pt idx="232">
                  <c:v>62.665329030351316</c:v>
                </c:pt>
                <c:pt idx="233">
                  <c:v>62.715149509833239</c:v>
                </c:pt>
                <c:pt idx="234">
                  <c:v>62.754696324980543</c:v>
                </c:pt>
                <c:pt idx="235">
                  <c:v>62.75983800081157</c:v>
                </c:pt>
                <c:pt idx="236">
                  <c:v>62.803805787596445</c:v>
                </c:pt>
                <c:pt idx="237">
                  <c:v>62.805842129756954</c:v>
                </c:pt>
                <c:pt idx="238">
                  <c:v>62.873409349299706</c:v>
                </c:pt>
                <c:pt idx="239">
                  <c:v>62.947371003770471</c:v>
                </c:pt>
                <c:pt idx="240">
                  <c:v>62.956807868139443</c:v>
                </c:pt>
                <c:pt idx="241">
                  <c:v>63.015736312008393</c:v>
                </c:pt>
                <c:pt idx="242">
                  <c:v>63.108358865647844</c:v>
                </c:pt>
                <c:pt idx="243">
                  <c:v>63.222147887368962</c:v>
                </c:pt>
                <c:pt idx="244">
                  <c:v>63.327051436240232</c:v>
                </c:pt>
                <c:pt idx="245">
                  <c:v>63.393738326242648</c:v>
                </c:pt>
                <c:pt idx="246">
                  <c:v>63.557391357020386</c:v>
                </c:pt>
                <c:pt idx="247">
                  <c:v>63.666328916981435</c:v>
                </c:pt>
                <c:pt idx="248">
                  <c:v>63.808505928990918</c:v>
                </c:pt>
                <c:pt idx="249">
                  <c:v>63.979012908762193</c:v>
                </c:pt>
                <c:pt idx="250">
                  <c:v>64.162985920328509</c:v>
                </c:pt>
                <c:pt idx="251">
                  <c:v>64.308379492757481</c:v>
                </c:pt>
                <c:pt idx="252">
                  <c:v>64.49014203118476</c:v>
                </c:pt>
                <c:pt idx="253">
                  <c:v>64.717478208434926</c:v>
                </c:pt>
                <c:pt idx="254">
                  <c:v>64.956007065471027</c:v>
                </c:pt>
                <c:pt idx="255">
                  <c:v>65.158350774814807</c:v>
                </c:pt>
                <c:pt idx="256">
                  <c:v>65.446850062032027</c:v>
                </c:pt>
                <c:pt idx="257">
                  <c:v>65.62781449908438</c:v>
                </c:pt>
                <c:pt idx="258">
                  <c:v>65.864360205502607</c:v>
                </c:pt>
                <c:pt idx="259">
                  <c:v>66.147461470424602</c:v>
                </c:pt>
                <c:pt idx="260">
                  <c:v>66.42330732017362</c:v>
                </c:pt>
                <c:pt idx="261">
                  <c:v>66.655412718338653</c:v>
                </c:pt>
                <c:pt idx="262">
                  <c:v>66.873408765016919</c:v>
                </c:pt>
                <c:pt idx="263">
                  <c:v>67.086258317559938</c:v>
                </c:pt>
                <c:pt idx="264">
                  <c:v>67.324201902790378</c:v>
                </c:pt>
                <c:pt idx="265">
                  <c:v>67.509113279103374</c:v>
                </c:pt>
                <c:pt idx="266">
                  <c:v>67.756904882209668</c:v>
                </c:pt>
                <c:pt idx="267">
                  <c:v>68.012213077937119</c:v>
                </c:pt>
                <c:pt idx="268">
                  <c:v>68.236405248285521</c:v>
                </c:pt>
                <c:pt idx="269">
                  <c:v>68.421602007685522</c:v>
                </c:pt>
                <c:pt idx="270">
                  <c:v>68.656682125437499</c:v>
                </c:pt>
                <c:pt idx="271">
                  <c:v>68.908241705841931</c:v>
                </c:pt>
                <c:pt idx="272">
                  <c:v>69.157228020159124</c:v>
                </c:pt>
                <c:pt idx="273">
                  <c:v>69.322917405777105</c:v>
                </c:pt>
                <c:pt idx="274">
                  <c:v>69.553721671606752</c:v>
                </c:pt>
                <c:pt idx="275">
                  <c:v>69.762068024346775</c:v>
                </c:pt>
                <c:pt idx="276">
                  <c:v>69.923824963656017</c:v>
                </c:pt>
                <c:pt idx="277">
                  <c:v>70.099246271377666</c:v>
                </c:pt>
                <c:pt idx="278">
                  <c:v>70.323448116373754</c:v>
                </c:pt>
                <c:pt idx="279">
                  <c:v>70.483657238851322</c:v>
                </c:pt>
                <c:pt idx="280">
                  <c:v>70.67150463616052</c:v>
                </c:pt>
                <c:pt idx="281">
                  <c:v>70.864687189574653</c:v>
                </c:pt>
                <c:pt idx="282">
                  <c:v>71.073454357789473</c:v>
                </c:pt>
                <c:pt idx="283">
                  <c:v>71.237644274454709</c:v>
                </c:pt>
                <c:pt idx="284">
                  <c:v>71.454073155005929</c:v>
                </c:pt>
                <c:pt idx="285">
                  <c:v>71.625204092493846</c:v>
                </c:pt>
                <c:pt idx="286">
                  <c:v>71.79662524405272</c:v>
                </c:pt>
                <c:pt idx="287">
                  <c:v>71.971703133481014</c:v>
                </c:pt>
                <c:pt idx="288">
                  <c:v>72.158776622374376</c:v>
                </c:pt>
                <c:pt idx="289">
                  <c:v>72.366174935720039</c:v>
                </c:pt>
                <c:pt idx="290">
                  <c:v>72.548319578351638</c:v>
                </c:pt>
                <c:pt idx="291">
                  <c:v>72.729167932311555</c:v>
                </c:pt>
                <c:pt idx="292">
                  <c:v>72.86334464467528</c:v>
                </c:pt>
                <c:pt idx="293">
                  <c:v>73.118440023513216</c:v>
                </c:pt>
                <c:pt idx="294">
                  <c:v>73.259770573589122</c:v>
                </c:pt>
                <c:pt idx="295">
                  <c:v>73.44150407539361</c:v>
                </c:pt>
                <c:pt idx="296">
                  <c:v>73.650000378832829</c:v>
                </c:pt>
                <c:pt idx="297">
                  <c:v>73.81002086470022</c:v>
                </c:pt>
                <c:pt idx="298">
                  <c:v>73.959448448218993</c:v>
                </c:pt>
                <c:pt idx="299">
                  <c:v>74.093639678894093</c:v>
                </c:pt>
                <c:pt idx="300">
                  <c:v>74.232585612172699</c:v>
                </c:pt>
                <c:pt idx="301">
                  <c:v>74.384963734999062</c:v>
                </c:pt>
                <c:pt idx="302">
                  <c:v>74.513800472953633</c:v>
                </c:pt>
                <c:pt idx="303">
                  <c:v>74.632653760644558</c:v>
                </c:pt>
                <c:pt idx="304">
                  <c:v>74.755918332645621</c:v>
                </c:pt>
                <c:pt idx="305">
                  <c:v>74.826078154891249</c:v>
                </c:pt>
                <c:pt idx="306">
                  <c:v>74.908639873765338</c:v>
                </c:pt>
                <c:pt idx="307">
                  <c:v>74.971510425910949</c:v>
                </c:pt>
                <c:pt idx="308">
                  <c:v>75.079814340827937</c:v>
                </c:pt>
                <c:pt idx="309">
                  <c:v>75.23223600590876</c:v>
                </c:pt>
                <c:pt idx="310">
                  <c:v>75.238901305612373</c:v>
                </c:pt>
                <c:pt idx="311">
                  <c:v>75.248328495333652</c:v>
                </c:pt>
                <c:pt idx="312">
                  <c:v>75.340946230668891</c:v>
                </c:pt>
                <c:pt idx="313">
                  <c:v>75.459997829617677</c:v>
                </c:pt>
                <c:pt idx="314">
                  <c:v>75.41110604023477</c:v>
                </c:pt>
                <c:pt idx="315">
                  <c:v>75.399497388637741</c:v>
                </c:pt>
                <c:pt idx="316">
                  <c:v>75.537533981112688</c:v>
                </c:pt>
                <c:pt idx="317">
                  <c:v>75.633286036022255</c:v>
                </c:pt>
                <c:pt idx="318">
                  <c:v>75.617759469107625</c:v>
                </c:pt>
                <c:pt idx="319">
                  <c:v>75.574052872450693</c:v>
                </c:pt>
                <c:pt idx="320">
                  <c:v>75.560301457568642</c:v>
                </c:pt>
                <c:pt idx="321">
                  <c:v>75.569593214902142</c:v>
                </c:pt>
                <c:pt idx="322">
                  <c:v>75.577903077914243</c:v>
                </c:pt>
                <c:pt idx="323">
                  <c:v>75.563251984196512</c:v>
                </c:pt>
                <c:pt idx="324">
                  <c:v>75.608612806129884</c:v>
                </c:pt>
                <c:pt idx="325">
                  <c:v>75.582681973476809</c:v>
                </c:pt>
                <c:pt idx="326">
                  <c:v>75.561254327946983</c:v>
                </c:pt>
                <c:pt idx="327">
                  <c:v>75.563039167306997</c:v>
                </c:pt>
                <c:pt idx="328">
                  <c:v>75.552218929757458</c:v>
                </c:pt>
                <c:pt idx="329">
                  <c:v>75.552625226920853</c:v>
                </c:pt>
                <c:pt idx="330">
                  <c:v>75.53091704196774</c:v>
                </c:pt>
                <c:pt idx="331">
                  <c:v>75.513484708936957</c:v>
                </c:pt>
                <c:pt idx="332">
                  <c:v>75.493532339400801</c:v>
                </c:pt>
                <c:pt idx="333">
                  <c:v>75.483669815893322</c:v>
                </c:pt>
                <c:pt idx="334">
                  <c:v>75.458948212762536</c:v>
                </c:pt>
                <c:pt idx="335">
                  <c:v>75.434579715252525</c:v>
                </c:pt>
                <c:pt idx="336">
                  <c:v>75.389180194728425</c:v>
                </c:pt>
                <c:pt idx="337">
                  <c:v>75.333903645065178</c:v>
                </c:pt>
                <c:pt idx="338">
                  <c:v>75.239622009805828</c:v>
                </c:pt>
                <c:pt idx="339">
                  <c:v>75.145988525222194</c:v>
                </c:pt>
                <c:pt idx="340">
                  <c:v>75.153751815019376</c:v>
                </c:pt>
                <c:pt idx="341">
                  <c:v>75.118688837699949</c:v>
                </c:pt>
                <c:pt idx="342">
                  <c:v>75.035638568137529</c:v>
                </c:pt>
                <c:pt idx="343">
                  <c:v>74.899585126280442</c:v>
                </c:pt>
                <c:pt idx="344">
                  <c:v>74.77845847390067</c:v>
                </c:pt>
                <c:pt idx="345">
                  <c:v>74.65853138907525</c:v>
                </c:pt>
                <c:pt idx="346">
                  <c:v>74.499942636947097</c:v>
                </c:pt>
                <c:pt idx="347">
                  <c:v>74.38951529536071</c:v>
                </c:pt>
                <c:pt idx="348">
                  <c:v>74.312646643836786</c:v>
                </c:pt>
                <c:pt idx="349">
                  <c:v>74.109669289448945</c:v>
                </c:pt>
                <c:pt idx="350">
                  <c:v>73.960749580554378</c:v>
                </c:pt>
                <c:pt idx="351">
                  <c:v>73.805508002929301</c:v>
                </c:pt>
                <c:pt idx="352">
                  <c:v>73.661749306481383</c:v>
                </c:pt>
                <c:pt idx="353">
                  <c:v>73.506140104924114</c:v>
                </c:pt>
                <c:pt idx="354">
                  <c:v>73.364712821051128</c:v>
                </c:pt>
                <c:pt idx="355">
                  <c:v>73.201843373336914</c:v>
                </c:pt>
                <c:pt idx="356">
                  <c:v>72.999876949893249</c:v>
                </c:pt>
                <c:pt idx="357">
                  <c:v>72.818303060755909</c:v>
                </c:pt>
                <c:pt idx="358">
                  <c:v>72.642925282608971</c:v>
                </c:pt>
                <c:pt idx="359">
                  <c:v>72.501488324088299</c:v>
                </c:pt>
                <c:pt idx="360">
                  <c:v>72.335078246956613</c:v>
                </c:pt>
                <c:pt idx="361">
                  <c:v>72.140807390776345</c:v>
                </c:pt>
                <c:pt idx="362">
                  <c:v>71.987355470815501</c:v>
                </c:pt>
                <c:pt idx="363">
                  <c:v>71.801481536796743</c:v>
                </c:pt>
                <c:pt idx="364">
                  <c:v>71.614857874641473</c:v>
                </c:pt>
                <c:pt idx="365">
                  <c:v>71.455321083118946</c:v>
                </c:pt>
                <c:pt idx="366">
                  <c:v>71.248754726075219</c:v>
                </c:pt>
                <c:pt idx="367">
                  <c:v>71.072844893024751</c:v>
                </c:pt>
                <c:pt idx="368">
                  <c:v>70.857035151885938</c:v>
                </c:pt>
                <c:pt idx="369">
                  <c:v>70.663905802694188</c:v>
                </c:pt>
                <c:pt idx="370">
                  <c:v>70.478123784168289</c:v>
                </c:pt>
                <c:pt idx="371">
                  <c:v>70.2002028809883</c:v>
                </c:pt>
                <c:pt idx="372">
                  <c:v>69.965340423789556</c:v>
                </c:pt>
                <c:pt idx="373">
                  <c:v>69.717747144620873</c:v>
                </c:pt>
                <c:pt idx="374">
                  <c:v>69.469283210559524</c:v>
                </c:pt>
                <c:pt idx="375">
                  <c:v>69.233109933697946</c:v>
                </c:pt>
                <c:pt idx="376">
                  <c:v>68.968742146821882</c:v>
                </c:pt>
                <c:pt idx="377">
                  <c:v>68.62345234803675</c:v>
                </c:pt>
                <c:pt idx="378">
                  <c:v>68.292557283825403</c:v>
                </c:pt>
                <c:pt idx="379">
                  <c:v>68.065608067123037</c:v>
                </c:pt>
                <c:pt idx="380">
                  <c:v>67.761901438325467</c:v>
                </c:pt>
                <c:pt idx="381">
                  <c:v>67.411305520058207</c:v>
                </c:pt>
                <c:pt idx="382">
                  <c:v>67.100087129623432</c:v>
                </c:pt>
                <c:pt idx="383">
                  <c:v>66.759610081327864</c:v>
                </c:pt>
                <c:pt idx="384">
                  <c:v>66.481026521840519</c:v>
                </c:pt>
                <c:pt idx="385">
                  <c:v>66.178611363410411</c:v>
                </c:pt>
                <c:pt idx="386">
                  <c:v>65.901454706678322</c:v>
                </c:pt>
                <c:pt idx="387">
                  <c:v>65.593220697798429</c:v>
                </c:pt>
                <c:pt idx="388">
                  <c:v>65.282432797486152</c:v>
                </c:pt>
                <c:pt idx="389">
                  <c:v>65.006108084376237</c:v>
                </c:pt>
                <c:pt idx="390">
                  <c:v>64.782694666107389</c:v>
                </c:pt>
                <c:pt idx="391">
                  <c:v>64.44846694570434</c:v>
                </c:pt>
                <c:pt idx="392">
                  <c:v>64.058885291136363</c:v>
                </c:pt>
                <c:pt idx="393">
                  <c:v>63.672428306854506</c:v>
                </c:pt>
                <c:pt idx="394">
                  <c:v>63.298349038921806</c:v>
                </c:pt>
                <c:pt idx="395">
                  <c:v>62.954355541488098</c:v>
                </c:pt>
                <c:pt idx="396">
                  <c:v>62.571753580974026</c:v>
                </c:pt>
                <c:pt idx="397">
                  <c:v>62.047888805597573</c:v>
                </c:pt>
                <c:pt idx="398">
                  <c:v>61.514799970061901</c:v>
                </c:pt>
                <c:pt idx="399">
                  <c:v>61.046439079549593</c:v>
                </c:pt>
                <c:pt idx="400">
                  <c:v>60.51548817631496</c:v>
                </c:pt>
                <c:pt idx="401">
                  <c:v>59.995004405009105</c:v>
                </c:pt>
                <c:pt idx="402">
                  <c:v>59.346704501340518</c:v>
                </c:pt>
                <c:pt idx="403">
                  <c:v>58.678036243644947</c:v>
                </c:pt>
                <c:pt idx="404">
                  <c:v>58.089525764090297</c:v>
                </c:pt>
                <c:pt idx="405">
                  <c:v>57.498354959299</c:v>
                </c:pt>
                <c:pt idx="406">
                  <c:v>56.993673476026821</c:v>
                </c:pt>
                <c:pt idx="407">
                  <c:v>56.212764026121562</c:v>
                </c:pt>
                <c:pt idx="408">
                  <c:v>55.562118204246389</c:v>
                </c:pt>
                <c:pt idx="409">
                  <c:v>55.068639075407837</c:v>
                </c:pt>
                <c:pt idx="410">
                  <c:v>54.375007373748922</c:v>
                </c:pt>
                <c:pt idx="411">
                  <c:v>53.701507016268408</c:v>
                </c:pt>
                <c:pt idx="412">
                  <c:v>52.977030141326303</c:v>
                </c:pt>
                <c:pt idx="413">
                  <c:v>52.244538461106785</c:v>
                </c:pt>
                <c:pt idx="414">
                  <c:v>51.534306382719016</c:v>
                </c:pt>
                <c:pt idx="415">
                  <c:v>50.848892641259106</c:v>
                </c:pt>
                <c:pt idx="416">
                  <c:v>50.022467587737303</c:v>
                </c:pt>
                <c:pt idx="417">
                  <c:v>49.1898173866023</c:v>
                </c:pt>
                <c:pt idx="418">
                  <c:v>48.109506196444592</c:v>
                </c:pt>
                <c:pt idx="419">
                  <c:v>47.24565772908538</c:v>
                </c:pt>
                <c:pt idx="420">
                  <c:v>46.344530980283736</c:v>
                </c:pt>
                <c:pt idx="421">
                  <c:v>45.204909229373001</c:v>
                </c:pt>
                <c:pt idx="422">
                  <c:v>44.038984190893053</c:v>
                </c:pt>
                <c:pt idx="423">
                  <c:v>43.083083923388642</c:v>
                </c:pt>
                <c:pt idx="424">
                  <c:v>42.053028533819301</c:v>
                </c:pt>
                <c:pt idx="425">
                  <c:v>41.076218182736696</c:v>
                </c:pt>
                <c:pt idx="426">
                  <c:v>40.107362167213552</c:v>
                </c:pt>
                <c:pt idx="427">
                  <c:v>39.103919628579767</c:v>
                </c:pt>
                <c:pt idx="428">
                  <c:v>38.031422497930016</c:v>
                </c:pt>
                <c:pt idx="429">
                  <c:v>37.293407037675145</c:v>
                </c:pt>
                <c:pt idx="430">
                  <c:v>36.474288181716844</c:v>
                </c:pt>
                <c:pt idx="431">
                  <c:v>35.58120284030381</c:v>
                </c:pt>
                <c:pt idx="432">
                  <c:v>34.644079580420019</c:v>
                </c:pt>
                <c:pt idx="433">
                  <c:v>33.797365979204791</c:v>
                </c:pt>
                <c:pt idx="434">
                  <c:v>32.971693062971596</c:v>
                </c:pt>
                <c:pt idx="435">
                  <c:v>32.162441561504757</c:v>
                </c:pt>
                <c:pt idx="436">
                  <c:v>31.301086553899221</c:v>
                </c:pt>
                <c:pt idx="437">
                  <c:v>30.254561376325125</c:v>
                </c:pt>
                <c:pt idx="438">
                  <c:v>29.439089570908809</c:v>
                </c:pt>
                <c:pt idx="439">
                  <c:v>28.624111134485045</c:v>
                </c:pt>
                <c:pt idx="440">
                  <c:v>27.731814219799244</c:v>
                </c:pt>
                <c:pt idx="441">
                  <c:v>26.628658156004121</c:v>
                </c:pt>
                <c:pt idx="442">
                  <c:v>25.76684604348516</c:v>
                </c:pt>
                <c:pt idx="443">
                  <c:v>24.914016137613096</c:v>
                </c:pt>
                <c:pt idx="444">
                  <c:v>24.044389952906428</c:v>
                </c:pt>
                <c:pt idx="445">
                  <c:v>23.269650024560125</c:v>
                </c:pt>
                <c:pt idx="446">
                  <c:v>22.423799812741983</c:v>
                </c:pt>
                <c:pt idx="447">
                  <c:v>21.577226487578269</c:v>
                </c:pt>
                <c:pt idx="448">
                  <c:v>20.628168072587865</c:v>
                </c:pt>
                <c:pt idx="449">
                  <c:v>19.756773988664438</c:v>
                </c:pt>
                <c:pt idx="450">
                  <c:v>18.957896511737207</c:v>
                </c:pt>
                <c:pt idx="451">
                  <c:v>17.937956378411414</c:v>
                </c:pt>
                <c:pt idx="452">
                  <c:v>16.802441179428453</c:v>
                </c:pt>
                <c:pt idx="453">
                  <c:v>15.418555166453059</c:v>
                </c:pt>
                <c:pt idx="454">
                  <c:v>14.106041831653487</c:v>
                </c:pt>
                <c:pt idx="455">
                  <c:v>12.897840738359514</c:v>
                </c:pt>
                <c:pt idx="456">
                  <c:v>11.388651367835125</c:v>
                </c:pt>
                <c:pt idx="457">
                  <c:v>9.9009537376984529</c:v>
                </c:pt>
                <c:pt idx="458">
                  <c:v>8.4061385504123791</c:v>
                </c:pt>
                <c:pt idx="459">
                  <c:v>7.2750951092614269</c:v>
                </c:pt>
                <c:pt idx="460">
                  <c:v>6.4159173196199868</c:v>
                </c:pt>
                <c:pt idx="461">
                  <c:v>5.6075280055101286</c:v>
                </c:pt>
                <c:pt idx="462">
                  <c:v>4.9728186944084962</c:v>
                </c:pt>
                <c:pt idx="463">
                  <c:v>4.3487911618127706</c:v>
                </c:pt>
                <c:pt idx="464">
                  <c:v>3.8100815055947725</c:v>
                </c:pt>
                <c:pt idx="465">
                  <c:v>3.3414645513766423</c:v>
                </c:pt>
                <c:pt idx="466">
                  <c:v>2.8041669803604607</c:v>
                </c:pt>
                <c:pt idx="467">
                  <c:v>2.3382339230303963</c:v>
                </c:pt>
                <c:pt idx="468">
                  <c:v>1.8657031287656674</c:v>
                </c:pt>
                <c:pt idx="469">
                  <c:v>1.5435206033938231</c:v>
                </c:pt>
                <c:pt idx="470">
                  <c:v>1.2916810909260334</c:v>
                </c:pt>
                <c:pt idx="471">
                  <c:v>1.0745684646034708</c:v>
                </c:pt>
                <c:pt idx="472">
                  <c:v>0.86796038713148094</c:v>
                </c:pt>
                <c:pt idx="473">
                  <c:v>0.70254391723833576</c:v>
                </c:pt>
                <c:pt idx="474">
                  <c:v>0.62022358221868135</c:v>
                </c:pt>
                <c:pt idx="475">
                  <c:v>0.50367955393466346</c:v>
                </c:pt>
                <c:pt idx="476">
                  <c:v>0.42523768905831005</c:v>
                </c:pt>
                <c:pt idx="477">
                  <c:v>0.34886165094075</c:v>
                </c:pt>
                <c:pt idx="478">
                  <c:v>0.2775595818433263</c:v>
                </c:pt>
                <c:pt idx="479">
                  <c:v>0.23303250735307268</c:v>
                </c:pt>
                <c:pt idx="480">
                  <c:v>0.22021314257644611</c:v>
                </c:pt>
                <c:pt idx="481">
                  <c:v>0.18872700625946481</c:v>
                </c:pt>
                <c:pt idx="482">
                  <c:v>0.14656741543750756</c:v>
                </c:pt>
                <c:pt idx="483">
                  <c:v>0.14886045567163023</c:v>
                </c:pt>
                <c:pt idx="484">
                  <c:v>0.11037733602061724</c:v>
                </c:pt>
                <c:pt idx="485">
                  <c:v>8.6551627759079458E-2</c:v>
                </c:pt>
                <c:pt idx="486">
                  <c:v>8.1329196883067084E-2</c:v>
                </c:pt>
                <c:pt idx="487">
                  <c:v>6.7394355410521523E-2</c:v>
                </c:pt>
                <c:pt idx="488">
                  <c:v>6.4556356448419241E-2</c:v>
                </c:pt>
                <c:pt idx="489">
                  <c:v>5.8450102330396901E-2</c:v>
                </c:pt>
                <c:pt idx="490">
                  <c:v>4.7936909365976485E-2</c:v>
                </c:pt>
                <c:pt idx="491">
                  <c:v>4.1763018391235675E-2</c:v>
                </c:pt>
                <c:pt idx="492">
                  <c:v>3.6468749033826978E-2</c:v>
                </c:pt>
                <c:pt idx="493">
                  <c:v>3.5455731307453893E-2</c:v>
                </c:pt>
                <c:pt idx="494">
                  <c:v>2.8973395662500817E-2</c:v>
                </c:pt>
                <c:pt idx="495">
                  <c:v>2.8264708383164711E-2</c:v>
                </c:pt>
                <c:pt idx="496">
                  <c:v>2.5637642987612445E-2</c:v>
                </c:pt>
                <c:pt idx="497">
                  <c:v>1.9802439365463713E-2</c:v>
                </c:pt>
                <c:pt idx="498">
                  <c:v>2.1564717523158142E-2</c:v>
                </c:pt>
                <c:pt idx="499">
                  <c:v>2.7307766563124836E-2</c:v>
                </c:pt>
                <c:pt idx="500">
                  <c:v>2.0249133609877165E-2</c:v>
                </c:pt>
                <c:pt idx="501">
                  <c:v>2.1769720632116952E-2</c:v>
                </c:pt>
                <c:pt idx="502">
                  <c:v>1.5889221488736758E-2</c:v>
                </c:pt>
                <c:pt idx="503">
                  <c:v>1.2031512680354925E-2</c:v>
                </c:pt>
                <c:pt idx="504">
                  <c:v>1.8613022126854253E-2</c:v>
                </c:pt>
                <c:pt idx="505">
                  <c:v>1.4702298293149384E-2</c:v>
                </c:pt>
                <c:pt idx="506">
                  <c:v>1.9293475436800267E-2</c:v>
                </c:pt>
                <c:pt idx="507">
                  <c:v>2.0343170526001167E-2</c:v>
                </c:pt>
                <c:pt idx="508">
                  <c:v>1.9138755935117081E-2</c:v>
                </c:pt>
                <c:pt idx="509">
                  <c:v>1.5905973642048515E-2</c:v>
                </c:pt>
                <c:pt idx="510">
                  <c:v>1.9149533949105967E-2</c:v>
                </c:pt>
                <c:pt idx="511">
                  <c:v>1.7492100252657392E-2</c:v>
                </c:pt>
                <c:pt idx="512">
                  <c:v>1.952863267277925E-2</c:v>
                </c:pt>
                <c:pt idx="513">
                  <c:v>1.6965950776897425E-2</c:v>
                </c:pt>
                <c:pt idx="514">
                  <c:v>2.1763681547125106E-2</c:v>
                </c:pt>
                <c:pt idx="515">
                  <c:v>1.7916333908554408E-2</c:v>
                </c:pt>
                <c:pt idx="516">
                  <c:v>2.0488529076966328E-2</c:v>
                </c:pt>
                <c:pt idx="517">
                  <c:v>1.4023315199977612E-2</c:v>
                </c:pt>
                <c:pt idx="518">
                  <c:v>1.536434263783863E-2</c:v>
                </c:pt>
                <c:pt idx="519">
                  <c:v>1.5134595076843243E-2</c:v>
                </c:pt>
                <c:pt idx="520">
                  <c:v>1.770135223103491E-2</c:v>
                </c:pt>
                <c:pt idx="521">
                  <c:v>1.8470527246243526E-2</c:v>
                </c:pt>
                <c:pt idx="522">
                  <c:v>1.8517910602091896E-2</c:v>
                </c:pt>
                <c:pt idx="523">
                  <c:v>1.3651448281786641E-2</c:v>
                </c:pt>
                <c:pt idx="524">
                  <c:v>1.4943808729516058E-2</c:v>
                </c:pt>
                <c:pt idx="525">
                  <c:v>1.816526627054409E-2</c:v>
                </c:pt>
                <c:pt idx="526">
                  <c:v>1.8244392031319993E-2</c:v>
                </c:pt>
                <c:pt idx="527">
                  <c:v>1.2892019187123417E-2</c:v>
                </c:pt>
                <c:pt idx="528">
                  <c:v>1.4569091137712297E-2</c:v>
                </c:pt>
                <c:pt idx="529">
                  <c:v>1.5637248320313851E-2</c:v>
                </c:pt>
                <c:pt idx="530">
                  <c:v>1.2964377259231051E-2</c:v>
                </c:pt>
                <c:pt idx="531">
                  <c:v>1.4681298462315225E-2</c:v>
                </c:pt>
                <c:pt idx="532">
                  <c:v>1.6495200552721575E-2</c:v>
                </c:pt>
                <c:pt idx="533">
                  <c:v>1.8643316770841155E-2</c:v>
                </c:pt>
                <c:pt idx="534">
                  <c:v>1.4118212994908608E-2</c:v>
                </c:pt>
                <c:pt idx="535">
                  <c:v>2.0801987826706038E-2</c:v>
                </c:pt>
                <c:pt idx="536">
                  <c:v>2.0591118026608447E-2</c:v>
                </c:pt>
                <c:pt idx="537">
                  <c:v>2.1722902932504163E-2</c:v>
                </c:pt>
                <c:pt idx="538">
                  <c:v>1.2271802079818024E-2</c:v>
                </c:pt>
                <c:pt idx="539">
                  <c:v>1.9484212180953493E-2</c:v>
                </c:pt>
                <c:pt idx="540">
                  <c:v>1.6259855555035018E-2</c:v>
                </c:pt>
                <c:pt idx="541">
                  <c:v>1.3670414610723833E-2</c:v>
                </c:pt>
                <c:pt idx="542">
                  <c:v>1.3820817938886221E-2</c:v>
                </c:pt>
                <c:pt idx="543">
                  <c:v>1.5012485959553432E-2</c:v>
                </c:pt>
                <c:pt idx="544">
                  <c:v>2.1453562364039707E-2</c:v>
                </c:pt>
                <c:pt idx="545">
                  <c:v>2.1098765264885761E-2</c:v>
                </c:pt>
                <c:pt idx="546">
                  <c:v>1.6247596698643108E-2</c:v>
                </c:pt>
                <c:pt idx="547">
                  <c:v>1.285054974179518E-2</c:v>
                </c:pt>
                <c:pt idx="548">
                  <c:v>1.7473087870875665E-2</c:v>
                </c:pt>
                <c:pt idx="549">
                  <c:v>1.6117432708072366E-2</c:v>
                </c:pt>
                <c:pt idx="550">
                  <c:v>2.2651647364226774E-2</c:v>
                </c:pt>
                <c:pt idx="551">
                  <c:v>1.9220529277982939E-2</c:v>
                </c:pt>
                <c:pt idx="552">
                  <c:v>1.3414244559848798E-2</c:v>
                </c:pt>
                <c:pt idx="553">
                  <c:v>1.3241728993885272E-2</c:v>
                </c:pt>
                <c:pt idx="554">
                  <c:v>1.2536591479725041E-2</c:v>
                </c:pt>
                <c:pt idx="555">
                  <c:v>1.545525845936542E-2</c:v>
                </c:pt>
                <c:pt idx="556">
                  <c:v>1.9178924032554206E-2</c:v>
                </c:pt>
                <c:pt idx="557">
                  <c:v>1.8888330925879042E-2</c:v>
                </c:pt>
                <c:pt idx="558">
                  <c:v>1.1113712765463371E-2</c:v>
                </c:pt>
                <c:pt idx="559">
                  <c:v>2.3058564389793011E-2</c:v>
                </c:pt>
                <c:pt idx="560">
                  <c:v>2.0430225998266039E-2</c:v>
                </c:pt>
                <c:pt idx="561">
                  <c:v>1.2258816974378878E-2</c:v>
                </c:pt>
                <c:pt idx="562">
                  <c:v>2.2080250765833257E-2</c:v>
                </c:pt>
                <c:pt idx="563">
                  <c:v>2.2287393671016051E-2</c:v>
                </c:pt>
                <c:pt idx="564">
                  <c:v>2.044990913871407E-2</c:v>
                </c:pt>
                <c:pt idx="565">
                  <c:v>1.5876916566820561E-2</c:v>
                </c:pt>
                <c:pt idx="566">
                  <c:v>1.7025883482163131E-2</c:v>
                </c:pt>
                <c:pt idx="567">
                  <c:v>1.8425239979527979E-2</c:v>
                </c:pt>
                <c:pt idx="568">
                  <c:v>2.1922148015764087E-2</c:v>
                </c:pt>
                <c:pt idx="569">
                  <c:v>2.1648201972649706E-2</c:v>
                </c:pt>
                <c:pt idx="570">
                  <c:v>1.9491409725756855E-2</c:v>
                </c:pt>
                <c:pt idx="571">
                  <c:v>2.159837062662379E-2</c:v>
                </c:pt>
                <c:pt idx="572">
                  <c:v>1.9912012117398081E-2</c:v>
                </c:pt>
                <c:pt idx="573">
                  <c:v>2.2311233549834223E-2</c:v>
                </c:pt>
                <c:pt idx="574">
                  <c:v>1.5121870949780229E-2</c:v>
                </c:pt>
                <c:pt idx="575">
                  <c:v>1.5341399065043214E-2</c:v>
                </c:pt>
                <c:pt idx="576">
                  <c:v>2.284712776692302E-2</c:v>
                </c:pt>
                <c:pt idx="577">
                  <c:v>1.798803894828337E-2</c:v>
                </c:pt>
                <c:pt idx="578">
                  <c:v>1.8586828734660481E-2</c:v>
                </c:pt>
                <c:pt idx="579">
                  <c:v>2.2649682358328208E-2</c:v>
                </c:pt>
                <c:pt idx="580">
                  <c:v>2.7145237832917658E-2</c:v>
                </c:pt>
                <c:pt idx="581">
                  <c:v>2.3135081571383644E-2</c:v>
                </c:pt>
                <c:pt idx="582">
                  <c:v>1.5639761268840119E-2</c:v>
                </c:pt>
                <c:pt idx="583">
                  <c:v>2.3323313634206259E-2</c:v>
                </c:pt>
                <c:pt idx="584">
                  <c:v>2.4286958209925182E-2</c:v>
                </c:pt>
                <c:pt idx="585">
                  <c:v>2.5552042376947057E-2</c:v>
                </c:pt>
                <c:pt idx="586">
                  <c:v>2.4312838665939668E-2</c:v>
                </c:pt>
                <c:pt idx="587">
                  <c:v>2.2191953854899645E-2</c:v>
                </c:pt>
                <c:pt idx="588">
                  <c:v>3.1203352527588348E-2</c:v>
                </c:pt>
                <c:pt idx="589">
                  <c:v>2.3689518182716834E-2</c:v>
                </c:pt>
                <c:pt idx="590">
                  <c:v>2.8654386720810783E-2</c:v>
                </c:pt>
                <c:pt idx="591">
                  <c:v>2.9535179794696068E-2</c:v>
                </c:pt>
                <c:pt idx="592">
                  <c:v>3.0862662383448824E-2</c:v>
                </c:pt>
                <c:pt idx="593">
                  <c:v>2.5474814305287877E-2</c:v>
                </c:pt>
                <c:pt idx="594">
                  <c:v>2.7035681602694858E-2</c:v>
                </c:pt>
                <c:pt idx="595">
                  <c:v>2.5186834520023717E-2</c:v>
                </c:pt>
                <c:pt idx="596">
                  <c:v>2.3310784356829921E-2</c:v>
                </c:pt>
                <c:pt idx="597">
                  <c:v>2.4758966074900978E-2</c:v>
                </c:pt>
                <c:pt idx="598">
                  <c:v>3.0185438820860166E-2</c:v>
                </c:pt>
                <c:pt idx="599">
                  <c:v>2.8989389681003182E-2</c:v>
                </c:pt>
                <c:pt idx="600">
                  <c:v>4.088298345215978E-2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E6A-4EEF-9615-E1816AF76FA7}"/>
            </c:ext>
          </c:extLst>
        </c:ser>
        <c:ser>
          <c:idx val="6"/>
          <c:order val="6"/>
          <c:tx>
            <c:v>INEOS 153F German - 1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'OR4-22_Air_Measurements'!$AN$3:$AN$603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'OR4-22_Air_Measurements'!$AO$3:$AO$603</c:f>
              <c:numCache>
                <c:formatCode>General</c:formatCode>
                <c:ptCount val="601"/>
                <c:pt idx="0">
                  <c:v>100</c:v>
                </c:pt>
                <c:pt idx="1">
                  <c:v>100.10975809271162</c:v>
                </c:pt>
                <c:pt idx="2">
                  <c:v>100.05022158159768</c:v>
                </c:pt>
                <c:pt idx="3">
                  <c:v>100.05262940071904</c:v>
                </c:pt>
                <c:pt idx="4">
                  <c:v>100.04856070529823</c:v>
                </c:pt>
                <c:pt idx="5">
                  <c:v>100.01906046640339</c:v>
                </c:pt>
                <c:pt idx="6">
                  <c:v>100.13076065191736</c:v>
                </c:pt>
                <c:pt idx="7">
                  <c:v>100.14021619544413</c:v>
                </c:pt>
                <c:pt idx="8">
                  <c:v>100.18102616387515</c:v>
                </c:pt>
                <c:pt idx="9">
                  <c:v>100.13045308180567</c:v>
                </c:pt>
                <c:pt idx="10">
                  <c:v>100.24853310972955</c:v>
                </c:pt>
                <c:pt idx="11">
                  <c:v>100.19152744347801</c:v>
                </c:pt>
                <c:pt idx="12">
                  <c:v>100.13896833824606</c:v>
                </c:pt>
                <c:pt idx="13">
                  <c:v>100.07262136583313</c:v>
                </c:pt>
                <c:pt idx="14">
                  <c:v>100.16203599295883</c:v>
                </c:pt>
                <c:pt idx="15">
                  <c:v>100.0091743270239</c:v>
                </c:pt>
                <c:pt idx="16">
                  <c:v>100.16199205108055</c:v>
                </c:pt>
                <c:pt idx="17">
                  <c:v>100.18123707337277</c:v>
                </c:pt>
                <c:pt idx="18">
                  <c:v>99.97093914533356</c:v>
                </c:pt>
                <c:pt idx="19">
                  <c:v>99.994472549401678</c:v>
                </c:pt>
                <c:pt idx="20">
                  <c:v>100.04624075841528</c:v>
                </c:pt>
                <c:pt idx="21">
                  <c:v>100.03859548205598</c:v>
                </c:pt>
                <c:pt idx="22">
                  <c:v>99.980192567738371</c:v>
                </c:pt>
                <c:pt idx="23">
                  <c:v>99.904609749671948</c:v>
                </c:pt>
                <c:pt idx="24">
                  <c:v>99.936799012672836</c:v>
                </c:pt>
                <c:pt idx="25">
                  <c:v>99.847375597171478</c:v>
                </c:pt>
                <c:pt idx="26">
                  <c:v>99.675796176929268</c:v>
                </c:pt>
                <c:pt idx="27">
                  <c:v>99.572602470998248</c:v>
                </c:pt>
                <c:pt idx="28">
                  <c:v>99.674565908000716</c:v>
                </c:pt>
                <c:pt idx="29">
                  <c:v>99.622314372880467</c:v>
                </c:pt>
                <c:pt idx="30">
                  <c:v>99.345124639210212</c:v>
                </c:pt>
                <c:pt idx="31">
                  <c:v>99.356900129619945</c:v>
                </c:pt>
                <c:pt idx="32">
                  <c:v>99.32167910738049</c:v>
                </c:pt>
                <c:pt idx="33">
                  <c:v>99.018926016119551</c:v>
                </c:pt>
                <c:pt idx="34">
                  <c:v>98.945302844570435</c:v>
                </c:pt>
                <c:pt idx="35">
                  <c:v>98.775999440851066</c:v>
                </c:pt>
                <c:pt idx="36">
                  <c:v>98.614112827242053</c:v>
                </c:pt>
                <c:pt idx="37">
                  <c:v>98.550683365184142</c:v>
                </c:pt>
                <c:pt idx="38">
                  <c:v>98.459256361287174</c:v>
                </c:pt>
                <c:pt idx="39">
                  <c:v>98.339199098576486</c:v>
                </c:pt>
                <c:pt idx="40">
                  <c:v>98.270787030656521</c:v>
                </c:pt>
                <c:pt idx="41">
                  <c:v>98.215855248287667</c:v>
                </c:pt>
                <c:pt idx="42">
                  <c:v>98.20683908898927</c:v>
                </c:pt>
                <c:pt idx="43">
                  <c:v>98.253501666399799</c:v>
                </c:pt>
                <c:pt idx="44">
                  <c:v>98.356827186447532</c:v>
                </c:pt>
                <c:pt idx="45">
                  <c:v>98.417198535658088</c:v>
                </c:pt>
                <c:pt idx="46">
                  <c:v>98.491436847430577</c:v>
                </c:pt>
                <c:pt idx="47">
                  <c:v>98.638261371533574</c:v>
                </c:pt>
                <c:pt idx="48">
                  <c:v>98.660423892662607</c:v>
                </c:pt>
                <c:pt idx="49">
                  <c:v>98.907849759204609</c:v>
                </c:pt>
                <c:pt idx="50">
                  <c:v>98.942903813824728</c:v>
                </c:pt>
                <c:pt idx="51">
                  <c:v>98.997079853477857</c:v>
                </c:pt>
                <c:pt idx="52">
                  <c:v>99.093638854104867</c:v>
                </c:pt>
                <c:pt idx="53">
                  <c:v>99.18995181476798</c:v>
                </c:pt>
                <c:pt idx="54">
                  <c:v>99.295535763069054</c:v>
                </c:pt>
                <c:pt idx="55">
                  <c:v>99.39345686977768</c:v>
                </c:pt>
                <c:pt idx="56">
                  <c:v>99.340642924688012</c:v>
                </c:pt>
                <c:pt idx="57">
                  <c:v>99.463248609012396</c:v>
                </c:pt>
                <c:pt idx="58">
                  <c:v>99.495727865373652</c:v>
                </c:pt>
                <c:pt idx="59">
                  <c:v>99.599563076655031</c:v>
                </c:pt>
                <c:pt idx="60">
                  <c:v>99.582075591276336</c:v>
                </c:pt>
                <c:pt idx="61">
                  <c:v>99.642051498136823</c:v>
                </c:pt>
                <c:pt idx="62">
                  <c:v>99.605881411953519</c:v>
                </c:pt>
                <c:pt idx="63">
                  <c:v>99.619968060870534</c:v>
                </c:pt>
                <c:pt idx="64">
                  <c:v>99.623667679068234</c:v>
                </c:pt>
                <c:pt idx="65">
                  <c:v>99.635812246701079</c:v>
                </c:pt>
                <c:pt idx="66">
                  <c:v>99.640803640938771</c:v>
                </c:pt>
                <c:pt idx="67">
                  <c:v>99.522969664496955</c:v>
                </c:pt>
                <c:pt idx="68">
                  <c:v>99.563920246938508</c:v>
                </c:pt>
                <c:pt idx="69">
                  <c:v>99.505121890270814</c:v>
                </c:pt>
                <c:pt idx="70">
                  <c:v>99.503320422997177</c:v>
                </c:pt>
                <c:pt idx="71">
                  <c:v>99.457589344297375</c:v>
                </c:pt>
                <c:pt idx="72">
                  <c:v>99.259567798007708</c:v>
                </c:pt>
                <c:pt idx="73">
                  <c:v>99.193589914336073</c:v>
                </c:pt>
                <c:pt idx="74">
                  <c:v>98.868920353428166</c:v>
                </c:pt>
                <c:pt idx="75">
                  <c:v>98.688685074253215</c:v>
                </c:pt>
                <c:pt idx="76">
                  <c:v>98.296816126084394</c:v>
                </c:pt>
                <c:pt idx="77">
                  <c:v>97.759370511010673</c:v>
                </c:pt>
                <c:pt idx="78">
                  <c:v>97.190368349910756</c:v>
                </c:pt>
                <c:pt idx="79">
                  <c:v>96.540791953470332</c:v>
                </c:pt>
                <c:pt idx="80">
                  <c:v>95.753495075981917</c:v>
                </c:pt>
                <c:pt idx="81">
                  <c:v>95.06049877086717</c:v>
                </c:pt>
                <c:pt idx="82">
                  <c:v>94.298246771360169</c:v>
                </c:pt>
                <c:pt idx="83">
                  <c:v>93.80734069643772</c:v>
                </c:pt>
                <c:pt idx="84">
                  <c:v>93.560415721235515</c:v>
                </c:pt>
                <c:pt idx="85">
                  <c:v>93.480500579514882</c:v>
                </c:pt>
                <c:pt idx="86">
                  <c:v>93.816892900578566</c:v>
                </c:pt>
                <c:pt idx="87">
                  <c:v>94.131658745355651</c:v>
                </c:pt>
                <c:pt idx="88">
                  <c:v>94.603293444377087</c:v>
                </c:pt>
                <c:pt idx="89">
                  <c:v>95.096686422283611</c:v>
                </c:pt>
                <c:pt idx="90">
                  <c:v>95.550420616824937</c:v>
                </c:pt>
                <c:pt idx="91">
                  <c:v>96.096416641841714</c:v>
                </c:pt>
                <c:pt idx="92">
                  <c:v>96.498110210760402</c:v>
                </c:pt>
                <c:pt idx="93">
                  <c:v>96.798859702107578</c:v>
                </c:pt>
                <c:pt idx="94">
                  <c:v>97.077490625722191</c:v>
                </c:pt>
                <c:pt idx="95">
                  <c:v>97.283377134726237</c:v>
                </c:pt>
                <c:pt idx="96">
                  <c:v>97.534546561344257</c:v>
                </c:pt>
                <c:pt idx="97">
                  <c:v>97.658514328713906</c:v>
                </c:pt>
                <c:pt idx="98">
                  <c:v>97.768500919192633</c:v>
                </c:pt>
                <c:pt idx="99">
                  <c:v>97.85371502526263</c:v>
                </c:pt>
                <c:pt idx="100">
                  <c:v>97.92057168890922</c:v>
                </c:pt>
                <c:pt idx="101">
                  <c:v>97.946662302966715</c:v>
                </c:pt>
                <c:pt idx="102">
                  <c:v>97.927329408436094</c:v>
                </c:pt>
                <c:pt idx="103">
                  <c:v>97.933445634130806</c:v>
                </c:pt>
                <c:pt idx="104">
                  <c:v>97.92609035113189</c:v>
                </c:pt>
                <c:pt idx="105">
                  <c:v>97.882652854188052</c:v>
                </c:pt>
                <c:pt idx="106">
                  <c:v>97.854795914841361</c:v>
                </c:pt>
                <c:pt idx="107">
                  <c:v>97.722418328502854</c:v>
                </c:pt>
                <c:pt idx="108">
                  <c:v>97.666572635692802</c:v>
                </c:pt>
                <c:pt idx="109">
                  <c:v>97.647450650659792</c:v>
                </c:pt>
                <c:pt idx="110">
                  <c:v>97.462285472840392</c:v>
                </c:pt>
                <c:pt idx="111">
                  <c:v>97.409743944359761</c:v>
                </c:pt>
                <c:pt idx="112">
                  <c:v>97.370814538583318</c:v>
                </c:pt>
                <c:pt idx="113">
                  <c:v>97.241415969711227</c:v>
                </c:pt>
                <c:pt idx="114">
                  <c:v>97.10111190202872</c:v>
                </c:pt>
                <c:pt idx="115">
                  <c:v>97.004227743020508</c:v>
                </c:pt>
                <c:pt idx="116">
                  <c:v>96.957336690879245</c:v>
                </c:pt>
                <c:pt idx="117">
                  <c:v>96.834107089474003</c:v>
                </c:pt>
                <c:pt idx="118">
                  <c:v>96.694664201978739</c:v>
                </c:pt>
                <c:pt idx="119">
                  <c:v>96.558173989859299</c:v>
                </c:pt>
                <c:pt idx="120">
                  <c:v>96.408256199406324</c:v>
                </c:pt>
                <c:pt idx="121">
                  <c:v>96.287197142497831</c:v>
                </c:pt>
                <c:pt idx="122">
                  <c:v>96.086706258457198</c:v>
                </c:pt>
                <c:pt idx="123">
                  <c:v>95.904186185901935</c:v>
                </c:pt>
                <c:pt idx="124">
                  <c:v>95.791870860164607</c:v>
                </c:pt>
                <c:pt idx="125">
                  <c:v>95.672428737677279</c:v>
                </c:pt>
                <c:pt idx="126">
                  <c:v>95.443184580600061</c:v>
                </c:pt>
                <c:pt idx="127">
                  <c:v>95.303258378516318</c:v>
                </c:pt>
                <c:pt idx="128">
                  <c:v>95.047027250655347</c:v>
                </c:pt>
                <c:pt idx="129">
                  <c:v>94.905782907404642</c:v>
                </c:pt>
                <c:pt idx="130">
                  <c:v>94.727296365249359</c:v>
                </c:pt>
                <c:pt idx="131">
                  <c:v>94.567325479315741</c:v>
                </c:pt>
                <c:pt idx="132">
                  <c:v>94.320787158087967</c:v>
                </c:pt>
                <c:pt idx="133">
                  <c:v>94.141755794232779</c:v>
                </c:pt>
                <c:pt idx="134">
                  <c:v>93.914928244652572</c:v>
                </c:pt>
                <c:pt idx="135">
                  <c:v>93.715544603799472</c:v>
                </c:pt>
                <c:pt idx="136">
                  <c:v>93.530915482340689</c:v>
                </c:pt>
                <c:pt idx="137">
                  <c:v>93.326733779996189</c:v>
                </c:pt>
                <c:pt idx="138">
                  <c:v>93.198583068322165</c:v>
                </c:pt>
                <c:pt idx="139">
                  <c:v>92.91666556864763</c:v>
                </c:pt>
                <c:pt idx="140">
                  <c:v>92.689776500437816</c:v>
                </c:pt>
                <c:pt idx="141">
                  <c:v>92.485876003078033</c:v>
                </c:pt>
                <c:pt idx="142">
                  <c:v>92.212271638721944</c:v>
                </c:pt>
                <c:pt idx="143">
                  <c:v>92.04817052721971</c:v>
                </c:pt>
                <c:pt idx="144">
                  <c:v>91.815376142812809</c:v>
                </c:pt>
                <c:pt idx="145">
                  <c:v>91.599339866195834</c:v>
                </c:pt>
                <c:pt idx="146">
                  <c:v>91.370464786341756</c:v>
                </c:pt>
                <c:pt idx="147">
                  <c:v>91.057377383097261</c:v>
                </c:pt>
                <c:pt idx="148">
                  <c:v>90.843045913139875</c:v>
                </c:pt>
                <c:pt idx="149">
                  <c:v>90.57043455460591</c:v>
                </c:pt>
                <c:pt idx="150">
                  <c:v>90.367175562596486</c:v>
                </c:pt>
                <c:pt idx="151">
                  <c:v>90.110302929385156</c:v>
                </c:pt>
                <c:pt idx="152">
                  <c:v>89.933960589636044</c:v>
                </c:pt>
                <c:pt idx="153">
                  <c:v>89.808006799103921</c:v>
                </c:pt>
                <c:pt idx="154">
                  <c:v>89.453494287205046</c:v>
                </c:pt>
                <c:pt idx="155">
                  <c:v>89.226570065492595</c:v>
                </c:pt>
                <c:pt idx="156">
                  <c:v>88.975690643753126</c:v>
                </c:pt>
                <c:pt idx="157">
                  <c:v>88.823611085660886</c:v>
                </c:pt>
                <c:pt idx="158">
                  <c:v>88.628401600736495</c:v>
                </c:pt>
                <c:pt idx="159">
                  <c:v>88.385351988208797</c:v>
                </c:pt>
                <c:pt idx="160">
                  <c:v>88.166178503363554</c:v>
                </c:pt>
                <c:pt idx="161">
                  <c:v>87.889516037678277</c:v>
                </c:pt>
                <c:pt idx="162">
                  <c:v>87.744739032331026</c:v>
                </c:pt>
                <c:pt idx="163">
                  <c:v>87.503736961595408</c:v>
                </c:pt>
                <c:pt idx="164">
                  <c:v>87.224376660392039</c:v>
                </c:pt>
                <c:pt idx="165">
                  <c:v>86.968066448668324</c:v>
                </c:pt>
                <c:pt idx="166">
                  <c:v>86.776495063312012</c:v>
                </c:pt>
                <c:pt idx="167">
                  <c:v>86.460955899067898</c:v>
                </c:pt>
                <c:pt idx="168">
                  <c:v>86.272135056447269</c:v>
                </c:pt>
                <c:pt idx="169">
                  <c:v>86.022055307783631</c:v>
                </c:pt>
                <c:pt idx="170">
                  <c:v>85.724820878745348</c:v>
                </c:pt>
                <c:pt idx="171">
                  <c:v>85.448386887790846</c:v>
                </c:pt>
                <c:pt idx="172">
                  <c:v>85.272659688265094</c:v>
                </c:pt>
                <c:pt idx="173">
                  <c:v>84.928683597953537</c:v>
                </c:pt>
                <c:pt idx="174">
                  <c:v>84.696873430993108</c:v>
                </c:pt>
                <c:pt idx="175">
                  <c:v>84.42654686583947</c:v>
                </c:pt>
                <c:pt idx="176">
                  <c:v>84.227681704595668</c:v>
                </c:pt>
                <c:pt idx="177">
                  <c:v>83.977777711927047</c:v>
                </c:pt>
                <c:pt idx="178">
                  <c:v>83.653942989115791</c:v>
                </c:pt>
                <c:pt idx="179">
                  <c:v>83.456888083521278</c:v>
                </c:pt>
                <c:pt idx="180">
                  <c:v>83.178063838678554</c:v>
                </c:pt>
                <c:pt idx="181">
                  <c:v>82.942018020196173</c:v>
                </c:pt>
                <c:pt idx="182">
                  <c:v>82.712659614235392</c:v>
                </c:pt>
                <c:pt idx="183">
                  <c:v>82.421251417531451</c:v>
                </c:pt>
                <c:pt idx="184">
                  <c:v>82.090448054177514</c:v>
                </c:pt>
                <c:pt idx="185">
                  <c:v>81.821492371962961</c:v>
                </c:pt>
                <c:pt idx="186">
                  <c:v>81.544425664033781</c:v>
                </c:pt>
                <c:pt idx="187">
                  <c:v>81.169165444305079</c:v>
                </c:pt>
                <c:pt idx="188">
                  <c:v>80.824222701780172</c:v>
                </c:pt>
                <c:pt idx="189">
                  <c:v>80.494025690273943</c:v>
                </c:pt>
                <c:pt idx="190">
                  <c:v>80.254587823705549</c:v>
                </c:pt>
                <c:pt idx="191">
                  <c:v>79.992117444408819</c:v>
                </c:pt>
                <c:pt idx="192">
                  <c:v>79.884934138437913</c:v>
                </c:pt>
                <c:pt idx="193">
                  <c:v>79.713644711556086</c:v>
                </c:pt>
                <c:pt idx="194">
                  <c:v>79.621778323430746</c:v>
                </c:pt>
                <c:pt idx="195">
                  <c:v>79.535852405005102</c:v>
                </c:pt>
                <c:pt idx="196">
                  <c:v>79.47160569312004</c:v>
                </c:pt>
                <c:pt idx="197">
                  <c:v>79.331503735041295</c:v>
                </c:pt>
                <c:pt idx="198">
                  <c:v>79.27186176341948</c:v>
                </c:pt>
                <c:pt idx="199">
                  <c:v>79.167393846681577</c:v>
                </c:pt>
                <c:pt idx="200">
                  <c:v>79.135538507401165</c:v>
                </c:pt>
                <c:pt idx="201">
                  <c:v>79.068066715049397</c:v>
                </c:pt>
                <c:pt idx="202">
                  <c:v>78.972746771726619</c:v>
                </c:pt>
                <c:pt idx="203">
                  <c:v>78.952596627368848</c:v>
                </c:pt>
                <c:pt idx="204">
                  <c:v>78.896847595172844</c:v>
                </c:pt>
                <c:pt idx="205">
                  <c:v>78.869060951313244</c:v>
                </c:pt>
                <c:pt idx="206">
                  <c:v>78.782177180568112</c:v>
                </c:pt>
                <c:pt idx="207">
                  <c:v>78.810956830249864</c:v>
                </c:pt>
                <c:pt idx="208">
                  <c:v>78.761745831225625</c:v>
                </c:pt>
                <c:pt idx="209">
                  <c:v>78.786509504222323</c:v>
                </c:pt>
                <c:pt idx="210">
                  <c:v>78.756921393089087</c:v>
                </c:pt>
                <c:pt idx="211">
                  <c:v>78.810833792990636</c:v>
                </c:pt>
                <c:pt idx="212">
                  <c:v>78.792704813779778</c:v>
                </c:pt>
                <c:pt idx="213">
                  <c:v>78.858858464964584</c:v>
                </c:pt>
                <c:pt idx="214">
                  <c:v>78.889298979427608</c:v>
                </c:pt>
                <c:pt idx="215">
                  <c:v>78.906021933714911</c:v>
                </c:pt>
                <c:pt idx="216">
                  <c:v>78.962517908732792</c:v>
                </c:pt>
                <c:pt idx="217">
                  <c:v>78.955707458951963</c:v>
                </c:pt>
                <c:pt idx="218">
                  <c:v>78.954775971759432</c:v>
                </c:pt>
                <c:pt idx="219">
                  <c:v>79.048197775676343</c:v>
                </c:pt>
                <c:pt idx="220">
                  <c:v>79.101943219476738</c:v>
                </c:pt>
                <c:pt idx="221">
                  <c:v>79.152103282444799</c:v>
                </c:pt>
                <c:pt idx="222">
                  <c:v>79.185549191019405</c:v>
                </c:pt>
                <c:pt idx="223">
                  <c:v>79.222958334506941</c:v>
                </c:pt>
                <c:pt idx="224">
                  <c:v>79.254303982553694</c:v>
                </c:pt>
                <c:pt idx="225">
                  <c:v>79.274568364276846</c:v>
                </c:pt>
                <c:pt idx="226">
                  <c:v>79.281159127702566</c:v>
                </c:pt>
                <c:pt idx="227">
                  <c:v>79.304885852998822</c:v>
                </c:pt>
                <c:pt idx="228">
                  <c:v>79.352910524972785</c:v>
                </c:pt>
                <c:pt idx="229">
                  <c:v>79.401251532397708</c:v>
                </c:pt>
                <c:pt idx="230">
                  <c:v>79.409476806995926</c:v>
                </c:pt>
                <c:pt idx="231">
                  <c:v>79.430663899054139</c:v>
                </c:pt>
                <c:pt idx="232">
                  <c:v>79.448186526417274</c:v>
                </c:pt>
                <c:pt idx="233">
                  <c:v>79.476614664109036</c:v>
                </c:pt>
                <c:pt idx="234">
                  <c:v>79.496650571101441</c:v>
                </c:pt>
                <c:pt idx="235">
                  <c:v>79.549622695434792</c:v>
                </c:pt>
                <c:pt idx="236">
                  <c:v>79.557698579164992</c:v>
                </c:pt>
                <c:pt idx="237">
                  <c:v>79.647069264412409</c:v>
                </c:pt>
                <c:pt idx="238">
                  <c:v>79.709488143896863</c:v>
                </c:pt>
                <c:pt idx="239">
                  <c:v>79.719189738905712</c:v>
                </c:pt>
                <c:pt idx="240">
                  <c:v>79.773734855781953</c:v>
                </c:pt>
                <c:pt idx="241">
                  <c:v>79.866093358389634</c:v>
                </c:pt>
                <c:pt idx="242">
                  <c:v>79.97125549921364</c:v>
                </c:pt>
                <c:pt idx="243">
                  <c:v>80.010756114853336</c:v>
                </c:pt>
                <c:pt idx="244">
                  <c:v>80.094748740370449</c:v>
                </c:pt>
                <c:pt idx="245">
                  <c:v>80.179303787375162</c:v>
                </c:pt>
                <c:pt idx="246">
                  <c:v>80.28798979040188</c:v>
                </c:pt>
                <c:pt idx="247">
                  <c:v>80.409532161898852</c:v>
                </c:pt>
                <c:pt idx="248">
                  <c:v>80.500915235435713</c:v>
                </c:pt>
                <c:pt idx="249">
                  <c:v>80.615814124771191</c:v>
                </c:pt>
                <c:pt idx="250">
                  <c:v>80.757620889509511</c:v>
                </c:pt>
                <c:pt idx="251">
                  <c:v>80.881843508255074</c:v>
                </c:pt>
                <c:pt idx="252">
                  <c:v>81.032429169185377</c:v>
                </c:pt>
                <c:pt idx="253">
                  <c:v>81.161045630214758</c:v>
                </c:pt>
                <c:pt idx="254">
                  <c:v>81.343126318541636</c:v>
                </c:pt>
                <c:pt idx="255">
                  <c:v>81.516902659925748</c:v>
                </c:pt>
                <c:pt idx="256">
                  <c:v>81.709634018723534</c:v>
                </c:pt>
                <c:pt idx="257">
                  <c:v>81.855570985994092</c:v>
                </c:pt>
                <c:pt idx="258">
                  <c:v>82.00477697560963</c:v>
                </c:pt>
                <c:pt idx="259">
                  <c:v>82.165116950284556</c:v>
                </c:pt>
                <c:pt idx="260">
                  <c:v>82.325641469330122</c:v>
                </c:pt>
                <c:pt idx="261">
                  <c:v>82.494320955968632</c:v>
                </c:pt>
                <c:pt idx="262">
                  <c:v>82.703309519698337</c:v>
                </c:pt>
                <c:pt idx="263">
                  <c:v>82.803629657152669</c:v>
                </c:pt>
                <c:pt idx="264">
                  <c:v>82.942483758033347</c:v>
                </c:pt>
                <c:pt idx="265">
                  <c:v>83.098640811440248</c:v>
                </c:pt>
                <c:pt idx="266">
                  <c:v>83.233610761270768</c:v>
                </c:pt>
                <c:pt idx="267">
                  <c:v>83.352841974260457</c:v>
                </c:pt>
                <c:pt idx="268">
                  <c:v>83.545397577063241</c:v>
                </c:pt>
                <c:pt idx="269">
                  <c:v>83.714041910199128</c:v>
                </c:pt>
                <c:pt idx="270">
                  <c:v>83.898468922054121</c:v>
                </c:pt>
                <c:pt idx="271">
                  <c:v>84.009026699359737</c:v>
                </c:pt>
                <c:pt idx="272">
                  <c:v>84.149365920544895</c:v>
                </c:pt>
                <c:pt idx="273">
                  <c:v>84.308739254524653</c:v>
                </c:pt>
                <c:pt idx="274">
                  <c:v>84.446055516365092</c:v>
                </c:pt>
                <c:pt idx="275">
                  <c:v>84.57911853841405</c:v>
                </c:pt>
                <c:pt idx="276">
                  <c:v>84.705986250905568</c:v>
                </c:pt>
                <c:pt idx="277">
                  <c:v>84.836026313609835</c:v>
                </c:pt>
                <c:pt idx="278">
                  <c:v>84.996480525650128</c:v>
                </c:pt>
                <c:pt idx="279">
                  <c:v>85.102055697093718</c:v>
                </c:pt>
                <c:pt idx="280">
                  <c:v>85.243669129085717</c:v>
                </c:pt>
                <c:pt idx="281">
                  <c:v>85.360826458192719</c:v>
                </c:pt>
                <c:pt idx="282">
                  <c:v>85.451875596490922</c:v>
                </c:pt>
                <c:pt idx="283">
                  <c:v>85.593849328848563</c:v>
                </c:pt>
                <c:pt idx="284">
                  <c:v>85.718484966695542</c:v>
                </c:pt>
                <c:pt idx="285">
                  <c:v>85.810439227059291</c:v>
                </c:pt>
                <c:pt idx="286">
                  <c:v>85.93061072713536</c:v>
                </c:pt>
                <c:pt idx="287">
                  <c:v>86.053409744206064</c:v>
                </c:pt>
                <c:pt idx="288">
                  <c:v>86.154863489974872</c:v>
                </c:pt>
                <c:pt idx="289">
                  <c:v>86.293190334388783</c:v>
                </c:pt>
                <c:pt idx="290">
                  <c:v>86.403651451080336</c:v>
                </c:pt>
                <c:pt idx="291">
                  <c:v>86.541073161910489</c:v>
                </c:pt>
                <c:pt idx="292">
                  <c:v>86.638756993994519</c:v>
                </c:pt>
                <c:pt idx="293">
                  <c:v>86.759156980319531</c:v>
                </c:pt>
                <c:pt idx="294">
                  <c:v>86.846339532800698</c:v>
                </c:pt>
                <c:pt idx="295">
                  <c:v>86.974701153972347</c:v>
                </c:pt>
                <c:pt idx="296">
                  <c:v>87.092623002652559</c:v>
                </c:pt>
                <c:pt idx="297">
                  <c:v>87.208998223916865</c:v>
                </c:pt>
                <c:pt idx="298">
                  <c:v>87.277656354837077</c:v>
                </c:pt>
                <c:pt idx="299">
                  <c:v>87.384391499722128</c:v>
                </c:pt>
                <c:pt idx="300">
                  <c:v>87.46138913108777</c:v>
                </c:pt>
                <c:pt idx="301">
                  <c:v>87.557174823765919</c:v>
                </c:pt>
                <c:pt idx="302">
                  <c:v>87.61792405009345</c:v>
                </c:pt>
                <c:pt idx="303">
                  <c:v>87.674745171974337</c:v>
                </c:pt>
                <c:pt idx="304">
                  <c:v>87.763219523531845</c:v>
                </c:pt>
                <c:pt idx="305">
                  <c:v>87.831042816355406</c:v>
                </c:pt>
                <c:pt idx="306">
                  <c:v>87.878083259364686</c:v>
                </c:pt>
                <c:pt idx="307">
                  <c:v>87.935387707352263</c:v>
                </c:pt>
                <c:pt idx="308">
                  <c:v>87.942171803524289</c:v>
                </c:pt>
                <c:pt idx="309">
                  <c:v>87.976013154448992</c:v>
                </c:pt>
                <c:pt idx="310">
                  <c:v>88.013879258916205</c:v>
                </c:pt>
                <c:pt idx="311">
                  <c:v>88.049258448881147</c:v>
                </c:pt>
                <c:pt idx="312">
                  <c:v>88.06165785637171</c:v>
                </c:pt>
                <c:pt idx="313">
                  <c:v>88.076306926776326</c:v>
                </c:pt>
                <c:pt idx="314">
                  <c:v>88.082124359216834</c:v>
                </c:pt>
                <c:pt idx="315">
                  <c:v>88.101729670356505</c:v>
                </c:pt>
                <c:pt idx="316">
                  <c:v>88.097089776590607</c:v>
                </c:pt>
                <c:pt idx="317">
                  <c:v>88.118909585623513</c:v>
                </c:pt>
                <c:pt idx="318">
                  <c:v>88.099093376504399</c:v>
                </c:pt>
                <c:pt idx="319">
                  <c:v>88.077589925958847</c:v>
                </c:pt>
                <c:pt idx="320">
                  <c:v>88.037764163456131</c:v>
                </c:pt>
                <c:pt idx="321">
                  <c:v>88.041947096242325</c:v>
                </c:pt>
                <c:pt idx="322">
                  <c:v>88.016550706270948</c:v>
                </c:pt>
                <c:pt idx="323">
                  <c:v>87.978570364438355</c:v>
                </c:pt>
                <c:pt idx="324">
                  <c:v>87.966434585181176</c:v>
                </c:pt>
                <c:pt idx="325">
                  <c:v>87.930229345495235</c:v>
                </c:pt>
                <c:pt idx="326">
                  <c:v>87.87902354645108</c:v>
                </c:pt>
                <c:pt idx="327">
                  <c:v>87.867696228645386</c:v>
                </c:pt>
                <c:pt idx="328">
                  <c:v>87.825884454498379</c:v>
                </c:pt>
                <c:pt idx="329">
                  <c:v>87.798660232126394</c:v>
                </c:pt>
                <c:pt idx="330">
                  <c:v>87.741030637275827</c:v>
                </c:pt>
                <c:pt idx="331">
                  <c:v>87.702215457346583</c:v>
                </c:pt>
                <c:pt idx="332">
                  <c:v>87.627432312355992</c:v>
                </c:pt>
                <c:pt idx="333">
                  <c:v>87.568352750703582</c:v>
                </c:pt>
                <c:pt idx="334">
                  <c:v>87.520846569857142</c:v>
                </c:pt>
                <c:pt idx="335">
                  <c:v>87.450536351013099</c:v>
                </c:pt>
                <c:pt idx="336">
                  <c:v>87.380797342032352</c:v>
                </c:pt>
                <c:pt idx="337">
                  <c:v>87.300293413697133</c:v>
                </c:pt>
                <c:pt idx="338">
                  <c:v>87.194208562538066</c:v>
                </c:pt>
                <c:pt idx="339">
                  <c:v>87.088686121348431</c:v>
                </c:pt>
                <c:pt idx="340">
                  <c:v>87.017532287550281</c:v>
                </c:pt>
                <c:pt idx="341">
                  <c:v>86.905032440478664</c:v>
                </c:pt>
                <c:pt idx="342">
                  <c:v>86.802058420902739</c:v>
                </c:pt>
                <c:pt idx="343">
                  <c:v>86.675463125020272</c:v>
                </c:pt>
                <c:pt idx="344">
                  <c:v>86.537206587611649</c:v>
                </c:pt>
                <c:pt idx="345">
                  <c:v>86.399257608796518</c:v>
                </c:pt>
                <c:pt idx="346">
                  <c:v>86.273295029888729</c:v>
                </c:pt>
                <c:pt idx="347">
                  <c:v>86.125169929851936</c:v>
                </c:pt>
                <c:pt idx="348">
                  <c:v>86.006009012349324</c:v>
                </c:pt>
                <c:pt idx="349">
                  <c:v>85.813708249404272</c:v>
                </c:pt>
                <c:pt idx="350">
                  <c:v>85.662964409230298</c:v>
                </c:pt>
                <c:pt idx="351">
                  <c:v>85.484882109318974</c:v>
                </c:pt>
                <c:pt idx="352">
                  <c:v>85.325666954582886</c:v>
                </c:pt>
                <c:pt idx="353">
                  <c:v>85.146802558347019</c:v>
                </c:pt>
                <c:pt idx="354">
                  <c:v>84.979151231033285</c:v>
                </c:pt>
                <c:pt idx="355">
                  <c:v>84.777412501312782</c:v>
                </c:pt>
                <c:pt idx="356">
                  <c:v>84.578433102703599</c:v>
                </c:pt>
                <c:pt idx="357">
                  <c:v>84.379040684993001</c:v>
                </c:pt>
                <c:pt idx="358">
                  <c:v>84.177389827510908</c:v>
                </c:pt>
                <c:pt idx="359">
                  <c:v>83.972478747577654</c:v>
                </c:pt>
                <c:pt idx="360">
                  <c:v>83.754263115051927</c:v>
                </c:pt>
                <c:pt idx="361">
                  <c:v>83.511046546423074</c:v>
                </c:pt>
                <c:pt idx="362">
                  <c:v>83.282197831695967</c:v>
                </c:pt>
                <c:pt idx="363">
                  <c:v>83.049807678014815</c:v>
                </c:pt>
                <c:pt idx="364">
                  <c:v>82.802329081218829</c:v>
                </c:pt>
                <c:pt idx="365">
                  <c:v>82.566274474360796</c:v>
                </c:pt>
                <c:pt idx="366">
                  <c:v>82.299348745668837</c:v>
                </c:pt>
                <c:pt idx="367">
                  <c:v>82.02734373898258</c:v>
                </c:pt>
                <c:pt idx="368">
                  <c:v>81.760576189534305</c:v>
                </c:pt>
                <c:pt idx="369">
                  <c:v>81.492710173755952</c:v>
                </c:pt>
                <c:pt idx="370">
                  <c:v>81.218402796938079</c:v>
                </c:pt>
                <c:pt idx="371">
                  <c:v>80.88117564929594</c:v>
                </c:pt>
                <c:pt idx="372">
                  <c:v>80.595171865931079</c:v>
                </c:pt>
                <c:pt idx="373">
                  <c:v>80.274043743977202</c:v>
                </c:pt>
                <c:pt idx="374">
                  <c:v>79.971431255208628</c:v>
                </c:pt>
                <c:pt idx="375">
                  <c:v>79.658897473557886</c:v>
                </c:pt>
                <c:pt idx="376">
                  <c:v>79.31003543799838</c:v>
                </c:pt>
                <c:pt idx="377">
                  <c:v>78.911364839942593</c:v>
                </c:pt>
                <c:pt idx="378">
                  <c:v>78.546772855917908</c:v>
                </c:pt>
                <c:pt idx="379">
                  <c:v>78.220996040304286</c:v>
                </c:pt>
                <c:pt idx="380">
                  <c:v>77.860226700218348</c:v>
                </c:pt>
                <c:pt idx="381">
                  <c:v>77.477646339475172</c:v>
                </c:pt>
                <c:pt idx="382">
                  <c:v>77.075284911597322</c:v>
                </c:pt>
                <c:pt idx="383">
                  <c:v>76.64893313018986</c:v>
                </c:pt>
                <c:pt idx="384">
                  <c:v>76.260429876498264</c:v>
                </c:pt>
                <c:pt idx="385">
                  <c:v>75.863411354848097</c:v>
                </c:pt>
                <c:pt idx="386">
                  <c:v>75.438307419120491</c:v>
                </c:pt>
                <c:pt idx="387">
                  <c:v>74.961303460262599</c:v>
                </c:pt>
                <c:pt idx="388">
                  <c:v>74.50068850893517</c:v>
                </c:pt>
                <c:pt idx="389">
                  <c:v>74.077781494349466</c:v>
                </c:pt>
                <c:pt idx="390">
                  <c:v>73.663152473097767</c:v>
                </c:pt>
                <c:pt idx="391">
                  <c:v>73.104001286356507</c:v>
                </c:pt>
                <c:pt idx="392">
                  <c:v>72.489241681429803</c:v>
                </c:pt>
                <c:pt idx="393">
                  <c:v>71.916689293000175</c:v>
                </c:pt>
                <c:pt idx="394">
                  <c:v>71.345520964314048</c:v>
                </c:pt>
                <c:pt idx="395">
                  <c:v>70.74677690126596</c:v>
                </c:pt>
                <c:pt idx="396">
                  <c:v>70.102358878200747</c:v>
                </c:pt>
                <c:pt idx="397">
                  <c:v>69.266685816748407</c:v>
                </c:pt>
                <c:pt idx="398">
                  <c:v>68.459432116130344</c:v>
                </c:pt>
                <c:pt idx="399">
                  <c:v>67.705352660967591</c:v>
                </c:pt>
                <c:pt idx="400">
                  <c:v>66.912128490583854</c:v>
                </c:pt>
                <c:pt idx="401">
                  <c:v>66.037873135398115</c:v>
                </c:pt>
                <c:pt idx="402">
                  <c:v>64.999209110116652</c:v>
                </c:pt>
                <c:pt idx="403">
                  <c:v>63.967109471615743</c:v>
                </c:pt>
                <c:pt idx="404">
                  <c:v>63.008176055202441</c:v>
                </c:pt>
                <c:pt idx="405">
                  <c:v>62.070179279418355</c:v>
                </c:pt>
                <c:pt idx="406">
                  <c:v>61.141356830658147</c:v>
                </c:pt>
                <c:pt idx="407">
                  <c:v>59.973733632251154</c:v>
                </c:pt>
                <c:pt idx="408">
                  <c:v>58.825948608143335</c:v>
                </c:pt>
                <c:pt idx="409">
                  <c:v>57.93965413431448</c:v>
                </c:pt>
                <c:pt idx="410">
                  <c:v>56.880448910753884</c:v>
                </c:pt>
                <c:pt idx="411">
                  <c:v>55.795574869094672</c:v>
                </c:pt>
                <c:pt idx="412">
                  <c:v>54.595960128861847</c:v>
                </c:pt>
                <c:pt idx="413">
                  <c:v>53.365983946510546</c:v>
                </c:pt>
                <c:pt idx="414">
                  <c:v>52.248788839251937</c:v>
                </c:pt>
                <c:pt idx="415">
                  <c:v>51.170769189251843</c:v>
                </c:pt>
                <c:pt idx="416">
                  <c:v>49.858905030340033</c:v>
                </c:pt>
                <c:pt idx="417">
                  <c:v>48.471660174483752</c:v>
                </c:pt>
                <c:pt idx="418">
                  <c:v>46.832630751786084</c:v>
                </c:pt>
                <c:pt idx="419">
                  <c:v>45.471401814553296</c:v>
                </c:pt>
                <c:pt idx="420">
                  <c:v>44.070826052495732</c:v>
                </c:pt>
                <c:pt idx="421">
                  <c:v>42.406628714557449</c:v>
                </c:pt>
                <c:pt idx="422">
                  <c:v>40.713212365745413</c:v>
                </c:pt>
                <c:pt idx="423">
                  <c:v>39.204376785048744</c:v>
                </c:pt>
                <c:pt idx="424">
                  <c:v>37.776673461233258</c:v>
                </c:pt>
                <c:pt idx="425">
                  <c:v>36.43193240363663</c:v>
                </c:pt>
                <c:pt idx="426">
                  <c:v>35.052414107975856</c:v>
                </c:pt>
                <c:pt idx="427">
                  <c:v>33.68139569197762</c:v>
                </c:pt>
                <c:pt idx="428">
                  <c:v>32.243529412226657</c:v>
                </c:pt>
                <c:pt idx="429">
                  <c:v>31.186855033528449</c:v>
                </c:pt>
                <c:pt idx="430">
                  <c:v>30.112363645677998</c:v>
                </c:pt>
                <c:pt idx="431">
                  <c:v>28.945733453093148</c:v>
                </c:pt>
                <c:pt idx="432">
                  <c:v>27.73564378686623</c:v>
                </c:pt>
                <c:pt idx="433">
                  <c:v>26.619169268820716</c:v>
                </c:pt>
                <c:pt idx="434">
                  <c:v>25.587900068469548</c:v>
                </c:pt>
                <c:pt idx="435">
                  <c:v>24.623808278681043</c:v>
                </c:pt>
                <c:pt idx="436">
                  <c:v>23.586490959666968</c:v>
                </c:pt>
                <c:pt idx="437">
                  <c:v>22.427879520611452</c:v>
                </c:pt>
                <c:pt idx="438">
                  <c:v>21.392844806522415</c:v>
                </c:pt>
                <c:pt idx="439">
                  <c:v>20.405628243338448</c:v>
                </c:pt>
                <c:pt idx="440">
                  <c:v>19.421039197149113</c:v>
                </c:pt>
                <c:pt idx="441">
                  <c:v>18.340162461195998</c:v>
                </c:pt>
                <c:pt idx="442">
                  <c:v>17.342831272383588</c:v>
                </c:pt>
                <c:pt idx="443">
                  <c:v>16.386194731927358</c:v>
                </c:pt>
                <c:pt idx="444">
                  <c:v>15.525759103224141</c:v>
                </c:pt>
                <c:pt idx="445">
                  <c:v>14.723339723345918</c:v>
                </c:pt>
                <c:pt idx="446">
                  <c:v>13.818386813865967</c:v>
                </c:pt>
                <c:pt idx="447">
                  <c:v>13.012084377165216</c:v>
                </c:pt>
                <c:pt idx="448">
                  <c:v>12.10178854993941</c:v>
                </c:pt>
                <c:pt idx="449">
                  <c:v>11.285865810128739</c:v>
                </c:pt>
                <c:pt idx="450">
                  <c:v>10.541786728255417</c:v>
                </c:pt>
                <c:pt idx="451">
                  <c:v>9.6540038410728055</c:v>
                </c:pt>
                <c:pt idx="452">
                  <c:v>8.6852562301712766</c:v>
                </c:pt>
                <c:pt idx="453">
                  <c:v>7.5598309070128007</c:v>
                </c:pt>
                <c:pt idx="454">
                  <c:v>6.5279993001476679</c:v>
                </c:pt>
                <c:pt idx="455">
                  <c:v>5.5585717431029673</c:v>
                </c:pt>
                <c:pt idx="456">
                  <c:v>4.4937341659163383</c:v>
                </c:pt>
                <c:pt idx="457">
                  <c:v>3.5472712829418791</c:v>
                </c:pt>
                <c:pt idx="458">
                  <c:v>2.667613978156961</c:v>
                </c:pt>
                <c:pt idx="459">
                  <c:v>2.0224918426432477</c:v>
                </c:pt>
                <c:pt idx="460">
                  <c:v>1.5890164066468255</c:v>
                </c:pt>
                <c:pt idx="461">
                  <c:v>1.1666724885144117</c:v>
                </c:pt>
                <c:pt idx="462">
                  <c:v>0.87973989512892148</c:v>
                </c:pt>
                <c:pt idx="463">
                  <c:v>0.59050753886830787</c:v>
                </c:pt>
                <c:pt idx="464">
                  <c:v>0.38065616846833211</c:v>
                </c:pt>
                <c:pt idx="465">
                  <c:v>0.24799215963736584</c:v>
                </c:pt>
                <c:pt idx="466">
                  <c:v>0.14173228354256412</c:v>
                </c:pt>
                <c:pt idx="467">
                  <c:v>8.1945666245746826E-2</c:v>
                </c:pt>
                <c:pt idx="468">
                  <c:v>4.1504513402260391E-2</c:v>
                </c:pt>
                <c:pt idx="469">
                  <c:v>3.64596695077797E-2</c:v>
                </c:pt>
                <c:pt idx="470">
                  <c:v>2.2597937319418816E-2</c:v>
                </c:pt>
                <c:pt idx="471">
                  <c:v>3.040214652272161E-2</c:v>
                </c:pt>
                <c:pt idx="472">
                  <c:v>2.4233142739031828E-2</c:v>
                </c:pt>
                <c:pt idx="473">
                  <c:v>2.6405707398844305E-2</c:v>
                </c:pt>
                <c:pt idx="474">
                  <c:v>4.2175693791488979E-2</c:v>
                </c:pt>
                <c:pt idx="475">
                  <c:v>3.5988342298242659E-2</c:v>
                </c:pt>
                <c:pt idx="476">
                  <c:v>3.376879917477793E-2</c:v>
                </c:pt>
                <c:pt idx="477">
                  <c:v>1.5416389611060351E-2</c:v>
                </c:pt>
                <c:pt idx="478">
                  <c:v>3.0150097198864641E-2</c:v>
                </c:pt>
                <c:pt idx="479">
                  <c:v>1.8880301016558913E-2</c:v>
                </c:pt>
                <c:pt idx="480">
                  <c:v>3.657983499536286E-2</c:v>
                </c:pt>
                <c:pt idx="481">
                  <c:v>2.4200650213720691E-2</c:v>
                </c:pt>
                <c:pt idx="482">
                  <c:v>2.1805660323996476E-2</c:v>
                </c:pt>
                <c:pt idx="483">
                  <c:v>2.7006588499987067E-2</c:v>
                </c:pt>
                <c:pt idx="484">
                  <c:v>3.0039204253874491E-2</c:v>
                </c:pt>
                <c:pt idx="485">
                  <c:v>3.0208793999689364E-2</c:v>
                </c:pt>
                <c:pt idx="486">
                  <c:v>3.6606584207758218E-2</c:v>
                </c:pt>
                <c:pt idx="487">
                  <c:v>2.5399462447404018E-2</c:v>
                </c:pt>
                <c:pt idx="488">
                  <c:v>3.0787864667602357E-2</c:v>
                </c:pt>
                <c:pt idx="489">
                  <c:v>3.1694175513580725E-2</c:v>
                </c:pt>
                <c:pt idx="490">
                  <c:v>3.4427362290034194E-2</c:v>
                </c:pt>
                <c:pt idx="491">
                  <c:v>2.3537493738168602E-2</c:v>
                </c:pt>
                <c:pt idx="492">
                  <c:v>1.9269803703220238E-2</c:v>
                </c:pt>
                <c:pt idx="493">
                  <c:v>2.614938437889814E-2</c:v>
                </c:pt>
                <c:pt idx="494">
                  <c:v>3.0915622827990895E-2</c:v>
                </c:pt>
                <c:pt idx="495">
                  <c:v>2.7197761263974034E-2</c:v>
                </c:pt>
                <c:pt idx="496">
                  <c:v>2.2678985194071837E-2</c:v>
                </c:pt>
                <c:pt idx="497">
                  <c:v>1.7716237225475582E-2</c:v>
                </c:pt>
                <c:pt idx="498">
                  <c:v>1.9801104239544173E-2</c:v>
                </c:pt>
                <c:pt idx="499">
                  <c:v>2.0070969201889298E-2</c:v>
                </c:pt>
                <c:pt idx="500">
                  <c:v>2.2786793016069253E-2</c:v>
                </c:pt>
                <c:pt idx="501">
                  <c:v>2.1889149708463902E-2</c:v>
                </c:pt>
                <c:pt idx="502">
                  <c:v>1.6702419988418527E-2</c:v>
                </c:pt>
                <c:pt idx="503">
                  <c:v>1.4242322759494882E-2</c:v>
                </c:pt>
                <c:pt idx="504">
                  <c:v>1.1457431136718963E-2</c:v>
                </c:pt>
                <c:pt idx="505">
                  <c:v>1.6201659633418127E-2</c:v>
                </c:pt>
                <c:pt idx="506">
                  <c:v>1.9835941717719328E-2</c:v>
                </c:pt>
                <c:pt idx="507">
                  <c:v>2.1105439409699122E-2</c:v>
                </c:pt>
                <c:pt idx="508">
                  <c:v>1.758909265035535E-2</c:v>
                </c:pt>
                <c:pt idx="509">
                  <c:v>1.396380634968211E-2</c:v>
                </c:pt>
                <c:pt idx="510">
                  <c:v>1.6674789001319947E-2</c:v>
                </c:pt>
                <c:pt idx="511">
                  <c:v>1.9710320399616295E-2</c:v>
                </c:pt>
                <c:pt idx="512">
                  <c:v>1.8396324351238801E-2</c:v>
                </c:pt>
                <c:pt idx="513">
                  <c:v>1.5756815600742251E-2</c:v>
                </c:pt>
                <c:pt idx="514">
                  <c:v>1.2808645010368339E-2</c:v>
                </c:pt>
                <c:pt idx="515">
                  <c:v>1.2799238384576061E-2</c:v>
                </c:pt>
                <c:pt idx="516">
                  <c:v>1.6179441571597841E-2</c:v>
                </c:pt>
                <c:pt idx="517">
                  <c:v>1.6985127497411129E-2</c:v>
                </c:pt>
                <c:pt idx="518">
                  <c:v>8.7620135714513003E-3</c:v>
                </c:pt>
                <c:pt idx="519">
                  <c:v>1.6555181316431945E-2</c:v>
                </c:pt>
                <c:pt idx="520">
                  <c:v>1.4819933462820879E-2</c:v>
                </c:pt>
                <c:pt idx="521">
                  <c:v>2.0334449369004668E-2</c:v>
                </c:pt>
                <c:pt idx="522">
                  <c:v>1.8675981061431937E-2</c:v>
                </c:pt>
                <c:pt idx="523">
                  <c:v>1.6945797477619231E-2</c:v>
                </c:pt>
                <c:pt idx="524">
                  <c:v>1.0753254052763785E-2</c:v>
                </c:pt>
                <c:pt idx="525">
                  <c:v>1.4840798828917224E-2</c:v>
                </c:pt>
                <c:pt idx="526">
                  <c:v>1.6645148827987528E-2</c:v>
                </c:pt>
                <c:pt idx="527">
                  <c:v>1.4365075634713828E-2</c:v>
                </c:pt>
                <c:pt idx="528">
                  <c:v>1.2016837876293639E-2</c:v>
                </c:pt>
                <c:pt idx="529">
                  <c:v>1.8041015518056119E-2</c:v>
                </c:pt>
                <c:pt idx="530">
                  <c:v>1.5481285626107472E-2</c:v>
                </c:pt>
                <c:pt idx="531">
                  <c:v>1.6648400227508447E-2</c:v>
                </c:pt>
                <c:pt idx="532">
                  <c:v>1.9446404706864737E-2</c:v>
                </c:pt>
                <c:pt idx="533">
                  <c:v>1.698129682529698E-2</c:v>
                </c:pt>
                <c:pt idx="534">
                  <c:v>9.9221394284683406E-3</c:v>
                </c:pt>
                <c:pt idx="535">
                  <c:v>1.7487554844867581E-2</c:v>
                </c:pt>
                <c:pt idx="536">
                  <c:v>1.9985926532494657E-2</c:v>
                </c:pt>
                <c:pt idx="537">
                  <c:v>1.5784551714321356E-2</c:v>
                </c:pt>
                <c:pt idx="538">
                  <c:v>1.1671243550005936E-2</c:v>
                </c:pt>
                <c:pt idx="539">
                  <c:v>1.6583327212502285E-2</c:v>
                </c:pt>
                <c:pt idx="540">
                  <c:v>1.6551500841458809E-2</c:v>
                </c:pt>
                <c:pt idx="541">
                  <c:v>1.3417146681362157E-2</c:v>
                </c:pt>
                <c:pt idx="542">
                  <c:v>1.7609826075634959E-2</c:v>
                </c:pt>
                <c:pt idx="543">
                  <c:v>1.7866282107589133E-2</c:v>
                </c:pt>
                <c:pt idx="544">
                  <c:v>1.4482172090209621E-2</c:v>
                </c:pt>
                <c:pt idx="545">
                  <c:v>2.0013100535577172E-2</c:v>
                </c:pt>
                <c:pt idx="546">
                  <c:v>1.2890087659316677E-2</c:v>
                </c:pt>
                <c:pt idx="547">
                  <c:v>1.3159314352921624E-2</c:v>
                </c:pt>
                <c:pt idx="548">
                  <c:v>1.4765335500508838E-2</c:v>
                </c:pt>
                <c:pt idx="549">
                  <c:v>1.7868258052339148E-2</c:v>
                </c:pt>
                <c:pt idx="550">
                  <c:v>2.3131964694052338E-2</c:v>
                </c:pt>
                <c:pt idx="551">
                  <c:v>1.710699966911812E-2</c:v>
                </c:pt>
                <c:pt idx="552">
                  <c:v>1.0038732781132678E-2</c:v>
                </c:pt>
                <c:pt idx="553">
                  <c:v>1.5564747125047414E-2</c:v>
                </c:pt>
                <c:pt idx="554">
                  <c:v>1.0838584210313411E-2</c:v>
                </c:pt>
                <c:pt idx="555">
                  <c:v>1.3829297588005433E-2</c:v>
                </c:pt>
                <c:pt idx="556">
                  <c:v>1.7987848563612328E-2</c:v>
                </c:pt>
                <c:pt idx="557">
                  <c:v>1.6079667303998325E-2</c:v>
                </c:pt>
                <c:pt idx="558">
                  <c:v>1.3983588280680696E-2</c:v>
                </c:pt>
                <c:pt idx="559">
                  <c:v>1.853214074949712E-2</c:v>
                </c:pt>
                <c:pt idx="560">
                  <c:v>1.9424834566024212E-2</c:v>
                </c:pt>
                <c:pt idx="561">
                  <c:v>1.536751244361112E-2</c:v>
                </c:pt>
                <c:pt idx="562">
                  <c:v>1.9700339857187121E-2</c:v>
                </c:pt>
                <c:pt idx="563">
                  <c:v>1.3997145242793749E-2</c:v>
                </c:pt>
                <c:pt idx="564">
                  <c:v>8.9600163108474271E-3</c:v>
                </c:pt>
                <c:pt idx="565">
                  <c:v>1.7084207702179124E-2</c:v>
                </c:pt>
                <c:pt idx="566">
                  <c:v>1.7251378479268931E-2</c:v>
                </c:pt>
                <c:pt idx="567">
                  <c:v>2.0434535790953758E-2</c:v>
                </c:pt>
                <c:pt idx="568">
                  <c:v>1.6385891930344534E-2</c:v>
                </c:pt>
                <c:pt idx="569">
                  <c:v>2.2525627773907882E-2</c:v>
                </c:pt>
                <c:pt idx="570">
                  <c:v>2.1120693415214616E-2</c:v>
                </c:pt>
                <c:pt idx="571">
                  <c:v>1.8944387130381331E-2</c:v>
                </c:pt>
                <c:pt idx="572">
                  <c:v>1.43257037923898E-2</c:v>
                </c:pt>
                <c:pt idx="573">
                  <c:v>1.9768440081748512E-2</c:v>
                </c:pt>
                <c:pt idx="574">
                  <c:v>1.3989198581588468E-2</c:v>
                </c:pt>
                <c:pt idx="575">
                  <c:v>1.5462854248450295E-2</c:v>
                </c:pt>
                <c:pt idx="576">
                  <c:v>2.105239367264122E-2</c:v>
                </c:pt>
                <c:pt idx="577">
                  <c:v>1.6899660025811152E-2</c:v>
                </c:pt>
                <c:pt idx="578">
                  <c:v>2.1578590235980823E-2</c:v>
                </c:pt>
                <c:pt idx="579">
                  <c:v>2.6048012849938559E-2</c:v>
                </c:pt>
                <c:pt idx="580">
                  <c:v>2.3370663012474046E-2</c:v>
                </c:pt>
                <c:pt idx="581">
                  <c:v>2.1895772642182176E-2</c:v>
                </c:pt>
                <c:pt idx="582">
                  <c:v>2.0395894466518859E-2</c:v>
                </c:pt>
                <c:pt idx="583">
                  <c:v>2.3586523233623192E-2</c:v>
                </c:pt>
                <c:pt idx="584">
                  <c:v>2.6191501304337832E-2</c:v>
                </c:pt>
                <c:pt idx="585">
                  <c:v>1.7403445436466065E-2</c:v>
                </c:pt>
                <c:pt idx="586">
                  <c:v>2.3727119644375957E-2</c:v>
                </c:pt>
                <c:pt idx="587">
                  <c:v>2.8401274138334428E-2</c:v>
                </c:pt>
                <c:pt idx="588">
                  <c:v>2.5380904484886436E-2</c:v>
                </c:pt>
                <c:pt idx="589">
                  <c:v>2.753239030054954E-2</c:v>
                </c:pt>
                <c:pt idx="590">
                  <c:v>2.2929880280543793E-2</c:v>
                </c:pt>
                <c:pt idx="591">
                  <c:v>1.7943899451897841E-2</c:v>
                </c:pt>
                <c:pt idx="592">
                  <c:v>2.710463461356467E-2</c:v>
                </c:pt>
                <c:pt idx="593">
                  <c:v>2.4230265715099425E-2</c:v>
                </c:pt>
                <c:pt idx="594">
                  <c:v>2.4780980245499219E-2</c:v>
                </c:pt>
                <c:pt idx="595">
                  <c:v>2.114048071368772E-2</c:v>
                </c:pt>
                <c:pt idx="596">
                  <c:v>1.8788255658864775E-2</c:v>
                </c:pt>
                <c:pt idx="597">
                  <c:v>2.2259086073044013E-2</c:v>
                </c:pt>
                <c:pt idx="598">
                  <c:v>3.184692364475962E-2</c:v>
                </c:pt>
                <c:pt idx="599">
                  <c:v>3.3218490130586122E-2</c:v>
                </c:pt>
                <c:pt idx="600">
                  <c:v>3.1118604035916764E-2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E6A-4EEF-9615-E1816AF76FA7}"/>
            </c:ext>
          </c:extLst>
        </c:ser>
        <c:ser>
          <c:idx val="7"/>
          <c:order val="7"/>
          <c:tx>
            <c:v>INEOS 153F German - 2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'OR4-22_Air_Measurements'!$AP$3:$AP$603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'OR4-22_Air_Measurements'!$AQ$3:$AQ$603</c:f>
              <c:numCache>
                <c:formatCode>General</c:formatCode>
                <c:ptCount val="601"/>
                <c:pt idx="0">
                  <c:v>100</c:v>
                </c:pt>
                <c:pt idx="1">
                  <c:v>99.995165411757313</c:v>
                </c:pt>
                <c:pt idx="2">
                  <c:v>100.0185250413694</c:v>
                </c:pt>
                <c:pt idx="3">
                  <c:v>100.08193489588781</c:v>
                </c:pt>
                <c:pt idx="4">
                  <c:v>100.02474222143221</c:v>
                </c:pt>
                <c:pt idx="5">
                  <c:v>100.07505803869749</c:v>
                </c:pt>
                <c:pt idx="6">
                  <c:v>100.18200626383279</c:v>
                </c:pt>
                <c:pt idx="7">
                  <c:v>100.21078784839472</c:v>
                </c:pt>
                <c:pt idx="8">
                  <c:v>100.15502295236917</c:v>
                </c:pt>
                <c:pt idx="9">
                  <c:v>100.20217595567111</c:v>
                </c:pt>
                <c:pt idx="10">
                  <c:v>100.18409371939036</c:v>
                </c:pt>
                <c:pt idx="11">
                  <c:v>100.20596229747402</c:v>
                </c:pt>
                <c:pt idx="12">
                  <c:v>100.17462335214432</c:v>
                </c:pt>
                <c:pt idx="13">
                  <c:v>100.10502341768463</c:v>
                </c:pt>
                <c:pt idx="14">
                  <c:v>100.1208284383349</c:v>
                </c:pt>
                <c:pt idx="15">
                  <c:v>100.05446361641448</c:v>
                </c:pt>
                <c:pt idx="16">
                  <c:v>100.12553651591416</c:v>
                </c:pt>
                <c:pt idx="17">
                  <c:v>100.1499443801216</c:v>
                </c:pt>
                <c:pt idx="18">
                  <c:v>99.905901839957437</c:v>
                </c:pt>
                <c:pt idx="19">
                  <c:v>99.952087920873055</c:v>
                </c:pt>
                <c:pt idx="20">
                  <c:v>99.943304342720538</c:v>
                </c:pt>
                <c:pt idx="21">
                  <c:v>100.01463026354705</c:v>
                </c:pt>
                <c:pt idx="22">
                  <c:v>99.957039982457189</c:v>
                </c:pt>
                <c:pt idx="23">
                  <c:v>99.735317839098414</c:v>
                </c:pt>
                <c:pt idx="24">
                  <c:v>99.870189174273222</c:v>
                </c:pt>
                <c:pt idx="25">
                  <c:v>99.759924524389646</c:v>
                </c:pt>
                <c:pt idx="26">
                  <c:v>99.542286930770572</c:v>
                </c:pt>
                <c:pt idx="27">
                  <c:v>99.39028219521289</c:v>
                </c:pt>
                <c:pt idx="28">
                  <c:v>99.474666015849039</c:v>
                </c:pt>
                <c:pt idx="29">
                  <c:v>99.601232703559006</c:v>
                </c:pt>
                <c:pt idx="30">
                  <c:v>99.337192145140975</c:v>
                </c:pt>
                <c:pt idx="31">
                  <c:v>99.169147442250193</c:v>
                </c:pt>
                <c:pt idx="32">
                  <c:v>99.178916005588562</c:v>
                </c:pt>
                <c:pt idx="33">
                  <c:v>98.874789072976256</c:v>
                </c:pt>
                <c:pt idx="34">
                  <c:v>98.830780808993651</c:v>
                </c:pt>
                <c:pt idx="35">
                  <c:v>98.51449963770412</c:v>
                </c:pt>
                <c:pt idx="36">
                  <c:v>98.43136287274713</c:v>
                </c:pt>
                <c:pt idx="37">
                  <c:v>98.30008811930233</c:v>
                </c:pt>
                <c:pt idx="38">
                  <c:v>98.27226440796025</c:v>
                </c:pt>
                <c:pt idx="39">
                  <c:v>98.087601384662264</c:v>
                </c:pt>
                <c:pt idx="40">
                  <c:v>98.023558976826777</c:v>
                </c:pt>
                <c:pt idx="41">
                  <c:v>98.18834145521231</c:v>
                </c:pt>
                <c:pt idx="42">
                  <c:v>98.095860845517151</c:v>
                </c:pt>
                <c:pt idx="43">
                  <c:v>98.050117557845709</c:v>
                </c:pt>
                <c:pt idx="44">
                  <c:v>98.138847975025939</c:v>
                </c:pt>
                <c:pt idx="45">
                  <c:v>98.188332429734771</c:v>
                </c:pt>
                <c:pt idx="46">
                  <c:v>98.304624487763775</c:v>
                </c:pt>
                <c:pt idx="47">
                  <c:v>98.355346960829777</c:v>
                </c:pt>
                <c:pt idx="48">
                  <c:v>98.442785147565345</c:v>
                </c:pt>
                <c:pt idx="49">
                  <c:v>98.587569631385932</c:v>
                </c:pt>
                <c:pt idx="50">
                  <c:v>98.697996941220893</c:v>
                </c:pt>
                <c:pt idx="51">
                  <c:v>98.801800415192375</c:v>
                </c:pt>
                <c:pt idx="52">
                  <c:v>98.802216096470588</c:v>
                </c:pt>
                <c:pt idx="53">
                  <c:v>98.953488868169245</c:v>
                </c:pt>
                <c:pt idx="54">
                  <c:v>98.986987555788005</c:v>
                </c:pt>
                <c:pt idx="55">
                  <c:v>98.948292822580271</c:v>
                </c:pt>
                <c:pt idx="56">
                  <c:v>99.011015888005176</c:v>
                </c:pt>
                <c:pt idx="57">
                  <c:v>99.187536935634171</c:v>
                </c:pt>
                <c:pt idx="58">
                  <c:v>99.137871746329949</c:v>
                </c:pt>
                <c:pt idx="59">
                  <c:v>99.171469844490616</c:v>
                </c:pt>
                <c:pt idx="60">
                  <c:v>99.267294002744492</c:v>
                </c:pt>
                <c:pt idx="61">
                  <c:v>99.337833747624515</c:v>
                </c:pt>
                <c:pt idx="62">
                  <c:v>99.275499239667411</c:v>
                </c:pt>
                <c:pt idx="63">
                  <c:v>99.307018919592494</c:v>
                </c:pt>
                <c:pt idx="64">
                  <c:v>99.298967305298959</c:v>
                </c:pt>
                <c:pt idx="65">
                  <c:v>99.253486076276346</c:v>
                </c:pt>
                <c:pt idx="66">
                  <c:v>99.254805418686971</c:v>
                </c:pt>
                <c:pt idx="67">
                  <c:v>99.157201050134304</c:v>
                </c:pt>
                <c:pt idx="68">
                  <c:v>99.060482268070047</c:v>
                </c:pt>
                <c:pt idx="69">
                  <c:v>99.10917149766594</c:v>
                </c:pt>
                <c:pt idx="70">
                  <c:v>99.060925061314236</c:v>
                </c:pt>
                <c:pt idx="71">
                  <c:v>99.005575858411362</c:v>
                </c:pt>
                <c:pt idx="72">
                  <c:v>98.834657512172015</c:v>
                </c:pt>
                <c:pt idx="73">
                  <c:v>98.733691532261133</c:v>
                </c:pt>
                <c:pt idx="74">
                  <c:v>98.494845025841471</c:v>
                </c:pt>
                <c:pt idx="75">
                  <c:v>98.205529079527125</c:v>
                </c:pt>
                <c:pt idx="76">
                  <c:v>97.890675698512098</c:v>
                </c:pt>
                <c:pt idx="77">
                  <c:v>97.339244001230355</c:v>
                </c:pt>
                <c:pt idx="78">
                  <c:v>96.77837807414609</c:v>
                </c:pt>
                <c:pt idx="79">
                  <c:v>96.129459481653129</c:v>
                </c:pt>
                <c:pt idx="80">
                  <c:v>95.367691766542862</c:v>
                </c:pt>
                <c:pt idx="81">
                  <c:v>94.602101572186172</c:v>
                </c:pt>
                <c:pt idx="82">
                  <c:v>93.853518267548949</c:v>
                </c:pt>
                <c:pt idx="83">
                  <c:v>93.396067256968351</c:v>
                </c:pt>
                <c:pt idx="84">
                  <c:v>93.111866032189511</c:v>
                </c:pt>
                <c:pt idx="85">
                  <c:v>93.045808443683427</c:v>
                </c:pt>
                <c:pt idx="86">
                  <c:v>93.326033566586446</c:v>
                </c:pt>
                <c:pt idx="87">
                  <c:v>93.673707895293177</c:v>
                </c:pt>
                <c:pt idx="88">
                  <c:v>94.129387732896973</c:v>
                </c:pt>
                <c:pt idx="89">
                  <c:v>94.600176776579985</c:v>
                </c:pt>
                <c:pt idx="90">
                  <c:v>95.070035047164637</c:v>
                </c:pt>
                <c:pt idx="91">
                  <c:v>95.554740453335228</c:v>
                </c:pt>
                <c:pt idx="92">
                  <c:v>95.942221034787863</c:v>
                </c:pt>
                <c:pt idx="93">
                  <c:v>96.269553974382873</c:v>
                </c:pt>
                <c:pt idx="94">
                  <c:v>96.540001484781087</c:v>
                </c:pt>
                <c:pt idx="95">
                  <c:v>96.700681350627391</c:v>
                </c:pt>
                <c:pt idx="96">
                  <c:v>96.932298567987971</c:v>
                </c:pt>
                <c:pt idx="97">
                  <c:v>97.04172281799309</c:v>
                </c:pt>
                <c:pt idx="98">
                  <c:v>97.177533951743783</c:v>
                </c:pt>
                <c:pt idx="99">
                  <c:v>97.265089611820798</c:v>
                </c:pt>
                <c:pt idx="100">
                  <c:v>97.299907653694618</c:v>
                </c:pt>
                <c:pt idx="101">
                  <c:v>97.298082256785861</c:v>
                </c:pt>
                <c:pt idx="102">
                  <c:v>97.313643293431298</c:v>
                </c:pt>
                <c:pt idx="103">
                  <c:v>97.267764457774447</c:v>
                </c:pt>
                <c:pt idx="104">
                  <c:v>97.330243539194484</c:v>
                </c:pt>
                <c:pt idx="105">
                  <c:v>97.248525515345563</c:v>
                </c:pt>
                <c:pt idx="106">
                  <c:v>97.12083829446432</c:v>
                </c:pt>
                <c:pt idx="107">
                  <c:v>97.067775344513905</c:v>
                </c:pt>
                <c:pt idx="108">
                  <c:v>97.009715158213865</c:v>
                </c:pt>
                <c:pt idx="109">
                  <c:v>96.946657735564202</c:v>
                </c:pt>
                <c:pt idx="110">
                  <c:v>96.775007425465859</c:v>
                </c:pt>
                <c:pt idx="111">
                  <c:v>96.76164229224193</c:v>
                </c:pt>
                <c:pt idx="112">
                  <c:v>96.640154176779504</c:v>
                </c:pt>
                <c:pt idx="113">
                  <c:v>96.529672643012603</c:v>
                </c:pt>
                <c:pt idx="114">
                  <c:v>96.337680931958104</c:v>
                </c:pt>
                <c:pt idx="115">
                  <c:v>96.302167075513239</c:v>
                </c:pt>
                <c:pt idx="116">
                  <c:v>96.222084688500161</c:v>
                </c:pt>
                <c:pt idx="117">
                  <c:v>96.054527953619058</c:v>
                </c:pt>
                <c:pt idx="118">
                  <c:v>95.921445877909491</c:v>
                </c:pt>
                <c:pt idx="119">
                  <c:v>95.817624329294034</c:v>
                </c:pt>
                <c:pt idx="120">
                  <c:v>95.635979534651995</c:v>
                </c:pt>
                <c:pt idx="121">
                  <c:v>95.465314209739503</c:v>
                </c:pt>
                <c:pt idx="122">
                  <c:v>95.313363698113776</c:v>
                </c:pt>
                <c:pt idx="123">
                  <c:v>95.175401859396018</c:v>
                </c:pt>
                <c:pt idx="124">
                  <c:v>95.00026341543159</c:v>
                </c:pt>
                <c:pt idx="125">
                  <c:v>94.818202939511309</c:v>
                </c:pt>
                <c:pt idx="126">
                  <c:v>94.663107688566228</c:v>
                </c:pt>
                <c:pt idx="127">
                  <c:v>94.437183533970767</c:v>
                </c:pt>
                <c:pt idx="128">
                  <c:v>94.221922566524086</c:v>
                </c:pt>
                <c:pt idx="129">
                  <c:v>94.094596802989116</c:v>
                </c:pt>
                <c:pt idx="130">
                  <c:v>93.887369387036429</c:v>
                </c:pt>
                <c:pt idx="131">
                  <c:v>93.67765689704747</c:v>
                </c:pt>
                <c:pt idx="132">
                  <c:v>93.472200642227136</c:v>
                </c:pt>
                <c:pt idx="133">
                  <c:v>93.311918383015069</c:v>
                </c:pt>
                <c:pt idx="134">
                  <c:v>93.115146319494286</c:v>
                </c:pt>
                <c:pt idx="135">
                  <c:v>92.877799890080595</c:v>
                </c:pt>
                <c:pt idx="136">
                  <c:v>92.706664671802415</c:v>
                </c:pt>
                <c:pt idx="137">
                  <c:v>92.462296799890993</c:v>
                </c:pt>
                <c:pt idx="138">
                  <c:v>92.282278592918345</c:v>
                </c:pt>
                <c:pt idx="139">
                  <c:v>92.015942744225839</c:v>
                </c:pt>
                <c:pt idx="140">
                  <c:v>91.857657567351453</c:v>
                </c:pt>
                <c:pt idx="141">
                  <c:v>91.560154470602626</c:v>
                </c:pt>
                <c:pt idx="142">
                  <c:v>91.305774039503532</c:v>
                </c:pt>
                <c:pt idx="143">
                  <c:v>91.169511075186648</c:v>
                </c:pt>
                <c:pt idx="144">
                  <c:v>90.949858324585918</c:v>
                </c:pt>
                <c:pt idx="145">
                  <c:v>90.685447259655149</c:v>
                </c:pt>
                <c:pt idx="146">
                  <c:v>90.46432154401441</c:v>
                </c:pt>
                <c:pt idx="147">
                  <c:v>90.156652253604051</c:v>
                </c:pt>
                <c:pt idx="148">
                  <c:v>89.936023543294993</c:v>
                </c:pt>
                <c:pt idx="149">
                  <c:v>89.77128623967495</c:v>
                </c:pt>
                <c:pt idx="150">
                  <c:v>89.517917917572149</c:v>
                </c:pt>
                <c:pt idx="151">
                  <c:v>89.239879660768608</c:v>
                </c:pt>
                <c:pt idx="152">
                  <c:v>89.063747194296312</c:v>
                </c:pt>
                <c:pt idx="153">
                  <c:v>88.831660071725551</c:v>
                </c:pt>
                <c:pt idx="154">
                  <c:v>88.611401867929246</c:v>
                </c:pt>
                <c:pt idx="155">
                  <c:v>88.399574810416738</c:v>
                </c:pt>
                <c:pt idx="156">
                  <c:v>88.049306971654275</c:v>
                </c:pt>
                <c:pt idx="157">
                  <c:v>87.909935417305988</c:v>
                </c:pt>
                <c:pt idx="158">
                  <c:v>87.725895921847595</c:v>
                </c:pt>
                <c:pt idx="159">
                  <c:v>87.467964107472895</c:v>
                </c:pt>
                <c:pt idx="160">
                  <c:v>87.266520115660796</c:v>
                </c:pt>
                <c:pt idx="161">
                  <c:v>87.01626037174492</c:v>
                </c:pt>
                <c:pt idx="162">
                  <c:v>86.784769665047747</c:v>
                </c:pt>
                <c:pt idx="163">
                  <c:v>86.606820850833159</c:v>
                </c:pt>
                <c:pt idx="164">
                  <c:v>86.277454679612504</c:v>
                </c:pt>
                <c:pt idx="165">
                  <c:v>86.081640489311596</c:v>
                </c:pt>
                <c:pt idx="166">
                  <c:v>85.813506343831847</c:v>
                </c:pt>
                <c:pt idx="167">
                  <c:v>85.56487319942984</c:v>
                </c:pt>
                <c:pt idx="168">
                  <c:v>85.318191962599983</c:v>
                </c:pt>
                <c:pt idx="169">
                  <c:v>85.103057505816707</c:v>
                </c:pt>
                <c:pt idx="170">
                  <c:v>84.793219435795294</c:v>
                </c:pt>
                <c:pt idx="171">
                  <c:v>84.528564386859685</c:v>
                </c:pt>
                <c:pt idx="172">
                  <c:v>84.347262986764378</c:v>
                </c:pt>
                <c:pt idx="173">
                  <c:v>84.014327357624168</c:v>
                </c:pt>
                <c:pt idx="174">
                  <c:v>83.747910173033731</c:v>
                </c:pt>
                <c:pt idx="175">
                  <c:v>83.44848226883424</c:v>
                </c:pt>
                <c:pt idx="176">
                  <c:v>83.294507562904883</c:v>
                </c:pt>
                <c:pt idx="177">
                  <c:v>83.058579886443709</c:v>
                </c:pt>
                <c:pt idx="178">
                  <c:v>82.72209286218343</c:v>
                </c:pt>
                <c:pt idx="179">
                  <c:v>82.469610126569023</c:v>
                </c:pt>
                <c:pt idx="180">
                  <c:v>82.219531117248508</c:v>
                </c:pt>
                <c:pt idx="181">
                  <c:v>82.001134459648924</c:v>
                </c:pt>
                <c:pt idx="182">
                  <c:v>81.775589837043711</c:v>
                </c:pt>
                <c:pt idx="183">
                  <c:v>81.427734773741619</c:v>
                </c:pt>
                <c:pt idx="184">
                  <c:v>81.145440269925004</c:v>
                </c:pt>
                <c:pt idx="185">
                  <c:v>80.877712780245943</c:v>
                </c:pt>
                <c:pt idx="186">
                  <c:v>80.572483377261904</c:v>
                </c:pt>
                <c:pt idx="187">
                  <c:v>80.190632597320459</c:v>
                </c:pt>
                <c:pt idx="188">
                  <c:v>79.837644737838858</c:v>
                </c:pt>
                <c:pt idx="189">
                  <c:v>79.525755361547823</c:v>
                </c:pt>
                <c:pt idx="190">
                  <c:v>79.288797513290859</c:v>
                </c:pt>
                <c:pt idx="191">
                  <c:v>79.075244469411501</c:v>
                </c:pt>
                <c:pt idx="192">
                  <c:v>78.932926973138748</c:v>
                </c:pt>
                <c:pt idx="193">
                  <c:v>78.776476230495078</c:v>
                </c:pt>
                <c:pt idx="194">
                  <c:v>78.653388639329222</c:v>
                </c:pt>
                <c:pt idx="195">
                  <c:v>78.555016157629595</c:v>
                </c:pt>
                <c:pt idx="196">
                  <c:v>78.448411338885521</c:v>
                </c:pt>
                <c:pt idx="197">
                  <c:v>78.355370450760262</c:v>
                </c:pt>
                <c:pt idx="198">
                  <c:v>78.271745705949115</c:v>
                </c:pt>
                <c:pt idx="199">
                  <c:v>78.221068431337542</c:v>
                </c:pt>
                <c:pt idx="200">
                  <c:v>78.123518274872367</c:v>
                </c:pt>
                <c:pt idx="201">
                  <c:v>78.055273843955717</c:v>
                </c:pt>
                <c:pt idx="202">
                  <c:v>77.951913151383991</c:v>
                </c:pt>
                <c:pt idx="203">
                  <c:v>77.873412165430338</c:v>
                </c:pt>
                <c:pt idx="204">
                  <c:v>77.808167876681182</c:v>
                </c:pt>
                <c:pt idx="205">
                  <c:v>77.840717728402055</c:v>
                </c:pt>
                <c:pt idx="206">
                  <c:v>77.748065421433537</c:v>
                </c:pt>
                <c:pt idx="207">
                  <c:v>77.725510054256361</c:v>
                </c:pt>
                <c:pt idx="208">
                  <c:v>77.681917471551984</c:v>
                </c:pt>
                <c:pt idx="209">
                  <c:v>77.672700137477236</c:v>
                </c:pt>
                <c:pt idx="210">
                  <c:v>77.635053638864846</c:v>
                </c:pt>
                <c:pt idx="211">
                  <c:v>77.669844568772689</c:v>
                </c:pt>
                <c:pt idx="212">
                  <c:v>77.675347859620459</c:v>
                </c:pt>
                <c:pt idx="213">
                  <c:v>77.71558786828858</c:v>
                </c:pt>
                <c:pt idx="214">
                  <c:v>77.731438063704346</c:v>
                </c:pt>
                <c:pt idx="215">
                  <c:v>77.756189334302988</c:v>
                </c:pt>
                <c:pt idx="216">
                  <c:v>77.777054852556802</c:v>
                </c:pt>
                <c:pt idx="217">
                  <c:v>77.799384298528651</c:v>
                </c:pt>
                <c:pt idx="218">
                  <c:v>77.855673311851888</c:v>
                </c:pt>
                <c:pt idx="219">
                  <c:v>77.879945628073912</c:v>
                </c:pt>
                <c:pt idx="220">
                  <c:v>77.926438966092775</c:v>
                </c:pt>
                <c:pt idx="221">
                  <c:v>77.889840713920179</c:v>
                </c:pt>
                <c:pt idx="222">
                  <c:v>77.97488419983938</c:v>
                </c:pt>
                <c:pt idx="223">
                  <c:v>78.014319946072561</c:v>
                </c:pt>
                <c:pt idx="224">
                  <c:v>78.01347954619412</c:v>
                </c:pt>
                <c:pt idx="225">
                  <c:v>78.033098008768818</c:v>
                </c:pt>
                <c:pt idx="226">
                  <c:v>78.028254395048592</c:v>
                </c:pt>
                <c:pt idx="227">
                  <c:v>78.050068761044756</c:v>
                </c:pt>
                <c:pt idx="228">
                  <c:v>78.089612943297368</c:v>
                </c:pt>
                <c:pt idx="229">
                  <c:v>78.067184086783627</c:v>
                </c:pt>
                <c:pt idx="230">
                  <c:v>78.109321779091985</c:v>
                </c:pt>
                <c:pt idx="231">
                  <c:v>78.08360359795148</c:v>
                </c:pt>
                <c:pt idx="232">
                  <c:v>78.135058023032016</c:v>
                </c:pt>
                <c:pt idx="233">
                  <c:v>78.14821532153907</c:v>
                </c:pt>
                <c:pt idx="234">
                  <c:v>78.155643407993026</c:v>
                </c:pt>
                <c:pt idx="235">
                  <c:v>78.214634367391426</c:v>
                </c:pt>
                <c:pt idx="236">
                  <c:v>78.189566826056449</c:v>
                </c:pt>
                <c:pt idx="237">
                  <c:v>78.242683988094356</c:v>
                </c:pt>
                <c:pt idx="238">
                  <c:v>78.31714561091826</c:v>
                </c:pt>
                <c:pt idx="239">
                  <c:v>78.358343492806256</c:v>
                </c:pt>
                <c:pt idx="240">
                  <c:v>78.398050335010268</c:v>
                </c:pt>
                <c:pt idx="241">
                  <c:v>78.459887825791228</c:v>
                </c:pt>
                <c:pt idx="242">
                  <c:v>78.50254963539723</c:v>
                </c:pt>
                <c:pt idx="243">
                  <c:v>78.570369347713665</c:v>
                </c:pt>
                <c:pt idx="244">
                  <c:v>78.650496933181174</c:v>
                </c:pt>
                <c:pt idx="245">
                  <c:v>78.69956569476733</c:v>
                </c:pt>
                <c:pt idx="246">
                  <c:v>78.821677338069335</c:v>
                </c:pt>
                <c:pt idx="247">
                  <c:v>78.89868728433899</c:v>
                </c:pt>
                <c:pt idx="248">
                  <c:v>78.967853451031999</c:v>
                </c:pt>
                <c:pt idx="249">
                  <c:v>79.111616800378783</c:v>
                </c:pt>
                <c:pt idx="250">
                  <c:v>79.221980860804265</c:v>
                </c:pt>
                <c:pt idx="251">
                  <c:v>79.349035516523927</c:v>
                </c:pt>
                <c:pt idx="252">
                  <c:v>79.479027076846094</c:v>
                </c:pt>
                <c:pt idx="253">
                  <c:v>79.5760982907791</c:v>
                </c:pt>
                <c:pt idx="254">
                  <c:v>79.746320810602924</c:v>
                </c:pt>
                <c:pt idx="255">
                  <c:v>79.887183416479644</c:v>
                </c:pt>
                <c:pt idx="256">
                  <c:v>80.068918572497154</c:v>
                </c:pt>
                <c:pt idx="257">
                  <c:v>80.198810734121864</c:v>
                </c:pt>
                <c:pt idx="258">
                  <c:v>80.335850837063248</c:v>
                </c:pt>
                <c:pt idx="259">
                  <c:v>80.440937516001824</c:v>
                </c:pt>
                <c:pt idx="260">
                  <c:v>80.615687378809554</c:v>
                </c:pt>
                <c:pt idx="261">
                  <c:v>80.79326571020033</c:v>
                </c:pt>
                <c:pt idx="262">
                  <c:v>80.957587332542161</c:v>
                </c:pt>
                <c:pt idx="263">
                  <c:v>81.047492506825591</c:v>
                </c:pt>
                <c:pt idx="264">
                  <c:v>81.17680632722066</c:v>
                </c:pt>
                <c:pt idx="265">
                  <c:v>81.308587135163606</c:v>
                </c:pt>
                <c:pt idx="266">
                  <c:v>81.436626787913596</c:v>
                </c:pt>
                <c:pt idx="267">
                  <c:v>81.527986864437494</c:v>
                </c:pt>
                <c:pt idx="268">
                  <c:v>81.69827264551526</c:v>
                </c:pt>
                <c:pt idx="269">
                  <c:v>81.846807321850804</c:v>
                </c:pt>
                <c:pt idx="270">
                  <c:v>82.020770996867597</c:v>
                </c:pt>
                <c:pt idx="271">
                  <c:v>82.113432341158116</c:v>
                </c:pt>
                <c:pt idx="272">
                  <c:v>82.223624704310211</c:v>
                </c:pt>
                <c:pt idx="273">
                  <c:v>82.374888426842432</c:v>
                </c:pt>
                <c:pt idx="274">
                  <c:v>82.495256009133584</c:v>
                </c:pt>
                <c:pt idx="275">
                  <c:v>82.609180490156646</c:v>
                </c:pt>
                <c:pt idx="276">
                  <c:v>82.713101437469547</c:v>
                </c:pt>
                <c:pt idx="277">
                  <c:v>82.819661081448132</c:v>
                </c:pt>
                <c:pt idx="278">
                  <c:v>82.96450882652266</c:v>
                </c:pt>
                <c:pt idx="279">
                  <c:v>83.066107371595123</c:v>
                </c:pt>
                <c:pt idx="280">
                  <c:v>83.180040889940187</c:v>
                </c:pt>
                <c:pt idx="281">
                  <c:v>83.286320400625939</c:v>
                </c:pt>
                <c:pt idx="282">
                  <c:v>83.338073033643283</c:v>
                </c:pt>
                <c:pt idx="283">
                  <c:v>83.465751217202524</c:v>
                </c:pt>
                <c:pt idx="284">
                  <c:v>83.561891658037183</c:v>
                </c:pt>
                <c:pt idx="285">
                  <c:v>83.661845552640713</c:v>
                </c:pt>
                <c:pt idx="286">
                  <c:v>83.754723768970123</c:v>
                </c:pt>
                <c:pt idx="287">
                  <c:v>83.838646721718064</c:v>
                </c:pt>
                <c:pt idx="288">
                  <c:v>83.951559093744834</c:v>
                </c:pt>
                <c:pt idx="289">
                  <c:v>84.05486556238462</c:v>
                </c:pt>
                <c:pt idx="290">
                  <c:v>84.144562901951161</c:v>
                </c:pt>
                <c:pt idx="291">
                  <c:v>84.248095291796261</c:v>
                </c:pt>
                <c:pt idx="292">
                  <c:v>84.32666856448138</c:v>
                </c:pt>
                <c:pt idx="293">
                  <c:v>84.46859747959742</c:v>
                </c:pt>
                <c:pt idx="294">
                  <c:v>84.517105974597953</c:v>
                </c:pt>
                <c:pt idx="295">
                  <c:v>84.628436945565298</c:v>
                </c:pt>
                <c:pt idx="296">
                  <c:v>84.714646163110174</c:v>
                </c:pt>
                <c:pt idx="297">
                  <c:v>84.81933522357005</c:v>
                </c:pt>
                <c:pt idx="298">
                  <c:v>84.858246852505573</c:v>
                </c:pt>
                <c:pt idx="299">
                  <c:v>84.957405510151702</c:v>
                </c:pt>
                <c:pt idx="300">
                  <c:v>85.004422965468237</c:v>
                </c:pt>
                <c:pt idx="301">
                  <c:v>85.077321261876676</c:v>
                </c:pt>
                <c:pt idx="302">
                  <c:v>85.15077981302629</c:v>
                </c:pt>
                <c:pt idx="303">
                  <c:v>85.179407786803296</c:v>
                </c:pt>
                <c:pt idx="304">
                  <c:v>85.236464901429045</c:v>
                </c:pt>
                <c:pt idx="305">
                  <c:v>85.282163014334984</c:v>
                </c:pt>
                <c:pt idx="306">
                  <c:v>85.322149989831814</c:v>
                </c:pt>
                <c:pt idx="307">
                  <c:v>85.372989936239236</c:v>
                </c:pt>
                <c:pt idx="308">
                  <c:v>85.372691728302428</c:v>
                </c:pt>
                <c:pt idx="309">
                  <c:v>85.377119660744441</c:v>
                </c:pt>
                <c:pt idx="310">
                  <c:v>85.407094077053571</c:v>
                </c:pt>
                <c:pt idx="311">
                  <c:v>85.423893132056136</c:v>
                </c:pt>
                <c:pt idx="312">
                  <c:v>85.41665480567508</c:v>
                </c:pt>
                <c:pt idx="313">
                  <c:v>85.413501029033725</c:v>
                </c:pt>
                <c:pt idx="314">
                  <c:v>85.421145999371021</c:v>
                </c:pt>
                <c:pt idx="315">
                  <c:v>85.432929731535509</c:v>
                </c:pt>
                <c:pt idx="316">
                  <c:v>85.396575475212202</c:v>
                </c:pt>
                <c:pt idx="317">
                  <c:v>85.37604430233867</c:v>
                </c:pt>
                <c:pt idx="318">
                  <c:v>85.378448040477039</c:v>
                </c:pt>
                <c:pt idx="319">
                  <c:v>85.319448043756637</c:v>
                </c:pt>
                <c:pt idx="320">
                  <c:v>85.289753760740325</c:v>
                </c:pt>
                <c:pt idx="321">
                  <c:v>85.258640736615959</c:v>
                </c:pt>
                <c:pt idx="322">
                  <c:v>85.245655135382279</c:v>
                </c:pt>
                <c:pt idx="323">
                  <c:v>85.182308530273346</c:v>
                </c:pt>
                <c:pt idx="324">
                  <c:v>85.145619916725281</c:v>
                </c:pt>
                <c:pt idx="325">
                  <c:v>85.101692976796159</c:v>
                </c:pt>
                <c:pt idx="326">
                  <c:v>85.058769108541298</c:v>
                </c:pt>
                <c:pt idx="327">
                  <c:v>85.028984464149531</c:v>
                </c:pt>
                <c:pt idx="328">
                  <c:v>84.963396780853628</c:v>
                </c:pt>
                <c:pt idx="329">
                  <c:v>84.928253419077038</c:v>
                </c:pt>
                <c:pt idx="330">
                  <c:v>84.8596023323597</c:v>
                </c:pt>
                <c:pt idx="331">
                  <c:v>84.790644000383551</c:v>
                </c:pt>
                <c:pt idx="332">
                  <c:v>84.730677093121301</c:v>
                </c:pt>
                <c:pt idx="333">
                  <c:v>84.663264024761105</c:v>
                </c:pt>
                <c:pt idx="334">
                  <c:v>84.594631012687742</c:v>
                </c:pt>
                <c:pt idx="335">
                  <c:v>84.510400814681006</c:v>
                </c:pt>
                <c:pt idx="336">
                  <c:v>84.40980532943837</c:v>
                </c:pt>
                <c:pt idx="337">
                  <c:v>84.307763991121718</c:v>
                </c:pt>
                <c:pt idx="338">
                  <c:v>84.21521108285063</c:v>
                </c:pt>
                <c:pt idx="339">
                  <c:v>84.088400411135808</c:v>
                </c:pt>
                <c:pt idx="340">
                  <c:v>83.987913361912618</c:v>
                </c:pt>
                <c:pt idx="341">
                  <c:v>83.862322622066486</c:v>
                </c:pt>
                <c:pt idx="342">
                  <c:v>83.757597412318646</c:v>
                </c:pt>
                <c:pt idx="343">
                  <c:v>83.613906361547805</c:v>
                </c:pt>
                <c:pt idx="344">
                  <c:v>83.484592541152708</c:v>
                </c:pt>
                <c:pt idx="345">
                  <c:v>83.342934722007499</c:v>
                </c:pt>
                <c:pt idx="346">
                  <c:v>83.183266953312994</c:v>
                </c:pt>
                <c:pt idx="347">
                  <c:v>83.040425339742583</c:v>
                </c:pt>
                <c:pt idx="348">
                  <c:v>82.892197908665835</c:v>
                </c:pt>
                <c:pt idx="349">
                  <c:v>82.706061932172304</c:v>
                </c:pt>
                <c:pt idx="350">
                  <c:v>82.531727750642801</c:v>
                </c:pt>
                <c:pt idx="351">
                  <c:v>82.362463104038838</c:v>
                </c:pt>
                <c:pt idx="352">
                  <c:v>82.185481200366112</c:v>
                </c:pt>
                <c:pt idx="353">
                  <c:v>81.995576944869214</c:v>
                </c:pt>
                <c:pt idx="354">
                  <c:v>81.805320269348002</c:v>
                </c:pt>
                <c:pt idx="355">
                  <c:v>81.595707178056486</c:v>
                </c:pt>
                <c:pt idx="356">
                  <c:v>81.403064839040894</c:v>
                </c:pt>
                <c:pt idx="357">
                  <c:v>81.194753027360477</c:v>
                </c:pt>
                <c:pt idx="358">
                  <c:v>80.996137480442485</c:v>
                </c:pt>
                <c:pt idx="359">
                  <c:v>80.751028619194543</c:v>
                </c:pt>
                <c:pt idx="360">
                  <c:v>80.532659061716473</c:v>
                </c:pt>
                <c:pt idx="361">
                  <c:v>80.285652504983844</c:v>
                </c:pt>
                <c:pt idx="362">
                  <c:v>80.066921478315024</c:v>
                </c:pt>
                <c:pt idx="363">
                  <c:v>79.824839871200552</c:v>
                </c:pt>
                <c:pt idx="364">
                  <c:v>79.574607251095102</c:v>
                </c:pt>
                <c:pt idx="365">
                  <c:v>79.326190978731972</c:v>
                </c:pt>
                <c:pt idx="366">
                  <c:v>79.060261773995691</c:v>
                </c:pt>
                <c:pt idx="367">
                  <c:v>78.762496606753572</c:v>
                </c:pt>
                <c:pt idx="368">
                  <c:v>78.499666954726706</c:v>
                </c:pt>
                <c:pt idx="369">
                  <c:v>78.218628543911208</c:v>
                </c:pt>
                <c:pt idx="370">
                  <c:v>77.936984679900135</c:v>
                </c:pt>
                <c:pt idx="371">
                  <c:v>77.604862338672376</c:v>
                </c:pt>
                <c:pt idx="372">
                  <c:v>77.303789784003968</c:v>
                </c:pt>
                <c:pt idx="373">
                  <c:v>76.996527137549833</c:v>
                </c:pt>
                <c:pt idx="374">
                  <c:v>76.677146413550886</c:v>
                </c:pt>
                <c:pt idx="375">
                  <c:v>76.359265766557925</c:v>
                </c:pt>
                <c:pt idx="376">
                  <c:v>76.008157527917035</c:v>
                </c:pt>
                <c:pt idx="377">
                  <c:v>75.600660865411015</c:v>
                </c:pt>
                <c:pt idx="378">
                  <c:v>75.258462715586077</c:v>
                </c:pt>
                <c:pt idx="379">
                  <c:v>74.919418330558031</c:v>
                </c:pt>
                <c:pt idx="380">
                  <c:v>74.522358957684375</c:v>
                </c:pt>
                <c:pt idx="381">
                  <c:v>74.136120907327637</c:v>
                </c:pt>
                <c:pt idx="382">
                  <c:v>73.734751063508938</c:v>
                </c:pt>
                <c:pt idx="383">
                  <c:v>73.299945793325435</c:v>
                </c:pt>
                <c:pt idx="384">
                  <c:v>72.937939397163987</c:v>
                </c:pt>
                <c:pt idx="385">
                  <c:v>72.52973788276492</c:v>
                </c:pt>
                <c:pt idx="386">
                  <c:v>72.090843538258483</c:v>
                </c:pt>
                <c:pt idx="387">
                  <c:v>71.617677880247527</c:v>
                </c:pt>
                <c:pt idx="388">
                  <c:v>71.159711777846809</c:v>
                </c:pt>
                <c:pt idx="389">
                  <c:v>70.743815593761724</c:v>
                </c:pt>
                <c:pt idx="390">
                  <c:v>70.291158509397093</c:v>
                </c:pt>
                <c:pt idx="391">
                  <c:v>69.772516123257859</c:v>
                </c:pt>
                <c:pt idx="392">
                  <c:v>69.156016347239131</c:v>
                </c:pt>
                <c:pt idx="393">
                  <c:v>68.589687803178279</c:v>
                </c:pt>
                <c:pt idx="394">
                  <c:v>68.025415089970281</c:v>
                </c:pt>
                <c:pt idx="395">
                  <c:v>67.457731054210853</c:v>
                </c:pt>
                <c:pt idx="396">
                  <c:v>66.787038757748448</c:v>
                </c:pt>
                <c:pt idx="397">
                  <c:v>65.991121715213893</c:v>
                </c:pt>
                <c:pt idx="398">
                  <c:v>65.169771149414856</c:v>
                </c:pt>
                <c:pt idx="399">
                  <c:v>64.432009167294552</c:v>
                </c:pt>
                <c:pt idx="400">
                  <c:v>63.652466461162334</c:v>
                </c:pt>
                <c:pt idx="401">
                  <c:v>62.791711773834855</c:v>
                </c:pt>
                <c:pt idx="402">
                  <c:v>61.77062964068535</c:v>
                </c:pt>
                <c:pt idx="403">
                  <c:v>60.750722276483515</c:v>
                </c:pt>
                <c:pt idx="404">
                  <c:v>59.80977224154028</c:v>
                </c:pt>
                <c:pt idx="405">
                  <c:v>58.898792110167413</c:v>
                </c:pt>
                <c:pt idx="406">
                  <c:v>57.943135000362432</c:v>
                </c:pt>
                <c:pt idx="407">
                  <c:v>56.800713861641121</c:v>
                </c:pt>
                <c:pt idx="408">
                  <c:v>55.716339347314637</c:v>
                </c:pt>
                <c:pt idx="409">
                  <c:v>54.802887703810711</c:v>
                </c:pt>
                <c:pt idx="410">
                  <c:v>53.798582026436556</c:v>
                </c:pt>
                <c:pt idx="411">
                  <c:v>52.71856316966506</c:v>
                </c:pt>
                <c:pt idx="412">
                  <c:v>51.55590455326827</c:v>
                </c:pt>
                <c:pt idx="413">
                  <c:v>50.323456230494422</c:v>
                </c:pt>
                <c:pt idx="414">
                  <c:v>49.218930098973594</c:v>
                </c:pt>
                <c:pt idx="415">
                  <c:v>48.1568624432362</c:v>
                </c:pt>
                <c:pt idx="416">
                  <c:v>46.864858393584029</c:v>
                </c:pt>
                <c:pt idx="417">
                  <c:v>45.505201780616666</c:v>
                </c:pt>
                <c:pt idx="418">
                  <c:v>43.921966026365929</c:v>
                </c:pt>
                <c:pt idx="419">
                  <c:v>42.592383240249603</c:v>
                </c:pt>
                <c:pt idx="420">
                  <c:v>41.215498352785147</c:v>
                </c:pt>
                <c:pt idx="421">
                  <c:v>39.568233728915203</c:v>
                </c:pt>
                <c:pt idx="422">
                  <c:v>37.929454475261004</c:v>
                </c:pt>
                <c:pt idx="423">
                  <c:v>36.466134460890807</c:v>
                </c:pt>
                <c:pt idx="424">
                  <c:v>35.028552964596706</c:v>
                </c:pt>
                <c:pt idx="425">
                  <c:v>33.726610892935462</c:v>
                </c:pt>
                <c:pt idx="426">
                  <c:v>32.388233240897449</c:v>
                </c:pt>
                <c:pt idx="427">
                  <c:v>31.020513725867406</c:v>
                </c:pt>
                <c:pt idx="428">
                  <c:v>29.664618605028586</c:v>
                </c:pt>
                <c:pt idx="429">
                  <c:v>28.655426389615862</c:v>
                </c:pt>
                <c:pt idx="430">
                  <c:v>27.583142864557118</c:v>
                </c:pt>
                <c:pt idx="431">
                  <c:v>26.457900312828631</c:v>
                </c:pt>
                <c:pt idx="432">
                  <c:v>25.287499577844244</c:v>
                </c:pt>
                <c:pt idx="433">
                  <c:v>24.256899652236044</c:v>
                </c:pt>
                <c:pt idx="434">
                  <c:v>23.250838614237463</c:v>
                </c:pt>
                <c:pt idx="435">
                  <c:v>22.292847802578432</c:v>
                </c:pt>
                <c:pt idx="436">
                  <c:v>21.32673760263317</c:v>
                </c:pt>
                <c:pt idx="437">
                  <c:v>20.20055976506756</c:v>
                </c:pt>
                <c:pt idx="438">
                  <c:v>19.216597750941183</c:v>
                </c:pt>
                <c:pt idx="439">
                  <c:v>18.285181332653476</c:v>
                </c:pt>
                <c:pt idx="440">
                  <c:v>17.400208541191468</c:v>
                </c:pt>
                <c:pt idx="441">
                  <c:v>16.348915919826393</c:v>
                </c:pt>
                <c:pt idx="442">
                  <c:v>15.40387569718111</c:v>
                </c:pt>
                <c:pt idx="443">
                  <c:v>14.514960690839644</c:v>
                </c:pt>
                <c:pt idx="444">
                  <c:v>13.694432450275071</c:v>
                </c:pt>
                <c:pt idx="445">
                  <c:v>12.965612193519926</c:v>
                </c:pt>
                <c:pt idx="446">
                  <c:v>12.169174409358428</c:v>
                </c:pt>
                <c:pt idx="447">
                  <c:v>11.375992072302907</c:v>
                </c:pt>
                <c:pt idx="448">
                  <c:v>10.525710812051303</c:v>
                </c:pt>
                <c:pt idx="449">
                  <c:v>9.7856207826215407</c:v>
                </c:pt>
                <c:pt idx="450">
                  <c:v>9.0839764234907676</c:v>
                </c:pt>
                <c:pt idx="451">
                  <c:v>8.2519073107274235</c:v>
                </c:pt>
                <c:pt idx="452">
                  <c:v>7.3309727918569028</c:v>
                </c:pt>
                <c:pt idx="453">
                  <c:v>6.2745270397456308</c:v>
                </c:pt>
                <c:pt idx="454">
                  <c:v>5.335872303367986</c:v>
                </c:pt>
                <c:pt idx="455">
                  <c:v>4.4505908607099407</c:v>
                </c:pt>
                <c:pt idx="456">
                  <c:v>3.544135806476036</c:v>
                </c:pt>
                <c:pt idx="457">
                  <c:v>2.6885780163541138</c:v>
                </c:pt>
                <c:pt idx="458">
                  <c:v>1.9560222553972588</c:v>
                </c:pt>
                <c:pt idx="459">
                  <c:v>1.4503930100426319</c:v>
                </c:pt>
                <c:pt idx="460">
                  <c:v>1.086357407713292</c:v>
                </c:pt>
                <c:pt idx="461">
                  <c:v>0.78901399677226736</c:v>
                </c:pt>
                <c:pt idx="462">
                  <c:v>0.57954937932394479</c:v>
                </c:pt>
                <c:pt idx="463">
                  <c:v>0.38547480587450672</c:v>
                </c:pt>
                <c:pt idx="464">
                  <c:v>0.23753298271782813</c:v>
                </c:pt>
                <c:pt idx="465">
                  <c:v>0.15052643340457458</c:v>
                </c:pt>
                <c:pt idx="466">
                  <c:v>0.10058651914136879</c:v>
                </c:pt>
                <c:pt idx="467">
                  <c:v>6.5934162056794351E-2</c:v>
                </c:pt>
                <c:pt idx="468">
                  <c:v>4.1279691895913725E-2</c:v>
                </c:pt>
                <c:pt idx="469">
                  <c:v>4.2848310593188853E-2</c:v>
                </c:pt>
                <c:pt idx="470">
                  <c:v>2.8917693678587906E-2</c:v>
                </c:pt>
                <c:pt idx="471">
                  <c:v>2.5242370141089619E-2</c:v>
                </c:pt>
                <c:pt idx="472">
                  <c:v>2.9096210742553287E-2</c:v>
                </c:pt>
                <c:pt idx="473">
                  <c:v>1.5917532679584966E-2</c:v>
                </c:pt>
                <c:pt idx="474">
                  <c:v>3.7839181092289849E-2</c:v>
                </c:pt>
                <c:pt idx="475">
                  <c:v>3.3704246043876555E-2</c:v>
                </c:pt>
                <c:pt idx="476">
                  <c:v>3.0409973358956673E-2</c:v>
                </c:pt>
                <c:pt idx="477">
                  <c:v>2.0947456738585696E-2</c:v>
                </c:pt>
                <c:pt idx="478">
                  <c:v>1.9222808795574364E-2</c:v>
                </c:pt>
                <c:pt idx="479">
                  <c:v>1.2926843373222998E-2</c:v>
                </c:pt>
                <c:pt idx="480">
                  <c:v>2.9333342206885941E-2</c:v>
                </c:pt>
                <c:pt idx="481">
                  <c:v>3.5778087284512226E-2</c:v>
                </c:pt>
                <c:pt idx="482">
                  <c:v>2.0034920707272977E-2</c:v>
                </c:pt>
                <c:pt idx="483">
                  <c:v>3.260493290736511E-2</c:v>
                </c:pt>
                <c:pt idx="484">
                  <c:v>2.512346466246982E-2</c:v>
                </c:pt>
                <c:pt idx="485">
                  <c:v>2.1640634484385534E-2</c:v>
                </c:pt>
                <c:pt idx="486">
                  <c:v>2.646189482099327E-2</c:v>
                </c:pt>
                <c:pt idx="487">
                  <c:v>4.412370734962489E-2</c:v>
                </c:pt>
                <c:pt idx="488">
                  <c:v>2.7780903786401748E-2</c:v>
                </c:pt>
                <c:pt idx="489">
                  <c:v>3.157540857705185E-2</c:v>
                </c:pt>
                <c:pt idx="490">
                  <c:v>2.3305695123191625E-2</c:v>
                </c:pt>
                <c:pt idx="491">
                  <c:v>2.6394486514105472E-2</c:v>
                </c:pt>
                <c:pt idx="492">
                  <c:v>2.3620683448124673E-2</c:v>
                </c:pt>
                <c:pt idx="493">
                  <c:v>2.3259208228558283E-2</c:v>
                </c:pt>
                <c:pt idx="494">
                  <c:v>2.5656017642845239E-2</c:v>
                </c:pt>
                <c:pt idx="495">
                  <c:v>2.4387043141429997E-2</c:v>
                </c:pt>
                <c:pt idx="496">
                  <c:v>1.9233294872532131E-2</c:v>
                </c:pt>
                <c:pt idx="497">
                  <c:v>1.8815757840049373E-2</c:v>
                </c:pt>
                <c:pt idx="498">
                  <c:v>1.9441902333746281E-2</c:v>
                </c:pt>
                <c:pt idx="499">
                  <c:v>2.2655496393446359E-2</c:v>
                </c:pt>
                <c:pt idx="500">
                  <c:v>2.2725816885551316E-2</c:v>
                </c:pt>
                <c:pt idx="501">
                  <c:v>1.6079730472036521E-2</c:v>
                </c:pt>
                <c:pt idx="502">
                  <c:v>1.6405139800471216E-2</c:v>
                </c:pt>
                <c:pt idx="503">
                  <c:v>2.0030998071283761E-2</c:v>
                </c:pt>
                <c:pt idx="504">
                  <c:v>1.4831863814655738E-2</c:v>
                </c:pt>
                <c:pt idx="505">
                  <c:v>1.1476851075431683E-2</c:v>
                </c:pt>
                <c:pt idx="506">
                  <c:v>1.6338782748515718E-2</c:v>
                </c:pt>
                <c:pt idx="507">
                  <c:v>1.6971193967646177E-2</c:v>
                </c:pt>
                <c:pt idx="508">
                  <c:v>1.5536891076743713E-2</c:v>
                </c:pt>
                <c:pt idx="509">
                  <c:v>1.6292975370478236E-2</c:v>
                </c:pt>
                <c:pt idx="510">
                  <c:v>1.685334856808041E-2</c:v>
                </c:pt>
                <c:pt idx="511">
                  <c:v>2.1531295099927027E-2</c:v>
                </c:pt>
                <c:pt idx="512">
                  <c:v>1.5871616095638232E-2</c:v>
                </c:pt>
                <c:pt idx="513">
                  <c:v>1.57854484521434E-2</c:v>
                </c:pt>
                <c:pt idx="514">
                  <c:v>1.7681255787973152E-2</c:v>
                </c:pt>
                <c:pt idx="515">
                  <c:v>1.2682806506554544E-2</c:v>
                </c:pt>
                <c:pt idx="516">
                  <c:v>1.3559640674329382E-2</c:v>
                </c:pt>
                <c:pt idx="517">
                  <c:v>1.355650125317198E-2</c:v>
                </c:pt>
                <c:pt idx="518">
                  <c:v>1.5008282786739621E-2</c:v>
                </c:pt>
                <c:pt idx="519">
                  <c:v>1.3446004712475902E-2</c:v>
                </c:pt>
                <c:pt idx="520">
                  <c:v>1.4820678369789314E-2</c:v>
                </c:pt>
                <c:pt idx="521">
                  <c:v>1.8559405946176787E-2</c:v>
                </c:pt>
                <c:pt idx="522">
                  <c:v>1.6926549253519566E-2</c:v>
                </c:pt>
                <c:pt idx="523">
                  <c:v>1.6783445048299678E-2</c:v>
                </c:pt>
                <c:pt idx="524">
                  <c:v>1.5028372457414943E-2</c:v>
                </c:pt>
                <c:pt idx="525">
                  <c:v>1.9568405973402578E-2</c:v>
                </c:pt>
                <c:pt idx="526">
                  <c:v>1.9627221125500426E-2</c:v>
                </c:pt>
                <c:pt idx="527">
                  <c:v>1.8906194487039309E-2</c:v>
                </c:pt>
                <c:pt idx="528">
                  <c:v>1.7468968371884174E-2</c:v>
                </c:pt>
                <c:pt idx="529">
                  <c:v>1.8425538002476653E-2</c:v>
                </c:pt>
                <c:pt idx="530">
                  <c:v>1.5136399156048631E-2</c:v>
                </c:pt>
                <c:pt idx="531">
                  <c:v>1.7315189454857188E-2</c:v>
                </c:pt>
                <c:pt idx="532">
                  <c:v>1.4357137601832675E-2</c:v>
                </c:pt>
                <c:pt idx="533">
                  <c:v>1.6480168334622076E-2</c:v>
                </c:pt>
                <c:pt idx="534">
                  <c:v>1.6852876436111996E-2</c:v>
                </c:pt>
                <c:pt idx="535">
                  <c:v>1.9626340857173984E-2</c:v>
                </c:pt>
                <c:pt idx="536">
                  <c:v>1.8149222190546811E-2</c:v>
                </c:pt>
                <c:pt idx="537">
                  <c:v>1.7412676018423584E-2</c:v>
                </c:pt>
                <c:pt idx="538">
                  <c:v>1.3899077039873782E-2</c:v>
                </c:pt>
                <c:pt idx="539">
                  <c:v>1.8703596714660368E-2</c:v>
                </c:pt>
                <c:pt idx="540">
                  <c:v>2.0360273774528832E-2</c:v>
                </c:pt>
                <c:pt idx="541">
                  <c:v>1.5187160561850384E-2</c:v>
                </c:pt>
                <c:pt idx="542">
                  <c:v>1.3694372351491606E-2</c:v>
                </c:pt>
                <c:pt idx="543">
                  <c:v>1.3933437542152318E-2</c:v>
                </c:pt>
                <c:pt idx="544">
                  <c:v>1.0048882188857097E-2</c:v>
                </c:pt>
                <c:pt idx="545">
                  <c:v>1.9166142488863561E-2</c:v>
                </c:pt>
                <c:pt idx="546">
                  <c:v>1.9129720292725121E-2</c:v>
                </c:pt>
                <c:pt idx="547">
                  <c:v>1.2547103003400093E-2</c:v>
                </c:pt>
                <c:pt idx="548">
                  <c:v>1.1657842400626997E-2</c:v>
                </c:pt>
                <c:pt idx="549">
                  <c:v>1.7447999522572612E-2</c:v>
                </c:pt>
                <c:pt idx="550">
                  <c:v>2.2607740945441331E-2</c:v>
                </c:pt>
                <c:pt idx="551">
                  <c:v>1.408864056582715E-2</c:v>
                </c:pt>
                <c:pt idx="552">
                  <c:v>1.4938003098794901E-2</c:v>
                </c:pt>
                <c:pt idx="553">
                  <c:v>1.3899773103178456E-2</c:v>
                </c:pt>
                <c:pt idx="554">
                  <c:v>1.1052624836333402E-2</c:v>
                </c:pt>
                <c:pt idx="555">
                  <c:v>1.7044160796092677E-2</c:v>
                </c:pt>
                <c:pt idx="556">
                  <c:v>1.8530674570275289E-2</c:v>
                </c:pt>
                <c:pt idx="557">
                  <c:v>1.5599866014582959E-2</c:v>
                </c:pt>
                <c:pt idx="558">
                  <c:v>1.3301927556040209E-2</c:v>
                </c:pt>
                <c:pt idx="559">
                  <c:v>1.6323191520345066E-2</c:v>
                </c:pt>
                <c:pt idx="560">
                  <c:v>2.138574972807927E-2</c:v>
                </c:pt>
                <c:pt idx="561">
                  <c:v>1.7967325215534492E-2</c:v>
                </c:pt>
                <c:pt idx="562">
                  <c:v>1.7210857042893362E-2</c:v>
                </c:pt>
                <c:pt idx="563">
                  <c:v>1.8941650364858821E-2</c:v>
                </c:pt>
                <c:pt idx="564">
                  <c:v>1.3054790982684389E-2</c:v>
                </c:pt>
                <c:pt idx="565">
                  <c:v>1.8743943749857349E-2</c:v>
                </c:pt>
                <c:pt idx="566">
                  <c:v>1.7579637000720766E-2</c:v>
                </c:pt>
                <c:pt idx="567">
                  <c:v>1.7033909677662225E-2</c:v>
                </c:pt>
                <c:pt idx="568">
                  <c:v>1.9773320261325986E-2</c:v>
                </c:pt>
                <c:pt idx="569">
                  <c:v>1.7364072270286152E-2</c:v>
                </c:pt>
                <c:pt idx="570">
                  <c:v>2.1141556218444452E-2</c:v>
                </c:pt>
                <c:pt idx="571">
                  <c:v>1.3683558644961617E-2</c:v>
                </c:pt>
                <c:pt idx="572">
                  <c:v>2.1661236001499301E-2</c:v>
                </c:pt>
                <c:pt idx="573">
                  <c:v>2.267182229785706E-2</c:v>
                </c:pt>
                <c:pt idx="574">
                  <c:v>1.4425252999216197E-2</c:v>
                </c:pt>
                <c:pt idx="575">
                  <c:v>1.750599837826548E-2</c:v>
                </c:pt>
                <c:pt idx="576">
                  <c:v>1.7480810165585236E-2</c:v>
                </c:pt>
                <c:pt idx="577">
                  <c:v>1.7247161197156354E-2</c:v>
                </c:pt>
                <c:pt idx="578">
                  <c:v>1.78353568150546E-2</c:v>
                </c:pt>
                <c:pt idx="579">
                  <c:v>1.9004955135339605E-2</c:v>
                </c:pt>
                <c:pt idx="580">
                  <c:v>2.3210095962275305E-2</c:v>
                </c:pt>
                <c:pt idx="581">
                  <c:v>2.5562095195347547E-2</c:v>
                </c:pt>
                <c:pt idx="582">
                  <c:v>2.3153447303807969E-2</c:v>
                </c:pt>
                <c:pt idx="583">
                  <c:v>2.4303330996358067E-2</c:v>
                </c:pt>
                <c:pt idx="584">
                  <c:v>2.9865712071929795E-2</c:v>
                </c:pt>
                <c:pt idx="585">
                  <c:v>2.0366607788332276E-2</c:v>
                </c:pt>
                <c:pt idx="586">
                  <c:v>2.2920915777146621E-2</c:v>
                </c:pt>
                <c:pt idx="587">
                  <c:v>1.8799870974189465E-2</c:v>
                </c:pt>
                <c:pt idx="588">
                  <c:v>2.0549817449169411E-2</c:v>
                </c:pt>
                <c:pt idx="589">
                  <c:v>2.7819004899028138E-2</c:v>
                </c:pt>
                <c:pt idx="590">
                  <c:v>2.218859999558313E-2</c:v>
                </c:pt>
                <c:pt idx="591">
                  <c:v>2.3888425968421813E-2</c:v>
                </c:pt>
                <c:pt idx="592">
                  <c:v>2.8598312788766549E-2</c:v>
                </c:pt>
                <c:pt idx="593">
                  <c:v>2.6952620410189476E-2</c:v>
                </c:pt>
                <c:pt idx="594">
                  <c:v>2.8964090117090127E-2</c:v>
                </c:pt>
                <c:pt idx="595">
                  <c:v>2.770615103862736E-2</c:v>
                </c:pt>
                <c:pt idx="596">
                  <c:v>2.9859931822104148E-2</c:v>
                </c:pt>
                <c:pt idx="597">
                  <c:v>2.9428105208240039E-2</c:v>
                </c:pt>
                <c:pt idx="598">
                  <c:v>2.7921972781971401E-2</c:v>
                </c:pt>
                <c:pt idx="599">
                  <c:v>2.9792276416118861E-2</c:v>
                </c:pt>
                <c:pt idx="600">
                  <c:v>3.0784354869261257E-2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E6A-4EEF-9615-E1816AF76FA7}"/>
            </c:ext>
          </c:extLst>
        </c:ser>
        <c:ser>
          <c:idx val="8"/>
          <c:order val="8"/>
          <c:tx>
            <c:v>LG Chemicals 25SPI Korean - 1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'OR4-22_Air_Measurements'!$AR$3:$AR$603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'OR4-22_Air_Measurements'!$AS$3:$AS$603</c:f>
              <c:numCache>
                <c:formatCode>General</c:formatCode>
                <c:ptCount val="601"/>
                <c:pt idx="0">
                  <c:v>100.00000000000001</c:v>
                </c:pt>
                <c:pt idx="1">
                  <c:v>100.02190441096938</c:v>
                </c:pt>
                <c:pt idx="2">
                  <c:v>100.00351769946936</c:v>
                </c:pt>
                <c:pt idx="3">
                  <c:v>100.03178923479967</c:v>
                </c:pt>
                <c:pt idx="4">
                  <c:v>100.09967436008543</c:v>
                </c:pt>
                <c:pt idx="5">
                  <c:v>99.994867307689631</c:v>
                </c:pt>
                <c:pt idx="6">
                  <c:v>100.15632881795268</c:v>
                </c:pt>
                <c:pt idx="7">
                  <c:v>100.18684649163289</c:v>
                </c:pt>
                <c:pt idx="8">
                  <c:v>100.27025032682712</c:v>
                </c:pt>
                <c:pt idx="9">
                  <c:v>99.975478196488496</c:v>
                </c:pt>
                <c:pt idx="10">
                  <c:v>100.16904451430565</c:v>
                </c:pt>
                <c:pt idx="11">
                  <c:v>100.03552969651676</c:v>
                </c:pt>
                <c:pt idx="12">
                  <c:v>99.993233762479676</c:v>
                </c:pt>
                <c:pt idx="13">
                  <c:v>99.964711618099955</c:v>
                </c:pt>
                <c:pt idx="14">
                  <c:v>100.024456827641</c:v>
                </c:pt>
                <c:pt idx="15">
                  <c:v>100.05062147079519</c:v>
                </c:pt>
                <c:pt idx="16">
                  <c:v>99.98460193523438</c:v>
                </c:pt>
                <c:pt idx="17">
                  <c:v>100.07980259531993</c:v>
                </c:pt>
                <c:pt idx="18">
                  <c:v>99.748257041981276</c:v>
                </c:pt>
                <c:pt idx="19">
                  <c:v>99.928708562451547</c:v>
                </c:pt>
                <c:pt idx="20">
                  <c:v>99.865501334878971</c:v>
                </c:pt>
                <c:pt idx="21">
                  <c:v>99.864461806108977</c:v>
                </c:pt>
                <c:pt idx="22">
                  <c:v>99.925441459866107</c:v>
                </c:pt>
                <c:pt idx="23">
                  <c:v>99.713497712816164</c:v>
                </c:pt>
                <c:pt idx="24">
                  <c:v>99.787053841083463</c:v>
                </c:pt>
                <c:pt idx="25">
                  <c:v>99.659302848948343</c:v>
                </c:pt>
                <c:pt idx="26">
                  <c:v>99.522298178491766</c:v>
                </c:pt>
                <c:pt idx="27">
                  <c:v>99.497562894999731</c:v>
                </c:pt>
                <c:pt idx="28">
                  <c:v>99.519699350484061</c:v>
                </c:pt>
                <c:pt idx="29">
                  <c:v>99.461996069414113</c:v>
                </c:pt>
                <c:pt idx="30">
                  <c:v>99.314048481822809</c:v>
                </c:pt>
                <c:pt idx="31">
                  <c:v>99.218346615803952</c:v>
                </c:pt>
                <c:pt idx="32">
                  <c:v>99.236696198235123</c:v>
                </c:pt>
                <c:pt idx="33">
                  <c:v>99.004602242734123</c:v>
                </c:pt>
                <c:pt idx="34">
                  <c:v>98.978196284963246</c:v>
                </c:pt>
                <c:pt idx="35">
                  <c:v>98.791117760980896</c:v>
                </c:pt>
                <c:pt idx="36">
                  <c:v>98.621312161590836</c:v>
                </c:pt>
                <c:pt idx="37">
                  <c:v>98.645221384127908</c:v>
                </c:pt>
                <c:pt idx="38">
                  <c:v>98.489198844496968</c:v>
                </c:pt>
                <c:pt idx="39">
                  <c:v>98.479202645625534</c:v>
                </c:pt>
                <c:pt idx="40">
                  <c:v>98.302231695555747</c:v>
                </c:pt>
                <c:pt idx="41">
                  <c:v>98.384196888820597</c:v>
                </c:pt>
                <c:pt idx="42">
                  <c:v>98.200431866594272</c:v>
                </c:pt>
                <c:pt idx="43">
                  <c:v>98.311949462907094</c:v>
                </c:pt>
                <c:pt idx="44">
                  <c:v>98.362858659655046</c:v>
                </c:pt>
                <c:pt idx="45">
                  <c:v>98.381690883485064</c:v>
                </c:pt>
                <c:pt idx="46">
                  <c:v>98.434651290971317</c:v>
                </c:pt>
                <c:pt idx="47">
                  <c:v>98.626751132222935</c:v>
                </c:pt>
                <c:pt idx="48">
                  <c:v>98.594869074751074</c:v>
                </c:pt>
                <c:pt idx="49">
                  <c:v>98.750028424358206</c:v>
                </c:pt>
                <c:pt idx="50">
                  <c:v>98.746139458531118</c:v>
                </c:pt>
                <c:pt idx="51">
                  <c:v>98.880433925938846</c:v>
                </c:pt>
                <c:pt idx="52">
                  <c:v>98.836662233068992</c:v>
                </c:pt>
                <c:pt idx="53">
                  <c:v>98.906162326864788</c:v>
                </c:pt>
                <c:pt idx="54">
                  <c:v>98.933542849700615</c:v>
                </c:pt>
                <c:pt idx="55">
                  <c:v>98.949275039589622</c:v>
                </c:pt>
                <c:pt idx="56">
                  <c:v>98.904473088051503</c:v>
                </c:pt>
                <c:pt idx="57">
                  <c:v>99.053144655989314</c:v>
                </c:pt>
                <c:pt idx="58">
                  <c:v>99.053376688338787</c:v>
                </c:pt>
                <c:pt idx="59">
                  <c:v>99.110031146206055</c:v>
                </c:pt>
                <c:pt idx="60">
                  <c:v>99.076227817571464</c:v>
                </c:pt>
                <c:pt idx="61">
                  <c:v>99.034330984528253</c:v>
                </c:pt>
                <c:pt idx="62">
                  <c:v>99.038396301266999</c:v>
                </c:pt>
                <c:pt idx="63">
                  <c:v>99.058333029737526</c:v>
                </c:pt>
                <c:pt idx="64">
                  <c:v>98.99284254691166</c:v>
                </c:pt>
                <c:pt idx="65">
                  <c:v>98.995450657186595</c:v>
                </c:pt>
                <c:pt idx="66">
                  <c:v>98.937979420631592</c:v>
                </c:pt>
                <c:pt idx="67">
                  <c:v>98.874920697169031</c:v>
                </c:pt>
                <c:pt idx="68">
                  <c:v>98.823501024386033</c:v>
                </c:pt>
                <c:pt idx="69">
                  <c:v>98.832791831776348</c:v>
                </c:pt>
                <c:pt idx="70">
                  <c:v>98.785391052230523</c:v>
                </c:pt>
                <c:pt idx="71">
                  <c:v>98.628978706038382</c:v>
                </c:pt>
                <c:pt idx="72">
                  <c:v>98.551663551519553</c:v>
                </c:pt>
                <c:pt idx="73">
                  <c:v>98.389218206089836</c:v>
                </c:pt>
                <c:pt idx="74">
                  <c:v>98.199726475113167</c:v>
                </c:pt>
                <c:pt idx="75">
                  <c:v>97.999254685767411</c:v>
                </c:pt>
                <c:pt idx="76">
                  <c:v>97.636402526862454</c:v>
                </c:pt>
                <c:pt idx="77">
                  <c:v>97.173421225440379</c:v>
                </c:pt>
                <c:pt idx="78">
                  <c:v>96.748986101905587</c:v>
                </c:pt>
                <c:pt idx="79">
                  <c:v>96.207028253953041</c:v>
                </c:pt>
                <c:pt idx="80">
                  <c:v>95.599050870439712</c:v>
                </c:pt>
                <c:pt idx="81">
                  <c:v>94.994498375889023</c:v>
                </c:pt>
                <c:pt idx="82">
                  <c:v>94.375652321213209</c:v>
                </c:pt>
                <c:pt idx="83">
                  <c:v>93.951774097215036</c:v>
                </c:pt>
                <c:pt idx="84">
                  <c:v>93.712589049172053</c:v>
                </c:pt>
                <c:pt idx="85">
                  <c:v>93.594741457567153</c:v>
                </c:pt>
                <c:pt idx="86">
                  <c:v>93.711716589046503</c:v>
                </c:pt>
                <c:pt idx="87">
                  <c:v>93.877772444452248</c:v>
                </c:pt>
                <c:pt idx="88">
                  <c:v>94.121811728954569</c:v>
                </c:pt>
                <c:pt idx="89">
                  <c:v>94.43233462588212</c:v>
                </c:pt>
                <c:pt idx="90">
                  <c:v>94.716117427749921</c:v>
                </c:pt>
                <c:pt idx="91">
                  <c:v>94.934530404100229</c:v>
                </c:pt>
                <c:pt idx="92">
                  <c:v>95.130547045815078</c:v>
                </c:pt>
                <c:pt idx="93">
                  <c:v>95.251689586807089</c:v>
                </c:pt>
                <c:pt idx="94">
                  <c:v>95.331900577553611</c:v>
                </c:pt>
                <c:pt idx="95">
                  <c:v>95.396917689082315</c:v>
                </c:pt>
                <c:pt idx="96">
                  <c:v>95.393557775990189</c:v>
                </c:pt>
                <c:pt idx="97">
                  <c:v>95.350138784943638</c:v>
                </c:pt>
                <c:pt idx="98">
                  <c:v>95.251531800429859</c:v>
                </c:pt>
                <c:pt idx="99">
                  <c:v>95.206692719822883</c:v>
                </c:pt>
                <c:pt idx="100">
                  <c:v>95.093820034151122</c:v>
                </c:pt>
                <c:pt idx="101">
                  <c:v>95.008420669656402</c:v>
                </c:pt>
                <c:pt idx="102">
                  <c:v>94.840814785114659</c:v>
                </c:pt>
                <c:pt idx="103">
                  <c:v>94.614725982049592</c:v>
                </c:pt>
                <c:pt idx="104">
                  <c:v>94.493871167010369</c:v>
                </c:pt>
                <c:pt idx="105">
                  <c:v>94.244856988740381</c:v>
                </c:pt>
                <c:pt idx="106">
                  <c:v>93.976620755748201</c:v>
                </c:pt>
                <c:pt idx="107">
                  <c:v>93.795565936570711</c:v>
                </c:pt>
                <c:pt idx="108">
                  <c:v>93.468252756449729</c:v>
                </c:pt>
                <c:pt idx="109">
                  <c:v>93.267920201112233</c:v>
                </c:pt>
                <c:pt idx="110">
                  <c:v>92.921384966269073</c:v>
                </c:pt>
                <c:pt idx="111">
                  <c:v>92.679573255582213</c:v>
                </c:pt>
                <c:pt idx="112">
                  <c:v>92.434178857389995</c:v>
                </c:pt>
                <c:pt idx="113">
                  <c:v>92.1327333122032</c:v>
                </c:pt>
                <c:pt idx="114">
                  <c:v>91.774002151474804</c:v>
                </c:pt>
                <c:pt idx="115">
                  <c:v>91.476928201348471</c:v>
                </c:pt>
                <c:pt idx="116">
                  <c:v>91.31098372098387</c:v>
                </c:pt>
                <c:pt idx="117">
                  <c:v>90.931684686276071</c:v>
                </c:pt>
                <c:pt idx="118">
                  <c:v>90.590644127833798</c:v>
                </c:pt>
                <c:pt idx="119">
                  <c:v>90.249111633559949</c:v>
                </c:pt>
                <c:pt idx="120">
                  <c:v>89.940890568585601</c:v>
                </c:pt>
                <c:pt idx="121">
                  <c:v>89.612482166091326</c:v>
                </c:pt>
                <c:pt idx="122">
                  <c:v>89.240422740201026</c:v>
                </c:pt>
                <c:pt idx="123">
                  <c:v>88.856622158691721</c:v>
                </c:pt>
                <c:pt idx="124">
                  <c:v>88.577331621358212</c:v>
                </c:pt>
                <c:pt idx="125">
                  <c:v>88.225543049061812</c:v>
                </c:pt>
                <c:pt idx="126">
                  <c:v>87.871870322506041</c:v>
                </c:pt>
                <c:pt idx="127">
                  <c:v>87.55372729246703</c:v>
                </c:pt>
                <c:pt idx="128">
                  <c:v>87.082995906192437</c:v>
                </c:pt>
                <c:pt idx="129">
                  <c:v>86.745473047219491</c:v>
                </c:pt>
                <c:pt idx="130">
                  <c:v>86.505675418202088</c:v>
                </c:pt>
                <c:pt idx="131">
                  <c:v>86.301685941552464</c:v>
                </c:pt>
                <c:pt idx="132">
                  <c:v>85.906348426468455</c:v>
                </c:pt>
                <c:pt idx="133">
                  <c:v>85.562736874654647</c:v>
                </c:pt>
                <c:pt idx="134">
                  <c:v>85.209565354032179</c:v>
                </c:pt>
                <c:pt idx="135">
                  <c:v>84.944948925448728</c:v>
                </c:pt>
                <c:pt idx="136">
                  <c:v>84.65339747419398</c:v>
                </c:pt>
                <c:pt idx="137">
                  <c:v>84.326492689499602</c:v>
                </c:pt>
                <c:pt idx="138">
                  <c:v>84.138059051827355</c:v>
                </c:pt>
                <c:pt idx="139">
                  <c:v>83.826348134185309</c:v>
                </c:pt>
                <c:pt idx="140">
                  <c:v>83.601930005399083</c:v>
                </c:pt>
                <c:pt idx="141">
                  <c:v>83.392408723279701</c:v>
                </c:pt>
                <c:pt idx="142">
                  <c:v>83.14254063725312</c:v>
                </c:pt>
                <c:pt idx="143">
                  <c:v>82.918029697960208</c:v>
                </c:pt>
                <c:pt idx="144">
                  <c:v>82.724240617895319</c:v>
                </c:pt>
                <c:pt idx="145">
                  <c:v>82.532901861728149</c:v>
                </c:pt>
                <c:pt idx="146">
                  <c:v>82.285604756907617</c:v>
                </c:pt>
                <c:pt idx="147">
                  <c:v>82.132338843827071</c:v>
                </c:pt>
                <c:pt idx="148">
                  <c:v>81.939691397471563</c:v>
                </c:pt>
                <c:pt idx="149">
                  <c:v>81.839952073681118</c:v>
                </c:pt>
                <c:pt idx="150">
                  <c:v>81.676290836404277</c:v>
                </c:pt>
                <c:pt idx="151">
                  <c:v>81.573599982782824</c:v>
                </c:pt>
                <c:pt idx="152">
                  <c:v>81.443556453127215</c:v>
                </c:pt>
                <c:pt idx="153">
                  <c:v>81.372422801955963</c:v>
                </c:pt>
                <c:pt idx="154">
                  <c:v>81.267300188971234</c:v>
                </c:pt>
                <c:pt idx="155">
                  <c:v>81.203508227225882</c:v>
                </c:pt>
                <c:pt idx="156">
                  <c:v>81.129358082518578</c:v>
                </c:pt>
                <c:pt idx="157">
                  <c:v>81.080500108674428</c:v>
                </c:pt>
                <c:pt idx="158">
                  <c:v>81.006368516336096</c:v>
                </c:pt>
                <c:pt idx="159">
                  <c:v>80.955088065395884</c:v>
                </c:pt>
                <c:pt idx="160">
                  <c:v>80.943940950547869</c:v>
                </c:pt>
                <c:pt idx="161">
                  <c:v>80.92905337398274</c:v>
                </c:pt>
                <c:pt idx="162">
                  <c:v>80.901088116974151</c:v>
                </c:pt>
                <c:pt idx="163">
                  <c:v>80.870162060032797</c:v>
                </c:pt>
                <c:pt idx="164">
                  <c:v>80.743209282050984</c:v>
                </c:pt>
                <c:pt idx="165">
                  <c:v>80.707002028689274</c:v>
                </c:pt>
                <c:pt idx="166">
                  <c:v>80.72367165457436</c:v>
                </c:pt>
                <c:pt idx="167">
                  <c:v>80.666738753021534</c:v>
                </c:pt>
                <c:pt idx="168">
                  <c:v>80.706018193522596</c:v>
                </c:pt>
                <c:pt idx="169">
                  <c:v>80.652408063827551</c:v>
                </c:pt>
                <c:pt idx="170">
                  <c:v>80.509862317799474</c:v>
                </c:pt>
                <c:pt idx="171">
                  <c:v>80.433957958408357</c:v>
                </c:pt>
                <c:pt idx="172">
                  <c:v>80.442367035571394</c:v>
                </c:pt>
                <c:pt idx="173">
                  <c:v>80.353821225799578</c:v>
                </c:pt>
                <c:pt idx="174">
                  <c:v>80.288024452486525</c:v>
                </c:pt>
                <c:pt idx="175">
                  <c:v>80.193928297041481</c:v>
                </c:pt>
                <c:pt idx="176">
                  <c:v>80.143381084384046</c:v>
                </c:pt>
                <c:pt idx="177">
                  <c:v>80.090569168842293</c:v>
                </c:pt>
                <c:pt idx="178">
                  <c:v>79.991015478230707</c:v>
                </c:pt>
                <c:pt idx="179">
                  <c:v>79.884528481454353</c:v>
                </c:pt>
                <c:pt idx="180">
                  <c:v>79.787118812087797</c:v>
                </c:pt>
                <c:pt idx="181">
                  <c:v>79.702712577192457</c:v>
                </c:pt>
                <c:pt idx="182">
                  <c:v>79.610992487507374</c:v>
                </c:pt>
                <c:pt idx="183">
                  <c:v>79.428573284538274</c:v>
                </c:pt>
                <c:pt idx="184">
                  <c:v>79.326903395152371</c:v>
                </c:pt>
                <c:pt idx="185">
                  <c:v>79.163167911903258</c:v>
                </c:pt>
                <c:pt idx="186">
                  <c:v>79.009475051027181</c:v>
                </c:pt>
                <c:pt idx="187">
                  <c:v>78.811017355516356</c:v>
                </c:pt>
                <c:pt idx="188">
                  <c:v>78.645917488475618</c:v>
                </c:pt>
                <c:pt idx="189">
                  <c:v>78.483249392963643</c:v>
                </c:pt>
                <c:pt idx="190">
                  <c:v>78.355312767649636</c:v>
                </c:pt>
                <c:pt idx="191">
                  <c:v>78.251006933352656</c:v>
                </c:pt>
                <c:pt idx="192">
                  <c:v>78.225000076575682</c:v>
                </c:pt>
                <c:pt idx="193">
                  <c:v>78.170851624043948</c:v>
                </c:pt>
                <c:pt idx="194">
                  <c:v>78.182657731202482</c:v>
                </c:pt>
                <c:pt idx="195">
                  <c:v>78.207040312871214</c:v>
                </c:pt>
                <c:pt idx="196">
                  <c:v>78.213630199479908</c:v>
                </c:pt>
                <c:pt idx="197">
                  <c:v>78.192533284931059</c:v>
                </c:pt>
                <c:pt idx="198">
                  <c:v>78.198529155099763</c:v>
                </c:pt>
                <c:pt idx="199">
                  <c:v>78.282127905740083</c:v>
                </c:pt>
                <c:pt idx="200">
                  <c:v>78.345474342989931</c:v>
                </c:pt>
                <c:pt idx="201">
                  <c:v>78.372827019024115</c:v>
                </c:pt>
                <c:pt idx="202">
                  <c:v>78.406574666220891</c:v>
                </c:pt>
                <c:pt idx="203">
                  <c:v>78.479573907117071</c:v>
                </c:pt>
                <c:pt idx="204">
                  <c:v>78.521127308438693</c:v>
                </c:pt>
                <c:pt idx="205">
                  <c:v>78.61014647734217</c:v>
                </c:pt>
                <c:pt idx="206">
                  <c:v>78.659979016251256</c:v>
                </c:pt>
                <c:pt idx="207">
                  <c:v>78.777158333278422</c:v>
                </c:pt>
                <c:pt idx="208">
                  <c:v>78.832578359095109</c:v>
                </c:pt>
                <c:pt idx="209">
                  <c:v>78.92599695769519</c:v>
                </c:pt>
                <c:pt idx="210">
                  <c:v>78.995756942807603</c:v>
                </c:pt>
                <c:pt idx="211">
                  <c:v>79.142080279621624</c:v>
                </c:pt>
                <c:pt idx="212">
                  <c:v>79.228017966953033</c:v>
                </c:pt>
                <c:pt idx="213">
                  <c:v>79.379353326603606</c:v>
                </c:pt>
                <c:pt idx="214">
                  <c:v>79.454227439491945</c:v>
                </c:pt>
                <c:pt idx="215">
                  <c:v>79.49928927018118</c:v>
                </c:pt>
                <c:pt idx="216">
                  <c:v>79.629407045809046</c:v>
                </c:pt>
                <c:pt idx="217">
                  <c:v>79.742985135127412</c:v>
                </c:pt>
                <c:pt idx="218">
                  <c:v>79.861064771247271</c:v>
                </c:pt>
                <c:pt idx="219">
                  <c:v>79.958381617941669</c:v>
                </c:pt>
                <c:pt idx="220">
                  <c:v>80.029765865996822</c:v>
                </c:pt>
                <c:pt idx="221">
                  <c:v>80.095924623400421</c:v>
                </c:pt>
                <c:pt idx="222">
                  <c:v>80.199404396742452</c:v>
                </c:pt>
                <c:pt idx="223">
                  <c:v>80.229940634957089</c:v>
                </c:pt>
                <c:pt idx="224">
                  <c:v>80.273127605819681</c:v>
                </c:pt>
                <c:pt idx="225">
                  <c:v>80.304777618776569</c:v>
                </c:pt>
                <c:pt idx="226">
                  <c:v>80.304703372804312</c:v>
                </c:pt>
                <c:pt idx="227">
                  <c:v>80.318737041612806</c:v>
                </c:pt>
                <c:pt idx="228">
                  <c:v>80.370036057087461</c:v>
                </c:pt>
                <c:pt idx="229">
                  <c:v>80.36326054946538</c:v>
                </c:pt>
                <c:pt idx="230">
                  <c:v>80.329522184535804</c:v>
                </c:pt>
                <c:pt idx="231">
                  <c:v>80.301334177444957</c:v>
                </c:pt>
                <c:pt idx="232">
                  <c:v>80.288831948907031</c:v>
                </c:pt>
                <c:pt idx="233">
                  <c:v>80.232910729322541</c:v>
                </c:pt>
                <c:pt idx="234">
                  <c:v>80.228752602077122</c:v>
                </c:pt>
                <c:pt idx="235">
                  <c:v>80.177258671156395</c:v>
                </c:pt>
                <c:pt idx="236">
                  <c:v>80.110932857273852</c:v>
                </c:pt>
                <c:pt idx="237">
                  <c:v>80.053740064404437</c:v>
                </c:pt>
                <c:pt idx="238">
                  <c:v>80.065685393405744</c:v>
                </c:pt>
                <c:pt idx="239">
                  <c:v>80.002041935770393</c:v>
                </c:pt>
                <c:pt idx="240">
                  <c:v>79.91069311244307</c:v>
                </c:pt>
                <c:pt idx="241">
                  <c:v>79.832449804195377</c:v>
                </c:pt>
                <c:pt idx="242">
                  <c:v>79.781104377384651</c:v>
                </c:pt>
                <c:pt idx="243">
                  <c:v>79.705961103077982</c:v>
                </c:pt>
                <c:pt idx="244">
                  <c:v>79.68333273609305</c:v>
                </c:pt>
                <c:pt idx="245">
                  <c:v>79.571675917937441</c:v>
                </c:pt>
                <c:pt idx="246">
                  <c:v>79.531561146379701</c:v>
                </c:pt>
                <c:pt idx="247">
                  <c:v>79.499474891194552</c:v>
                </c:pt>
                <c:pt idx="248">
                  <c:v>79.42915801871105</c:v>
                </c:pt>
                <c:pt idx="249">
                  <c:v>79.398584663592999</c:v>
                </c:pt>
                <c:pt idx="250">
                  <c:v>79.337549316232582</c:v>
                </c:pt>
                <c:pt idx="251">
                  <c:v>79.250748438877352</c:v>
                </c:pt>
                <c:pt idx="252">
                  <c:v>79.248214574574689</c:v>
                </c:pt>
                <c:pt idx="253">
                  <c:v>79.200609609481035</c:v>
                </c:pt>
                <c:pt idx="254">
                  <c:v>79.205612350050359</c:v>
                </c:pt>
                <c:pt idx="255">
                  <c:v>79.119201303587317</c:v>
                </c:pt>
                <c:pt idx="256">
                  <c:v>79.105418231662725</c:v>
                </c:pt>
                <c:pt idx="257">
                  <c:v>79.042387355001793</c:v>
                </c:pt>
                <c:pt idx="258">
                  <c:v>79.040865184832938</c:v>
                </c:pt>
                <c:pt idx="259">
                  <c:v>79.042693645488995</c:v>
                </c:pt>
                <c:pt idx="260">
                  <c:v>78.97969989789695</c:v>
                </c:pt>
                <c:pt idx="261">
                  <c:v>78.938842605789219</c:v>
                </c:pt>
                <c:pt idx="262">
                  <c:v>78.895005937048836</c:v>
                </c:pt>
                <c:pt idx="263">
                  <c:v>78.891998713614527</c:v>
                </c:pt>
                <c:pt idx="264">
                  <c:v>78.839548782163291</c:v>
                </c:pt>
                <c:pt idx="265">
                  <c:v>78.758827315381723</c:v>
                </c:pt>
                <c:pt idx="266">
                  <c:v>78.710721144354778</c:v>
                </c:pt>
                <c:pt idx="267">
                  <c:v>78.704112693211641</c:v>
                </c:pt>
                <c:pt idx="268">
                  <c:v>78.663097602561209</c:v>
                </c:pt>
                <c:pt idx="269">
                  <c:v>78.597375087385899</c:v>
                </c:pt>
                <c:pt idx="270">
                  <c:v>78.565270279831793</c:v>
                </c:pt>
                <c:pt idx="271">
                  <c:v>78.568899354342264</c:v>
                </c:pt>
                <c:pt idx="272">
                  <c:v>78.531272023585629</c:v>
                </c:pt>
                <c:pt idx="273">
                  <c:v>78.473596601482811</c:v>
                </c:pt>
                <c:pt idx="274">
                  <c:v>78.454420958096705</c:v>
                </c:pt>
                <c:pt idx="275">
                  <c:v>78.402787793167718</c:v>
                </c:pt>
                <c:pt idx="276">
                  <c:v>78.352509741928628</c:v>
                </c:pt>
                <c:pt idx="277">
                  <c:v>78.336164971065202</c:v>
                </c:pt>
                <c:pt idx="278">
                  <c:v>78.305740120057166</c:v>
                </c:pt>
                <c:pt idx="279">
                  <c:v>78.234337295302083</c:v>
                </c:pt>
                <c:pt idx="280">
                  <c:v>78.202937879229097</c:v>
                </c:pt>
                <c:pt idx="281">
                  <c:v>78.190676977473331</c:v>
                </c:pt>
                <c:pt idx="282">
                  <c:v>78.163342865973604</c:v>
                </c:pt>
                <c:pt idx="283">
                  <c:v>78.130588348376207</c:v>
                </c:pt>
                <c:pt idx="284">
                  <c:v>78.092524787556783</c:v>
                </c:pt>
                <c:pt idx="285">
                  <c:v>78.068689823157456</c:v>
                </c:pt>
                <c:pt idx="286">
                  <c:v>78.036390100157263</c:v>
                </c:pt>
                <c:pt idx="287">
                  <c:v>78.022300737745439</c:v>
                </c:pt>
                <c:pt idx="288">
                  <c:v>78.004443066814872</c:v>
                </c:pt>
                <c:pt idx="289">
                  <c:v>78.023201044672632</c:v>
                </c:pt>
                <c:pt idx="290">
                  <c:v>77.999273257601118</c:v>
                </c:pt>
                <c:pt idx="291">
                  <c:v>78.013019200456867</c:v>
                </c:pt>
                <c:pt idx="292">
                  <c:v>78.035851765155087</c:v>
                </c:pt>
                <c:pt idx="293">
                  <c:v>78.067603883051376</c:v>
                </c:pt>
                <c:pt idx="294">
                  <c:v>78.039100303206084</c:v>
                </c:pt>
                <c:pt idx="295">
                  <c:v>78.092691856201213</c:v>
                </c:pt>
                <c:pt idx="296">
                  <c:v>78.1314793730362</c:v>
                </c:pt>
                <c:pt idx="297">
                  <c:v>78.147889119770156</c:v>
                </c:pt>
                <c:pt idx="298">
                  <c:v>78.180476580888609</c:v>
                </c:pt>
                <c:pt idx="299">
                  <c:v>78.200812410353038</c:v>
                </c:pt>
                <c:pt idx="300">
                  <c:v>78.201146547641898</c:v>
                </c:pt>
                <c:pt idx="301">
                  <c:v>78.239015193015248</c:v>
                </c:pt>
                <c:pt idx="302">
                  <c:v>78.281598853005121</c:v>
                </c:pt>
                <c:pt idx="303">
                  <c:v>78.30020832675288</c:v>
                </c:pt>
                <c:pt idx="304">
                  <c:v>78.373439599998548</c:v>
                </c:pt>
                <c:pt idx="305">
                  <c:v>78.382656161416591</c:v>
                </c:pt>
                <c:pt idx="306">
                  <c:v>78.369429976863117</c:v>
                </c:pt>
                <c:pt idx="307">
                  <c:v>78.395631736920677</c:v>
                </c:pt>
                <c:pt idx="308">
                  <c:v>78.4391342683722</c:v>
                </c:pt>
                <c:pt idx="309">
                  <c:v>78.490739586499544</c:v>
                </c:pt>
                <c:pt idx="310">
                  <c:v>78.481690093725916</c:v>
                </c:pt>
                <c:pt idx="311">
                  <c:v>78.486256604232466</c:v>
                </c:pt>
                <c:pt idx="312">
                  <c:v>78.537054425939303</c:v>
                </c:pt>
                <c:pt idx="313">
                  <c:v>78.596057114930346</c:v>
                </c:pt>
                <c:pt idx="314">
                  <c:v>78.580668332431941</c:v>
                </c:pt>
                <c:pt idx="315">
                  <c:v>78.607250641114476</c:v>
                </c:pt>
                <c:pt idx="316">
                  <c:v>78.684027460631128</c:v>
                </c:pt>
                <c:pt idx="317">
                  <c:v>78.717970011108505</c:v>
                </c:pt>
                <c:pt idx="318">
                  <c:v>78.742241217736108</c:v>
                </c:pt>
                <c:pt idx="319">
                  <c:v>78.730908469709206</c:v>
                </c:pt>
                <c:pt idx="320">
                  <c:v>78.734008503650216</c:v>
                </c:pt>
                <c:pt idx="321">
                  <c:v>78.780787419954393</c:v>
                </c:pt>
                <c:pt idx="322">
                  <c:v>78.823751616403754</c:v>
                </c:pt>
                <c:pt idx="323">
                  <c:v>78.838555664729384</c:v>
                </c:pt>
                <c:pt idx="324">
                  <c:v>78.893390944207809</c:v>
                </c:pt>
                <c:pt idx="325">
                  <c:v>78.917903465452099</c:v>
                </c:pt>
                <c:pt idx="326">
                  <c:v>78.948402574597864</c:v>
                </c:pt>
                <c:pt idx="327">
                  <c:v>78.980832249339102</c:v>
                </c:pt>
                <c:pt idx="328">
                  <c:v>79.003312112214033</c:v>
                </c:pt>
                <c:pt idx="329">
                  <c:v>79.046220627225566</c:v>
                </c:pt>
                <c:pt idx="330">
                  <c:v>79.054611127688673</c:v>
                </c:pt>
                <c:pt idx="331">
                  <c:v>79.076032909424654</c:v>
                </c:pt>
                <c:pt idx="332">
                  <c:v>79.109947613100388</c:v>
                </c:pt>
                <c:pt idx="333">
                  <c:v>79.119693227253407</c:v>
                </c:pt>
                <c:pt idx="334">
                  <c:v>79.139138032057843</c:v>
                </c:pt>
                <c:pt idx="335">
                  <c:v>79.144382099409341</c:v>
                </c:pt>
                <c:pt idx="336">
                  <c:v>79.137810777335076</c:v>
                </c:pt>
                <c:pt idx="337">
                  <c:v>79.140511698116683</c:v>
                </c:pt>
                <c:pt idx="338">
                  <c:v>79.100341232955643</c:v>
                </c:pt>
                <c:pt idx="339">
                  <c:v>79.074492174721371</c:v>
                </c:pt>
                <c:pt idx="340">
                  <c:v>79.082511408826747</c:v>
                </c:pt>
                <c:pt idx="341">
                  <c:v>79.075708054403009</c:v>
                </c:pt>
                <c:pt idx="342">
                  <c:v>79.034145358648686</c:v>
                </c:pt>
                <c:pt idx="343">
                  <c:v>78.989686826666656</c:v>
                </c:pt>
                <c:pt idx="344">
                  <c:v>78.929746701679505</c:v>
                </c:pt>
                <c:pt idx="345">
                  <c:v>78.883636059953062</c:v>
                </c:pt>
                <c:pt idx="346">
                  <c:v>78.79310400314796</c:v>
                </c:pt>
                <c:pt idx="347">
                  <c:v>78.750956573220876</c:v>
                </c:pt>
                <c:pt idx="348">
                  <c:v>78.706191750751614</c:v>
                </c:pt>
                <c:pt idx="349">
                  <c:v>78.602582025668525</c:v>
                </c:pt>
                <c:pt idx="350">
                  <c:v>78.527364505389599</c:v>
                </c:pt>
                <c:pt idx="351">
                  <c:v>78.424590111363187</c:v>
                </c:pt>
                <c:pt idx="352">
                  <c:v>78.344722540172739</c:v>
                </c:pt>
                <c:pt idx="353">
                  <c:v>78.242254448799031</c:v>
                </c:pt>
                <c:pt idx="354">
                  <c:v>78.138867473798186</c:v>
                </c:pt>
                <c:pt idx="355">
                  <c:v>78.044724907017041</c:v>
                </c:pt>
                <c:pt idx="356">
                  <c:v>77.897872529633574</c:v>
                </c:pt>
                <c:pt idx="357">
                  <c:v>77.746996611796561</c:v>
                </c:pt>
                <c:pt idx="358">
                  <c:v>77.635966304098957</c:v>
                </c:pt>
                <c:pt idx="359">
                  <c:v>77.517756728403526</c:v>
                </c:pt>
                <c:pt idx="360">
                  <c:v>77.354438910682774</c:v>
                </c:pt>
                <c:pt idx="361">
                  <c:v>77.197970870887332</c:v>
                </c:pt>
                <c:pt idx="362">
                  <c:v>77.036769251940896</c:v>
                </c:pt>
                <c:pt idx="363">
                  <c:v>76.901105753525172</c:v>
                </c:pt>
                <c:pt idx="364">
                  <c:v>76.731267660117112</c:v>
                </c:pt>
                <c:pt idx="365">
                  <c:v>76.569420978343729</c:v>
                </c:pt>
                <c:pt idx="366">
                  <c:v>76.382746190406138</c:v>
                </c:pt>
                <c:pt idx="367">
                  <c:v>76.199561255136246</c:v>
                </c:pt>
                <c:pt idx="368">
                  <c:v>76.008719069851509</c:v>
                </c:pt>
                <c:pt idx="369">
                  <c:v>75.831664591542236</c:v>
                </c:pt>
                <c:pt idx="370">
                  <c:v>75.663163047289643</c:v>
                </c:pt>
                <c:pt idx="371">
                  <c:v>75.427068750920441</c:v>
                </c:pt>
                <c:pt idx="372">
                  <c:v>75.243990555640806</c:v>
                </c:pt>
                <c:pt idx="373">
                  <c:v>75.054540588783865</c:v>
                </c:pt>
                <c:pt idx="374">
                  <c:v>74.8784653105904</c:v>
                </c:pt>
                <c:pt idx="375">
                  <c:v>74.682156307871921</c:v>
                </c:pt>
                <c:pt idx="376">
                  <c:v>74.485884409891312</c:v>
                </c:pt>
                <c:pt idx="377">
                  <c:v>74.256909052865765</c:v>
                </c:pt>
                <c:pt idx="378">
                  <c:v>74.039168986144063</c:v>
                </c:pt>
                <c:pt idx="379">
                  <c:v>73.885132705711882</c:v>
                </c:pt>
                <c:pt idx="380">
                  <c:v>73.666362380321928</c:v>
                </c:pt>
                <c:pt idx="381">
                  <c:v>73.425980029297222</c:v>
                </c:pt>
                <c:pt idx="382">
                  <c:v>73.235560144591688</c:v>
                </c:pt>
                <c:pt idx="383">
                  <c:v>72.954752072140195</c:v>
                </c:pt>
                <c:pt idx="384">
                  <c:v>72.715961490040243</c:v>
                </c:pt>
                <c:pt idx="385">
                  <c:v>72.455326825625093</c:v>
                </c:pt>
                <c:pt idx="386">
                  <c:v>72.198729631147017</c:v>
                </c:pt>
                <c:pt idx="387">
                  <c:v>71.885245934286743</c:v>
                </c:pt>
                <c:pt idx="388">
                  <c:v>71.573669591271127</c:v>
                </c:pt>
                <c:pt idx="389">
                  <c:v>71.293961388409272</c:v>
                </c:pt>
                <c:pt idx="390">
                  <c:v>71.037113584881808</c:v>
                </c:pt>
                <c:pt idx="391">
                  <c:v>70.680753867028002</c:v>
                </c:pt>
                <c:pt idx="392">
                  <c:v>70.25486618424577</c:v>
                </c:pt>
                <c:pt idx="393">
                  <c:v>69.911069011418576</c:v>
                </c:pt>
                <c:pt idx="394">
                  <c:v>69.570961241756009</c:v>
                </c:pt>
                <c:pt idx="395">
                  <c:v>69.202062166295406</c:v>
                </c:pt>
                <c:pt idx="396">
                  <c:v>68.812196115861497</c:v>
                </c:pt>
                <c:pt idx="397">
                  <c:v>68.298913551449544</c:v>
                </c:pt>
                <c:pt idx="398">
                  <c:v>67.796541422319777</c:v>
                </c:pt>
                <c:pt idx="399">
                  <c:v>67.332334946783362</c:v>
                </c:pt>
                <c:pt idx="400">
                  <c:v>66.845425846124272</c:v>
                </c:pt>
                <c:pt idx="401">
                  <c:v>66.283577681037301</c:v>
                </c:pt>
                <c:pt idx="402">
                  <c:v>65.628826016270637</c:v>
                </c:pt>
                <c:pt idx="403">
                  <c:v>64.958606687982439</c:v>
                </c:pt>
                <c:pt idx="404">
                  <c:v>64.324320816586749</c:v>
                </c:pt>
                <c:pt idx="405">
                  <c:v>63.694480786223778</c:v>
                </c:pt>
                <c:pt idx="406">
                  <c:v>63.106672163530433</c:v>
                </c:pt>
                <c:pt idx="407">
                  <c:v>62.198729640879421</c:v>
                </c:pt>
                <c:pt idx="408">
                  <c:v>61.41186931840074</c:v>
                </c:pt>
                <c:pt idx="409">
                  <c:v>60.767953842944024</c:v>
                </c:pt>
                <c:pt idx="410">
                  <c:v>59.934490955072825</c:v>
                </c:pt>
                <c:pt idx="411">
                  <c:v>59.089184830974204</c:v>
                </c:pt>
                <c:pt idx="412">
                  <c:v>58.065710453824067</c:v>
                </c:pt>
                <c:pt idx="413">
                  <c:v>57.035567284711142</c:v>
                </c:pt>
                <c:pt idx="414">
                  <c:v>55.948894962255658</c:v>
                </c:pt>
                <c:pt idx="415">
                  <c:v>54.818135362010381</c:v>
                </c:pt>
                <c:pt idx="416">
                  <c:v>53.440900082848657</c:v>
                </c:pt>
                <c:pt idx="417">
                  <c:v>51.872762277582538</c:v>
                </c:pt>
                <c:pt idx="418">
                  <c:v>49.891090513962105</c:v>
                </c:pt>
                <c:pt idx="419">
                  <c:v>48.142951347772055</c:v>
                </c:pt>
                <c:pt idx="420">
                  <c:v>46.299049986908976</c:v>
                </c:pt>
                <c:pt idx="421">
                  <c:v>44.053267635689288</c:v>
                </c:pt>
                <c:pt idx="422">
                  <c:v>41.751188151311013</c:v>
                </c:pt>
                <c:pt idx="423">
                  <c:v>39.759631563860289</c:v>
                </c:pt>
                <c:pt idx="424">
                  <c:v>37.832493436447422</c:v>
                </c:pt>
                <c:pt idx="425">
                  <c:v>36.033124853538631</c:v>
                </c:pt>
                <c:pt idx="426">
                  <c:v>34.322056118568618</c:v>
                </c:pt>
                <c:pt idx="427">
                  <c:v>32.583463003869134</c:v>
                </c:pt>
                <c:pt idx="428">
                  <c:v>30.822176546314207</c:v>
                </c:pt>
                <c:pt idx="429">
                  <c:v>29.540102474560985</c:v>
                </c:pt>
                <c:pt idx="430">
                  <c:v>28.250962845624727</c:v>
                </c:pt>
                <c:pt idx="431">
                  <c:v>26.903607123809827</c:v>
                </c:pt>
                <c:pt idx="432">
                  <c:v>25.571208601646912</c:v>
                </c:pt>
                <c:pt idx="433">
                  <c:v>24.425438443920005</c:v>
                </c:pt>
                <c:pt idx="434">
                  <c:v>23.350433006780278</c:v>
                </c:pt>
                <c:pt idx="435">
                  <c:v>22.352503720985386</c:v>
                </c:pt>
                <c:pt idx="436">
                  <c:v>21.372933287723367</c:v>
                </c:pt>
                <c:pt idx="437">
                  <c:v>20.19204647612267</c:v>
                </c:pt>
                <c:pt idx="438">
                  <c:v>19.304758822854541</c:v>
                </c:pt>
                <c:pt idx="439">
                  <c:v>18.439556578683792</c:v>
                </c:pt>
                <c:pt idx="440">
                  <c:v>17.562490222308501</c:v>
                </c:pt>
                <c:pt idx="441">
                  <c:v>16.558066184019772</c:v>
                </c:pt>
                <c:pt idx="442">
                  <c:v>15.672645288363414</c:v>
                </c:pt>
                <c:pt idx="443">
                  <c:v>14.86255445591395</c:v>
                </c:pt>
                <c:pt idx="444">
                  <c:v>14.057675196797977</c:v>
                </c:pt>
                <c:pt idx="445">
                  <c:v>13.365293901997473</c:v>
                </c:pt>
                <c:pt idx="446">
                  <c:v>12.608101992658758</c:v>
                </c:pt>
                <c:pt idx="447">
                  <c:v>11.909976577861698</c:v>
                </c:pt>
                <c:pt idx="448">
                  <c:v>11.177429451734465</c:v>
                </c:pt>
                <c:pt idx="449">
                  <c:v>10.534568596335401</c:v>
                </c:pt>
                <c:pt idx="450">
                  <c:v>9.991573529839016</c:v>
                </c:pt>
                <c:pt idx="451">
                  <c:v>9.335165700570851</c:v>
                </c:pt>
                <c:pt idx="452">
                  <c:v>8.6275209217138862</c:v>
                </c:pt>
                <c:pt idx="453">
                  <c:v>7.8141641496996197</c:v>
                </c:pt>
                <c:pt idx="454">
                  <c:v>7.061980785084474</c:v>
                </c:pt>
                <c:pt idx="455">
                  <c:v>6.3958876788333141</c:v>
                </c:pt>
                <c:pt idx="456">
                  <c:v>5.6138125646194377</c:v>
                </c:pt>
                <c:pt idx="457">
                  <c:v>4.8214987629478685</c:v>
                </c:pt>
                <c:pt idx="458">
                  <c:v>4.0128085698768841</c:v>
                </c:pt>
                <c:pt idx="459">
                  <c:v>3.3907203603815361</c:v>
                </c:pt>
                <c:pt idx="460">
                  <c:v>2.8987142524375411</c:v>
                </c:pt>
                <c:pt idx="461">
                  <c:v>2.4072757691242277</c:v>
                </c:pt>
                <c:pt idx="462">
                  <c:v>2.0343865048950027</c:v>
                </c:pt>
                <c:pt idx="463">
                  <c:v>1.6275422108309756</c:v>
                </c:pt>
                <c:pt idx="464">
                  <c:v>1.3011077329473542</c:v>
                </c:pt>
                <c:pt idx="465">
                  <c:v>1.041123648772849</c:v>
                </c:pt>
                <c:pt idx="466">
                  <c:v>0.79775792730748241</c:v>
                </c:pt>
                <c:pt idx="467">
                  <c:v>0.58898331039814067</c:v>
                </c:pt>
                <c:pt idx="468">
                  <c:v>0.4217233484616017</c:v>
                </c:pt>
                <c:pt idx="469">
                  <c:v>0.30423980032099662</c:v>
                </c:pt>
                <c:pt idx="470">
                  <c:v>0.25071932224206445</c:v>
                </c:pt>
                <c:pt idx="471">
                  <c:v>0.18306562906062773</c:v>
                </c:pt>
                <c:pt idx="472">
                  <c:v>0.14596294603744417</c:v>
                </c:pt>
                <c:pt idx="473">
                  <c:v>0.11413415740469575</c:v>
                </c:pt>
                <c:pt idx="474">
                  <c:v>0.10696320513824738</c:v>
                </c:pt>
                <c:pt idx="475">
                  <c:v>9.4435178174843107E-2</c:v>
                </c:pt>
                <c:pt idx="476">
                  <c:v>7.946146789989357E-2</c:v>
                </c:pt>
                <c:pt idx="477">
                  <c:v>5.851885874422854E-2</c:v>
                </c:pt>
                <c:pt idx="478">
                  <c:v>4.7693770587915109E-2</c:v>
                </c:pt>
                <c:pt idx="479">
                  <c:v>5.0718230766661369E-2</c:v>
                </c:pt>
                <c:pt idx="480">
                  <c:v>5.5878970268603459E-2</c:v>
                </c:pt>
                <c:pt idx="481">
                  <c:v>5.9016195602274502E-2</c:v>
                </c:pt>
                <c:pt idx="482">
                  <c:v>3.3432492558001875E-2</c:v>
                </c:pt>
                <c:pt idx="483">
                  <c:v>3.3684385504320132E-2</c:v>
                </c:pt>
                <c:pt idx="484">
                  <c:v>3.7820236464144237E-2</c:v>
                </c:pt>
                <c:pt idx="485">
                  <c:v>2.5572536197003337E-2</c:v>
                </c:pt>
                <c:pt idx="486">
                  <c:v>2.886894114821878E-2</c:v>
                </c:pt>
                <c:pt idx="487">
                  <c:v>3.3789061047792418E-2</c:v>
                </c:pt>
                <c:pt idx="488">
                  <c:v>2.8872217776381191E-2</c:v>
                </c:pt>
                <c:pt idx="489">
                  <c:v>3.1040563257376273E-2</c:v>
                </c:pt>
                <c:pt idx="490">
                  <c:v>2.6300014693062587E-2</c:v>
                </c:pt>
                <c:pt idx="491">
                  <c:v>2.2027165984944485E-2</c:v>
                </c:pt>
                <c:pt idx="492">
                  <c:v>2.5144035854053729E-2</c:v>
                </c:pt>
                <c:pt idx="493">
                  <c:v>3.3699427205450619E-2</c:v>
                </c:pt>
                <c:pt idx="494">
                  <c:v>2.2614351953639478E-2</c:v>
                </c:pt>
                <c:pt idx="495">
                  <c:v>2.9516167023232131E-2</c:v>
                </c:pt>
                <c:pt idx="496">
                  <c:v>2.6542234081412274E-2</c:v>
                </c:pt>
                <c:pt idx="497">
                  <c:v>2.6022701765265985E-2</c:v>
                </c:pt>
                <c:pt idx="498">
                  <c:v>2.2828398188958963E-2</c:v>
                </c:pt>
                <c:pt idx="499">
                  <c:v>2.2396240523236136E-2</c:v>
                </c:pt>
                <c:pt idx="500">
                  <c:v>2.1095622987672143E-2</c:v>
                </c:pt>
                <c:pt idx="501">
                  <c:v>1.8572782405309157E-2</c:v>
                </c:pt>
                <c:pt idx="502">
                  <c:v>1.6281461178125761E-2</c:v>
                </c:pt>
                <c:pt idx="503">
                  <c:v>1.43974214933205E-2</c:v>
                </c:pt>
                <c:pt idx="504">
                  <c:v>1.691216112599633E-2</c:v>
                </c:pt>
                <c:pt idx="505">
                  <c:v>1.7095908690747601E-2</c:v>
                </c:pt>
                <c:pt idx="506">
                  <c:v>1.9096219040128173E-2</c:v>
                </c:pt>
                <c:pt idx="507">
                  <c:v>2.0589548426140272E-2</c:v>
                </c:pt>
                <c:pt idx="508">
                  <c:v>1.6892588559238648E-2</c:v>
                </c:pt>
                <c:pt idx="509">
                  <c:v>1.7233920481114565E-2</c:v>
                </c:pt>
                <c:pt idx="510">
                  <c:v>1.713744218933113E-2</c:v>
                </c:pt>
                <c:pt idx="511">
                  <c:v>1.254719164568583E-2</c:v>
                </c:pt>
                <c:pt idx="512">
                  <c:v>1.8297132730843827E-2</c:v>
                </c:pt>
                <c:pt idx="513">
                  <c:v>1.7228850307246173E-2</c:v>
                </c:pt>
                <c:pt idx="514">
                  <c:v>1.7043105266716353E-2</c:v>
                </c:pt>
                <c:pt idx="515">
                  <c:v>1.5718027399850877E-2</c:v>
                </c:pt>
                <c:pt idx="516">
                  <c:v>2.2041190249830898E-2</c:v>
                </c:pt>
                <c:pt idx="517">
                  <c:v>1.2378009916842908E-2</c:v>
                </c:pt>
                <c:pt idx="518">
                  <c:v>1.3487778235470196E-2</c:v>
                </c:pt>
                <c:pt idx="519">
                  <c:v>1.2776141357863029E-2</c:v>
                </c:pt>
                <c:pt idx="520">
                  <c:v>1.6071479006499766E-2</c:v>
                </c:pt>
                <c:pt idx="521">
                  <c:v>2.0684854074385833E-2</c:v>
                </c:pt>
                <c:pt idx="522">
                  <c:v>1.9034572547320886E-2</c:v>
                </c:pt>
                <c:pt idx="523">
                  <c:v>1.7065929534551876E-2</c:v>
                </c:pt>
                <c:pt idx="524">
                  <c:v>1.3820554875350286E-2</c:v>
                </c:pt>
                <c:pt idx="525">
                  <c:v>1.7947188884460726E-2</c:v>
                </c:pt>
                <c:pt idx="526">
                  <c:v>1.8670164836148466E-2</c:v>
                </c:pt>
                <c:pt idx="527">
                  <c:v>1.1789015673685817E-2</c:v>
                </c:pt>
                <c:pt idx="528">
                  <c:v>1.502419447037999E-2</c:v>
                </c:pt>
                <c:pt idx="529">
                  <c:v>9.2221240812853829E-3</c:v>
                </c:pt>
                <c:pt idx="530">
                  <c:v>1.1528809910843572E-2</c:v>
                </c:pt>
                <c:pt idx="531">
                  <c:v>1.3087103222088116E-2</c:v>
                </c:pt>
                <c:pt idx="532">
                  <c:v>1.4675689533566995E-2</c:v>
                </c:pt>
                <c:pt idx="533">
                  <c:v>1.1638809418508714E-2</c:v>
                </c:pt>
                <c:pt idx="534">
                  <c:v>1.7363887964305734E-2</c:v>
                </c:pt>
                <c:pt idx="535">
                  <c:v>2.0861273404740744E-2</c:v>
                </c:pt>
                <c:pt idx="536">
                  <c:v>2.4990745573501061E-2</c:v>
                </c:pt>
                <c:pt idx="537">
                  <c:v>1.9923512504981228E-2</c:v>
                </c:pt>
                <c:pt idx="538">
                  <c:v>1.3614722886906157E-2</c:v>
                </c:pt>
                <c:pt idx="539">
                  <c:v>2.0671908425981819E-2</c:v>
                </c:pt>
                <c:pt idx="540">
                  <c:v>1.740517106065316E-2</c:v>
                </c:pt>
                <c:pt idx="541">
                  <c:v>1.4600636259539317E-2</c:v>
                </c:pt>
                <c:pt idx="542">
                  <c:v>1.6396526328015075E-2</c:v>
                </c:pt>
                <c:pt idx="543">
                  <c:v>1.1464151903834407E-2</c:v>
                </c:pt>
                <c:pt idx="544">
                  <c:v>1.980179211548257E-2</c:v>
                </c:pt>
                <c:pt idx="545">
                  <c:v>2.0203802948090845E-2</c:v>
                </c:pt>
                <c:pt idx="546">
                  <c:v>1.4484165059062536E-2</c:v>
                </c:pt>
                <c:pt idx="547">
                  <c:v>1.3360012170295638E-2</c:v>
                </c:pt>
                <c:pt idx="548">
                  <c:v>1.5084066687614034E-2</c:v>
                </c:pt>
                <c:pt idx="549">
                  <c:v>1.6461908319020415E-2</c:v>
                </c:pt>
                <c:pt idx="550">
                  <c:v>2.4701991624835842E-2</c:v>
                </c:pt>
                <c:pt idx="551">
                  <c:v>1.5865977858497301E-2</c:v>
                </c:pt>
                <c:pt idx="552">
                  <c:v>1.2301887089621268E-2</c:v>
                </c:pt>
                <c:pt idx="553">
                  <c:v>1.4200650104740389E-2</c:v>
                </c:pt>
                <c:pt idx="554">
                  <c:v>1.4449810256698902E-2</c:v>
                </c:pt>
                <c:pt idx="555">
                  <c:v>1.3347554844573305E-2</c:v>
                </c:pt>
                <c:pt idx="556">
                  <c:v>2.0030476705183386E-2</c:v>
                </c:pt>
                <c:pt idx="557">
                  <c:v>1.8958235583182378E-2</c:v>
                </c:pt>
                <c:pt idx="558">
                  <c:v>9.7627687086219266E-3</c:v>
                </c:pt>
                <c:pt idx="559">
                  <c:v>1.3372401515271951E-2</c:v>
                </c:pt>
                <c:pt idx="560">
                  <c:v>1.9014330379947295E-2</c:v>
                </c:pt>
                <c:pt idx="561">
                  <c:v>1.3417737349243692E-2</c:v>
                </c:pt>
                <c:pt idx="562">
                  <c:v>1.9680373101614041E-2</c:v>
                </c:pt>
                <c:pt idx="563">
                  <c:v>1.6392827082970771E-2</c:v>
                </c:pt>
                <c:pt idx="564">
                  <c:v>2.2144465399667558E-2</c:v>
                </c:pt>
                <c:pt idx="565">
                  <c:v>2.0691427732233758E-2</c:v>
                </c:pt>
                <c:pt idx="566">
                  <c:v>2.0709870696949528E-2</c:v>
                </c:pt>
                <c:pt idx="567">
                  <c:v>2.5806942434611575E-2</c:v>
                </c:pt>
                <c:pt idx="568">
                  <c:v>1.9955440426342209E-2</c:v>
                </c:pt>
                <c:pt idx="569">
                  <c:v>2.4380856553891328E-2</c:v>
                </c:pt>
                <c:pt idx="570">
                  <c:v>1.8246745980970938E-2</c:v>
                </c:pt>
                <c:pt idx="571">
                  <c:v>1.7358239966261662E-2</c:v>
                </c:pt>
                <c:pt idx="572">
                  <c:v>1.2070337144322521E-2</c:v>
                </c:pt>
                <c:pt idx="573">
                  <c:v>2.3543406889670854E-2</c:v>
                </c:pt>
                <c:pt idx="574">
                  <c:v>1.6553405950594947E-2</c:v>
                </c:pt>
                <c:pt idx="575">
                  <c:v>1.9420610349877486E-2</c:v>
                </c:pt>
                <c:pt idx="576">
                  <c:v>2.0249632761696112E-2</c:v>
                </c:pt>
                <c:pt idx="577">
                  <c:v>2.237186743064792E-2</c:v>
                </c:pt>
                <c:pt idx="578">
                  <c:v>1.6521176653603833E-2</c:v>
                </c:pt>
                <c:pt idx="579">
                  <c:v>2.2829737402356266E-2</c:v>
                </c:pt>
                <c:pt idx="580">
                  <c:v>2.4881553896807351E-2</c:v>
                </c:pt>
                <c:pt idx="581">
                  <c:v>2.6561529068234033E-2</c:v>
                </c:pt>
                <c:pt idx="582">
                  <c:v>2.6645368744195423E-2</c:v>
                </c:pt>
                <c:pt idx="583">
                  <c:v>2.1960065229486889E-2</c:v>
                </c:pt>
                <c:pt idx="584">
                  <c:v>2.65980297653278E-2</c:v>
                </c:pt>
                <c:pt idx="585">
                  <c:v>2.5859230358261313E-2</c:v>
                </c:pt>
                <c:pt idx="586">
                  <c:v>2.2923663046323817E-2</c:v>
                </c:pt>
                <c:pt idx="587">
                  <c:v>2.291480071958053E-2</c:v>
                </c:pt>
                <c:pt idx="588">
                  <c:v>2.0768591791393679E-2</c:v>
                </c:pt>
                <c:pt idx="589">
                  <c:v>2.8121657834073596E-2</c:v>
                </c:pt>
                <c:pt idx="590">
                  <c:v>2.0312328418339756E-2</c:v>
                </c:pt>
                <c:pt idx="591">
                  <c:v>2.7152900341874273E-2</c:v>
                </c:pt>
                <c:pt idx="592">
                  <c:v>2.4497942975253397E-2</c:v>
                </c:pt>
                <c:pt idx="593">
                  <c:v>2.6180691731920527E-2</c:v>
                </c:pt>
                <c:pt idx="594">
                  <c:v>2.4545184508563463E-2</c:v>
                </c:pt>
                <c:pt idx="595">
                  <c:v>2.9817091654395323E-2</c:v>
                </c:pt>
                <c:pt idx="596">
                  <c:v>3.0167158992645434E-2</c:v>
                </c:pt>
                <c:pt idx="597">
                  <c:v>2.74156247572932E-2</c:v>
                </c:pt>
                <c:pt idx="598">
                  <c:v>3.3722107579896035E-2</c:v>
                </c:pt>
                <c:pt idx="599">
                  <c:v>3.7070800454761223E-2</c:v>
                </c:pt>
                <c:pt idx="600">
                  <c:v>3.9830845774891981E-2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E6A-4EEF-9615-E1816AF76FA7}"/>
            </c:ext>
          </c:extLst>
        </c:ser>
        <c:ser>
          <c:idx val="9"/>
          <c:order val="9"/>
          <c:tx>
            <c:v>LG Chemicals 25SPI Korean - 2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'OR4-22_Air_Measurements'!$AT$3:$AT$603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'OR4-22_Air_Measurements'!$AU$3:$AU$603</c:f>
              <c:numCache>
                <c:formatCode>General</c:formatCode>
                <c:ptCount val="601"/>
                <c:pt idx="0">
                  <c:v>100</c:v>
                </c:pt>
                <c:pt idx="1">
                  <c:v>100.21163895172461</c:v>
                </c:pt>
                <c:pt idx="2">
                  <c:v>100.31278181905144</c:v>
                </c:pt>
                <c:pt idx="3">
                  <c:v>100.2917012089483</c:v>
                </c:pt>
                <c:pt idx="4">
                  <c:v>100.31186277590949</c:v>
                </c:pt>
                <c:pt idx="5">
                  <c:v>100.15791308649337</c:v>
                </c:pt>
                <c:pt idx="6">
                  <c:v>100.20031362281343</c:v>
                </c:pt>
                <c:pt idx="7">
                  <c:v>100.32696000634357</c:v>
                </c:pt>
                <c:pt idx="8">
                  <c:v>100.37356328095068</c:v>
                </c:pt>
                <c:pt idx="9">
                  <c:v>100.22059964118067</c:v>
                </c:pt>
                <c:pt idx="10">
                  <c:v>100.25940059813543</c:v>
                </c:pt>
                <c:pt idx="11">
                  <c:v>100.17990316558814</c:v>
                </c:pt>
                <c:pt idx="12">
                  <c:v>100.24613187983493</c:v>
                </c:pt>
                <c:pt idx="13">
                  <c:v>100.11268838914721</c:v>
                </c:pt>
                <c:pt idx="14">
                  <c:v>100.20362602786142</c:v>
                </c:pt>
                <c:pt idx="15">
                  <c:v>100.06352902972282</c:v>
                </c:pt>
                <c:pt idx="16">
                  <c:v>100.02220069785366</c:v>
                </c:pt>
                <c:pt idx="17">
                  <c:v>100.23353328931624</c:v>
                </c:pt>
                <c:pt idx="18">
                  <c:v>99.980221373955288</c:v>
                </c:pt>
                <c:pt idx="19">
                  <c:v>99.962434020599503</c:v>
                </c:pt>
                <c:pt idx="20">
                  <c:v>100.00815653611789</c:v>
                </c:pt>
                <c:pt idx="21">
                  <c:v>100.09325440741775</c:v>
                </c:pt>
                <c:pt idx="22">
                  <c:v>99.974314600036777</c:v>
                </c:pt>
                <c:pt idx="23">
                  <c:v>99.816458958445295</c:v>
                </c:pt>
                <c:pt idx="24">
                  <c:v>99.876340512955181</c:v>
                </c:pt>
                <c:pt idx="25">
                  <c:v>99.838908559111061</c:v>
                </c:pt>
                <c:pt idx="26">
                  <c:v>99.612067073846958</c:v>
                </c:pt>
                <c:pt idx="27">
                  <c:v>99.671010436914258</c:v>
                </c:pt>
                <c:pt idx="28">
                  <c:v>99.573687354409941</c:v>
                </c:pt>
                <c:pt idx="29">
                  <c:v>99.506367262315536</c:v>
                </c:pt>
                <c:pt idx="30">
                  <c:v>99.462348820072734</c:v>
                </c:pt>
                <c:pt idx="31">
                  <c:v>99.35365253790566</c:v>
                </c:pt>
                <c:pt idx="32">
                  <c:v>99.312247625382028</c:v>
                </c:pt>
                <c:pt idx="33">
                  <c:v>99.058763387863451</c:v>
                </c:pt>
                <c:pt idx="34">
                  <c:v>99.029306073829275</c:v>
                </c:pt>
                <c:pt idx="35">
                  <c:v>98.87856346125966</c:v>
                </c:pt>
                <c:pt idx="36">
                  <c:v>98.701915255817624</c:v>
                </c:pt>
                <c:pt idx="37">
                  <c:v>98.643977103245106</c:v>
                </c:pt>
                <c:pt idx="38">
                  <c:v>98.593668933619242</c:v>
                </c:pt>
                <c:pt idx="39">
                  <c:v>98.50286532046141</c:v>
                </c:pt>
                <c:pt idx="40">
                  <c:v>98.343784288014007</c:v>
                </c:pt>
                <c:pt idx="41">
                  <c:v>98.424516685567525</c:v>
                </c:pt>
                <c:pt idx="42">
                  <c:v>98.425665495768982</c:v>
                </c:pt>
                <c:pt idx="43">
                  <c:v>98.337073348209273</c:v>
                </c:pt>
                <c:pt idx="44">
                  <c:v>98.436847224973505</c:v>
                </c:pt>
                <c:pt idx="45">
                  <c:v>98.506886149892495</c:v>
                </c:pt>
                <c:pt idx="46">
                  <c:v>98.434989977840942</c:v>
                </c:pt>
                <c:pt idx="47">
                  <c:v>98.556035935166562</c:v>
                </c:pt>
                <c:pt idx="48">
                  <c:v>98.596646255954283</c:v>
                </c:pt>
                <c:pt idx="49">
                  <c:v>98.727581520028252</c:v>
                </c:pt>
                <c:pt idx="50">
                  <c:v>98.704643675340577</c:v>
                </c:pt>
                <c:pt idx="51">
                  <c:v>98.832802649140035</c:v>
                </c:pt>
                <c:pt idx="52">
                  <c:v>98.766296309630206</c:v>
                </c:pt>
                <c:pt idx="53">
                  <c:v>98.871057917171001</c:v>
                </c:pt>
                <c:pt idx="54">
                  <c:v>98.940455424211081</c:v>
                </c:pt>
                <c:pt idx="55">
                  <c:v>99.010350749423381</c:v>
                </c:pt>
                <c:pt idx="56">
                  <c:v>98.87242692028164</c:v>
                </c:pt>
                <c:pt idx="57">
                  <c:v>98.968773514742139</c:v>
                </c:pt>
                <c:pt idx="58">
                  <c:v>98.99436318575026</c:v>
                </c:pt>
                <c:pt idx="59">
                  <c:v>99.10978955602269</c:v>
                </c:pt>
                <c:pt idx="60">
                  <c:v>99.061817303401014</c:v>
                </c:pt>
                <c:pt idx="61">
                  <c:v>99.059270780185997</c:v>
                </c:pt>
                <c:pt idx="62">
                  <c:v>98.934481631240359</c:v>
                </c:pt>
                <c:pt idx="63">
                  <c:v>99.002826069582127</c:v>
                </c:pt>
                <c:pt idx="64">
                  <c:v>98.947874813494948</c:v>
                </c:pt>
                <c:pt idx="65">
                  <c:v>98.891257780733454</c:v>
                </c:pt>
                <c:pt idx="66">
                  <c:v>98.866328663356853</c:v>
                </c:pt>
                <c:pt idx="67">
                  <c:v>98.736446480529239</c:v>
                </c:pt>
                <c:pt idx="68">
                  <c:v>98.747254830419507</c:v>
                </c:pt>
                <c:pt idx="69">
                  <c:v>98.726825224893631</c:v>
                </c:pt>
                <c:pt idx="70">
                  <c:v>98.611226532463562</c:v>
                </c:pt>
                <c:pt idx="71">
                  <c:v>98.584296580795737</c:v>
                </c:pt>
                <c:pt idx="72">
                  <c:v>98.468793617320785</c:v>
                </c:pt>
                <c:pt idx="73">
                  <c:v>98.342893967322979</c:v>
                </c:pt>
                <c:pt idx="74">
                  <c:v>98.07231165253107</c:v>
                </c:pt>
                <c:pt idx="75">
                  <c:v>97.863994680004794</c:v>
                </c:pt>
                <c:pt idx="76">
                  <c:v>97.519649384426486</c:v>
                </c:pt>
                <c:pt idx="77">
                  <c:v>97.09086679627589</c:v>
                </c:pt>
                <c:pt idx="78">
                  <c:v>96.646977403540888</c:v>
                </c:pt>
                <c:pt idx="79">
                  <c:v>96.169724732048351</c:v>
                </c:pt>
                <c:pt idx="80">
                  <c:v>95.523875088126246</c:v>
                </c:pt>
                <c:pt idx="81">
                  <c:v>94.938864325909208</c:v>
                </c:pt>
                <c:pt idx="82">
                  <c:v>94.324204791747789</c:v>
                </c:pt>
                <c:pt idx="83">
                  <c:v>93.94635264280133</c:v>
                </c:pt>
                <c:pt idx="84">
                  <c:v>93.666713897050215</c:v>
                </c:pt>
                <c:pt idx="85">
                  <c:v>93.536199870493988</c:v>
                </c:pt>
                <c:pt idx="86">
                  <c:v>93.64889782124348</c:v>
                </c:pt>
                <c:pt idx="87">
                  <c:v>93.813100610023824</c:v>
                </c:pt>
                <c:pt idx="88">
                  <c:v>94.077517661386764</c:v>
                </c:pt>
                <c:pt idx="89">
                  <c:v>94.371688812895599</c:v>
                </c:pt>
                <c:pt idx="90">
                  <c:v>94.569982440569149</c:v>
                </c:pt>
                <c:pt idx="91">
                  <c:v>94.822193416480218</c:v>
                </c:pt>
                <c:pt idx="92">
                  <c:v>95.027121415852037</c:v>
                </c:pt>
                <c:pt idx="93">
                  <c:v>95.104340388845088</c:v>
                </c:pt>
                <c:pt idx="94">
                  <c:v>95.161694568440609</c:v>
                </c:pt>
                <c:pt idx="95">
                  <c:v>95.269337769361329</c:v>
                </c:pt>
                <c:pt idx="96">
                  <c:v>95.263708620705856</c:v>
                </c:pt>
                <c:pt idx="97">
                  <c:v>95.237611557375189</c:v>
                </c:pt>
                <c:pt idx="98">
                  <c:v>95.131547965775951</c:v>
                </c:pt>
                <c:pt idx="99">
                  <c:v>95.060570849414376</c:v>
                </c:pt>
                <c:pt idx="100">
                  <c:v>94.979608684801335</c:v>
                </c:pt>
                <c:pt idx="101">
                  <c:v>94.846471541827597</c:v>
                </c:pt>
                <c:pt idx="102">
                  <c:v>94.639140618947422</c:v>
                </c:pt>
                <c:pt idx="103">
                  <c:v>94.473789019965636</c:v>
                </c:pt>
                <c:pt idx="104">
                  <c:v>94.323113426448217</c:v>
                </c:pt>
                <c:pt idx="105">
                  <c:v>94.01600862680381</c:v>
                </c:pt>
                <c:pt idx="106">
                  <c:v>93.806935346594869</c:v>
                </c:pt>
                <c:pt idx="107">
                  <c:v>93.605453777827378</c:v>
                </c:pt>
                <c:pt idx="108">
                  <c:v>93.285108982333441</c:v>
                </c:pt>
                <c:pt idx="109">
                  <c:v>93.134711014079045</c:v>
                </c:pt>
                <c:pt idx="110">
                  <c:v>92.795745976892164</c:v>
                </c:pt>
                <c:pt idx="111">
                  <c:v>92.537532485559439</c:v>
                </c:pt>
                <c:pt idx="112">
                  <c:v>92.276427826696448</c:v>
                </c:pt>
                <c:pt idx="113">
                  <c:v>91.924050471502369</c:v>
                </c:pt>
                <c:pt idx="114">
                  <c:v>91.518665249610436</c:v>
                </c:pt>
                <c:pt idx="115">
                  <c:v>91.294398997464242</c:v>
                </c:pt>
                <c:pt idx="116">
                  <c:v>91.02172968102829</c:v>
                </c:pt>
                <c:pt idx="117">
                  <c:v>90.658419511989834</c:v>
                </c:pt>
                <c:pt idx="118">
                  <c:v>90.330798939466717</c:v>
                </c:pt>
                <c:pt idx="119">
                  <c:v>90.018486216136566</c:v>
                </c:pt>
                <c:pt idx="120">
                  <c:v>89.69820843969481</c:v>
                </c:pt>
                <c:pt idx="121">
                  <c:v>89.38494795077176</c:v>
                </c:pt>
                <c:pt idx="122">
                  <c:v>88.97868198233914</c:v>
                </c:pt>
                <c:pt idx="123">
                  <c:v>88.580524666724784</c:v>
                </c:pt>
                <c:pt idx="124">
                  <c:v>88.291331684390258</c:v>
                </c:pt>
                <c:pt idx="125">
                  <c:v>88.037014558534523</c:v>
                </c:pt>
                <c:pt idx="126">
                  <c:v>87.623941908794023</c:v>
                </c:pt>
                <c:pt idx="127">
                  <c:v>87.313438549296833</c:v>
                </c:pt>
                <c:pt idx="128">
                  <c:v>86.937242602874377</c:v>
                </c:pt>
                <c:pt idx="129">
                  <c:v>86.638466648957461</c:v>
                </c:pt>
                <c:pt idx="130">
                  <c:v>86.300784447528386</c:v>
                </c:pt>
                <c:pt idx="131">
                  <c:v>86.126721061902614</c:v>
                </c:pt>
                <c:pt idx="132">
                  <c:v>85.729511511881171</c:v>
                </c:pt>
                <c:pt idx="133">
                  <c:v>85.408984820079269</c:v>
                </c:pt>
                <c:pt idx="134">
                  <c:v>85.108792017396198</c:v>
                </c:pt>
                <c:pt idx="135">
                  <c:v>84.834763284547947</c:v>
                </c:pt>
                <c:pt idx="136">
                  <c:v>84.560648384346891</c:v>
                </c:pt>
                <c:pt idx="137">
                  <c:v>84.235756231346713</c:v>
                </c:pt>
                <c:pt idx="138">
                  <c:v>84.060735505977732</c:v>
                </c:pt>
                <c:pt idx="139">
                  <c:v>83.744143476254081</c:v>
                </c:pt>
                <c:pt idx="140">
                  <c:v>83.481717697580066</c:v>
                </c:pt>
                <c:pt idx="141">
                  <c:v>83.264143249486011</c:v>
                </c:pt>
                <c:pt idx="142">
                  <c:v>83.035061588720865</c:v>
                </c:pt>
                <c:pt idx="143">
                  <c:v>82.845594612398997</c:v>
                </c:pt>
                <c:pt idx="144">
                  <c:v>82.661756797280631</c:v>
                </c:pt>
                <c:pt idx="145">
                  <c:v>82.467962656361735</c:v>
                </c:pt>
                <c:pt idx="146">
                  <c:v>82.198232378207607</c:v>
                </c:pt>
                <c:pt idx="147">
                  <c:v>81.989676064471496</c:v>
                </c:pt>
                <c:pt idx="148">
                  <c:v>81.886580221057002</c:v>
                </c:pt>
                <c:pt idx="149">
                  <c:v>81.659154750267803</c:v>
                </c:pt>
                <c:pt idx="150">
                  <c:v>81.589584921070127</c:v>
                </c:pt>
                <c:pt idx="151">
                  <c:v>81.465542493108813</c:v>
                </c:pt>
                <c:pt idx="152">
                  <c:v>81.32500512169986</c:v>
                </c:pt>
                <c:pt idx="153">
                  <c:v>81.25071561283832</c:v>
                </c:pt>
                <c:pt idx="154">
                  <c:v>81.18367315855501</c:v>
                </c:pt>
                <c:pt idx="155">
                  <c:v>81.065068421338964</c:v>
                </c:pt>
                <c:pt idx="156">
                  <c:v>81.016033513320622</c:v>
                </c:pt>
                <c:pt idx="157">
                  <c:v>80.944194798718996</c:v>
                </c:pt>
                <c:pt idx="158">
                  <c:v>80.950149443389066</c:v>
                </c:pt>
                <c:pt idx="159">
                  <c:v>80.810310922212892</c:v>
                </c:pt>
                <c:pt idx="160">
                  <c:v>80.843980548684414</c:v>
                </c:pt>
                <c:pt idx="161">
                  <c:v>80.756948849597521</c:v>
                </c:pt>
                <c:pt idx="162">
                  <c:v>80.755005447660153</c:v>
                </c:pt>
                <c:pt idx="163">
                  <c:v>80.757820021987897</c:v>
                </c:pt>
                <c:pt idx="164">
                  <c:v>80.615712615407759</c:v>
                </c:pt>
                <c:pt idx="165">
                  <c:v>80.592334397449733</c:v>
                </c:pt>
                <c:pt idx="166">
                  <c:v>80.620039792552831</c:v>
                </c:pt>
                <c:pt idx="167">
                  <c:v>80.548095762297748</c:v>
                </c:pt>
                <c:pt idx="168">
                  <c:v>80.515833435538113</c:v>
                </c:pt>
                <c:pt idx="169">
                  <c:v>80.483121161357829</c:v>
                </c:pt>
                <c:pt idx="170">
                  <c:v>80.373017592026898</c:v>
                </c:pt>
                <c:pt idx="171">
                  <c:v>80.293635036735324</c:v>
                </c:pt>
                <c:pt idx="172">
                  <c:v>80.235462336302149</c:v>
                </c:pt>
                <c:pt idx="173">
                  <c:v>80.162455650650401</c:v>
                </c:pt>
                <c:pt idx="174">
                  <c:v>80.111553933897213</c:v>
                </c:pt>
                <c:pt idx="175">
                  <c:v>79.998563990385179</c:v>
                </c:pt>
                <c:pt idx="176">
                  <c:v>80.014053735886094</c:v>
                </c:pt>
                <c:pt idx="177">
                  <c:v>79.891610078094942</c:v>
                </c:pt>
                <c:pt idx="178">
                  <c:v>79.805162364533089</c:v>
                </c:pt>
                <c:pt idx="179">
                  <c:v>79.693053167561771</c:v>
                </c:pt>
                <c:pt idx="180">
                  <c:v>79.600459338871588</c:v>
                </c:pt>
                <c:pt idx="181">
                  <c:v>79.496927902987863</c:v>
                </c:pt>
                <c:pt idx="182">
                  <c:v>79.396967349114561</c:v>
                </c:pt>
                <c:pt idx="183">
                  <c:v>79.225766396020077</c:v>
                </c:pt>
                <c:pt idx="184">
                  <c:v>79.035054893089665</c:v>
                </c:pt>
                <c:pt idx="185">
                  <c:v>78.948152438758001</c:v>
                </c:pt>
                <c:pt idx="186">
                  <c:v>78.846128812342428</c:v>
                </c:pt>
                <c:pt idx="187">
                  <c:v>78.582989815936159</c:v>
                </c:pt>
                <c:pt idx="188">
                  <c:v>78.430935645157774</c:v>
                </c:pt>
                <c:pt idx="189">
                  <c:v>78.250673492850964</c:v>
                </c:pt>
                <c:pt idx="190">
                  <c:v>78.130436494760716</c:v>
                </c:pt>
                <c:pt idx="191">
                  <c:v>78.040441840838255</c:v>
                </c:pt>
                <c:pt idx="192">
                  <c:v>78.006116441536378</c:v>
                </c:pt>
                <c:pt idx="193">
                  <c:v>77.931678539618986</c:v>
                </c:pt>
                <c:pt idx="194">
                  <c:v>77.943233623041635</c:v>
                </c:pt>
                <c:pt idx="195">
                  <c:v>77.94604341656823</c:v>
                </c:pt>
                <c:pt idx="196">
                  <c:v>77.943152249037979</c:v>
                </c:pt>
                <c:pt idx="197">
                  <c:v>77.909434776910956</c:v>
                </c:pt>
                <c:pt idx="198">
                  <c:v>77.938245892265073</c:v>
                </c:pt>
                <c:pt idx="199">
                  <c:v>77.998361994635616</c:v>
                </c:pt>
                <c:pt idx="200">
                  <c:v>78.029197885930728</c:v>
                </c:pt>
                <c:pt idx="201">
                  <c:v>78.054605660630912</c:v>
                </c:pt>
                <c:pt idx="202">
                  <c:v>78.129120155750812</c:v>
                </c:pt>
                <c:pt idx="203">
                  <c:v>78.144025915726658</c:v>
                </c:pt>
                <c:pt idx="204">
                  <c:v>78.193036894643242</c:v>
                </c:pt>
                <c:pt idx="205">
                  <c:v>78.298861157580689</c:v>
                </c:pt>
                <c:pt idx="206">
                  <c:v>78.30247989779464</c:v>
                </c:pt>
                <c:pt idx="207">
                  <c:v>78.449747357308965</c:v>
                </c:pt>
                <c:pt idx="208">
                  <c:v>78.440863261055398</c:v>
                </c:pt>
                <c:pt idx="209">
                  <c:v>78.586311782586435</c:v>
                </c:pt>
                <c:pt idx="210">
                  <c:v>78.614261287152459</c:v>
                </c:pt>
                <c:pt idx="211">
                  <c:v>78.741123082790665</c:v>
                </c:pt>
                <c:pt idx="212">
                  <c:v>78.77807157341401</c:v>
                </c:pt>
                <c:pt idx="213">
                  <c:v>78.926262881967475</c:v>
                </c:pt>
                <c:pt idx="214">
                  <c:v>79.014706649019388</c:v>
                </c:pt>
                <c:pt idx="215">
                  <c:v>79.066043958241792</c:v>
                </c:pt>
                <c:pt idx="216">
                  <c:v>79.182576048765256</c:v>
                </c:pt>
                <c:pt idx="217">
                  <c:v>79.313463442087652</c:v>
                </c:pt>
                <c:pt idx="218">
                  <c:v>79.375384140038037</c:v>
                </c:pt>
                <c:pt idx="219">
                  <c:v>79.452722771087949</c:v>
                </c:pt>
                <c:pt idx="220">
                  <c:v>79.564702723304066</c:v>
                </c:pt>
                <c:pt idx="221">
                  <c:v>79.58147051121361</c:v>
                </c:pt>
                <c:pt idx="222">
                  <c:v>79.640610138088334</c:v>
                </c:pt>
                <c:pt idx="223">
                  <c:v>79.715387890971797</c:v>
                </c:pt>
                <c:pt idx="224">
                  <c:v>79.765959318361197</c:v>
                </c:pt>
                <c:pt idx="225">
                  <c:v>79.77218202669205</c:v>
                </c:pt>
                <c:pt idx="226">
                  <c:v>79.79193672363499</c:v>
                </c:pt>
                <c:pt idx="227">
                  <c:v>79.800528839674044</c:v>
                </c:pt>
                <c:pt idx="228">
                  <c:v>79.828329963732244</c:v>
                </c:pt>
                <c:pt idx="229">
                  <c:v>79.813371539655662</c:v>
                </c:pt>
                <c:pt idx="230">
                  <c:v>79.810906390444302</c:v>
                </c:pt>
                <c:pt idx="231">
                  <c:v>79.742940112217894</c:v>
                </c:pt>
                <c:pt idx="232">
                  <c:v>79.725545261380901</c:v>
                </c:pt>
                <c:pt idx="233">
                  <c:v>79.682737842494532</c:v>
                </c:pt>
                <c:pt idx="234">
                  <c:v>79.652682175435828</c:v>
                </c:pt>
                <c:pt idx="235">
                  <c:v>79.630615515686543</c:v>
                </c:pt>
                <c:pt idx="236">
                  <c:v>79.52381476470525</c:v>
                </c:pt>
                <c:pt idx="237">
                  <c:v>79.449285927181947</c:v>
                </c:pt>
                <c:pt idx="238">
                  <c:v>79.453024338000802</c:v>
                </c:pt>
                <c:pt idx="239">
                  <c:v>79.383114645288998</c:v>
                </c:pt>
                <c:pt idx="240">
                  <c:v>79.308332111604415</c:v>
                </c:pt>
                <c:pt idx="241">
                  <c:v>79.221917901294646</c:v>
                </c:pt>
                <c:pt idx="242">
                  <c:v>79.141702457665943</c:v>
                </c:pt>
                <c:pt idx="243">
                  <c:v>79.086148067753072</c:v>
                </c:pt>
                <c:pt idx="244">
                  <c:v>79.07503815094995</c:v>
                </c:pt>
                <c:pt idx="245">
                  <c:v>78.964039480126843</c:v>
                </c:pt>
                <c:pt idx="246">
                  <c:v>78.892507100691162</c:v>
                </c:pt>
                <c:pt idx="247">
                  <c:v>78.86220253082034</c:v>
                </c:pt>
                <c:pt idx="248">
                  <c:v>78.769541683077975</c:v>
                </c:pt>
                <c:pt idx="249">
                  <c:v>78.698014096991471</c:v>
                </c:pt>
                <c:pt idx="250">
                  <c:v>78.668551989608119</c:v>
                </c:pt>
                <c:pt idx="251">
                  <c:v>78.611992401748523</c:v>
                </c:pt>
                <c:pt idx="252">
                  <c:v>78.575407691193007</c:v>
                </c:pt>
                <c:pt idx="253">
                  <c:v>78.530178200497687</c:v>
                </c:pt>
                <c:pt idx="254">
                  <c:v>78.51857046552233</c:v>
                </c:pt>
                <c:pt idx="255">
                  <c:v>78.445439341012559</c:v>
                </c:pt>
                <c:pt idx="256">
                  <c:v>78.449823950511473</c:v>
                </c:pt>
                <c:pt idx="257">
                  <c:v>78.385222703789708</c:v>
                </c:pt>
                <c:pt idx="258">
                  <c:v>78.362691729120286</c:v>
                </c:pt>
                <c:pt idx="259">
                  <c:v>78.336977606706128</c:v>
                </c:pt>
                <c:pt idx="260">
                  <c:v>78.286798681835492</c:v>
                </c:pt>
                <c:pt idx="261">
                  <c:v>78.225514620962883</c:v>
                </c:pt>
                <c:pt idx="262">
                  <c:v>78.195080806336847</c:v>
                </c:pt>
                <c:pt idx="263">
                  <c:v>78.175254322088591</c:v>
                </c:pt>
                <c:pt idx="264">
                  <c:v>78.107484282573537</c:v>
                </c:pt>
                <c:pt idx="265">
                  <c:v>78.010237793271727</c:v>
                </c:pt>
                <c:pt idx="266">
                  <c:v>77.96134648496006</c:v>
                </c:pt>
                <c:pt idx="267">
                  <c:v>77.927849193194191</c:v>
                </c:pt>
                <c:pt idx="268">
                  <c:v>77.908386489013779</c:v>
                </c:pt>
                <c:pt idx="269">
                  <c:v>77.856355110359758</c:v>
                </c:pt>
                <c:pt idx="270">
                  <c:v>77.811618657035538</c:v>
                </c:pt>
                <c:pt idx="271">
                  <c:v>77.765187704586054</c:v>
                </c:pt>
                <c:pt idx="272">
                  <c:v>77.723643985704925</c:v>
                </c:pt>
                <c:pt idx="273">
                  <c:v>77.676069016403147</c:v>
                </c:pt>
                <c:pt idx="274">
                  <c:v>77.628776465713599</c:v>
                </c:pt>
                <c:pt idx="275">
                  <c:v>77.562030784993951</c:v>
                </c:pt>
                <c:pt idx="276">
                  <c:v>77.530132250850187</c:v>
                </c:pt>
                <c:pt idx="277">
                  <c:v>77.480283602795325</c:v>
                </c:pt>
                <c:pt idx="278">
                  <c:v>77.445197127557648</c:v>
                </c:pt>
                <c:pt idx="279">
                  <c:v>77.369433312480041</c:v>
                </c:pt>
                <c:pt idx="280">
                  <c:v>77.303123224229608</c:v>
                </c:pt>
                <c:pt idx="281">
                  <c:v>77.297719049284467</c:v>
                </c:pt>
                <c:pt idx="282">
                  <c:v>77.257711849774395</c:v>
                </c:pt>
                <c:pt idx="283">
                  <c:v>77.207025532581213</c:v>
                </c:pt>
                <c:pt idx="284">
                  <c:v>77.169387740779356</c:v>
                </c:pt>
                <c:pt idx="285">
                  <c:v>77.133315215895564</c:v>
                </c:pt>
                <c:pt idx="286">
                  <c:v>77.078947920237383</c:v>
                </c:pt>
                <c:pt idx="287">
                  <c:v>77.078933565285922</c:v>
                </c:pt>
                <c:pt idx="288">
                  <c:v>77.052142432523638</c:v>
                </c:pt>
                <c:pt idx="289">
                  <c:v>77.019564183899718</c:v>
                </c:pt>
                <c:pt idx="290">
                  <c:v>76.991198222617086</c:v>
                </c:pt>
                <c:pt idx="291">
                  <c:v>77.013671764932653</c:v>
                </c:pt>
                <c:pt idx="292">
                  <c:v>76.993620294426037</c:v>
                </c:pt>
                <c:pt idx="293">
                  <c:v>76.985593003063371</c:v>
                </c:pt>
                <c:pt idx="294">
                  <c:v>77.001523134382666</c:v>
                </c:pt>
                <c:pt idx="295">
                  <c:v>77.000398253282981</c:v>
                </c:pt>
                <c:pt idx="296">
                  <c:v>77.021837862652831</c:v>
                </c:pt>
                <c:pt idx="297">
                  <c:v>77.052525373440133</c:v>
                </c:pt>
                <c:pt idx="298">
                  <c:v>77.034158815360442</c:v>
                </c:pt>
                <c:pt idx="299">
                  <c:v>77.038998165629181</c:v>
                </c:pt>
                <c:pt idx="300">
                  <c:v>77.031061822420483</c:v>
                </c:pt>
                <c:pt idx="301">
                  <c:v>77.074678187994195</c:v>
                </c:pt>
                <c:pt idx="302">
                  <c:v>77.075994539552127</c:v>
                </c:pt>
                <c:pt idx="303">
                  <c:v>77.101134263139599</c:v>
                </c:pt>
                <c:pt idx="304">
                  <c:v>77.092623508556144</c:v>
                </c:pt>
                <c:pt idx="305">
                  <c:v>77.10364727055449</c:v>
                </c:pt>
                <c:pt idx="306">
                  <c:v>77.104049359771608</c:v>
                </c:pt>
                <c:pt idx="307">
                  <c:v>77.11256010180702</c:v>
                </c:pt>
                <c:pt idx="308">
                  <c:v>77.115365101984438</c:v>
                </c:pt>
                <c:pt idx="309">
                  <c:v>77.141342494710187</c:v>
                </c:pt>
                <c:pt idx="310">
                  <c:v>77.136579737643956</c:v>
                </c:pt>
                <c:pt idx="311">
                  <c:v>77.133449241451927</c:v>
                </c:pt>
                <c:pt idx="312">
                  <c:v>77.141553113469072</c:v>
                </c:pt>
                <c:pt idx="313">
                  <c:v>77.166372134391082</c:v>
                </c:pt>
                <c:pt idx="314">
                  <c:v>77.147876344104205</c:v>
                </c:pt>
                <c:pt idx="315">
                  <c:v>77.147909847356289</c:v>
                </c:pt>
                <c:pt idx="316">
                  <c:v>77.162648078523688</c:v>
                </c:pt>
                <c:pt idx="317">
                  <c:v>77.18599279322963</c:v>
                </c:pt>
                <c:pt idx="318">
                  <c:v>77.195939544879849</c:v>
                </c:pt>
                <c:pt idx="319">
                  <c:v>77.160680747484562</c:v>
                </c:pt>
                <c:pt idx="320">
                  <c:v>77.144975602423642</c:v>
                </c:pt>
                <c:pt idx="321">
                  <c:v>77.165161098486607</c:v>
                </c:pt>
                <c:pt idx="322">
                  <c:v>77.177549057698371</c:v>
                </c:pt>
                <c:pt idx="323">
                  <c:v>77.172479952918167</c:v>
                </c:pt>
                <c:pt idx="324">
                  <c:v>77.178683512948382</c:v>
                </c:pt>
                <c:pt idx="325">
                  <c:v>77.18855846474527</c:v>
                </c:pt>
                <c:pt idx="326">
                  <c:v>77.185485400907083</c:v>
                </c:pt>
                <c:pt idx="327">
                  <c:v>77.182000686249495</c:v>
                </c:pt>
                <c:pt idx="328">
                  <c:v>77.204220532403781</c:v>
                </c:pt>
                <c:pt idx="329">
                  <c:v>77.208317942489344</c:v>
                </c:pt>
                <c:pt idx="330">
                  <c:v>77.18948708203753</c:v>
                </c:pt>
                <c:pt idx="331">
                  <c:v>77.191990527850152</c:v>
                </c:pt>
                <c:pt idx="332">
                  <c:v>77.16954570798552</c:v>
                </c:pt>
                <c:pt idx="333">
                  <c:v>77.166683262906204</c:v>
                </c:pt>
                <c:pt idx="334">
                  <c:v>77.157832669904735</c:v>
                </c:pt>
                <c:pt idx="335">
                  <c:v>77.149293205418388</c:v>
                </c:pt>
                <c:pt idx="336">
                  <c:v>77.114814632259495</c:v>
                </c:pt>
                <c:pt idx="337">
                  <c:v>77.082030558225867</c:v>
                </c:pt>
                <c:pt idx="338">
                  <c:v>77.019080733226971</c:v>
                </c:pt>
                <c:pt idx="339">
                  <c:v>76.971658937782209</c:v>
                </c:pt>
                <c:pt idx="340">
                  <c:v>76.955211852538099</c:v>
                </c:pt>
                <c:pt idx="341">
                  <c:v>76.893875140112755</c:v>
                </c:pt>
                <c:pt idx="342">
                  <c:v>76.841389020688908</c:v>
                </c:pt>
                <c:pt idx="343">
                  <c:v>76.762375051362397</c:v>
                </c:pt>
                <c:pt idx="344">
                  <c:v>76.684227461077086</c:v>
                </c:pt>
                <c:pt idx="345">
                  <c:v>76.586842140321707</c:v>
                </c:pt>
                <c:pt idx="346">
                  <c:v>76.486785857493288</c:v>
                </c:pt>
                <c:pt idx="347">
                  <c:v>76.410428495288343</c:v>
                </c:pt>
                <c:pt idx="348">
                  <c:v>76.322908552179527</c:v>
                </c:pt>
                <c:pt idx="349">
                  <c:v>76.206649293569939</c:v>
                </c:pt>
                <c:pt idx="350">
                  <c:v>76.076159196115483</c:v>
                </c:pt>
                <c:pt idx="351">
                  <c:v>75.968099551026171</c:v>
                </c:pt>
                <c:pt idx="352">
                  <c:v>75.85819224550265</c:v>
                </c:pt>
                <c:pt idx="353">
                  <c:v>75.728937113054457</c:v>
                </c:pt>
                <c:pt idx="354">
                  <c:v>75.610729671706352</c:v>
                </c:pt>
                <c:pt idx="355">
                  <c:v>75.460054078188932</c:v>
                </c:pt>
                <c:pt idx="356">
                  <c:v>75.301681470124606</c:v>
                </c:pt>
                <c:pt idx="357">
                  <c:v>75.137368584889671</c:v>
                </c:pt>
                <c:pt idx="358">
                  <c:v>74.97097827216102</c:v>
                </c:pt>
                <c:pt idx="359">
                  <c:v>74.810743648711011</c:v>
                </c:pt>
                <c:pt idx="360">
                  <c:v>74.640212835946372</c:v>
                </c:pt>
                <c:pt idx="361">
                  <c:v>74.428382426311558</c:v>
                </c:pt>
                <c:pt idx="362">
                  <c:v>74.278037109609897</c:v>
                </c:pt>
                <c:pt idx="363">
                  <c:v>74.103361028556165</c:v>
                </c:pt>
                <c:pt idx="364">
                  <c:v>73.905139188187917</c:v>
                </c:pt>
                <c:pt idx="365">
                  <c:v>73.722244345313271</c:v>
                </c:pt>
                <c:pt idx="366">
                  <c:v>73.513692824926338</c:v>
                </c:pt>
                <c:pt idx="367">
                  <c:v>73.299119628269096</c:v>
                </c:pt>
                <c:pt idx="368">
                  <c:v>73.097571040449424</c:v>
                </c:pt>
                <c:pt idx="369">
                  <c:v>72.885400779848553</c:v>
                </c:pt>
                <c:pt idx="370">
                  <c:v>72.686939598270484</c:v>
                </c:pt>
                <c:pt idx="371">
                  <c:v>72.426581672939861</c:v>
                </c:pt>
                <c:pt idx="372">
                  <c:v>72.209203476105202</c:v>
                </c:pt>
                <c:pt idx="373">
                  <c:v>71.999527074618584</c:v>
                </c:pt>
                <c:pt idx="374">
                  <c:v>71.771642094806467</c:v>
                </c:pt>
                <c:pt idx="375">
                  <c:v>71.562693266003564</c:v>
                </c:pt>
                <c:pt idx="376">
                  <c:v>71.330572057200342</c:v>
                </c:pt>
                <c:pt idx="377">
                  <c:v>71.056605550055124</c:v>
                </c:pt>
                <c:pt idx="378">
                  <c:v>70.831865421386496</c:v>
                </c:pt>
                <c:pt idx="379">
                  <c:v>70.619575477632679</c:v>
                </c:pt>
                <c:pt idx="380">
                  <c:v>70.373094185229391</c:v>
                </c:pt>
                <c:pt idx="381">
                  <c:v>70.106786383481804</c:v>
                </c:pt>
                <c:pt idx="382">
                  <c:v>69.836151429685216</c:v>
                </c:pt>
                <c:pt idx="383">
                  <c:v>69.56165360111568</c:v>
                </c:pt>
                <c:pt idx="384">
                  <c:v>69.26588369198474</c:v>
                </c:pt>
                <c:pt idx="385">
                  <c:v>68.995358822094715</c:v>
                </c:pt>
                <c:pt idx="386">
                  <c:v>68.683543916936799</c:v>
                </c:pt>
                <c:pt idx="387">
                  <c:v>68.34739824742681</c:v>
                </c:pt>
                <c:pt idx="388">
                  <c:v>67.995446898003593</c:v>
                </c:pt>
                <c:pt idx="389">
                  <c:v>67.70061039951409</c:v>
                </c:pt>
                <c:pt idx="390">
                  <c:v>67.381735116887029</c:v>
                </c:pt>
                <c:pt idx="391">
                  <c:v>67.015677392573039</c:v>
                </c:pt>
                <c:pt idx="392">
                  <c:v>66.569538237638668</c:v>
                </c:pt>
                <c:pt idx="393">
                  <c:v>66.177909978069167</c:v>
                </c:pt>
                <c:pt idx="394">
                  <c:v>65.777091261984069</c:v>
                </c:pt>
                <c:pt idx="395">
                  <c:v>65.40367637408923</c:v>
                </c:pt>
                <c:pt idx="396">
                  <c:v>64.962994058200749</c:v>
                </c:pt>
                <c:pt idx="397">
                  <c:v>64.425342878273483</c:v>
                </c:pt>
                <c:pt idx="398">
                  <c:v>63.875442532943936</c:v>
                </c:pt>
                <c:pt idx="399">
                  <c:v>63.371896546861336</c:v>
                </c:pt>
                <c:pt idx="400">
                  <c:v>62.833077408431997</c:v>
                </c:pt>
                <c:pt idx="401">
                  <c:v>62.26317825669657</c:v>
                </c:pt>
                <c:pt idx="402">
                  <c:v>61.544058656811124</c:v>
                </c:pt>
                <c:pt idx="403">
                  <c:v>60.814566299504605</c:v>
                </c:pt>
                <c:pt idx="404">
                  <c:v>60.164628819647263</c:v>
                </c:pt>
                <c:pt idx="405">
                  <c:v>59.489934544570922</c:v>
                </c:pt>
                <c:pt idx="406">
                  <c:v>58.809658979042652</c:v>
                </c:pt>
                <c:pt idx="407">
                  <c:v>57.887147911704467</c:v>
                </c:pt>
                <c:pt idx="408">
                  <c:v>57.037222305048317</c:v>
                </c:pt>
                <c:pt idx="409">
                  <c:v>56.358741748401542</c:v>
                </c:pt>
                <c:pt idx="410">
                  <c:v>55.467205391264024</c:v>
                </c:pt>
                <c:pt idx="411">
                  <c:v>54.563017804603142</c:v>
                </c:pt>
                <c:pt idx="412">
                  <c:v>53.554092526955188</c:v>
                </c:pt>
                <c:pt idx="413">
                  <c:v>52.452659587969897</c:v>
                </c:pt>
                <c:pt idx="414">
                  <c:v>51.376572197981773</c:v>
                </c:pt>
                <c:pt idx="415">
                  <c:v>50.280414189186395</c:v>
                </c:pt>
                <c:pt idx="416">
                  <c:v>48.914966275507247</c:v>
                </c:pt>
                <c:pt idx="417">
                  <c:v>47.373502000114655</c:v>
                </c:pt>
                <c:pt idx="418">
                  <c:v>45.47140811700303</c:v>
                </c:pt>
                <c:pt idx="419">
                  <c:v>43.813555350793663</c:v>
                </c:pt>
                <c:pt idx="420">
                  <c:v>42.043756135620271</c:v>
                </c:pt>
                <c:pt idx="421">
                  <c:v>39.866259735748606</c:v>
                </c:pt>
                <c:pt idx="422">
                  <c:v>37.694387691183245</c:v>
                </c:pt>
                <c:pt idx="423">
                  <c:v>35.793784865913729</c:v>
                </c:pt>
                <c:pt idx="424">
                  <c:v>33.975027335924501</c:v>
                </c:pt>
                <c:pt idx="425">
                  <c:v>32.302153919935513</c:v>
                </c:pt>
                <c:pt idx="426">
                  <c:v>30.645727589190638</c:v>
                </c:pt>
                <c:pt idx="427">
                  <c:v>28.965781837455644</c:v>
                </c:pt>
                <c:pt idx="428">
                  <c:v>27.339504506050002</c:v>
                </c:pt>
                <c:pt idx="429">
                  <c:v>26.129779758241312</c:v>
                </c:pt>
                <c:pt idx="430">
                  <c:v>24.905984522920487</c:v>
                </c:pt>
                <c:pt idx="431">
                  <c:v>23.634011197020239</c:v>
                </c:pt>
                <c:pt idx="432">
                  <c:v>22.413006606925382</c:v>
                </c:pt>
                <c:pt idx="433">
                  <c:v>21.317624041565281</c:v>
                </c:pt>
                <c:pt idx="434">
                  <c:v>20.343555484643545</c:v>
                </c:pt>
                <c:pt idx="435">
                  <c:v>19.424014562164675</c:v>
                </c:pt>
                <c:pt idx="436">
                  <c:v>18.479944227399766</c:v>
                </c:pt>
                <c:pt idx="437">
                  <c:v>17.427041188236828</c:v>
                </c:pt>
                <c:pt idx="438">
                  <c:v>16.582997234334144</c:v>
                </c:pt>
                <c:pt idx="439">
                  <c:v>15.76238413739417</c:v>
                </c:pt>
                <c:pt idx="440">
                  <c:v>14.946166428714731</c:v>
                </c:pt>
                <c:pt idx="441">
                  <c:v>14.05269744840148</c:v>
                </c:pt>
                <c:pt idx="442">
                  <c:v>13.247744034993476</c:v>
                </c:pt>
                <c:pt idx="443">
                  <c:v>12.499315502836488</c:v>
                </c:pt>
                <c:pt idx="444">
                  <c:v>11.788497237112908</c:v>
                </c:pt>
                <c:pt idx="445">
                  <c:v>11.179173664271548</c:v>
                </c:pt>
                <c:pt idx="446">
                  <c:v>10.499404296492935</c:v>
                </c:pt>
                <c:pt idx="447">
                  <c:v>9.8634248135281446</c:v>
                </c:pt>
                <c:pt idx="448">
                  <c:v>9.1885456544568616</c:v>
                </c:pt>
                <c:pt idx="449">
                  <c:v>8.6229359767872698</c:v>
                </c:pt>
                <c:pt idx="450">
                  <c:v>8.1162277831198875</c:v>
                </c:pt>
                <c:pt idx="451">
                  <c:v>7.4891748890726459</c:v>
                </c:pt>
                <c:pt idx="452">
                  <c:v>6.8369391915259463</c:v>
                </c:pt>
                <c:pt idx="453">
                  <c:v>6.0849338044941259</c:v>
                </c:pt>
                <c:pt idx="454">
                  <c:v>5.3943064179403128</c:v>
                </c:pt>
                <c:pt idx="455">
                  <c:v>4.7636676908995632</c:v>
                </c:pt>
                <c:pt idx="456">
                  <c:v>4.042525419378495</c:v>
                </c:pt>
                <c:pt idx="457">
                  <c:v>3.324723664267093</c:v>
                </c:pt>
                <c:pt idx="458">
                  <c:v>2.6629546640229194</c:v>
                </c:pt>
                <c:pt idx="459">
                  <c:v>2.1646037411455374</c:v>
                </c:pt>
                <c:pt idx="460">
                  <c:v>1.8091956541624217</c:v>
                </c:pt>
                <c:pt idx="461">
                  <c:v>1.4791784434414428</c:v>
                </c:pt>
                <c:pt idx="462">
                  <c:v>1.2310701160438842</c:v>
                </c:pt>
                <c:pt idx="463">
                  <c:v>0.971349938417572</c:v>
                </c:pt>
                <c:pt idx="464">
                  <c:v>0.78745565124643424</c:v>
                </c:pt>
                <c:pt idx="465">
                  <c:v>0.6300996254586122</c:v>
                </c:pt>
                <c:pt idx="466">
                  <c:v>0.48026615312212645</c:v>
                </c:pt>
                <c:pt idx="467">
                  <c:v>0.34806458507481491</c:v>
                </c:pt>
                <c:pt idx="468">
                  <c:v>0.24538621288550358</c:v>
                </c:pt>
                <c:pt idx="469">
                  <c:v>0.19299521597025091</c:v>
                </c:pt>
                <c:pt idx="470">
                  <c:v>0.14329251874727483</c:v>
                </c:pt>
                <c:pt idx="471">
                  <c:v>0.11580983862046879</c:v>
                </c:pt>
                <c:pt idx="472">
                  <c:v>9.2755029298964106E-2</c:v>
                </c:pt>
                <c:pt idx="473">
                  <c:v>7.9370737452290813E-2</c:v>
                </c:pt>
                <c:pt idx="474">
                  <c:v>7.449293134772951E-2</c:v>
                </c:pt>
                <c:pt idx="475">
                  <c:v>7.0757986145416479E-2</c:v>
                </c:pt>
                <c:pt idx="476">
                  <c:v>4.9176338383177295E-2</c:v>
                </c:pt>
                <c:pt idx="477">
                  <c:v>3.7113756418867043E-2</c:v>
                </c:pt>
                <c:pt idx="478">
                  <c:v>3.7733731626686369E-2</c:v>
                </c:pt>
                <c:pt idx="479">
                  <c:v>2.4349283180542674E-2</c:v>
                </c:pt>
                <c:pt idx="480">
                  <c:v>4.0608728793497029E-2</c:v>
                </c:pt>
                <c:pt idx="481">
                  <c:v>4.0009452308899261E-2</c:v>
                </c:pt>
                <c:pt idx="482">
                  <c:v>2.0506492415156726E-2</c:v>
                </c:pt>
                <c:pt idx="483">
                  <c:v>3.7544776359210906E-2</c:v>
                </c:pt>
                <c:pt idx="484">
                  <c:v>2.8266298104626542E-2</c:v>
                </c:pt>
                <c:pt idx="485">
                  <c:v>2.7252011867464232E-2</c:v>
                </c:pt>
                <c:pt idx="486">
                  <c:v>3.5516568493124394E-2</c:v>
                </c:pt>
                <c:pt idx="487">
                  <c:v>2.7966412113934733E-2</c:v>
                </c:pt>
                <c:pt idx="488">
                  <c:v>2.6679711963030438E-2</c:v>
                </c:pt>
                <c:pt idx="489">
                  <c:v>2.6597087710865216E-2</c:v>
                </c:pt>
                <c:pt idx="490">
                  <c:v>2.3266267669368894E-2</c:v>
                </c:pt>
                <c:pt idx="491">
                  <c:v>2.7130918754624995E-2</c:v>
                </c:pt>
                <c:pt idx="492">
                  <c:v>2.5068949259878088E-2</c:v>
                </c:pt>
                <c:pt idx="493">
                  <c:v>2.4473739593257795E-2</c:v>
                </c:pt>
                <c:pt idx="494">
                  <c:v>2.6580504893532055E-2</c:v>
                </c:pt>
                <c:pt idx="495">
                  <c:v>2.5822615367981128E-2</c:v>
                </c:pt>
                <c:pt idx="496">
                  <c:v>2.2947503675259696E-2</c:v>
                </c:pt>
                <c:pt idx="497">
                  <c:v>2.1466876913836412E-2</c:v>
                </c:pt>
                <c:pt idx="498">
                  <c:v>1.9170792917363823E-2</c:v>
                </c:pt>
                <c:pt idx="499">
                  <c:v>2.6798710884201878E-2</c:v>
                </c:pt>
                <c:pt idx="500">
                  <c:v>1.8996427952277177E-2</c:v>
                </c:pt>
                <c:pt idx="501">
                  <c:v>1.6931791648856664E-2</c:v>
                </c:pt>
                <c:pt idx="502">
                  <c:v>1.5590600767278931E-2</c:v>
                </c:pt>
                <c:pt idx="503">
                  <c:v>1.475807221991385E-2</c:v>
                </c:pt>
                <c:pt idx="504">
                  <c:v>1.9917721885366124E-2</c:v>
                </c:pt>
                <c:pt idx="505">
                  <c:v>1.5403504792265651E-2</c:v>
                </c:pt>
                <c:pt idx="506">
                  <c:v>2.1371685253018208E-2</c:v>
                </c:pt>
                <c:pt idx="507">
                  <c:v>2.2130259600099338E-2</c:v>
                </c:pt>
                <c:pt idx="508">
                  <c:v>1.8204163274467621E-2</c:v>
                </c:pt>
                <c:pt idx="509">
                  <c:v>1.7348215439427633E-2</c:v>
                </c:pt>
                <c:pt idx="510">
                  <c:v>1.8911527223147158E-2</c:v>
                </c:pt>
                <c:pt idx="511">
                  <c:v>1.7545626890084553E-2</c:v>
                </c:pt>
                <c:pt idx="512">
                  <c:v>1.6316701315575208E-2</c:v>
                </c:pt>
                <c:pt idx="513">
                  <c:v>1.0573146104980738E-2</c:v>
                </c:pt>
                <c:pt idx="514">
                  <c:v>1.5524317431438018E-2</c:v>
                </c:pt>
                <c:pt idx="515">
                  <c:v>1.85124084520343E-2</c:v>
                </c:pt>
                <c:pt idx="516">
                  <c:v>1.2942002830256861E-2</c:v>
                </c:pt>
                <c:pt idx="517">
                  <c:v>1.6045368377360241E-2</c:v>
                </c:pt>
                <c:pt idx="518">
                  <c:v>1.7277705185237215E-2</c:v>
                </c:pt>
                <c:pt idx="519">
                  <c:v>1.7271525479020559E-2</c:v>
                </c:pt>
                <c:pt idx="520">
                  <c:v>1.3558431260840019E-2</c:v>
                </c:pt>
                <c:pt idx="521">
                  <c:v>1.2586909741602705E-2</c:v>
                </c:pt>
                <c:pt idx="522">
                  <c:v>2.3809681458846432E-2</c:v>
                </c:pt>
                <c:pt idx="523">
                  <c:v>1.9112663081016456E-2</c:v>
                </c:pt>
                <c:pt idx="524">
                  <c:v>1.2348217725679515E-2</c:v>
                </c:pt>
                <c:pt idx="525">
                  <c:v>1.7028784165940447E-2</c:v>
                </c:pt>
                <c:pt idx="526">
                  <c:v>1.8212927976173028E-2</c:v>
                </c:pt>
                <c:pt idx="527">
                  <c:v>2.0301566699527165E-2</c:v>
                </c:pt>
                <c:pt idx="528">
                  <c:v>1.4560165272471077E-2</c:v>
                </c:pt>
                <c:pt idx="529">
                  <c:v>1.7901030831197075E-2</c:v>
                </c:pt>
                <c:pt idx="530">
                  <c:v>1.9034132524718583E-2</c:v>
                </c:pt>
                <c:pt idx="531">
                  <c:v>1.5253841097345391E-2</c:v>
                </c:pt>
                <c:pt idx="532">
                  <c:v>1.9323441275219299E-2</c:v>
                </c:pt>
                <c:pt idx="533">
                  <c:v>1.191899396494878E-2</c:v>
                </c:pt>
                <c:pt idx="534">
                  <c:v>1.8755410362694649E-2</c:v>
                </c:pt>
                <c:pt idx="535">
                  <c:v>1.5410905710842759E-2</c:v>
                </c:pt>
                <c:pt idx="536">
                  <c:v>2.524221687425271E-2</c:v>
                </c:pt>
                <c:pt idx="537">
                  <c:v>2.0589614510590246E-2</c:v>
                </c:pt>
                <c:pt idx="538">
                  <c:v>1.7227434358561999E-2</c:v>
                </c:pt>
                <c:pt idx="539">
                  <c:v>1.9002767758865866E-2</c:v>
                </c:pt>
                <c:pt idx="540">
                  <c:v>1.5564446898996142E-2</c:v>
                </c:pt>
                <c:pt idx="541">
                  <c:v>1.3341579705012799E-2</c:v>
                </c:pt>
                <c:pt idx="542">
                  <c:v>1.6119992203504633E-2</c:v>
                </c:pt>
                <c:pt idx="543">
                  <c:v>1.6037655439357562E-2</c:v>
                </c:pt>
                <c:pt idx="544">
                  <c:v>1.7087085797427987E-2</c:v>
                </c:pt>
                <c:pt idx="545">
                  <c:v>2.2936995386518118E-2</c:v>
                </c:pt>
                <c:pt idx="546">
                  <c:v>1.8307317955615847E-2</c:v>
                </c:pt>
                <c:pt idx="547">
                  <c:v>1.4952507176406006E-2</c:v>
                </c:pt>
                <c:pt idx="548">
                  <c:v>1.4321103971657322E-2</c:v>
                </c:pt>
                <c:pt idx="549">
                  <c:v>1.6897772923517653E-2</c:v>
                </c:pt>
                <c:pt idx="550">
                  <c:v>2.4337945165568621E-2</c:v>
                </c:pt>
                <c:pt idx="551">
                  <c:v>1.6382690161594729E-2</c:v>
                </c:pt>
                <c:pt idx="552">
                  <c:v>1.2775572853191192E-2</c:v>
                </c:pt>
                <c:pt idx="553">
                  <c:v>1.5989054592948217E-2</c:v>
                </c:pt>
                <c:pt idx="554">
                  <c:v>8.6402292324630429E-3</c:v>
                </c:pt>
                <c:pt idx="555">
                  <c:v>1.4294403184743353E-2</c:v>
                </c:pt>
                <c:pt idx="556">
                  <c:v>1.9674060864098234E-2</c:v>
                </c:pt>
                <c:pt idx="557">
                  <c:v>1.3937979025686805E-2</c:v>
                </c:pt>
                <c:pt idx="558">
                  <c:v>1.197583480319859E-2</c:v>
                </c:pt>
                <c:pt idx="559">
                  <c:v>1.7344689692697268E-2</c:v>
                </c:pt>
                <c:pt idx="560">
                  <c:v>1.9508038735797522E-2</c:v>
                </c:pt>
                <c:pt idx="561">
                  <c:v>1.6788034200837472E-2</c:v>
                </c:pt>
                <c:pt idx="562">
                  <c:v>2.1747375388170467E-2</c:v>
                </c:pt>
                <c:pt idx="563">
                  <c:v>1.9126491441655114E-2</c:v>
                </c:pt>
                <c:pt idx="564">
                  <c:v>2.5867761753044036E-2</c:v>
                </c:pt>
                <c:pt idx="565">
                  <c:v>1.7093773837069778E-2</c:v>
                </c:pt>
                <c:pt idx="566">
                  <c:v>2.4233245557866233E-2</c:v>
                </c:pt>
                <c:pt idx="567">
                  <c:v>2.4615737104151877E-2</c:v>
                </c:pt>
                <c:pt idx="568">
                  <c:v>1.78082033079126E-2</c:v>
                </c:pt>
                <c:pt idx="569">
                  <c:v>3.1236666908714066E-2</c:v>
                </c:pt>
                <c:pt idx="570">
                  <c:v>1.8624820997739371E-2</c:v>
                </c:pt>
                <c:pt idx="571">
                  <c:v>2.1477485712334245E-2</c:v>
                </c:pt>
                <c:pt idx="572">
                  <c:v>1.496466907022845E-2</c:v>
                </c:pt>
                <c:pt idx="573">
                  <c:v>2.1349210230034572E-2</c:v>
                </c:pt>
                <c:pt idx="574">
                  <c:v>1.8740725410481687E-2</c:v>
                </c:pt>
                <c:pt idx="575">
                  <c:v>1.5260456697184085E-2</c:v>
                </c:pt>
                <c:pt idx="576">
                  <c:v>1.9123359527535178E-2</c:v>
                </c:pt>
                <c:pt idx="577">
                  <c:v>2.1220462615389259E-2</c:v>
                </c:pt>
                <c:pt idx="578">
                  <c:v>2.2491089474448802E-2</c:v>
                </c:pt>
                <c:pt idx="579">
                  <c:v>2.4342187279587889E-2</c:v>
                </c:pt>
                <c:pt idx="580">
                  <c:v>2.5544496214302541E-2</c:v>
                </c:pt>
                <c:pt idx="581">
                  <c:v>2.4621844345469369E-2</c:v>
                </c:pt>
                <c:pt idx="582">
                  <c:v>2.1672400969942485E-2</c:v>
                </c:pt>
                <c:pt idx="583">
                  <c:v>2.8156007782898312E-2</c:v>
                </c:pt>
                <c:pt idx="584">
                  <c:v>2.6831876518868206E-2</c:v>
                </c:pt>
                <c:pt idx="585">
                  <c:v>2.3327639265330099E-2</c:v>
                </c:pt>
                <c:pt idx="586">
                  <c:v>2.4863916032689039E-2</c:v>
                </c:pt>
                <c:pt idx="587">
                  <c:v>2.3962145172374424E-2</c:v>
                </c:pt>
                <c:pt idx="588">
                  <c:v>2.1927348596887126E-2</c:v>
                </c:pt>
                <c:pt idx="589">
                  <c:v>2.3237493733840962E-2</c:v>
                </c:pt>
                <c:pt idx="590">
                  <c:v>2.3985118038626362E-2</c:v>
                </c:pt>
                <c:pt idx="591">
                  <c:v>2.842855491912245E-2</c:v>
                </c:pt>
                <c:pt idx="592">
                  <c:v>3.0941541893267595E-2</c:v>
                </c:pt>
                <c:pt idx="593">
                  <c:v>2.7342585111256913E-2</c:v>
                </c:pt>
                <c:pt idx="594">
                  <c:v>2.5909474719814338E-2</c:v>
                </c:pt>
                <c:pt idx="595">
                  <c:v>2.125063187980419E-2</c:v>
                </c:pt>
                <c:pt idx="596">
                  <c:v>2.3333755854933282E-2</c:v>
                </c:pt>
                <c:pt idx="597">
                  <c:v>2.551506084678069E-2</c:v>
                </c:pt>
                <c:pt idx="598">
                  <c:v>2.8386255306643775E-2</c:v>
                </c:pt>
                <c:pt idx="599">
                  <c:v>3.4787875934988083E-2</c:v>
                </c:pt>
                <c:pt idx="600">
                  <c:v>2.367297782567435E-2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E6A-4EEF-9615-E1816AF76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/>
      </c:scatterChart>
      <c:valAx>
        <c:axId val="506013200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AmSty 665 2021 -1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99.729804805039379</c:v>
                </c:pt>
                <c:pt idx="2">
                  <c:v>100.06271882025051</c:v>
                </c:pt>
                <c:pt idx="3">
                  <c:v>100.00471171862314</c:v>
                </c:pt>
                <c:pt idx="4">
                  <c:v>100.08608817277765</c:v>
                </c:pt>
                <c:pt idx="5">
                  <c:v>100.02208262813457</c:v>
                </c:pt>
                <c:pt idx="6">
                  <c:v>99.916201452327911</c:v>
                </c:pt>
                <c:pt idx="7">
                  <c:v>100.00479686448692</c:v>
                </c:pt>
                <c:pt idx="8">
                  <c:v>100.0401158177006</c:v>
                </c:pt>
                <c:pt idx="9">
                  <c:v>100.05525387428301</c:v>
                </c:pt>
                <c:pt idx="10">
                  <c:v>99.933941356184903</c:v>
                </c:pt>
                <c:pt idx="11">
                  <c:v>100.10454712886582</c:v>
                </c:pt>
                <c:pt idx="12">
                  <c:v>100.01578141257816</c:v>
                </c:pt>
                <c:pt idx="13">
                  <c:v>99.97785115006053</c:v>
                </c:pt>
                <c:pt idx="14">
                  <c:v>99.990387346967282</c:v>
                </c:pt>
                <c:pt idx="15">
                  <c:v>99.858705263086478</c:v>
                </c:pt>
                <c:pt idx="16">
                  <c:v>99.949410546594081</c:v>
                </c:pt>
                <c:pt idx="17">
                  <c:v>99.942238898736719</c:v>
                </c:pt>
                <c:pt idx="18">
                  <c:v>100.02343558673317</c:v>
                </c:pt>
                <c:pt idx="19">
                  <c:v>99.907042939504549</c:v>
                </c:pt>
                <c:pt idx="20">
                  <c:v>99.944036535515238</c:v>
                </c:pt>
                <c:pt idx="21">
                  <c:v>99.713995006372926</c:v>
                </c:pt>
                <c:pt idx="22">
                  <c:v>99.661579530100198</c:v>
                </c:pt>
                <c:pt idx="23">
                  <c:v>99.80288372904316</c:v>
                </c:pt>
                <c:pt idx="24">
                  <c:v>99.57934209327307</c:v>
                </c:pt>
                <c:pt idx="25">
                  <c:v>99.648239122697376</c:v>
                </c:pt>
                <c:pt idx="26">
                  <c:v>99.544590812220804</c:v>
                </c:pt>
                <c:pt idx="27">
                  <c:v>99.550825805972281</c:v>
                </c:pt>
                <c:pt idx="28">
                  <c:v>99.493462072741778</c:v>
                </c:pt>
                <c:pt idx="29">
                  <c:v>99.33790918597731</c:v>
                </c:pt>
                <c:pt idx="30">
                  <c:v>99.103534394586845</c:v>
                </c:pt>
                <c:pt idx="31">
                  <c:v>99.061053255545261</c:v>
                </c:pt>
                <c:pt idx="32">
                  <c:v>98.889435120121917</c:v>
                </c:pt>
                <c:pt idx="33">
                  <c:v>98.608028313165931</c:v>
                </c:pt>
                <c:pt idx="34">
                  <c:v>98.559870402905915</c:v>
                </c:pt>
                <c:pt idx="35">
                  <c:v>98.507776598430539</c:v>
                </c:pt>
                <c:pt idx="36">
                  <c:v>98.327775774591615</c:v>
                </c:pt>
                <c:pt idx="37">
                  <c:v>98.199130778938013</c:v>
                </c:pt>
                <c:pt idx="38">
                  <c:v>98.184872629087067</c:v>
                </c:pt>
                <c:pt idx="39">
                  <c:v>97.999951934378629</c:v>
                </c:pt>
                <c:pt idx="40">
                  <c:v>97.926485104371537</c:v>
                </c:pt>
                <c:pt idx="41">
                  <c:v>97.929995244465857</c:v>
                </c:pt>
                <c:pt idx="42">
                  <c:v>98.001210285084014</c:v>
                </c:pt>
                <c:pt idx="43">
                  <c:v>97.924999689762004</c:v>
                </c:pt>
                <c:pt idx="44">
                  <c:v>98.045470149246356</c:v>
                </c:pt>
                <c:pt idx="45">
                  <c:v>98.03982176411624</c:v>
                </c:pt>
                <c:pt idx="46">
                  <c:v>98.022441392575388</c:v>
                </c:pt>
                <c:pt idx="47">
                  <c:v>98.17680216284046</c:v>
                </c:pt>
                <c:pt idx="48">
                  <c:v>98.391033893316305</c:v>
                </c:pt>
                <c:pt idx="49">
                  <c:v>98.437621218300833</c:v>
                </c:pt>
                <c:pt idx="50">
                  <c:v>98.460176910703609</c:v>
                </c:pt>
                <c:pt idx="51">
                  <c:v>98.57063733672139</c:v>
                </c:pt>
                <c:pt idx="52">
                  <c:v>98.753457622110659</c:v>
                </c:pt>
                <c:pt idx="53">
                  <c:v>98.76995809932113</c:v>
                </c:pt>
                <c:pt idx="54">
                  <c:v>98.788341359173856</c:v>
                </c:pt>
                <c:pt idx="55">
                  <c:v>98.889416196063067</c:v>
                </c:pt>
                <c:pt idx="56">
                  <c:v>98.976564041730271</c:v>
                </c:pt>
                <c:pt idx="57">
                  <c:v>99.01194921674886</c:v>
                </c:pt>
                <c:pt idx="58">
                  <c:v>99.079994737931059</c:v>
                </c:pt>
                <c:pt idx="59">
                  <c:v>99.088576116563587</c:v>
                </c:pt>
                <c:pt idx="60">
                  <c:v>99.101538067591406</c:v>
                </c:pt>
                <c:pt idx="61">
                  <c:v>99.13658263435272</c:v>
                </c:pt>
                <c:pt idx="62">
                  <c:v>99.159734385005166</c:v>
                </c:pt>
                <c:pt idx="63">
                  <c:v>99.184456708532011</c:v>
                </c:pt>
                <c:pt idx="64">
                  <c:v>99.209529102345556</c:v>
                </c:pt>
                <c:pt idx="65">
                  <c:v>99.196415771247956</c:v>
                </c:pt>
                <c:pt idx="66">
                  <c:v>99.132996810424032</c:v>
                </c:pt>
                <c:pt idx="67">
                  <c:v>99.189726637287137</c:v>
                </c:pt>
                <c:pt idx="68">
                  <c:v>99.031988207740838</c:v>
                </c:pt>
                <c:pt idx="69">
                  <c:v>99.000501066418821</c:v>
                </c:pt>
                <c:pt idx="70">
                  <c:v>98.974189258359843</c:v>
                </c:pt>
                <c:pt idx="71">
                  <c:v>98.921329091506124</c:v>
                </c:pt>
                <c:pt idx="72">
                  <c:v>98.816214290478896</c:v>
                </c:pt>
                <c:pt idx="73">
                  <c:v>98.63881531391452</c:v>
                </c:pt>
                <c:pt idx="74">
                  <c:v>98.507521148438116</c:v>
                </c:pt>
                <c:pt idx="75">
                  <c:v>98.198383328217446</c:v>
                </c:pt>
                <c:pt idx="76">
                  <c:v>97.867248050528147</c:v>
                </c:pt>
                <c:pt idx="77">
                  <c:v>97.334842980989762</c:v>
                </c:pt>
                <c:pt idx="78">
                  <c:v>96.798218181155264</c:v>
                </c:pt>
                <c:pt idx="79">
                  <c:v>96.10562420246471</c:v>
                </c:pt>
                <c:pt idx="80">
                  <c:v>95.416814737919736</c:v>
                </c:pt>
                <c:pt idx="81">
                  <c:v>94.609114848794221</c:v>
                </c:pt>
                <c:pt idx="82">
                  <c:v>93.926899897915789</c:v>
                </c:pt>
                <c:pt idx="83">
                  <c:v>93.51646962653011</c:v>
                </c:pt>
                <c:pt idx="84">
                  <c:v>93.234949287622072</c:v>
                </c:pt>
                <c:pt idx="85">
                  <c:v>93.229840188565063</c:v>
                </c:pt>
                <c:pt idx="86">
                  <c:v>93.418375093290464</c:v>
                </c:pt>
                <c:pt idx="87">
                  <c:v>93.898440370390489</c:v>
                </c:pt>
                <c:pt idx="88">
                  <c:v>94.376064629914083</c:v>
                </c:pt>
                <c:pt idx="89">
                  <c:v>94.961765082456679</c:v>
                </c:pt>
                <c:pt idx="90">
                  <c:v>95.409680938180088</c:v>
                </c:pt>
                <c:pt idx="91">
                  <c:v>95.921498256222876</c:v>
                </c:pt>
                <c:pt idx="92">
                  <c:v>96.250249300913396</c:v>
                </c:pt>
                <c:pt idx="93">
                  <c:v>96.588452168938488</c:v>
                </c:pt>
                <c:pt idx="94">
                  <c:v>96.96875771963019</c:v>
                </c:pt>
                <c:pt idx="95">
                  <c:v>97.202782453135043</c:v>
                </c:pt>
                <c:pt idx="96">
                  <c:v>97.37931098499736</c:v>
                </c:pt>
                <c:pt idx="97">
                  <c:v>97.598878878434334</c:v>
                </c:pt>
                <c:pt idx="98">
                  <c:v>97.706955059052277</c:v>
                </c:pt>
                <c:pt idx="99">
                  <c:v>97.862394413864649</c:v>
                </c:pt>
                <c:pt idx="100">
                  <c:v>97.955133860084331</c:v>
                </c:pt>
                <c:pt idx="101">
                  <c:v>98.009176681407993</c:v>
                </c:pt>
                <c:pt idx="102">
                  <c:v>98.020331533627882</c:v>
                </c:pt>
                <c:pt idx="103">
                  <c:v>98.112465459568426</c:v>
                </c:pt>
                <c:pt idx="104">
                  <c:v>98.169431824766178</c:v>
                </c:pt>
                <c:pt idx="105">
                  <c:v>98.19535572682183</c:v>
                </c:pt>
                <c:pt idx="106">
                  <c:v>98.205857748615458</c:v>
                </c:pt>
                <c:pt idx="107">
                  <c:v>98.21393767689149</c:v>
                </c:pt>
                <c:pt idx="108">
                  <c:v>98.236625825305168</c:v>
                </c:pt>
                <c:pt idx="109">
                  <c:v>98.230967978145628</c:v>
                </c:pt>
                <c:pt idx="110">
                  <c:v>98.223228645725783</c:v>
                </c:pt>
                <c:pt idx="111">
                  <c:v>98.19803327033182</c:v>
                </c:pt>
                <c:pt idx="112">
                  <c:v>98.182100477683875</c:v>
                </c:pt>
                <c:pt idx="113">
                  <c:v>98.073910752712806</c:v>
                </c:pt>
                <c:pt idx="114">
                  <c:v>98.139042192050368</c:v>
                </c:pt>
                <c:pt idx="115">
                  <c:v>98.097403111622526</c:v>
                </c:pt>
                <c:pt idx="116">
                  <c:v>98.028941298348713</c:v>
                </c:pt>
                <c:pt idx="117">
                  <c:v>98.160046235637594</c:v>
                </c:pt>
                <c:pt idx="118">
                  <c:v>98.034693753401456</c:v>
                </c:pt>
                <c:pt idx="119">
                  <c:v>98.035479039838648</c:v>
                </c:pt>
                <c:pt idx="120">
                  <c:v>97.963932852992642</c:v>
                </c:pt>
                <c:pt idx="121">
                  <c:v>97.965001975510546</c:v>
                </c:pt>
                <c:pt idx="122">
                  <c:v>97.83707603208812</c:v>
                </c:pt>
                <c:pt idx="123">
                  <c:v>97.908215376470849</c:v>
                </c:pt>
                <c:pt idx="124">
                  <c:v>97.838239762499214</c:v>
                </c:pt>
                <c:pt idx="125">
                  <c:v>97.743333685155491</c:v>
                </c:pt>
                <c:pt idx="126">
                  <c:v>97.762180547246984</c:v>
                </c:pt>
                <c:pt idx="127">
                  <c:v>97.558100768278052</c:v>
                </c:pt>
                <c:pt idx="128">
                  <c:v>97.628350756300961</c:v>
                </c:pt>
                <c:pt idx="129">
                  <c:v>97.557618241980421</c:v>
                </c:pt>
                <c:pt idx="130">
                  <c:v>97.416200511085407</c:v>
                </c:pt>
                <c:pt idx="131">
                  <c:v>97.453799627375204</c:v>
                </c:pt>
                <c:pt idx="132">
                  <c:v>97.231506892682177</c:v>
                </c:pt>
                <c:pt idx="133">
                  <c:v>97.164256119966609</c:v>
                </c:pt>
                <c:pt idx="134">
                  <c:v>97.226208577838776</c:v>
                </c:pt>
                <c:pt idx="135">
                  <c:v>97.234666962489797</c:v>
                </c:pt>
                <c:pt idx="136">
                  <c:v>97.107232994993367</c:v>
                </c:pt>
                <c:pt idx="137">
                  <c:v>96.97332752021299</c:v>
                </c:pt>
                <c:pt idx="138">
                  <c:v>96.955578166727662</c:v>
                </c:pt>
                <c:pt idx="139">
                  <c:v>96.79496350345444</c:v>
                </c:pt>
                <c:pt idx="140">
                  <c:v>96.753116258379166</c:v>
                </c:pt>
                <c:pt idx="141">
                  <c:v>96.76174494715886</c:v>
                </c:pt>
                <c:pt idx="142">
                  <c:v>96.689110713736085</c:v>
                </c:pt>
                <c:pt idx="143">
                  <c:v>96.488077460221618</c:v>
                </c:pt>
                <c:pt idx="144">
                  <c:v>96.373378379848873</c:v>
                </c:pt>
                <c:pt idx="145">
                  <c:v>96.288870241975033</c:v>
                </c:pt>
                <c:pt idx="146">
                  <c:v>96.147783657307869</c:v>
                </c:pt>
                <c:pt idx="147">
                  <c:v>96.046945346352231</c:v>
                </c:pt>
                <c:pt idx="148">
                  <c:v>95.95029839200545</c:v>
                </c:pt>
                <c:pt idx="149">
                  <c:v>95.931366371649091</c:v>
                </c:pt>
                <c:pt idx="150">
                  <c:v>95.771820830893759</c:v>
                </c:pt>
                <c:pt idx="151">
                  <c:v>95.628785216977207</c:v>
                </c:pt>
                <c:pt idx="152">
                  <c:v>95.531116437858614</c:v>
                </c:pt>
                <c:pt idx="153">
                  <c:v>95.428934630333799</c:v>
                </c:pt>
                <c:pt idx="154">
                  <c:v>95.417562176239215</c:v>
                </c:pt>
                <c:pt idx="155">
                  <c:v>95.252226332313398</c:v>
                </c:pt>
                <c:pt idx="156">
                  <c:v>95.14662900498854</c:v>
                </c:pt>
                <c:pt idx="157">
                  <c:v>95.012903296366233</c:v>
                </c:pt>
                <c:pt idx="158">
                  <c:v>94.944687471055403</c:v>
                </c:pt>
                <c:pt idx="159">
                  <c:v>94.856669205488302</c:v>
                </c:pt>
                <c:pt idx="160">
                  <c:v>94.687567771475756</c:v>
                </c:pt>
                <c:pt idx="161">
                  <c:v>94.646732889142882</c:v>
                </c:pt>
                <c:pt idx="162">
                  <c:v>94.572442924580884</c:v>
                </c:pt>
                <c:pt idx="163">
                  <c:v>94.515750945835492</c:v>
                </c:pt>
                <c:pt idx="164">
                  <c:v>94.364777321683263</c:v>
                </c:pt>
                <c:pt idx="165">
                  <c:v>94.237731272591247</c:v>
                </c:pt>
                <c:pt idx="166">
                  <c:v>94.110950147922168</c:v>
                </c:pt>
                <c:pt idx="167">
                  <c:v>94.043065468839188</c:v>
                </c:pt>
                <c:pt idx="168">
                  <c:v>93.853300611897765</c:v>
                </c:pt>
                <c:pt idx="169">
                  <c:v>93.777752296630354</c:v>
                </c:pt>
                <c:pt idx="170">
                  <c:v>93.688030989776877</c:v>
                </c:pt>
                <c:pt idx="171">
                  <c:v>93.533944605964166</c:v>
                </c:pt>
                <c:pt idx="172">
                  <c:v>93.498644576809355</c:v>
                </c:pt>
                <c:pt idx="173">
                  <c:v>93.326534465460043</c:v>
                </c:pt>
                <c:pt idx="174">
                  <c:v>93.215250904887355</c:v>
                </c:pt>
                <c:pt idx="175">
                  <c:v>93.055771585936952</c:v>
                </c:pt>
                <c:pt idx="176">
                  <c:v>92.995872239637876</c:v>
                </c:pt>
                <c:pt idx="177">
                  <c:v>92.915763585817103</c:v>
                </c:pt>
                <c:pt idx="178">
                  <c:v>92.74828949685552</c:v>
                </c:pt>
                <c:pt idx="179">
                  <c:v>92.643922134147758</c:v>
                </c:pt>
                <c:pt idx="180">
                  <c:v>92.502381409271251</c:v>
                </c:pt>
                <c:pt idx="181">
                  <c:v>92.311556879440275</c:v>
                </c:pt>
                <c:pt idx="182">
                  <c:v>92.208504627213401</c:v>
                </c:pt>
                <c:pt idx="183">
                  <c:v>92.063765996812634</c:v>
                </c:pt>
                <c:pt idx="184">
                  <c:v>91.997546498497229</c:v>
                </c:pt>
                <c:pt idx="185">
                  <c:v>91.712232183414145</c:v>
                </c:pt>
                <c:pt idx="186">
                  <c:v>91.506193925567487</c:v>
                </c:pt>
                <c:pt idx="187">
                  <c:v>91.287127482486994</c:v>
                </c:pt>
                <c:pt idx="188">
                  <c:v>91.045495884974315</c:v>
                </c:pt>
                <c:pt idx="189">
                  <c:v>90.813921631075331</c:v>
                </c:pt>
                <c:pt idx="190">
                  <c:v>90.656959013535712</c:v>
                </c:pt>
                <c:pt idx="191">
                  <c:v>90.543915664302219</c:v>
                </c:pt>
                <c:pt idx="192">
                  <c:v>90.461129479372531</c:v>
                </c:pt>
                <c:pt idx="193">
                  <c:v>90.432594255611804</c:v>
                </c:pt>
                <c:pt idx="194">
                  <c:v>90.442840827413008</c:v>
                </c:pt>
                <c:pt idx="195">
                  <c:v>90.373158499150421</c:v>
                </c:pt>
                <c:pt idx="196">
                  <c:v>90.38091675562913</c:v>
                </c:pt>
                <c:pt idx="197">
                  <c:v>90.378551434288127</c:v>
                </c:pt>
                <c:pt idx="198">
                  <c:v>90.338795136502597</c:v>
                </c:pt>
                <c:pt idx="199">
                  <c:v>90.286635110222292</c:v>
                </c:pt>
                <c:pt idx="200">
                  <c:v>90.252186601710676</c:v>
                </c:pt>
                <c:pt idx="201">
                  <c:v>90.210604281058323</c:v>
                </c:pt>
                <c:pt idx="202">
                  <c:v>90.221759120877138</c:v>
                </c:pt>
                <c:pt idx="203">
                  <c:v>90.174036439168717</c:v>
                </c:pt>
                <c:pt idx="204">
                  <c:v>90.134223381607669</c:v>
                </c:pt>
                <c:pt idx="205">
                  <c:v>90.117770214544379</c:v>
                </c:pt>
                <c:pt idx="206">
                  <c:v>90.05782354569709</c:v>
                </c:pt>
                <c:pt idx="207">
                  <c:v>89.990941767327058</c:v>
                </c:pt>
                <c:pt idx="208">
                  <c:v>89.964175819058738</c:v>
                </c:pt>
                <c:pt idx="209">
                  <c:v>89.917408715515037</c:v>
                </c:pt>
                <c:pt idx="210">
                  <c:v>89.910274915775389</c:v>
                </c:pt>
                <c:pt idx="211">
                  <c:v>89.888655889879615</c:v>
                </c:pt>
                <c:pt idx="212">
                  <c:v>89.798253378912648</c:v>
                </c:pt>
                <c:pt idx="213">
                  <c:v>89.806371155306408</c:v>
                </c:pt>
                <c:pt idx="214">
                  <c:v>89.763615629812463</c:v>
                </c:pt>
                <c:pt idx="215">
                  <c:v>89.763445325683819</c:v>
                </c:pt>
                <c:pt idx="216">
                  <c:v>89.704596177843797</c:v>
                </c:pt>
                <c:pt idx="217">
                  <c:v>89.709733650587992</c:v>
                </c:pt>
                <c:pt idx="218">
                  <c:v>89.676202884524514</c:v>
                </c:pt>
                <c:pt idx="219">
                  <c:v>89.654763624786781</c:v>
                </c:pt>
                <c:pt idx="220">
                  <c:v>89.646324164194596</c:v>
                </c:pt>
                <c:pt idx="221">
                  <c:v>89.60710716488326</c:v>
                </c:pt>
                <c:pt idx="222">
                  <c:v>89.553300869493142</c:v>
                </c:pt>
                <c:pt idx="223">
                  <c:v>89.564474645771895</c:v>
                </c:pt>
                <c:pt idx="224">
                  <c:v>89.492729768708955</c:v>
                </c:pt>
                <c:pt idx="225">
                  <c:v>89.466323340355657</c:v>
                </c:pt>
                <c:pt idx="226">
                  <c:v>89.425374926070731</c:v>
                </c:pt>
                <c:pt idx="227">
                  <c:v>89.361615369390634</c:v>
                </c:pt>
                <c:pt idx="228">
                  <c:v>89.355843990279013</c:v>
                </c:pt>
                <c:pt idx="229">
                  <c:v>89.356080516212572</c:v>
                </c:pt>
                <c:pt idx="230">
                  <c:v>89.301432174609772</c:v>
                </c:pt>
                <c:pt idx="231">
                  <c:v>89.286218434193003</c:v>
                </c:pt>
                <c:pt idx="232">
                  <c:v>89.236527799176329</c:v>
                </c:pt>
                <c:pt idx="233">
                  <c:v>89.223717228218291</c:v>
                </c:pt>
                <c:pt idx="234">
                  <c:v>89.192996461675719</c:v>
                </c:pt>
                <c:pt idx="235">
                  <c:v>89.171585588026275</c:v>
                </c:pt>
                <c:pt idx="236">
                  <c:v>89.111014487242088</c:v>
                </c:pt>
                <c:pt idx="237">
                  <c:v>89.086575999795926</c:v>
                </c:pt>
                <c:pt idx="238">
                  <c:v>89.120873128237761</c:v>
                </c:pt>
                <c:pt idx="239">
                  <c:v>89.085355497208255</c:v>
                </c:pt>
                <c:pt idx="240">
                  <c:v>89.050093303770083</c:v>
                </c:pt>
                <c:pt idx="241">
                  <c:v>89.021908162697159</c:v>
                </c:pt>
                <c:pt idx="242">
                  <c:v>89.007981159074063</c:v>
                </c:pt>
                <c:pt idx="243">
                  <c:v>89.017338362114359</c:v>
                </c:pt>
                <c:pt idx="244">
                  <c:v>89.007990621103488</c:v>
                </c:pt>
                <c:pt idx="245">
                  <c:v>88.999163242106889</c:v>
                </c:pt>
                <c:pt idx="246">
                  <c:v>89.019315765050933</c:v>
                </c:pt>
                <c:pt idx="247">
                  <c:v>89.009457111654143</c:v>
                </c:pt>
                <c:pt idx="248">
                  <c:v>89.006457896346816</c:v>
                </c:pt>
                <c:pt idx="249">
                  <c:v>89.002626072054071</c:v>
                </c:pt>
                <c:pt idx="250">
                  <c:v>88.968187025571893</c:v>
                </c:pt>
                <c:pt idx="251">
                  <c:v>88.978793117288134</c:v>
                </c:pt>
                <c:pt idx="252">
                  <c:v>89.004291252821673</c:v>
                </c:pt>
                <c:pt idx="253">
                  <c:v>89.012513111539135</c:v>
                </c:pt>
                <c:pt idx="254">
                  <c:v>89.013298397976328</c:v>
                </c:pt>
                <c:pt idx="255">
                  <c:v>89.034586277644266</c:v>
                </c:pt>
                <c:pt idx="256">
                  <c:v>89.048721421112631</c:v>
                </c:pt>
                <c:pt idx="257">
                  <c:v>89.08167505298529</c:v>
                </c:pt>
                <c:pt idx="258">
                  <c:v>89.097976839978813</c:v>
                </c:pt>
                <c:pt idx="259">
                  <c:v>89.077985159133974</c:v>
                </c:pt>
                <c:pt idx="260">
                  <c:v>89.088089800493748</c:v>
                </c:pt>
                <c:pt idx="261">
                  <c:v>89.111241551146207</c:v>
                </c:pt>
                <c:pt idx="262">
                  <c:v>89.093719261564999</c:v>
                </c:pt>
                <c:pt idx="263">
                  <c:v>89.098449904247019</c:v>
                </c:pt>
                <c:pt idx="264">
                  <c:v>89.072308387915584</c:v>
                </c:pt>
                <c:pt idx="265">
                  <c:v>89.058665232774288</c:v>
                </c:pt>
                <c:pt idx="266">
                  <c:v>89.0129104795719</c:v>
                </c:pt>
                <c:pt idx="267">
                  <c:v>89.040896942829008</c:v>
                </c:pt>
                <c:pt idx="268">
                  <c:v>89.055401080642923</c:v>
                </c:pt>
                <c:pt idx="269">
                  <c:v>89.057406882068889</c:v>
                </c:pt>
                <c:pt idx="270">
                  <c:v>89.095469600597454</c:v>
                </c:pt>
                <c:pt idx="271">
                  <c:v>89.088297952740092</c:v>
                </c:pt>
                <c:pt idx="272">
                  <c:v>89.103227844675075</c:v>
                </c:pt>
                <c:pt idx="273">
                  <c:v>89.110021048558522</c:v>
                </c:pt>
                <c:pt idx="274">
                  <c:v>89.124430578479249</c:v>
                </c:pt>
                <c:pt idx="275">
                  <c:v>89.136815382915145</c:v>
                </c:pt>
                <c:pt idx="276">
                  <c:v>89.116776404324256</c:v>
                </c:pt>
                <c:pt idx="277">
                  <c:v>89.100351623349255</c:v>
                </c:pt>
                <c:pt idx="278">
                  <c:v>89.117627912566377</c:v>
                </c:pt>
                <c:pt idx="279">
                  <c:v>89.103984745023979</c:v>
                </c:pt>
                <c:pt idx="280">
                  <c:v>89.102773704465747</c:v>
                </c:pt>
                <c:pt idx="281">
                  <c:v>89.103587376991214</c:v>
                </c:pt>
                <c:pt idx="282">
                  <c:v>89.084409368671857</c:v>
                </c:pt>
                <c:pt idx="283">
                  <c:v>89.078637989560264</c:v>
                </c:pt>
                <c:pt idx="284">
                  <c:v>89.066669464814893</c:v>
                </c:pt>
                <c:pt idx="285">
                  <c:v>89.028266138029025</c:v>
                </c:pt>
                <c:pt idx="286">
                  <c:v>89.029902945109413</c:v>
                </c:pt>
                <c:pt idx="287">
                  <c:v>89.004811627237004</c:v>
                </c:pt>
                <c:pt idx="288">
                  <c:v>88.995747722306859</c:v>
                </c:pt>
                <c:pt idx="289">
                  <c:v>88.967553119204482</c:v>
                </c:pt>
                <c:pt idx="290">
                  <c:v>88.937258094381875</c:v>
                </c:pt>
                <c:pt idx="291">
                  <c:v>88.920161571322822</c:v>
                </c:pt>
                <c:pt idx="292">
                  <c:v>88.908940497298005</c:v>
                </c:pt>
                <c:pt idx="293">
                  <c:v>88.878465718718402</c:v>
                </c:pt>
                <c:pt idx="294">
                  <c:v>88.875807099267277</c:v>
                </c:pt>
                <c:pt idx="295">
                  <c:v>88.859136317928176</c:v>
                </c:pt>
                <c:pt idx="296">
                  <c:v>88.798120538964085</c:v>
                </c:pt>
                <c:pt idx="297">
                  <c:v>88.804223064303542</c:v>
                </c:pt>
                <c:pt idx="298">
                  <c:v>88.7615337730156</c:v>
                </c:pt>
                <c:pt idx="299">
                  <c:v>88.755090639418867</c:v>
                </c:pt>
                <c:pt idx="300">
                  <c:v>88.68483118936652</c:v>
                </c:pt>
                <c:pt idx="301">
                  <c:v>88.655908059602453</c:v>
                </c:pt>
                <c:pt idx="302">
                  <c:v>88.631005969917538</c:v>
                </c:pt>
                <c:pt idx="303">
                  <c:v>88.57456944116457</c:v>
                </c:pt>
                <c:pt idx="304">
                  <c:v>88.504830365527582</c:v>
                </c:pt>
                <c:pt idx="305">
                  <c:v>88.464156325293928</c:v>
                </c:pt>
                <c:pt idx="306">
                  <c:v>88.425138016199526</c:v>
                </c:pt>
                <c:pt idx="307">
                  <c:v>88.361567687706909</c:v>
                </c:pt>
                <c:pt idx="308">
                  <c:v>88.298073043048646</c:v>
                </c:pt>
                <c:pt idx="309">
                  <c:v>88.225202271291238</c:v>
                </c:pt>
                <c:pt idx="310">
                  <c:v>88.175587332510005</c:v>
                </c:pt>
                <c:pt idx="311">
                  <c:v>88.117211236537102</c:v>
                </c:pt>
                <c:pt idx="312">
                  <c:v>88.028237380404178</c:v>
                </c:pt>
                <c:pt idx="313">
                  <c:v>87.971034489272867</c:v>
                </c:pt>
                <c:pt idx="314">
                  <c:v>87.899828898283047</c:v>
                </c:pt>
                <c:pt idx="315">
                  <c:v>87.825624091985901</c:v>
                </c:pt>
                <c:pt idx="316">
                  <c:v>87.741579556350828</c:v>
                </c:pt>
                <c:pt idx="317">
                  <c:v>87.666343475653491</c:v>
                </c:pt>
                <c:pt idx="318">
                  <c:v>87.594693206483754</c:v>
                </c:pt>
                <c:pt idx="319">
                  <c:v>87.489985235518731</c:v>
                </c:pt>
                <c:pt idx="320">
                  <c:v>87.404228208968917</c:v>
                </c:pt>
                <c:pt idx="321">
                  <c:v>87.31858471437117</c:v>
                </c:pt>
                <c:pt idx="322">
                  <c:v>87.222126975810824</c:v>
                </c:pt>
                <c:pt idx="323">
                  <c:v>87.105791100758793</c:v>
                </c:pt>
                <c:pt idx="324">
                  <c:v>86.996456557034378</c:v>
                </c:pt>
                <c:pt idx="325">
                  <c:v>86.924153469839453</c:v>
                </c:pt>
                <c:pt idx="326">
                  <c:v>86.849352605292609</c:v>
                </c:pt>
                <c:pt idx="327">
                  <c:v>86.757634971443693</c:v>
                </c:pt>
                <c:pt idx="328">
                  <c:v>86.646058112760869</c:v>
                </c:pt>
                <c:pt idx="329">
                  <c:v>86.547121520907453</c:v>
                </c:pt>
                <c:pt idx="330">
                  <c:v>86.428637926389115</c:v>
                </c:pt>
                <c:pt idx="331">
                  <c:v>86.344848840746465</c:v>
                </c:pt>
                <c:pt idx="332">
                  <c:v>86.213204617384434</c:v>
                </c:pt>
                <c:pt idx="333">
                  <c:v>86.102857723318721</c:v>
                </c:pt>
                <c:pt idx="334">
                  <c:v>85.982983322084067</c:v>
                </c:pt>
                <c:pt idx="335">
                  <c:v>85.86498225386336</c:v>
                </c:pt>
                <c:pt idx="336">
                  <c:v>85.762667990327614</c:v>
                </c:pt>
                <c:pt idx="337">
                  <c:v>85.598505351243418</c:v>
                </c:pt>
                <c:pt idx="338">
                  <c:v>85.474770739627729</c:v>
                </c:pt>
                <c:pt idx="339">
                  <c:v>85.308517153253817</c:v>
                </c:pt>
                <c:pt idx="340">
                  <c:v>85.173268181904263</c:v>
                </c:pt>
                <c:pt idx="341">
                  <c:v>85.061237183012096</c:v>
                </c:pt>
                <c:pt idx="342">
                  <c:v>84.923991872266029</c:v>
                </c:pt>
                <c:pt idx="343">
                  <c:v>84.763831349202135</c:v>
                </c:pt>
                <c:pt idx="344">
                  <c:v>84.58867469999727</c:v>
                </c:pt>
                <c:pt idx="345">
                  <c:v>84.454457003047921</c:v>
                </c:pt>
                <c:pt idx="346">
                  <c:v>84.244445002868147</c:v>
                </c:pt>
                <c:pt idx="347">
                  <c:v>84.092742864455303</c:v>
                </c:pt>
                <c:pt idx="348">
                  <c:v>83.90094381999964</c:v>
                </c:pt>
                <c:pt idx="349">
                  <c:v>83.742722864155709</c:v>
                </c:pt>
                <c:pt idx="350">
                  <c:v>83.56346947863625</c:v>
                </c:pt>
                <c:pt idx="351">
                  <c:v>83.403015645061132</c:v>
                </c:pt>
                <c:pt idx="352">
                  <c:v>83.195435200428378</c:v>
                </c:pt>
                <c:pt idx="353">
                  <c:v>82.993597748818971</c:v>
                </c:pt>
                <c:pt idx="354">
                  <c:v>82.810616621330453</c:v>
                </c:pt>
                <c:pt idx="355">
                  <c:v>82.641732789192602</c:v>
                </c:pt>
                <c:pt idx="356">
                  <c:v>82.434738940780122</c:v>
                </c:pt>
                <c:pt idx="357">
                  <c:v>82.267785213832809</c:v>
                </c:pt>
                <c:pt idx="358">
                  <c:v>82.034640387059426</c:v>
                </c:pt>
                <c:pt idx="359">
                  <c:v>81.82855481906563</c:v>
                </c:pt>
                <c:pt idx="360">
                  <c:v>81.611002176682945</c:v>
                </c:pt>
                <c:pt idx="361">
                  <c:v>81.450406437468573</c:v>
                </c:pt>
                <c:pt idx="362">
                  <c:v>81.272562782724279</c:v>
                </c:pt>
                <c:pt idx="363">
                  <c:v>81.044318902761589</c:v>
                </c:pt>
                <c:pt idx="364">
                  <c:v>80.821912623715406</c:v>
                </c:pt>
                <c:pt idx="365">
                  <c:v>80.596762579354305</c:v>
                </c:pt>
                <c:pt idx="366">
                  <c:v>80.417244281812984</c:v>
                </c:pt>
                <c:pt idx="367">
                  <c:v>80.202709791197577</c:v>
                </c:pt>
                <c:pt idx="368">
                  <c:v>79.98507199055004</c:v>
                </c:pt>
                <c:pt idx="369">
                  <c:v>79.755266999742375</c:v>
                </c:pt>
                <c:pt idx="370">
                  <c:v>79.524657798438653</c:v>
                </c:pt>
                <c:pt idx="371">
                  <c:v>79.253559047873523</c:v>
                </c:pt>
                <c:pt idx="372">
                  <c:v>79.000044096281414</c:v>
                </c:pt>
                <c:pt idx="373">
                  <c:v>78.719403639302683</c:v>
                </c:pt>
                <c:pt idx="374">
                  <c:v>78.453011882546519</c:v>
                </c:pt>
                <c:pt idx="375">
                  <c:v>78.150123242920913</c:v>
                </c:pt>
                <c:pt idx="376">
                  <c:v>77.864250705304755</c:v>
                </c:pt>
                <c:pt idx="377">
                  <c:v>77.520489347629649</c:v>
                </c:pt>
                <c:pt idx="378">
                  <c:v>77.19873964666786</c:v>
                </c:pt>
                <c:pt idx="379">
                  <c:v>76.867268485535462</c:v>
                </c:pt>
                <c:pt idx="380">
                  <c:v>76.522622483913622</c:v>
                </c:pt>
                <c:pt idx="381">
                  <c:v>76.16601270716275</c:v>
                </c:pt>
                <c:pt idx="382">
                  <c:v>75.824720728350215</c:v>
                </c:pt>
                <c:pt idx="383">
                  <c:v>75.407322236539372</c:v>
                </c:pt>
                <c:pt idx="384">
                  <c:v>75.011235273269492</c:v>
                </c:pt>
                <c:pt idx="385">
                  <c:v>74.630541804173376</c:v>
                </c:pt>
                <c:pt idx="386">
                  <c:v>74.208909382821744</c:v>
                </c:pt>
                <c:pt idx="387">
                  <c:v>73.800631555716564</c:v>
                </c:pt>
                <c:pt idx="388">
                  <c:v>73.387954244558287</c:v>
                </c:pt>
                <c:pt idx="389">
                  <c:v>72.967144957761576</c:v>
                </c:pt>
                <c:pt idx="390">
                  <c:v>72.531538222639725</c:v>
                </c:pt>
                <c:pt idx="391">
                  <c:v>72.077869924264647</c:v>
                </c:pt>
                <c:pt idx="392">
                  <c:v>71.53852500798827</c:v>
                </c:pt>
                <c:pt idx="393">
                  <c:v>71.05670939185579</c:v>
                </c:pt>
                <c:pt idx="394">
                  <c:v>70.549116528923264</c:v>
                </c:pt>
                <c:pt idx="395">
                  <c:v>70.034995374129139</c:v>
                </c:pt>
                <c:pt idx="396">
                  <c:v>69.430845439928888</c:v>
                </c:pt>
                <c:pt idx="397">
                  <c:v>68.865453615214278</c:v>
                </c:pt>
                <c:pt idx="398">
                  <c:v>68.243483356107447</c:v>
                </c:pt>
                <c:pt idx="399">
                  <c:v>67.679340432469886</c:v>
                </c:pt>
                <c:pt idx="400">
                  <c:v>67.035126703129265</c:v>
                </c:pt>
                <c:pt idx="401">
                  <c:v>66.302289175541361</c:v>
                </c:pt>
                <c:pt idx="402">
                  <c:v>65.558949638560918</c:v>
                </c:pt>
                <c:pt idx="403">
                  <c:v>64.794038373430737</c:v>
                </c:pt>
                <c:pt idx="404">
                  <c:v>64.040816521779405</c:v>
                </c:pt>
                <c:pt idx="405">
                  <c:v>63.301800785017683</c:v>
                </c:pt>
                <c:pt idx="406">
                  <c:v>62.476597530369837</c:v>
                </c:pt>
                <c:pt idx="407">
                  <c:v>61.493225342438301</c:v>
                </c:pt>
                <c:pt idx="408">
                  <c:v>60.587762066300989</c:v>
                </c:pt>
                <c:pt idx="409">
                  <c:v>59.919147697631956</c:v>
                </c:pt>
                <c:pt idx="410">
                  <c:v>58.966160417602062</c:v>
                </c:pt>
                <c:pt idx="411">
                  <c:v>57.928948823377944</c:v>
                </c:pt>
                <c:pt idx="412">
                  <c:v>56.930178416458475</c:v>
                </c:pt>
                <c:pt idx="413">
                  <c:v>55.984088397833574</c:v>
                </c:pt>
                <c:pt idx="414">
                  <c:v>55.024307913920232</c:v>
                </c:pt>
                <c:pt idx="415">
                  <c:v>53.956096454288087</c:v>
                </c:pt>
                <c:pt idx="416">
                  <c:v>52.705679679174118</c:v>
                </c:pt>
                <c:pt idx="417">
                  <c:v>51.461384365859558</c:v>
                </c:pt>
                <c:pt idx="418">
                  <c:v>50.017314137334836</c:v>
                </c:pt>
                <c:pt idx="419">
                  <c:v>48.744053108923239</c:v>
                </c:pt>
                <c:pt idx="420">
                  <c:v>47.318347240994569</c:v>
                </c:pt>
                <c:pt idx="421">
                  <c:v>45.681574424810755</c:v>
                </c:pt>
                <c:pt idx="422">
                  <c:v>43.965932393853798</c:v>
                </c:pt>
                <c:pt idx="423">
                  <c:v>42.548486220359237</c:v>
                </c:pt>
                <c:pt idx="424">
                  <c:v>41.186440551601123</c:v>
                </c:pt>
                <c:pt idx="425">
                  <c:v>39.773152599010821</c:v>
                </c:pt>
                <c:pt idx="426">
                  <c:v>38.33522748115854</c:v>
                </c:pt>
                <c:pt idx="427">
                  <c:v>36.844401992128283</c:v>
                </c:pt>
                <c:pt idx="428">
                  <c:v>35.538362360786827</c:v>
                </c:pt>
                <c:pt idx="429">
                  <c:v>34.49905983167406</c:v>
                </c:pt>
                <c:pt idx="430">
                  <c:v>33.37784628714784</c:v>
                </c:pt>
                <c:pt idx="431">
                  <c:v>32.247557007054404</c:v>
                </c:pt>
                <c:pt idx="432">
                  <c:v>30.956856478718841</c:v>
                </c:pt>
                <c:pt idx="433">
                  <c:v>29.88781242250235</c:v>
                </c:pt>
                <c:pt idx="434">
                  <c:v>28.972911509874063</c:v>
                </c:pt>
                <c:pt idx="435">
                  <c:v>27.947294721235568</c:v>
                </c:pt>
                <c:pt idx="436">
                  <c:v>26.846884161472033</c:v>
                </c:pt>
                <c:pt idx="437">
                  <c:v>25.621974996322098</c:v>
                </c:pt>
                <c:pt idx="438">
                  <c:v>24.588838845746082</c:v>
                </c:pt>
                <c:pt idx="439">
                  <c:v>23.656462966084831</c:v>
                </c:pt>
                <c:pt idx="440">
                  <c:v>22.641123491542373</c:v>
                </c:pt>
                <c:pt idx="441">
                  <c:v>21.499643879718956</c:v>
                </c:pt>
                <c:pt idx="442">
                  <c:v>20.388511315278386</c:v>
                </c:pt>
                <c:pt idx="443">
                  <c:v>19.454281026662049</c:v>
                </c:pt>
                <c:pt idx="444">
                  <c:v>18.58397112442394</c:v>
                </c:pt>
                <c:pt idx="445">
                  <c:v>17.774394343172506</c:v>
                </c:pt>
                <c:pt idx="446">
                  <c:v>16.852448335780341</c:v>
                </c:pt>
                <c:pt idx="447">
                  <c:v>15.872155796606817</c:v>
                </c:pt>
                <c:pt idx="448">
                  <c:v>15.020411288987139</c:v>
                </c:pt>
                <c:pt idx="449">
                  <c:v>14.27897582731547</c:v>
                </c:pt>
                <c:pt idx="450">
                  <c:v>13.537399625706719</c:v>
                </c:pt>
                <c:pt idx="451">
                  <c:v>12.724556348518485</c:v>
                </c:pt>
                <c:pt idx="452">
                  <c:v>11.713234369824507</c:v>
                </c:pt>
                <c:pt idx="453">
                  <c:v>10.729722634940458</c:v>
                </c:pt>
                <c:pt idx="454">
                  <c:v>9.8728181825667107</c:v>
                </c:pt>
                <c:pt idx="455">
                  <c:v>8.9273106293599742</c:v>
                </c:pt>
                <c:pt idx="456">
                  <c:v>7.9160105274236843</c:v>
                </c:pt>
                <c:pt idx="457">
                  <c:v>6.7475715971813566</c:v>
                </c:pt>
                <c:pt idx="458">
                  <c:v>5.7912415247666118</c:v>
                </c:pt>
                <c:pt idx="459">
                  <c:v>5.0505972623704452</c:v>
                </c:pt>
                <c:pt idx="460">
                  <c:v>4.3845451294236746</c:v>
                </c:pt>
                <c:pt idx="461">
                  <c:v>3.8328659580224858</c:v>
                </c:pt>
                <c:pt idx="462">
                  <c:v>3.3315814003478255</c:v>
                </c:pt>
                <c:pt idx="463">
                  <c:v>2.9576728536892105</c:v>
                </c:pt>
                <c:pt idx="464">
                  <c:v>2.6164444490494918</c:v>
                </c:pt>
                <c:pt idx="465">
                  <c:v>2.3114171154687457</c:v>
                </c:pt>
                <c:pt idx="466">
                  <c:v>1.9722048510412646</c:v>
                </c:pt>
                <c:pt idx="467">
                  <c:v>1.6840406198182167</c:v>
                </c:pt>
                <c:pt idx="468">
                  <c:v>1.4043788256277794</c:v>
                </c:pt>
                <c:pt idx="469">
                  <c:v>1.1882914271144751</c:v>
                </c:pt>
                <c:pt idx="470">
                  <c:v>1.0123123106571954</c:v>
                </c:pt>
                <c:pt idx="471">
                  <c:v>0.85638681773056491</c:v>
                </c:pt>
                <c:pt idx="472">
                  <c:v>0.70142556215173069</c:v>
                </c:pt>
                <c:pt idx="473">
                  <c:v>0.57239504720801426</c:v>
                </c:pt>
                <c:pt idx="474">
                  <c:v>0.51242247844236066</c:v>
                </c:pt>
                <c:pt idx="475">
                  <c:v>0.42572272162604113</c:v>
                </c:pt>
                <c:pt idx="476">
                  <c:v>0.34607398270481199</c:v>
                </c:pt>
                <c:pt idx="477">
                  <c:v>0.28091539527948384</c:v>
                </c:pt>
                <c:pt idx="478">
                  <c:v>0.2328194660246577</c:v>
                </c:pt>
                <c:pt idx="479">
                  <c:v>0.18631486100325148</c:v>
                </c:pt>
                <c:pt idx="480">
                  <c:v>0.16944394149631223</c:v>
                </c:pt>
                <c:pt idx="481">
                  <c:v>0.13271509170494009</c:v>
                </c:pt>
                <c:pt idx="482">
                  <c:v>0.10726471429544007</c:v>
                </c:pt>
                <c:pt idx="483">
                  <c:v>0.10038566255988018</c:v>
                </c:pt>
                <c:pt idx="484">
                  <c:v>7.7585644287027203E-2</c:v>
                </c:pt>
                <c:pt idx="485">
                  <c:v>6.6545505607178548E-2</c:v>
                </c:pt>
                <c:pt idx="486">
                  <c:v>6.1148469839217685E-2</c:v>
                </c:pt>
                <c:pt idx="487">
                  <c:v>5.3702318872474161E-2</c:v>
                </c:pt>
                <c:pt idx="488">
                  <c:v>3.7765719053587866E-2</c:v>
                </c:pt>
                <c:pt idx="489">
                  <c:v>2.9214192293034812E-2</c:v>
                </c:pt>
                <c:pt idx="490">
                  <c:v>3.3044531791231103E-2</c:v>
                </c:pt>
                <c:pt idx="491">
                  <c:v>2.3388287585778551E-2</c:v>
                </c:pt>
                <c:pt idx="492">
                  <c:v>2.0382019445409488E-2</c:v>
                </c:pt>
                <c:pt idx="493">
                  <c:v>2.1513954250547519E-2</c:v>
                </c:pt>
                <c:pt idx="494">
                  <c:v>1.8413670418484768E-2</c:v>
                </c:pt>
                <c:pt idx="495">
                  <c:v>2.3401779608871805E-2</c:v>
                </c:pt>
                <c:pt idx="496">
                  <c:v>2.1458122076371492E-2</c:v>
                </c:pt>
                <c:pt idx="497">
                  <c:v>1.4202677308286175E-2</c:v>
                </c:pt>
                <c:pt idx="498">
                  <c:v>1.060979834165233E-2</c:v>
                </c:pt>
                <c:pt idx="499">
                  <c:v>1.5573855881622866E-2</c:v>
                </c:pt>
                <c:pt idx="500">
                  <c:v>1.4632031328503143E-2</c:v>
                </c:pt>
                <c:pt idx="501">
                  <c:v>1.1358119415147808E-2</c:v>
                </c:pt>
                <c:pt idx="502">
                  <c:v>1.0011353992596277E-2</c:v>
                </c:pt>
                <c:pt idx="503">
                  <c:v>1.1995664299946153E-2</c:v>
                </c:pt>
                <c:pt idx="504">
                  <c:v>1.012256559338107E-2</c:v>
                </c:pt>
                <c:pt idx="505">
                  <c:v>1.2189168929151166E-2</c:v>
                </c:pt>
                <c:pt idx="506">
                  <c:v>9.8366206234955962E-3</c:v>
                </c:pt>
                <c:pt idx="507">
                  <c:v>1.1052260948310999E-2</c:v>
                </c:pt>
                <c:pt idx="508">
                  <c:v>1.7362004030372146E-2</c:v>
                </c:pt>
                <c:pt idx="509">
                  <c:v>7.0059809304486116E-3</c:v>
                </c:pt>
                <c:pt idx="510">
                  <c:v>1.0093442595296803E-2</c:v>
                </c:pt>
                <c:pt idx="511">
                  <c:v>1.6623053002482721E-2</c:v>
                </c:pt>
                <c:pt idx="512">
                  <c:v>1.252630551450731E-2</c:v>
                </c:pt>
                <c:pt idx="513">
                  <c:v>1.4451080916224514E-2</c:v>
                </c:pt>
                <c:pt idx="514">
                  <c:v>8.1770018327432629E-3</c:v>
                </c:pt>
                <c:pt idx="515">
                  <c:v>1.5026252039779784E-2</c:v>
                </c:pt>
                <c:pt idx="516">
                  <c:v>1.0989346679487731E-2</c:v>
                </c:pt>
                <c:pt idx="517">
                  <c:v>1.0982002408498453E-2</c:v>
                </c:pt>
                <c:pt idx="518">
                  <c:v>5.2779867309965681E-3</c:v>
                </c:pt>
                <c:pt idx="519">
                  <c:v>1.1123882319227552E-2</c:v>
                </c:pt>
                <c:pt idx="520">
                  <c:v>9.1089666461309799E-3</c:v>
                </c:pt>
                <c:pt idx="521">
                  <c:v>1.4745391116275226E-2</c:v>
                </c:pt>
                <c:pt idx="522">
                  <c:v>1.1902971026693949E-2</c:v>
                </c:pt>
                <c:pt idx="523">
                  <c:v>1.2975735877790493E-2</c:v>
                </c:pt>
                <c:pt idx="524">
                  <c:v>7.886422660949655E-3</c:v>
                </c:pt>
                <c:pt idx="525">
                  <c:v>1.4392944632473226E-2</c:v>
                </c:pt>
                <c:pt idx="526">
                  <c:v>1.1245203121251827E-2</c:v>
                </c:pt>
                <c:pt idx="527">
                  <c:v>8.4424760467088061E-3</c:v>
                </c:pt>
                <c:pt idx="528">
                  <c:v>8.934469463174069E-3</c:v>
                </c:pt>
                <c:pt idx="529">
                  <c:v>9.2951368210472361E-3</c:v>
                </c:pt>
                <c:pt idx="530">
                  <c:v>1.068409571214354E-2</c:v>
                </c:pt>
                <c:pt idx="531">
                  <c:v>7.787523310800795E-3</c:v>
                </c:pt>
                <c:pt idx="532">
                  <c:v>1.5479247715593645E-2</c:v>
                </c:pt>
                <c:pt idx="533">
                  <c:v>1.3776875877084553E-2</c:v>
                </c:pt>
                <c:pt idx="534">
                  <c:v>8.7794203346084031E-3</c:v>
                </c:pt>
                <c:pt idx="535">
                  <c:v>1.2466342116593563E-2</c:v>
                </c:pt>
                <c:pt idx="536">
                  <c:v>1.3058362683949238E-2</c:v>
                </c:pt>
                <c:pt idx="537">
                  <c:v>1.4510753260624891E-2</c:v>
                </c:pt>
                <c:pt idx="538">
                  <c:v>1.4764747935868945E-2</c:v>
                </c:pt>
                <c:pt idx="539">
                  <c:v>1.5674426998756652E-2</c:v>
                </c:pt>
                <c:pt idx="540">
                  <c:v>1.5589544596075242E-2</c:v>
                </c:pt>
                <c:pt idx="541">
                  <c:v>1.0347184339209226E-2</c:v>
                </c:pt>
                <c:pt idx="542">
                  <c:v>1.1290981527047548E-2</c:v>
                </c:pt>
                <c:pt idx="543">
                  <c:v>1.2266596188924412E-2</c:v>
                </c:pt>
                <c:pt idx="544">
                  <c:v>1.1976608924736658E-2</c:v>
                </c:pt>
                <c:pt idx="545">
                  <c:v>1.0238856626102286E-2</c:v>
                </c:pt>
                <c:pt idx="546">
                  <c:v>1.6026865409450974E-2</c:v>
                </c:pt>
                <c:pt idx="547">
                  <c:v>6.6627410570861516E-3</c:v>
                </c:pt>
                <c:pt idx="548">
                  <c:v>9.8901764032858427E-3</c:v>
                </c:pt>
                <c:pt idx="549">
                  <c:v>1.0683125561461386E-2</c:v>
                </c:pt>
                <c:pt idx="550">
                  <c:v>1.1069103456183411E-2</c:v>
                </c:pt>
                <c:pt idx="551">
                  <c:v>1.2769340952278812E-2</c:v>
                </c:pt>
                <c:pt idx="552">
                  <c:v>9.6344279489477859E-3</c:v>
                </c:pt>
                <c:pt idx="553">
                  <c:v>1.1010710782437308E-2</c:v>
                </c:pt>
                <c:pt idx="554">
                  <c:v>8.9020652763450482E-3</c:v>
                </c:pt>
                <c:pt idx="555">
                  <c:v>1.3335362640606446E-2</c:v>
                </c:pt>
                <c:pt idx="556">
                  <c:v>1.6911692445842248E-2</c:v>
                </c:pt>
                <c:pt idx="557">
                  <c:v>1.3114016989333521E-2</c:v>
                </c:pt>
                <c:pt idx="558">
                  <c:v>1.0434305021535329E-2</c:v>
                </c:pt>
                <c:pt idx="559">
                  <c:v>1.7535250998976886E-2</c:v>
                </c:pt>
                <c:pt idx="560">
                  <c:v>1.4532856524168327E-2</c:v>
                </c:pt>
                <c:pt idx="561">
                  <c:v>1.6378928451640979E-2</c:v>
                </c:pt>
                <c:pt idx="562">
                  <c:v>1.0492531384302829E-2</c:v>
                </c:pt>
                <c:pt idx="563">
                  <c:v>1.1228357148515687E-2</c:v>
                </c:pt>
                <c:pt idx="564">
                  <c:v>9.6738564884824626E-3</c:v>
                </c:pt>
                <c:pt idx="565">
                  <c:v>8.6272106296229282E-3</c:v>
                </c:pt>
                <c:pt idx="566">
                  <c:v>1.4487804577773093E-2</c:v>
                </c:pt>
                <c:pt idx="567">
                  <c:v>4.6852506779623453E-3</c:v>
                </c:pt>
                <c:pt idx="568">
                  <c:v>8.7254141274942798E-3</c:v>
                </c:pt>
                <c:pt idx="569">
                  <c:v>1.2083555327879754E-2</c:v>
                </c:pt>
                <c:pt idx="570">
                  <c:v>1.1475675108247515E-2</c:v>
                </c:pt>
                <c:pt idx="571">
                  <c:v>9.3282247318906171E-3</c:v>
                </c:pt>
                <c:pt idx="572">
                  <c:v>1.2449954662890606E-2</c:v>
                </c:pt>
                <c:pt idx="573">
                  <c:v>1.7483718666119374E-2</c:v>
                </c:pt>
                <c:pt idx="574">
                  <c:v>1.2085278499850775E-2</c:v>
                </c:pt>
                <c:pt idx="575">
                  <c:v>1.5595447501116248E-2</c:v>
                </c:pt>
                <c:pt idx="576">
                  <c:v>1.6967882651802879E-2</c:v>
                </c:pt>
                <c:pt idx="577">
                  <c:v>2.0317231863414012E-2</c:v>
                </c:pt>
                <c:pt idx="578">
                  <c:v>1.8123224645184698E-2</c:v>
                </c:pt>
                <c:pt idx="579">
                  <c:v>1.7614535402144915E-2</c:v>
                </c:pt>
                <c:pt idx="580">
                  <c:v>1.4981352539947819E-2</c:v>
                </c:pt>
                <c:pt idx="581">
                  <c:v>1.5617689359208703E-2</c:v>
                </c:pt>
                <c:pt idx="582">
                  <c:v>1.5304071993516875E-2</c:v>
                </c:pt>
                <c:pt idx="583">
                  <c:v>2.2365728024732665E-2</c:v>
                </c:pt>
                <c:pt idx="584">
                  <c:v>1.7768983376854213E-2</c:v>
                </c:pt>
                <c:pt idx="585">
                  <c:v>1.5107066737091415E-2</c:v>
                </c:pt>
                <c:pt idx="586">
                  <c:v>2.1257774416955314E-2</c:v>
                </c:pt>
                <c:pt idx="587">
                  <c:v>2.264478261829668E-2</c:v>
                </c:pt>
                <c:pt idx="588">
                  <c:v>2.0789094652294553E-2</c:v>
                </c:pt>
                <c:pt idx="589">
                  <c:v>1.6635400479646567E-2</c:v>
                </c:pt>
                <c:pt idx="590">
                  <c:v>1.5768650569872783E-2</c:v>
                </c:pt>
                <c:pt idx="591">
                  <c:v>1.1055776589527552E-2</c:v>
                </c:pt>
                <c:pt idx="592">
                  <c:v>1.2258065793641018E-2</c:v>
                </c:pt>
                <c:pt idx="593">
                  <c:v>2.0689557190569662E-2</c:v>
                </c:pt>
                <c:pt idx="594">
                  <c:v>2.060231755205601E-2</c:v>
                </c:pt>
                <c:pt idx="595">
                  <c:v>2.3994560127243804E-2</c:v>
                </c:pt>
                <c:pt idx="596">
                  <c:v>2.6758352974542925E-2</c:v>
                </c:pt>
                <c:pt idx="597">
                  <c:v>2.3023857423102791E-2</c:v>
                </c:pt>
                <c:pt idx="598">
                  <c:v>2.3137034741279823E-2</c:v>
                </c:pt>
                <c:pt idx="599">
                  <c:v>2.034196838618554E-2</c:v>
                </c:pt>
                <c:pt idx="600">
                  <c:v>2.8930822840435844E-2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5E-4D82-9A8D-BABBBECAADF6}"/>
            </c:ext>
          </c:extLst>
        </c:ser>
        <c:ser>
          <c:idx val="1"/>
          <c:order val="1"/>
          <c:tx>
            <c:v>AmSty 665 2021 - 2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'OR5-22_Air_Measurements'!$AD$3:$AD$603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'OR5-22_Air_Measurements'!$AE$3:$AE$603</c:f>
              <c:numCache>
                <c:formatCode>General</c:formatCode>
                <c:ptCount val="601"/>
                <c:pt idx="0">
                  <c:v>100</c:v>
                </c:pt>
                <c:pt idx="1">
                  <c:v>99.862751363752395</c:v>
                </c:pt>
                <c:pt idx="2">
                  <c:v>100.10554129734174</c:v>
                </c:pt>
                <c:pt idx="3">
                  <c:v>100.04672313867324</c:v>
                </c:pt>
                <c:pt idx="4">
                  <c:v>100.19756462755046</c:v>
                </c:pt>
                <c:pt idx="5">
                  <c:v>100.07329101097754</c:v>
                </c:pt>
                <c:pt idx="6">
                  <c:v>100.16209398261702</c:v>
                </c:pt>
                <c:pt idx="7">
                  <c:v>100.01784296960118</c:v>
                </c:pt>
                <c:pt idx="8">
                  <c:v>99.923348221680925</c:v>
                </c:pt>
                <c:pt idx="9">
                  <c:v>100.06498737140213</c:v>
                </c:pt>
                <c:pt idx="10">
                  <c:v>100.06977109815172</c:v>
                </c:pt>
                <c:pt idx="11">
                  <c:v>100.0559629144424</c:v>
                </c:pt>
                <c:pt idx="12">
                  <c:v>99.997771963219932</c:v>
                </c:pt>
                <c:pt idx="13">
                  <c:v>100.06964938928057</c:v>
                </c:pt>
                <c:pt idx="14">
                  <c:v>100.0068057946708</c:v>
                </c:pt>
                <c:pt idx="15">
                  <c:v>99.912470179964572</c:v>
                </c:pt>
                <c:pt idx="16">
                  <c:v>100.03648167889405</c:v>
                </c:pt>
                <c:pt idx="17">
                  <c:v>99.994205239289812</c:v>
                </c:pt>
                <c:pt idx="18">
                  <c:v>100.05098260559539</c:v>
                </c:pt>
                <c:pt idx="19">
                  <c:v>99.999588086822854</c:v>
                </c:pt>
                <c:pt idx="20">
                  <c:v>99.957012092962032</c:v>
                </c:pt>
                <c:pt idx="21">
                  <c:v>99.873535795530444</c:v>
                </c:pt>
                <c:pt idx="22">
                  <c:v>99.762770783869684</c:v>
                </c:pt>
                <c:pt idx="23">
                  <c:v>99.828516446080116</c:v>
                </c:pt>
                <c:pt idx="24">
                  <c:v>99.628358679676722</c:v>
                </c:pt>
                <c:pt idx="25">
                  <c:v>99.623350296437408</c:v>
                </c:pt>
                <c:pt idx="26">
                  <c:v>99.548093378593521</c:v>
                </c:pt>
                <c:pt idx="27">
                  <c:v>99.630184177770772</c:v>
                </c:pt>
                <c:pt idx="28">
                  <c:v>99.391045215828967</c:v>
                </c:pt>
                <c:pt idx="29">
                  <c:v>99.324915739374234</c:v>
                </c:pt>
                <c:pt idx="30">
                  <c:v>99.114862903093083</c:v>
                </c:pt>
                <c:pt idx="31">
                  <c:v>99.137190020646671</c:v>
                </c:pt>
                <c:pt idx="32">
                  <c:v>99.082603242237752</c:v>
                </c:pt>
                <c:pt idx="33">
                  <c:v>98.678224849146829</c:v>
                </c:pt>
                <c:pt idx="34">
                  <c:v>98.635002898857692</c:v>
                </c:pt>
                <c:pt idx="35">
                  <c:v>98.589964824965662</c:v>
                </c:pt>
                <c:pt idx="36">
                  <c:v>98.31160128655398</c:v>
                </c:pt>
                <c:pt idx="37">
                  <c:v>98.191989675589227</c:v>
                </c:pt>
                <c:pt idx="38">
                  <c:v>98.049610959501436</c:v>
                </c:pt>
                <c:pt idx="39">
                  <c:v>98.027442987432124</c:v>
                </c:pt>
                <c:pt idx="40">
                  <c:v>98.005312451975982</c:v>
                </c:pt>
                <c:pt idx="41">
                  <c:v>98.023810727956018</c:v>
                </c:pt>
                <c:pt idx="42">
                  <c:v>98.026581724464677</c:v>
                </c:pt>
                <c:pt idx="43">
                  <c:v>97.93092614705013</c:v>
                </c:pt>
                <c:pt idx="44">
                  <c:v>98.08386461388568</c:v>
                </c:pt>
                <c:pt idx="45">
                  <c:v>98.009740426603273</c:v>
                </c:pt>
                <c:pt idx="46">
                  <c:v>98.07728348797491</c:v>
                </c:pt>
                <c:pt idx="47">
                  <c:v>98.26570196196478</c:v>
                </c:pt>
                <c:pt idx="48">
                  <c:v>98.316085434506419</c:v>
                </c:pt>
                <c:pt idx="49">
                  <c:v>98.448915446077336</c:v>
                </c:pt>
                <c:pt idx="50">
                  <c:v>98.479677262028048</c:v>
                </c:pt>
                <c:pt idx="51">
                  <c:v>98.568293013790935</c:v>
                </c:pt>
                <c:pt idx="52">
                  <c:v>98.733101831861759</c:v>
                </c:pt>
                <c:pt idx="53">
                  <c:v>98.878719618690226</c:v>
                </c:pt>
                <c:pt idx="54">
                  <c:v>98.782184053866516</c:v>
                </c:pt>
                <c:pt idx="55">
                  <c:v>98.913488146140523</c:v>
                </c:pt>
                <c:pt idx="56">
                  <c:v>99.091346869382591</c:v>
                </c:pt>
                <c:pt idx="57">
                  <c:v>98.973729251946779</c:v>
                </c:pt>
                <c:pt idx="58">
                  <c:v>99.132855655957684</c:v>
                </c:pt>
                <c:pt idx="59">
                  <c:v>99.0833334341132</c:v>
                </c:pt>
                <c:pt idx="60">
                  <c:v>99.089446485791967</c:v>
                </c:pt>
                <c:pt idx="61">
                  <c:v>99.180421333156659</c:v>
                </c:pt>
                <c:pt idx="62">
                  <c:v>99.108225603857164</c:v>
                </c:pt>
                <c:pt idx="63">
                  <c:v>99.239407999530286</c:v>
                </c:pt>
                <c:pt idx="64">
                  <c:v>99.163608109687544</c:v>
                </c:pt>
                <c:pt idx="65">
                  <c:v>99.179419649146638</c:v>
                </c:pt>
                <c:pt idx="66">
                  <c:v>99.171883662600365</c:v>
                </c:pt>
                <c:pt idx="67">
                  <c:v>99.097946707464828</c:v>
                </c:pt>
                <c:pt idx="68">
                  <c:v>99.078091007622746</c:v>
                </c:pt>
                <c:pt idx="69">
                  <c:v>99.052112906151322</c:v>
                </c:pt>
                <c:pt idx="70">
                  <c:v>99.050905277822991</c:v>
                </c:pt>
                <c:pt idx="71">
                  <c:v>98.943248290351477</c:v>
                </c:pt>
                <c:pt idx="72">
                  <c:v>98.791320857476521</c:v>
                </c:pt>
                <c:pt idx="73">
                  <c:v>98.627242231281159</c:v>
                </c:pt>
                <c:pt idx="74">
                  <c:v>98.480856803693811</c:v>
                </c:pt>
                <c:pt idx="75">
                  <c:v>98.225148036025161</c:v>
                </c:pt>
                <c:pt idx="76">
                  <c:v>97.768560672298534</c:v>
                </c:pt>
                <c:pt idx="77">
                  <c:v>97.334674890419222</c:v>
                </c:pt>
                <c:pt idx="78">
                  <c:v>96.840931829248234</c:v>
                </c:pt>
                <c:pt idx="79">
                  <c:v>96.136021901135777</c:v>
                </c:pt>
                <c:pt idx="80">
                  <c:v>95.384360747687509</c:v>
                </c:pt>
                <c:pt idx="81">
                  <c:v>94.65568203044198</c:v>
                </c:pt>
                <c:pt idx="82">
                  <c:v>93.943170580237279</c:v>
                </c:pt>
                <c:pt idx="83">
                  <c:v>93.511831126106614</c:v>
                </c:pt>
                <c:pt idx="84">
                  <c:v>93.243840094025572</c:v>
                </c:pt>
                <c:pt idx="85">
                  <c:v>93.234918609225005</c:v>
                </c:pt>
                <c:pt idx="86">
                  <c:v>93.440234542131137</c:v>
                </c:pt>
                <c:pt idx="87">
                  <c:v>93.863420152220101</c:v>
                </c:pt>
                <c:pt idx="88">
                  <c:v>94.315607627982018</c:v>
                </c:pt>
                <c:pt idx="89">
                  <c:v>94.938941629983233</c:v>
                </c:pt>
                <c:pt idx="90">
                  <c:v>95.406678515290523</c:v>
                </c:pt>
                <c:pt idx="91">
                  <c:v>95.886267027391327</c:v>
                </c:pt>
                <c:pt idx="92">
                  <c:v>96.269319986938697</c:v>
                </c:pt>
                <c:pt idx="93">
                  <c:v>96.590652707946631</c:v>
                </c:pt>
                <c:pt idx="94">
                  <c:v>96.903045231982532</c:v>
                </c:pt>
                <c:pt idx="95">
                  <c:v>97.216888777548505</c:v>
                </c:pt>
                <c:pt idx="96">
                  <c:v>97.413760662106938</c:v>
                </c:pt>
                <c:pt idx="97">
                  <c:v>97.647104863338555</c:v>
                </c:pt>
                <c:pt idx="98">
                  <c:v>97.718570376222047</c:v>
                </c:pt>
                <c:pt idx="99">
                  <c:v>97.887666760147852</c:v>
                </c:pt>
                <c:pt idx="100">
                  <c:v>98.008326841686369</c:v>
                </c:pt>
                <c:pt idx="101">
                  <c:v>98.022986913872003</c:v>
                </c:pt>
                <c:pt idx="102">
                  <c:v>98.07260275792504</c:v>
                </c:pt>
                <c:pt idx="103">
                  <c:v>98.128387802441438</c:v>
                </c:pt>
                <c:pt idx="104">
                  <c:v>98.150462164572446</c:v>
                </c:pt>
                <c:pt idx="105">
                  <c:v>98.291118366995605</c:v>
                </c:pt>
                <c:pt idx="106">
                  <c:v>98.234640579487191</c:v>
                </c:pt>
                <c:pt idx="107">
                  <c:v>98.240585111190526</c:v>
                </c:pt>
                <c:pt idx="108">
                  <c:v>98.256761740452205</c:v>
                </c:pt>
                <c:pt idx="109">
                  <c:v>98.236728182954408</c:v>
                </c:pt>
                <c:pt idx="110">
                  <c:v>98.279360350140365</c:v>
                </c:pt>
                <c:pt idx="111">
                  <c:v>98.281560300257851</c:v>
                </c:pt>
                <c:pt idx="112">
                  <c:v>98.251435066244298</c:v>
                </c:pt>
                <c:pt idx="113">
                  <c:v>98.178715101657943</c:v>
                </c:pt>
                <c:pt idx="114">
                  <c:v>98.256565158354761</c:v>
                </c:pt>
                <c:pt idx="115">
                  <c:v>98.188357428383384</c:v>
                </c:pt>
                <c:pt idx="116">
                  <c:v>98.055124878126463</c:v>
                </c:pt>
                <c:pt idx="117">
                  <c:v>98.138760321042341</c:v>
                </c:pt>
                <c:pt idx="118">
                  <c:v>98.104787508743229</c:v>
                </c:pt>
                <c:pt idx="119">
                  <c:v>98.144526982819684</c:v>
                </c:pt>
                <c:pt idx="120">
                  <c:v>98.041859654145753</c:v>
                </c:pt>
                <c:pt idx="121">
                  <c:v>97.969495429411396</c:v>
                </c:pt>
                <c:pt idx="122">
                  <c:v>97.965835095542985</c:v>
                </c:pt>
                <c:pt idx="123">
                  <c:v>97.929344054428071</c:v>
                </c:pt>
                <c:pt idx="124">
                  <c:v>97.864394119639101</c:v>
                </c:pt>
                <c:pt idx="125">
                  <c:v>97.83675904004906</c:v>
                </c:pt>
                <c:pt idx="126">
                  <c:v>97.735364875249445</c:v>
                </c:pt>
                <c:pt idx="127">
                  <c:v>97.67948620852448</c:v>
                </c:pt>
                <c:pt idx="128">
                  <c:v>97.685561811319829</c:v>
                </c:pt>
                <c:pt idx="129">
                  <c:v>97.621622910491453</c:v>
                </c:pt>
                <c:pt idx="130">
                  <c:v>97.523580150812535</c:v>
                </c:pt>
                <c:pt idx="131">
                  <c:v>97.489813307372287</c:v>
                </c:pt>
                <c:pt idx="132">
                  <c:v>97.304736888552526</c:v>
                </c:pt>
                <c:pt idx="133">
                  <c:v>97.310831203519299</c:v>
                </c:pt>
                <c:pt idx="134">
                  <c:v>97.309389544210106</c:v>
                </c:pt>
                <c:pt idx="135">
                  <c:v>97.189740496632197</c:v>
                </c:pt>
                <c:pt idx="136">
                  <c:v>97.11305126942969</c:v>
                </c:pt>
                <c:pt idx="137">
                  <c:v>97.070231870096862</c:v>
                </c:pt>
                <c:pt idx="138">
                  <c:v>96.952118091766437</c:v>
                </c:pt>
                <c:pt idx="139">
                  <c:v>96.867874153575968</c:v>
                </c:pt>
                <c:pt idx="140">
                  <c:v>96.8029429432287</c:v>
                </c:pt>
                <c:pt idx="141">
                  <c:v>96.788404567643937</c:v>
                </c:pt>
                <c:pt idx="142">
                  <c:v>96.647795176325062</c:v>
                </c:pt>
                <c:pt idx="143">
                  <c:v>96.578042802615059</c:v>
                </c:pt>
                <c:pt idx="144">
                  <c:v>96.422670354681131</c:v>
                </c:pt>
                <c:pt idx="145">
                  <c:v>96.335589884436018</c:v>
                </c:pt>
                <c:pt idx="146">
                  <c:v>96.188867441438347</c:v>
                </c:pt>
                <c:pt idx="147">
                  <c:v>96.085535444164691</c:v>
                </c:pt>
                <c:pt idx="148">
                  <c:v>95.943568628983783</c:v>
                </c:pt>
                <c:pt idx="149">
                  <c:v>95.886089157465321</c:v>
                </c:pt>
                <c:pt idx="150">
                  <c:v>95.773508022201653</c:v>
                </c:pt>
                <c:pt idx="151">
                  <c:v>95.660608608239656</c:v>
                </c:pt>
                <c:pt idx="152">
                  <c:v>95.541764638033783</c:v>
                </c:pt>
                <c:pt idx="153">
                  <c:v>95.519456232651649</c:v>
                </c:pt>
                <c:pt idx="154">
                  <c:v>95.364345914631414</c:v>
                </c:pt>
                <c:pt idx="155">
                  <c:v>95.310367631497073</c:v>
                </c:pt>
                <c:pt idx="156">
                  <c:v>95.200332811711775</c:v>
                </c:pt>
                <c:pt idx="157">
                  <c:v>95.105884862625558</c:v>
                </c:pt>
                <c:pt idx="158">
                  <c:v>95.04616800437644</c:v>
                </c:pt>
                <c:pt idx="159">
                  <c:v>94.982622292283523</c:v>
                </c:pt>
                <c:pt idx="160">
                  <c:v>94.774750669407879</c:v>
                </c:pt>
                <c:pt idx="161">
                  <c:v>94.713451706266454</c:v>
                </c:pt>
                <c:pt idx="162">
                  <c:v>94.617290605736443</c:v>
                </c:pt>
                <c:pt idx="163">
                  <c:v>94.55090837385913</c:v>
                </c:pt>
                <c:pt idx="164">
                  <c:v>94.424359909401858</c:v>
                </c:pt>
                <c:pt idx="165">
                  <c:v>94.253915488375426</c:v>
                </c:pt>
                <c:pt idx="166">
                  <c:v>94.110169986204738</c:v>
                </c:pt>
                <c:pt idx="167">
                  <c:v>94.030728486935288</c:v>
                </c:pt>
                <c:pt idx="168">
                  <c:v>93.910761148388787</c:v>
                </c:pt>
                <c:pt idx="169">
                  <c:v>93.800295703254903</c:v>
                </c:pt>
                <c:pt idx="170">
                  <c:v>93.702861451120853</c:v>
                </c:pt>
                <c:pt idx="171">
                  <c:v>93.577764020463903</c:v>
                </c:pt>
                <c:pt idx="172">
                  <c:v>93.485544095887477</c:v>
                </c:pt>
                <c:pt idx="173">
                  <c:v>93.358246715113026</c:v>
                </c:pt>
                <c:pt idx="174">
                  <c:v>93.249129331620324</c:v>
                </c:pt>
                <c:pt idx="175">
                  <c:v>93.097267434291368</c:v>
                </c:pt>
                <c:pt idx="176">
                  <c:v>92.971598957243245</c:v>
                </c:pt>
                <c:pt idx="177">
                  <c:v>92.862350514928821</c:v>
                </c:pt>
                <c:pt idx="178">
                  <c:v>92.722143662295963</c:v>
                </c:pt>
                <c:pt idx="179">
                  <c:v>92.606725994977609</c:v>
                </c:pt>
                <c:pt idx="180">
                  <c:v>92.511238925268216</c:v>
                </c:pt>
                <c:pt idx="181">
                  <c:v>92.369655924331596</c:v>
                </c:pt>
                <c:pt idx="182">
                  <c:v>92.228222718928677</c:v>
                </c:pt>
                <c:pt idx="183">
                  <c:v>92.069648649137491</c:v>
                </c:pt>
                <c:pt idx="184">
                  <c:v>91.969883375793955</c:v>
                </c:pt>
                <c:pt idx="185">
                  <c:v>91.674697251692308</c:v>
                </c:pt>
                <c:pt idx="186">
                  <c:v>91.500807803336627</c:v>
                </c:pt>
                <c:pt idx="187">
                  <c:v>91.293685096778162</c:v>
                </c:pt>
                <c:pt idx="188">
                  <c:v>91.014104567817299</c:v>
                </c:pt>
                <c:pt idx="189">
                  <c:v>90.782651375685177</c:v>
                </c:pt>
                <c:pt idx="190">
                  <c:v>90.629984400984185</c:v>
                </c:pt>
                <c:pt idx="191">
                  <c:v>90.516467117256482</c:v>
                </c:pt>
                <c:pt idx="192">
                  <c:v>90.418349472080976</c:v>
                </c:pt>
                <c:pt idx="193">
                  <c:v>90.40437278066652</c:v>
                </c:pt>
                <c:pt idx="194">
                  <c:v>90.401470725336139</c:v>
                </c:pt>
                <c:pt idx="195">
                  <c:v>90.342980207586805</c:v>
                </c:pt>
                <c:pt idx="196">
                  <c:v>90.323854711890462</c:v>
                </c:pt>
                <c:pt idx="197">
                  <c:v>90.303839866564104</c:v>
                </c:pt>
                <c:pt idx="198">
                  <c:v>90.336970140337471</c:v>
                </c:pt>
                <c:pt idx="199">
                  <c:v>90.268425394955798</c:v>
                </c:pt>
                <c:pt idx="200">
                  <c:v>90.271524044653901</c:v>
                </c:pt>
                <c:pt idx="201">
                  <c:v>90.218603618854729</c:v>
                </c:pt>
                <c:pt idx="202">
                  <c:v>90.188768589147202</c:v>
                </c:pt>
                <c:pt idx="203">
                  <c:v>90.168603960557405</c:v>
                </c:pt>
                <c:pt idx="204">
                  <c:v>90.076449571526965</c:v>
                </c:pt>
                <c:pt idx="205">
                  <c:v>90.046183916470824</c:v>
                </c:pt>
                <c:pt idx="206">
                  <c:v>90.018773505640794</c:v>
                </c:pt>
                <c:pt idx="207">
                  <c:v>89.974428187011057</c:v>
                </c:pt>
                <c:pt idx="208">
                  <c:v>89.900921857224077</c:v>
                </c:pt>
                <c:pt idx="209">
                  <c:v>89.898984037020298</c:v>
                </c:pt>
                <c:pt idx="210">
                  <c:v>89.828379762563713</c:v>
                </c:pt>
                <c:pt idx="211">
                  <c:v>89.855593579026035</c:v>
                </c:pt>
                <c:pt idx="212">
                  <c:v>89.737376840806732</c:v>
                </c:pt>
                <c:pt idx="213">
                  <c:v>89.762166038391555</c:v>
                </c:pt>
                <c:pt idx="214">
                  <c:v>89.744229446581812</c:v>
                </c:pt>
                <c:pt idx="215">
                  <c:v>89.696916537075694</c:v>
                </c:pt>
                <c:pt idx="216">
                  <c:v>89.682200291564939</c:v>
                </c:pt>
                <c:pt idx="217">
                  <c:v>89.640101721886708</c:v>
                </c:pt>
                <c:pt idx="218">
                  <c:v>89.628081587388024</c:v>
                </c:pt>
                <c:pt idx="219">
                  <c:v>89.562345287398443</c:v>
                </c:pt>
                <c:pt idx="220">
                  <c:v>89.565556271476552</c:v>
                </c:pt>
                <c:pt idx="221">
                  <c:v>89.540682826174304</c:v>
                </c:pt>
                <c:pt idx="222">
                  <c:v>89.49582262220828</c:v>
                </c:pt>
                <c:pt idx="223">
                  <c:v>89.479805138430891</c:v>
                </c:pt>
                <c:pt idx="224">
                  <c:v>89.477492853933398</c:v>
                </c:pt>
                <c:pt idx="225">
                  <c:v>89.426959598128306</c:v>
                </c:pt>
                <c:pt idx="226">
                  <c:v>89.359360363431534</c:v>
                </c:pt>
                <c:pt idx="227">
                  <c:v>89.351112897181252</c:v>
                </c:pt>
                <c:pt idx="228">
                  <c:v>89.326267538541586</c:v>
                </c:pt>
                <c:pt idx="229">
                  <c:v>89.271708846795249</c:v>
                </c:pt>
                <c:pt idx="230">
                  <c:v>89.23098641315049</c:v>
                </c:pt>
                <c:pt idx="231">
                  <c:v>89.195506418266461</c:v>
                </c:pt>
                <c:pt idx="232">
                  <c:v>89.182007163304888</c:v>
                </c:pt>
                <c:pt idx="233">
                  <c:v>89.163677382759715</c:v>
                </c:pt>
                <c:pt idx="234">
                  <c:v>89.12242135160723</c:v>
                </c:pt>
                <c:pt idx="235">
                  <c:v>89.078562831651212</c:v>
                </c:pt>
                <c:pt idx="236">
                  <c:v>89.083646112657377</c:v>
                </c:pt>
                <c:pt idx="237">
                  <c:v>88.992615104237842</c:v>
                </c:pt>
                <c:pt idx="238">
                  <c:v>89.026232164414651</c:v>
                </c:pt>
                <c:pt idx="239">
                  <c:v>89.015644339274587</c:v>
                </c:pt>
                <c:pt idx="240">
                  <c:v>88.964259182722913</c:v>
                </c:pt>
                <c:pt idx="241">
                  <c:v>88.96208731926798</c:v>
                </c:pt>
                <c:pt idx="242">
                  <c:v>88.951705438446211</c:v>
                </c:pt>
                <c:pt idx="243">
                  <c:v>88.964614922574924</c:v>
                </c:pt>
                <c:pt idx="244">
                  <c:v>88.921158941304924</c:v>
                </c:pt>
                <c:pt idx="245">
                  <c:v>88.978629050602535</c:v>
                </c:pt>
                <c:pt idx="246">
                  <c:v>88.913922521285542</c:v>
                </c:pt>
                <c:pt idx="247">
                  <c:v>88.909681766534845</c:v>
                </c:pt>
                <c:pt idx="248">
                  <c:v>88.936961118543167</c:v>
                </c:pt>
                <c:pt idx="249">
                  <c:v>88.914128465603852</c:v>
                </c:pt>
                <c:pt idx="250">
                  <c:v>88.910926843746608</c:v>
                </c:pt>
                <c:pt idx="251">
                  <c:v>88.89959945223994</c:v>
                </c:pt>
                <c:pt idx="252">
                  <c:v>88.926167336814515</c:v>
                </c:pt>
                <c:pt idx="253">
                  <c:v>88.950273141357883</c:v>
                </c:pt>
                <c:pt idx="254">
                  <c:v>88.935706679110552</c:v>
                </c:pt>
                <c:pt idx="255">
                  <c:v>88.969763739127089</c:v>
                </c:pt>
                <c:pt idx="256">
                  <c:v>88.963304309817175</c:v>
                </c:pt>
                <c:pt idx="257">
                  <c:v>88.976934623600471</c:v>
                </c:pt>
                <c:pt idx="258">
                  <c:v>89.00271614297445</c:v>
                </c:pt>
                <c:pt idx="259">
                  <c:v>89.007219003098328</c:v>
                </c:pt>
                <c:pt idx="260">
                  <c:v>89.020034877288722</c:v>
                </c:pt>
                <c:pt idx="261">
                  <c:v>89.012012079798481</c:v>
                </c:pt>
                <c:pt idx="262">
                  <c:v>88.992886584102138</c:v>
                </c:pt>
                <c:pt idx="263">
                  <c:v>89.008894717928939</c:v>
                </c:pt>
                <c:pt idx="264">
                  <c:v>88.983309792922668</c:v>
                </c:pt>
                <c:pt idx="265">
                  <c:v>88.964652371458342</c:v>
                </c:pt>
                <c:pt idx="266">
                  <c:v>88.927786866049729</c:v>
                </c:pt>
                <c:pt idx="267">
                  <c:v>88.952800732394536</c:v>
                </c:pt>
                <c:pt idx="268">
                  <c:v>88.965616594314682</c:v>
                </c:pt>
                <c:pt idx="269">
                  <c:v>88.959035480674174</c:v>
                </c:pt>
                <c:pt idx="270">
                  <c:v>88.995245679703928</c:v>
                </c:pt>
                <c:pt idx="271">
                  <c:v>89.012611225122484</c:v>
                </c:pt>
                <c:pt idx="272">
                  <c:v>89.020896127985893</c:v>
                </c:pt>
                <c:pt idx="273">
                  <c:v>89.029068696469324</c:v>
                </c:pt>
                <c:pt idx="274">
                  <c:v>89.042483691443195</c:v>
                </c:pt>
                <c:pt idx="275">
                  <c:v>89.052303888094642</c:v>
                </c:pt>
                <c:pt idx="276">
                  <c:v>89.041313511998283</c:v>
                </c:pt>
                <c:pt idx="277">
                  <c:v>89.038411456667902</c:v>
                </c:pt>
                <c:pt idx="278">
                  <c:v>89.056048481950768</c:v>
                </c:pt>
                <c:pt idx="279">
                  <c:v>89.043045387883765</c:v>
                </c:pt>
                <c:pt idx="280">
                  <c:v>89.035003878222071</c:v>
                </c:pt>
                <c:pt idx="281">
                  <c:v>89.038935691954777</c:v>
                </c:pt>
                <c:pt idx="282">
                  <c:v>89.007518569625176</c:v>
                </c:pt>
                <c:pt idx="283">
                  <c:v>89.009989999606972</c:v>
                </c:pt>
                <c:pt idx="284">
                  <c:v>89.011459757849025</c:v>
                </c:pt>
                <c:pt idx="285">
                  <c:v>88.959316322759321</c:v>
                </c:pt>
                <c:pt idx="286">
                  <c:v>88.970035218991384</c:v>
                </c:pt>
                <c:pt idx="287">
                  <c:v>88.944955817100563</c:v>
                </c:pt>
                <c:pt idx="288">
                  <c:v>88.933356945729628</c:v>
                </c:pt>
                <c:pt idx="289">
                  <c:v>88.895358709759506</c:v>
                </c:pt>
                <c:pt idx="290">
                  <c:v>88.878114860941807</c:v>
                </c:pt>
                <c:pt idx="291">
                  <c:v>88.868407010940643</c:v>
                </c:pt>
                <c:pt idx="292">
                  <c:v>88.856986009495685</c:v>
                </c:pt>
                <c:pt idx="293">
                  <c:v>88.837373715125622</c:v>
                </c:pt>
                <c:pt idx="294">
                  <c:v>88.82471699868978</c:v>
                </c:pt>
                <c:pt idx="295">
                  <c:v>88.799441002431237</c:v>
                </c:pt>
                <c:pt idx="296">
                  <c:v>88.765777131150145</c:v>
                </c:pt>
                <c:pt idx="297">
                  <c:v>88.738919054539835</c:v>
                </c:pt>
                <c:pt idx="298">
                  <c:v>88.725466610682531</c:v>
                </c:pt>
                <c:pt idx="299">
                  <c:v>88.679295793958744</c:v>
                </c:pt>
                <c:pt idx="300">
                  <c:v>88.634014326864971</c:v>
                </c:pt>
                <c:pt idx="301">
                  <c:v>88.609618318015606</c:v>
                </c:pt>
                <c:pt idx="302">
                  <c:v>88.580382421361804</c:v>
                </c:pt>
                <c:pt idx="303">
                  <c:v>88.527396460016632</c:v>
                </c:pt>
                <c:pt idx="304">
                  <c:v>88.485672354632129</c:v>
                </c:pt>
                <c:pt idx="305">
                  <c:v>88.428820090559711</c:v>
                </c:pt>
                <c:pt idx="306">
                  <c:v>88.373203553748453</c:v>
                </c:pt>
                <c:pt idx="307">
                  <c:v>88.29118764006779</c:v>
                </c:pt>
                <c:pt idx="308">
                  <c:v>88.262401105474552</c:v>
                </c:pt>
                <c:pt idx="309">
                  <c:v>88.196383963399825</c:v>
                </c:pt>
                <c:pt idx="310">
                  <c:v>88.119338996345306</c:v>
                </c:pt>
                <c:pt idx="311">
                  <c:v>88.03446783843853</c:v>
                </c:pt>
                <c:pt idx="312">
                  <c:v>87.985338805329491</c:v>
                </c:pt>
                <c:pt idx="313">
                  <c:v>87.943642774337278</c:v>
                </c:pt>
                <c:pt idx="314">
                  <c:v>87.846171073319809</c:v>
                </c:pt>
                <c:pt idx="315">
                  <c:v>87.755748547904574</c:v>
                </c:pt>
                <c:pt idx="316">
                  <c:v>87.701994945800536</c:v>
                </c:pt>
                <c:pt idx="317">
                  <c:v>87.639647499815069</c:v>
                </c:pt>
                <c:pt idx="318">
                  <c:v>87.55673289882408</c:v>
                </c:pt>
                <c:pt idx="319">
                  <c:v>87.43290863204146</c:v>
                </c:pt>
                <c:pt idx="320">
                  <c:v>87.351566749181359</c:v>
                </c:pt>
                <c:pt idx="321">
                  <c:v>87.241232362869198</c:v>
                </c:pt>
                <c:pt idx="322">
                  <c:v>87.172154019979786</c:v>
                </c:pt>
                <c:pt idx="323">
                  <c:v>87.039239760691444</c:v>
                </c:pt>
                <c:pt idx="324">
                  <c:v>86.974654915705059</c:v>
                </c:pt>
                <c:pt idx="325">
                  <c:v>86.872652255630868</c:v>
                </c:pt>
                <c:pt idx="326">
                  <c:v>86.811409465814592</c:v>
                </c:pt>
                <c:pt idx="327">
                  <c:v>86.695963724103947</c:v>
                </c:pt>
                <c:pt idx="328">
                  <c:v>86.595777187632677</c:v>
                </c:pt>
                <c:pt idx="329">
                  <c:v>86.4833551978533</c:v>
                </c:pt>
                <c:pt idx="330">
                  <c:v>86.413986650657876</c:v>
                </c:pt>
                <c:pt idx="331">
                  <c:v>86.292605727194484</c:v>
                </c:pt>
                <c:pt idx="332">
                  <c:v>86.173920902472901</c:v>
                </c:pt>
                <c:pt idx="333">
                  <c:v>86.059813847912324</c:v>
                </c:pt>
                <c:pt idx="334">
                  <c:v>85.97141341495886</c:v>
                </c:pt>
                <c:pt idx="335">
                  <c:v>85.85534981575276</c:v>
                </c:pt>
                <c:pt idx="336">
                  <c:v>85.763878807493498</c:v>
                </c:pt>
                <c:pt idx="337">
                  <c:v>85.635214652906441</c:v>
                </c:pt>
                <c:pt idx="338">
                  <c:v>85.499370251625137</c:v>
                </c:pt>
                <c:pt idx="339">
                  <c:v>85.332876368773128</c:v>
                </c:pt>
                <c:pt idx="340">
                  <c:v>85.246900554697191</c:v>
                </c:pt>
                <c:pt idx="341">
                  <c:v>85.152677274370959</c:v>
                </c:pt>
                <c:pt idx="342">
                  <c:v>85.027504958217435</c:v>
                </c:pt>
                <c:pt idx="343">
                  <c:v>84.841052403364216</c:v>
                </c:pt>
                <c:pt idx="344">
                  <c:v>84.709420657900765</c:v>
                </c:pt>
                <c:pt idx="345">
                  <c:v>84.58423897952639</c:v>
                </c:pt>
                <c:pt idx="346">
                  <c:v>84.383613138890993</c:v>
                </c:pt>
                <c:pt idx="347">
                  <c:v>84.227679006786744</c:v>
                </c:pt>
                <c:pt idx="348">
                  <c:v>84.061877866926764</c:v>
                </c:pt>
                <c:pt idx="349">
                  <c:v>83.891012170502307</c:v>
                </c:pt>
                <c:pt idx="350">
                  <c:v>83.716579750147758</c:v>
                </c:pt>
                <c:pt idx="351">
                  <c:v>83.541211193599452</c:v>
                </c:pt>
                <c:pt idx="352">
                  <c:v>83.335876536251604</c:v>
                </c:pt>
                <c:pt idx="353">
                  <c:v>83.150865640707565</c:v>
                </c:pt>
                <c:pt idx="354">
                  <c:v>82.932115988385846</c:v>
                </c:pt>
                <c:pt idx="355">
                  <c:v>82.771341968477159</c:v>
                </c:pt>
                <c:pt idx="356">
                  <c:v>82.56342354676751</c:v>
                </c:pt>
                <c:pt idx="357">
                  <c:v>82.374125097638768</c:v>
                </c:pt>
                <c:pt idx="358">
                  <c:v>82.138655844056487</c:v>
                </c:pt>
                <c:pt idx="359">
                  <c:v>81.930138289293112</c:v>
                </c:pt>
                <c:pt idx="360">
                  <c:v>81.73661780985536</c:v>
                </c:pt>
                <c:pt idx="361">
                  <c:v>81.565817648976932</c:v>
                </c:pt>
                <c:pt idx="362">
                  <c:v>81.353181036063688</c:v>
                </c:pt>
                <c:pt idx="363">
                  <c:v>81.113789318699318</c:v>
                </c:pt>
                <c:pt idx="364">
                  <c:v>80.908585732443456</c:v>
                </c:pt>
                <c:pt idx="365">
                  <c:v>80.672433085819748</c:v>
                </c:pt>
                <c:pt idx="366">
                  <c:v>80.51251095438738</c:v>
                </c:pt>
                <c:pt idx="367">
                  <c:v>80.279709725154618</c:v>
                </c:pt>
                <c:pt idx="368">
                  <c:v>80.080768961570698</c:v>
                </c:pt>
                <c:pt idx="369">
                  <c:v>79.833672749954914</c:v>
                </c:pt>
                <c:pt idx="370">
                  <c:v>79.605346306453725</c:v>
                </c:pt>
                <c:pt idx="371">
                  <c:v>79.311770349366441</c:v>
                </c:pt>
                <c:pt idx="372">
                  <c:v>79.085456623835896</c:v>
                </c:pt>
                <c:pt idx="373">
                  <c:v>78.787873967519303</c:v>
                </c:pt>
                <c:pt idx="374">
                  <c:v>78.526861912789499</c:v>
                </c:pt>
                <c:pt idx="375">
                  <c:v>78.217399543016825</c:v>
                </c:pt>
                <c:pt idx="376">
                  <c:v>77.914967636674945</c:v>
                </c:pt>
                <c:pt idx="377">
                  <c:v>77.587512501767392</c:v>
                </c:pt>
                <c:pt idx="378">
                  <c:v>77.229983618925843</c:v>
                </c:pt>
                <c:pt idx="379">
                  <c:v>76.892333823073102</c:v>
                </c:pt>
                <c:pt idx="380">
                  <c:v>76.526300043583433</c:v>
                </c:pt>
                <c:pt idx="381">
                  <c:v>76.171514070587989</c:v>
                </c:pt>
                <c:pt idx="382">
                  <c:v>75.801056979176039</c:v>
                </c:pt>
                <c:pt idx="383">
                  <c:v>75.363758943875609</c:v>
                </c:pt>
                <c:pt idx="384">
                  <c:v>74.951746254784297</c:v>
                </c:pt>
                <c:pt idx="385">
                  <c:v>74.557979098520704</c:v>
                </c:pt>
                <c:pt idx="386">
                  <c:v>74.119024072831365</c:v>
                </c:pt>
                <c:pt idx="387">
                  <c:v>73.703631891956803</c:v>
                </c:pt>
                <c:pt idx="388">
                  <c:v>73.254894130769713</c:v>
                </c:pt>
                <c:pt idx="389">
                  <c:v>72.807967818210244</c:v>
                </c:pt>
                <c:pt idx="390">
                  <c:v>72.395468330445212</c:v>
                </c:pt>
                <c:pt idx="391">
                  <c:v>71.877886257349573</c:v>
                </c:pt>
                <c:pt idx="392">
                  <c:v>71.314203590321725</c:v>
                </c:pt>
                <c:pt idx="393">
                  <c:v>70.808271874676635</c:v>
                </c:pt>
                <c:pt idx="394">
                  <c:v>70.25927267925141</c:v>
                </c:pt>
                <c:pt idx="395">
                  <c:v>69.736897529455632</c:v>
                </c:pt>
                <c:pt idx="396">
                  <c:v>69.142083269428909</c:v>
                </c:pt>
                <c:pt idx="397">
                  <c:v>68.528789445593603</c:v>
                </c:pt>
                <c:pt idx="398">
                  <c:v>67.880268382296848</c:v>
                </c:pt>
                <c:pt idx="399">
                  <c:v>67.265584372961627</c:v>
                </c:pt>
                <c:pt idx="400">
                  <c:v>66.60556742272334</c:v>
                </c:pt>
                <c:pt idx="401">
                  <c:v>65.834818222462161</c:v>
                </c:pt>
                <c:pt idx="402">
                  <c:v>65.055072639633536</c:v>
                </c:pt>
                <c:pt idx="403">
                  <c:v>64.260751232336744</c:v>
                </c:pt>
                <c:pt idx="404">
                  <c:v>63.474120282095178</c:v>
                </c:pt>
                <c:pt idx="405">
                  <c:v>62.669103390253603</c:v>
                </c:pt>
                <c:pt idx="406">
                  <c:v>61.876832162081143</c:v>
                </c:pt>
                <c:pt idx="407">
                  <c:v>60.794612536781656</c:v>
                </c:pt>
                <c:pt idx="408">
                  <c:v>59.869581507559566</c:v>
                </c:pt>
                <c:pt idx="409">
                  <c:v>59.178507837548715</c:v>
                </c:pt>
                <c:pt idx="410">
                  <c:v>58.17245321643513</c:v>
                </c:pt>
                <c:pt idx="411">
                  <c:v>57.112780714744225</c:v>
                </c:pt>
                <c:pt idx="412">
                  <c:v>55.990451850590418</c:v>
                </c:pt>
                <c:pt idx="413">
                  <c:v>55.033549662002869</c:v>
                </c:pt>
                <c:pt idx="414">
                  <c:v>53.971096813852725</c:v>
                </c:pt>
                <c:pt idx="415">
                  <c:v>52.806435336769539</c:v>
                </c:pt>
                <c:pt idx="416">
                  <c:v>51.546988907460111</c:v>
                </c:pt>
                <c:pt idx="417">
                  <c:v>50.20182878171817</c:v>
                </c:pt>
                <c:pt idx="418">
                  <c:v>48.661186956917696</c:v>
                </c:pt>
                <c:pt idx="419">
                  <c:v>47.326408711997516</c:v>
                </c:pt>
                <c:pt idx="420">
                  <c:v>45.832958087832019</c:v>
                </c:pt>
                <c:pt idx="421">
                  <c:v>44.158292672598726</c:v>
                </c:pt>
                <c:pt idx="422">
                  <c:v>42.376826821075248</c:v>
                </c:pt>
                <c:pt idx="423">
                  <c:v>40.97674758875965</c:v>
                </c:pt>
                <c:pt idx="424">
                  <c:v>39.629766652169216</c:v>
                </c:pt>
                <c:pt idx="425">
                  <c:v>38.166022342512335</c:v>
                </c:pt>
                <c:pt idx="426">
                  <c:v>36.705907948708777</c:v>
                </c:pt>
                <c:pt idx="427">
                  <c:v>35.200430183716797</c:v>
                </c:pt>
                <c:pt idx="428">
                  <c:v>33.900909596273138</c:v>
                </c:pt>
                <c:pt idx="429">
                  <c:v>32.836125739183778</c:v>
                </c:pt>
                <c:pt idx="430">
                  <c:v>31.717192747632154</c:v>
                </c:pt>
                <c:pt idx="431">
                  <c:v>30.59560343757466</c:v>
                </c:pt>
                <c:pt idx="432">
                  <c:v>29.316488540570013</c:v>
                </c:pt>
                <c:pt idx="433">
                  <c:v>28.277132794355129</c:v>
                </c:pt>
                <c:pt idx="434">
                  <c:v>27.330394824157132</c:v>
                </c:pt>
                <c:pt idx="435">
                  <c:v>26.335363340777764</c:v>
                </c:pt>
                <c:pt idx="436">
                  <c:v>25.236389021227364</c:v>
                </c:pt>
                <c:pt idx="437">
                  <c:v>23.994436852535433</c:v>
                </c:pt>
                <c:pt idx="438">
                  <c:v>23.059609026078896</c:v>
                </c:pt>
                <c:pt idx="439">
                  <c:v>22.152320325651328</c:v>
                </c:pt>
                <c:pt idx="440">
                  <c:v>21.217888019282732</c:v>
                </c:pt>
                <c:pt idx="441">
                  <c:v>20.093520694118499</c:v>
                </c:pt>
                <c:pt idx="442">
                  <c:v>19.045816853116985</c:v>
                </c:pt>
                <c:pt idx="443">
                  <c:v>18.170771420455544</c:v>
                </c:pt>
                <c:pt idx="444">
                  <c:v>17.31380301291669</c:v>
                </c:pt>
                <c:pt idx="445">
                  <c:v>16.554736931743896</c:v>
                </c:pt>
                <c:pt idx="446">
                  <c:v>15.677957291844466</c:v>
                </c:pt>
                <c:pt idx="447">
                  <c:v>14.79412495477348</c:v>
                </c:pt>
                <c:pt idx="448">
                  <c:v>13.993815713968088</c:v>
                </c:pt>
                <c:pt idx="449">
                  <c:v>13.303066187847632</c:v>
                </c:pt>
                <c:pt idx="450">
                  <c:v>12.635815148942475</c:v>
                </c:pt>
                <c:pt idx="451">
                  <c:v>11.88664298669552</c:v>
                </c:pt>
                <c:pt idx="452">
                  <c:v>11.01857654242856</c:v>
                </c:pt>
                <c:pt idx="453">
                  <c:v>10.207331928267587</c:v>
                </c:pt>
                <c:pt idx="454">
                  <c:v>9.454277091063636</c:v>
                </c:pt>
                <c:pt idx="455">
                  <c:v>8.7159098274156968</c:v>
                </c:pt>
                <c:pt idx="456">
                  <c:v>7.8705584230351562</c:v>
                </c:pt>
                <c:pt idx="457">
                  <c:v>6.8664685345224745</c:v>
                </c:pt>
                <c:pt idx="458">
                  <c:v>6.0162790018951222</c:v>
                </c:pt>
                <c:pt idx="459">
                  <c:v>5.3571999449541661</c:v>
                </c:pt>
                <c:pt idx="460">
                  <c:v>4.7885542284500193</c:v>
                </c:pt>
                <c:pt idx="461">
                  <c:v>4.2184633335214183</c:v>
                </c:pt>
                <c:pt idx="462">
                  <c:v>3.7359291722523991</c:v>
                </c:pt>
                <c:pt idx="463">
                  <c:v>3.2945085731841721</c:v>
                </c:pt>
                <c:pt idx="464">
                  <c:v>2.9572970212946093</c:v>
                </c:pt>
                <c:pt idx="465">
                  <c:v>2.6312575155319959</c:v>
                </c:pt>
                <c:pt idx="466">
                  <c:v>2.2689889451897378</c:v>
                </c:pt>
                <c:pt idx="467">
                  <c:v>1.9489491223415876</c:v>
                </c:pt>
                <c:pt idx="468">
                  <c:v>1.6374351206438407</c:v>
                </c:pt>
                <c:pt idx="469">
                  <c:v>1.4176989994547697</c:v>
                </c:pt>
                <c:pt idx="470">
                  <c:v>1.206716665567479</c:v>
                </c:pt>
                <c:pt idx="471">
                  <c:v>1.0425771191678697</c:v>
                </c:pt>
                <c:pt idx="472">
                  <c:v>0.87069848284079698</c:v>
                </c:pt>
                <c:pt idx="473">
                  <c:v>0.7306557462584673</c:v>
                </c:pt>
                <c:pt idx="474">
                  <c:v>0.63837585512365747</c:v>
                </c:pt>
                <c:pt idx="475">
                  <c:v>0.54289982387755764</c:v>
                </c:pt>
                <c:pt idx="476">
                  <c:v>0.45785207681622553</c:v>
                </c:pt>
                <c:pt idx="477">
                  <c:v>0.37236342608661654</c:v>
                </c:pt>
                <c:pt idx="478">
                  <c:v>0.30794983906511675</c:v>
                </c:pt>
                <c:pt idx="479">
                  <c:v>0.25412369962727865</c:v>
                </c:pt>
                <c:pt idx="480">
                  <c:v>0.22981759116625386</c:v>
                </c:pt>
                <c:pt idx="481">
                  <c:v>0.18278881721016632</c:v>
                </c:pt>
                <c:pt idx="482">
                  <c:v>0.15998714585972576</c:v>
                </c:pt>
                <c:pt idx="483">
                  <c:v>0.13173674700359508</c:v>
                </c:pt>
                <c:pt idx="484">
                  <c:v>0.11003177642546987</c:v>
                </c:pt>
                <c:pt idx="485">
                  <c:v>8.8996370962207638E-2</c:v>
                </c:pt>
                <c:pt idx="486">
                  <c:v>7.4424787162878508E-2</c:v>
                </c:pt>
                <c:pt idx="487">
                  <c:v>6.6911309776003444E-2</c:v>
                </c:pt>
                <c:pt idx="488">
                  <c:v>4.6031415463879045E-2</c:v>
                </c:pt>
                <c:pt idx="489">
                  <c:v>3.7903248251557768E-2</c:v>
                </c:pt>
                <c:pt idx="490">
                  <c:v>2.9373815099904561E-2</c:v>
                </c:pt>
                <c:pt idx="491">
                  <c:v>2.3101382629758204E-2</c:v>
                </c:pt>
                <c:pt idx="492">
                  <c:v>2.130405885713103E-2</c:v>
                </c:pt>
                <c:pt idx="493">
                  <c:v>2.3779678377543408E-2</c:v>
                </c:pt>
                <c:pt idx="494">
                  <c:v>2.23603448484406E-2</c:v>
                </c:pt>
                <c:pt idx="495">
                  <c:v>1.6650877516371832E-2</c:v>
                </c:pt>
                <c:pt idx="496">
                  <c:v>1.1508617229310307E-2</c:v>
                </c:pt>
                <c:pt idx="497">
                  <c:v>1.974309183490441E-2</c:v>
                </c:pt>
                <c:pt idx="498">
                  <c:v>1.1328427062761213E-2</c:v>
                </c:pt>
                <c:pt idx="499">
                  <c:v>9.4571948130828653E-3</c:v>
                </c:pt>
                <c:pt idx="500">
                  <c:v>1.4729609007388809E-2</c:v>
                </c:pt>
                <c:pt idx="501">
                  <c:v>1.2470301109008585E-2</c:v>
                </c:pt>
                <c:pt idx="502">
                  <c:v>1.6312262160202651E-2</c:v>
                </c:pt>
                <c:pt idx="503">
                  <c:v>9.885485286367077E-3</c:v>
                </c:pt>
                <c:pt idx="504">
                  <c:v>1.4266423830175559E-2</c:v>
                </c:pt>
                <c:pt idx="505">
                  <c:v>1.3125665121372932E-2</c:v>
                </c:pt>
                <c:pt idx="506">
                  <c:v>1.646093161384107E-2</c:v>
                </c:pt>
                <c:pt idx="507">
                  <c:v>1.6362728665704374E-2</c:v>
                </c:pt>
                <c:pt idx="508">
                  <c:v>1.5780282917862529E-2</c:v>
                </c:pt>
                <c:pt idx="509">
                  <c:v>1.2346357513788438E-2</c:v>
                </c:pt>
                <c:pt idx="510">
                  <c:v>8.0870907517550904E-3</c:v>
                </c:pt>
                <c:pt idx="511">
                  <c:v>1.5252191340800799E-2</c:v>
                </c:pt>
                <c:pt idx="512">
                  <c:v>1.753711303614754E-2</c:v>
                </c:pt>
                <c:pt idx="513">
                  <c:v>1.237619037165707E-2</c:v>
                </c:pt>
                <c:pt idx="514">
                  <c:v>1.1394553928101139E-2</c:v>
                </c:pt>
                <c:pt idx="515">
                  <c:v>1.0151124078249724E-2</c:v>
                </c:pt>
                <c:pt idx="516">
                  <c:v>9.7518876708481122E-3</c:v>
                </c:pt>
                <c:pt idx="517">
                  <c:v>1.3633470446865659E-2</c:v>
                </c:pt>
                <c:pt idx="518">
                  <c:v>1.5609561654861036E-2</c:v>
                </c:pt>
                <c:pt idx="519">
                  <c:v>1.8068260353750969E-2</c:v>
                </c:pt>
                <c:pt idx="520">
                  <c:v>1.1509164610019471E-2</c:v>
                </c:pt>
                <c:pt idx="521">
                  <c:v>1.8977245922965583E-2</c:v>
                </c:pt>
                <c:pt idx="522">
                  <c:v>1.2559333424383364E-2</c:v>
                </c:pt>
                <c:pt idx="523">
                  <c:v>1.463888654733842E-2</c:v>
                </c:pt>
                <c:pt idx="524">
                  <c:v>1.2365833546739615E-2</c:v>
                </c:pt>
                <c:pt idx="525">
                  <c:v>1.6335952689513138E-2</c:v>
                </c:pt>
                <c:pt idx="526">
                  <c:v>1.3706012762391001E-2</c:v>
                </c:pt>
                <c:pt idx="527">
                  <c:v>1.197154071220465E-2</c:v>
                </c:pt>
                <c:pt idx="528">
                  <c:v>1.1697821474619393E-2</c:v>
                </c:pt>
                <c:pt idx="529">
                  <c:v>9.4397506041496333E-3</c:v>
                </c:pt>
                <c:pt idx="530">
                  <c:v>5.8759998282534327E-3</c:v>
                </c:pt>
                <c:pt idx="531">
                  <c:v>9.3029606934104756E-3</c:v>
                </c:pt>
                <c:pt idx="532">
                  <c:v>1.1838485907943938E-2</c:v>
                </c:pt>
                <c:pt idx="533">
                  <c:v>1.5342133300842688E-2</c:v>
                </c:pt>
                <c:pt idx="534">
                  <c:v>8.7653927941920631E-3</c:v>
                </c:pt>
                <c:pt idx="535">
                  <c:v>1.254454041602374E-2</c:v>
                </c:pt>
                <c:pt idx="536">
                  <c:v>8.5619737748424043E-3</c:v>
                </c:pt>
                <c:pt idx="537">
                  <c:v>1.6469289757984035E-2</c:v>
                </c:pt>
                <c:pt idx="538">
                  <c:v>1.0437305099298527E-2</c:v>
                </c:pt>
                <c:pt idx="539">
                  <c:v>1.3739469302812576E-2</c:v>
                </c:pt>
                <c:pt idx="540">
                  <c:v>1.4581076686358902E-2</c:v>
                </c:pt>
                <c:pt idx="541">
                  <c:v>1.1476927391499586E-2</c:v>
                </c:pt>
                <c:pt idx="542">
                  <c:v>1.4508533229697858E-2</c:v>
                </c:pt>
                <c:pt idx="543">
                  <c:v>5.1621351408049848E-3</c:v>
                </c:pt>
                <c:pt idx="544">
                  <c:v>1.1730350096251289E-2</c:v>
                </c:pt>
                <c:pt idx="545">
                  <c:v>1.4692443076533968E-2</c:v>
                </c:pt>
                <c:pt idx="546">
                  <c:v>1.1087560989482232E-2</c:v>
                </c:pt>
                <c:pt idx="547">
                  <c:v>1.2185210275019084E-2</c:v>
                </c:pt>
                <c:pt idx="548">
                  <c:v>1.2138572013528456E-2</c:v>
                </c:pt>
                <c:pt idx="549">
                  <c:v>1.1455585233569352E-2</c:v>
                </c:pt>
                <c:pt idx="550">
                  <c:v>1.9889113522419576E-2</c:v>
                </c:pt>
                <c:pt idx="551">
                  <c:v>1.63902462819389E-2</c:v>
                </c:pt>
                <c:pt idx="552">
                  <c:v>9.9849212770284825E-3</c:v>
                </c:pt>
                <c:pt idx="553">
                  <c:v>1.2707548055688233E-2</c:v>
                </c:pt>
                <c:pt idx="554">
                  <c:v>7.7974871690260081E-3</c:v>
                </c:pt>
                <c:pt idx="555">
                  <c:v>1.3479242619390982E-2</c:v>
                </c:pt>
                <c:pt idx="556">
                  <c:v>1.8857842501779697E-2</c:v>
                </c:pt>
                <c:pt idx="557">
                  <c:v>1.3407023699269183E-2</c:v>
                </c:pt>
                <c:pt idx="558">
                  <c:v>1.205597114141729E-2</c:v>
                </c:pt>
                <c:pt idx="559">
                  <c:v>1.5389604631886792E-2</c:v>
                </c:pt>
                <c:pt idx="560">
                  <c:v>1.7569715945713559E-2</c:v>
                </c:pt>
                <c:pt idx="561">
                  <c:v>1.6125290867146338E-2</c:v>
                </c:pt>
                <c:pt idx="562">
                  <c:v>1.394063822587934E-2</c:v>
                </c:pt>
                <c:pt idx="563">
                  <c:v>9.6048980683504682E-3</c:v>
                </c:pt>
                <c:pt idx="564">
                  <c:v>1.1104138988072587E-2</c:v>
                </c:pt>
                <c:pt idx="565">
                  <c:v>1.1826565793375918E-2</c:v>
                </c:pt>
                <c:pt idx="566">
                  <c:v>6.3857826965155783E-3</c:v>
                </c:pt>
                <c:pt idx="567">
                  <c:v>1.0381676756027372E-2</c:v>
                </c:pt>
                <c:pt idx="568">
                  <c:v>9.7544554494938818E-3</c:v>
                </c:pt>
                <c:pt idx="569">
                  <c:v>1.3093395914242596E-2</c:v>
                </c:pt>
                <c:pt idx="570">
                  <c:v>9.7088799534489675E-3</c:v>
                </c:pt>
                <c:pt idx="571">
                  <c:v>1.598996882379964E-2</c:v>
                </c:pt>
                <c:pt idx="572">
                  <c:v>8.0759442842462253E-3</c:v>
                </c:pt>
                <c:pt idx="573">
                  <c:v>1.6410092570479009E-2</c:v>
                </c:pt>
                <c:pt idx="574">
                  <c:v>1.4329517824314856E-2</c:v>
                </c:pt>
                <c:pt idx="575">
                  <c:v>1.658332105585842E-2</c:v>
                </c:pt>
                <c:pt idx="576">
                  <c:v>1.2925076717350676E-2</c:v>
                </c:pt>
                <c:pt idx="577">
                  <c:v>1.8880307991239714E-2</c:v>
                </c:pt>
                <c:pt idx="578">
                  <c:v>1.8828939853561339E-2</c:v>
                </c:pt>
                <c:pt idx="579">
                  <c:v>1.6888828408805817E-2</c:v>
                </c:pt>
                <c:pt idx="580">
                  <c:v>2.7124402345023755E-2</c:v>
                </c:pt>
                <c:pt idx="581">
                  <c:v>1.7560773859118979E-2</c:v>
                </c:pt>
                <c:pt idx="582">
                  <c:v>1.761659646295129E-2</c:v>
                </c:pt>
                <c:pt idx="583">
                  <c:v>1.6147450090508601E-2</c:v>
                </c:pt>
                <c:pt idx="584">
                  <c:v>1.9910160850149614E-2</c:v>
                </c:pt>
                <c:pt idx="585">
                  <c:v>2.1123071041635206E-2</c:v>
                </c:pt>
                <c:pt idx="586">
                  <c:v>1.429704176486577E-2</c:v>
                </c:pt>
                <c:pt idx="587">
                  <c:v>1.5101375791287791E-2</c:v>
                </c:pt>
                <c:pt idx="588">
                  <c:v>2.1901134197792039E-2</c:v>
                </c:pt>
                <c:pt idx="589">
                  <c:v>1.5254216316777511E-2</c:v>
                </c:pt>
                <c:pt idx="590">
                  <c:v>1.384049258623915E-2</c:v>
                </c:pt>
                <c:pt idx="591">
                  <c:v>1.8158240020352091E-2</c:v>
                </c:pt>
                <c:pt idx="592">
                  <c:v>1.8072903377241611E-2</c:v>
                </c:pt>
                <c:pt idx="593">
                  <c:v>2.427413857501582E-2</c:v>
                </c:pt>
                <c:pt idx="594">
                  <c:v>2.4248563638014514E-2</c:v>
                </c:pt>
                <c:pt idx="595">
                  <c:v>2.6386705993092157E-2</c:v>
                </c:pt>
                <c:pt idx="596">
                  <c:v>2.2842881503029776E-2</c:v>
                </c:pt>
                <c:pt idx="597">
                  <c:v>2.0226588405482908E-2</c:v>
                </c:pt>
                <c:pt idx="598">
                  <c:v>1.6946841686426704E-2</c:v>
                </c:pt>
                <c:pt idx="599">
                  <c:v>2.4149235063806351E-2</c:v>
                </c:pt>
                <c:pt idx="600">
                  <c:v>2.0600048745194326E-2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5E-4D82-9A8D-BABBBECAADF6}"/>
            </c:ext>
          </c:extLst>
        </c:ser>
        <c:ser>
          <c:idx val="2"/>
          <c:order val="2"/>
          <c:tx>
            <c:v>Hyundai G144 - 1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99.877751854839033</c:v>
                </c:pt>
                <c:pt idx="2">
                  <c:v>100.05821885807045</c:v>
                </c:pt>
                <c:pt idx="3">
                  <c:v>99.903258347736809</c:v>
                </c:pt>
                <c:pt idx="4">
                  <c:v>99.929142290944299</c:v>
                </c:pt>
                <c:pt idx="5">
                  <c:v>99.841356481951507</c:v>
                </c:pt>
                <c:pt idx="6">
                  <c:v>99.841905499220914</c:v>
                </c:pt>
                <c:pt idx="7">
                  <c:v>99.858193056522566</c:v>
                </c:pt>
                <c:pt idx="8">
                  <c:v>99.600966374857521</c:v>
                </c:pt>
                <c:pt idx="9">
                  <c:v>99.684897594183894</c:v>
                </c:pt>
                <c:pt idx="10">
                  <c:v>99.640106834092151</c:v>
                </c:pt>
                <c:pt idx="11">
                  <c:v>99.438067954231201</c:v>
                </c:pt>
                <c:pt idx="12">
                  <c:v>99.367370358346562</c:v>
                </c:pt>
                <c:pt idx="13">
                  <c:v>99.373661201839113</c:v>
                </c:pt>
                <c:pt idx="14">
                  <c:v>99.230618958261587</c:v>
                </c:pt>
                <c:pt idx="15">
                  <c:v>99.054955859885567</c:v>
                </c:pt>
                <c:pt idx="16">
                  <c:v>99.193388628169103</c:v>
                </c:pt>
                <c:pt idx="17">
                  <c:v>98.994415120964803</c:v>
                </c:pt>
                <c:pt idx="18">
                  <c:v>98.981398789686111</c:v>
                </c:pt>
                <c:pt idx="19">
                  <c:v>98.885663661587614</c:v>
                </c:pt>
                <c:pt idx="20">
                  <c:v>98.770792940669395</c:v>
                </c:pt>
                <c:pt idx="21">
                  <c:v>98.439094160022577</c:v>
                </c:pt>
                <c:pt idx="22">
                  <c:v>98.370707021183321</c:v>
                </c:pt>
                <c:pt idx="23">
                  <c:v>98.318824761792499</c:v>
                </c:pt>
                <c:pt idx="24">
                  <c:v>98.196473652468754</c:v>
                </c:pt>
                <c:pt idx="25">
                  <c:v>98.122138819048203</c:v>
                </c:pt>
                <c:pt idx="26">
                  <c:v>97.813247185147262</c:v>
                </c:pt>
                <c:pt idx="27">
                  <c:v>97.87758531975058</c:v>
                </c:pt>
                <c:pt idx="28">
                  <c:v>97.62958899748655</c:v>
                </c:pt>
                <c:pt idx="29">
                  <c:v>97.440635081684903</c:v>
                </c:pt>
                <c:pt idx="30">
                  <c:v>97.034395569275645</c:v>
                </c:pt>
                <c:pt idx="31">
                  <c:v>96.944367951009966</c:v>
                </c:pt>
                <c:pt idx="32">
                  <c:v>96.7984433555241</c:v>
                </c:pt>
                <c:pt idx="33">
                  <c:v>96.478491289665541</c:v>
                </c:pt>
                <c:pt idx="34">
                  <c:v>96.234280909295435</c:v>
                </c:pt>
                <c:pt idx="35">
                  <c:v>96.144779430705626</c:v>
                </c:pt>
                <c:pt idx="36">
                  <c:v>95.939314908561229</c:v>
                </c:pt>
                <c:pt idx="37">
                  <c:v>95.774992485167758</c:v>
                </c:pt>
                <c:pt idx="38">
                  <c:v>95.536998603607159</c:v>
                </c:pt>
                <c:pt idx="39">
                  <c:v>95.269020307513586</c:v>
                </c:pt>
                <c:pt idx="40">
                  <c:v>95.28050394496799</c:v>
                </c:pt>
                <c:pt idx="41">
                  <c:v>95.102347383790104</c:v>
                </c:pt>
                <c:pt idx="42">
                  <c:v>95.015150635351347</c:v>
                </c:pt>
                <c:pt idx="43">
                  <c:v>94.860670509506505</c:v>
                </c:pt>
                <c:pt idx="44">
                  <c:v>94.987774041604226</c:v>
                </c:pt>
                <c:pt idx="45">
                  <c:v>94.930081338201518</c:v>
                </c:pt>
                <c:pt idx="46">
                  <c:v>94.952093556035209</c:v>
                </c:pt>
                <c:pt idx="47">
                  <c:v>94.93927168430163</c:v>
                </c:pt>
                <c:pt idx="48">
                  <c:v>95.028012535377698</c:v>
                </c:pt>
                <c:pt idx="49">
                  <c:v>94.985726661892713</c:v>
                </c:pt>
                <c:pt idx="50">
                  <c:v>95.028733134598681</c:v>
                </c:pt>
                <c:pt idx="51">
                  <c:v>94.962484870853245</c:v>
                </c:pt>
                <c:pt idx="52">
                  <c:v>95.011221715993713</c:v>
                </c:pt>
                <c:pt idx="53">
                  <c:v>95.042801730237258</c:v>
                </c:pt>
                <c:pt idx="54">
                  <c:v>94.921440009370812</c:v>
                </c:pt>
                <c:pt idx="55">
                  <c:v>94.940987353898635</c:v>
                </c:pt>
                <c:pt idx="56">
                  <c:v>95.038386699496499</c:v>
                </c:pt>
                <c:pt idx="57">
                  <c:v>94.855574922829391</c:v>
                </c:pt>
                <c:pt idx="58">
                  <c:v>94.969107409468421</c:v>
                </c:pt>
                <c:pt idx="59">
                  <c:v>94.847299605511637</c:v>
                </c:pt>
                <c:pt idx="60">
                  <c:v>94.714968948069867</c:v>
                </c:pt>
                <c:pt idx="61">
                  <c:v>94.684435516267499</c:v>
                </c:pt>
                <c:pt idx="62">
                  <c:v>94.660570348283656</c:v>
                </c:pt>
                <c:pt idx="63">
                  <c:v>94.595728966589888</c:v>
                </c:pt>
                <c:pt idx="64">
                  <c:v>94.460618891418846</c:v>
                </c:pt>
                <c:pt idx="65">
                  <c:v>94.437474322656001</c:v>
                </c:pt>
                <c:pt idx="66">
                  <c:v>94.281044039376255</c:v>
                </c:pt>
                <c:pt idx="67">
                  <c:v>94.173442096619297</c:v>
                </c:pt>
                <c:pt idx="68">
                  <c:v>94.090803341393126</c:v>
                </c:pt>
                <c:pt idx="69">
                  <c:v>93.9001909199946</c:v>
                </c:pt>
                <c:pt idx="70">
                  <c:v>93.803935379114534</c:v>
                </c:pt>
                <c:pt idx="71">
                  <c:v>93.622770654255675</c:v>
                </c:pt>
                <c:pt idx="72">
                  <c:v>93.366676308527914</c:v>
                </c:pt>
                <c:pt idx="73">
                  <c:v>93.189594919287174</c:v>
                </c:pt>
                <c:pt idx="74">
                  <c:v>92.895583975628085</c:v>
                </c:pt>
                <c:pt idx="75">
                  <c:v>92.525814180789453</c:v>
                </c:pt>
                <c:pt idx="76">
                  <c:v>92.097865556173119</c:v>
                </c:pt>
                <c:pt idx="77">
                  <c:v>91.535824849330922</c:v>
                </c:pt>
                <c:pt idx="78">
                  <c:v>91.055227625907577</c:v>
                </c:pt>
                <c:pt idx="79">
                  <c:v>90.276427477125509</c:v>
                </c:pt>
                <c:pt idx="80">
                  <c:v>89.528137897544127</c:v>
                </c:pt>
                <c:pt idx="81">
                  <c:v>88.628719489718264</c:v>
                </c:pt>
                <c:pt idx="82">
                  <c:v>87.888264871258627</c:v>
                </c:pt>
                <c:pt idx="83">
                  <c:v>87.432813841122552</c:v>
                </c:pt>
                <c:pt idx="84">
                  <c:v>87.115080721935215</c:v>
                </c:pt>
                <c:pt idx="85">
                  <c:v>86.930599015866306</c:v>
                </c:pt>
                <c:pt idx="86">
                  <c:v>87.044674792880443</c:v>
                </c:pt>
                <c:pt idx="87">
                  <c:v>87.327453722630338</c:v>
                </c:pt>
                <c:pt idx="88">
                  <c:v>87.620549637507068</c:v>
                </c:pt>
                <c:pt idx="89">
                  <c:v>88.064791531327501</c:v>
                </c:pt>
                <c:pt idx="90">
                  <c:v>88.41591184472955</c:v>
                </c:pt>
                <c:pt idx="91">
                  <c:v>88.688076410620326</c:v>
                </c:pt>
                <c:pt idx="92">
                  <c:v>88.903754968720605</c:v>
                </c:pt>
                <c:pt idx="93">
                  <c:v>89.136109973229011</c:v>
                </c:pt>
                <c:pt idx="94">
                  <c:v>89.309622742722595</c:v>
                </c:pt>
                <c:pt idx="95">
                  <c:v>89.430469762709947</c:v>
                </c:pt>
                <c:pt idx="96">
                  <c:v>89.473361847448203</c:v>
                </c:pt>
                <c:pt idx="97">
                  <c:v>89.514303774751568</c:v>
                </c:pt>
                <c:pt idx="98">
                  <c:v>89.488425543446525</c:v>
                </c:pt>
                <c:pt idx="99">
                  <c:v>89.554782468265373</c:v>
                </c:pt>
                <c:pt idx="100">
                  <c:v>89.487945158957743</c:v>
                </c:pt>
                <c:pt idx="101">
                  <c:v>89.459607781241161</c:v>
                </c:pt>
                <c:pt idx="102">
                  <c:v>89.347590822735313</c:v>
                </c:pt>
                <c:pt idx="103">
                  <c:v>89.224078772986417</c:v>
                </c:pt>
                <c:pt idx="104">
                  <c:v>89.12465492527059</c:v>
                </c:pt>
                <c:pt idx="105">
                  <c:v>88.973972180116448</c:v>
                </c:pt>
                <c:pt idx="106">
                  <c:v>88.877653703366335</c:v>
                </c:pt>
                <c:pt idx="107">
                  <c:v>88.76975438187705</c:v>
                </c:pt>
                <c:pt idx="108">
                  <c:v>88.616520979937178</c:v>
                </c:pt>
                <c:pt idx="109">
                  <c:v>88.418045007920924</c:v>
                </c:pt>
                <c:pt idx="110">
                  <c:v>88.212403206914374</c:v>
                </c:pt>
                <c:pt idx="111">
                  <c:v>88.090492468778507</c:v>
                </c:pt>
                <c:pt idx="112">
                  <c:v>87.960603792057199</c:v>
                </c:pt>
                <c:pt idx="113">
                  <c:v>87.615568438797666</c:v>
                </c:pt>
                <c:pt idx="114">
                  <c:v>87.507663390414066</c:v>
                </c:pt>
                <c:pt idx="115">
                  <c:v>87.242510252244969</c:v>
                </c:pt>
                <c:pt idx="116">
                  <c:v>87.090529301104439</c:v>
                </c:pt>
                <c:pt idx="117">
                  <c:v>86.817512597325745</c:v>
                </c:pt>
                <c:pt idx="118">
                  <c:v>86.697145976819058</c:v>
                </c:pt>
                <c:pt idx="119">
                  <c:v>86.476434752919872</c:v>
                </c:pt>
                <c:pt idx="120">
                  <c:v>86.163539854978197</c:v>
                </c:pt>
                <c:pt idx="121">
                  <c:v>86.052832526263657</c:v>
                </c:pt>
                <c:pt idx="122">
                  <c:v>85.769041345454767</c:v>
                </c:pt>
                <c:pt idx="123">
                  <c:v>85.522274611388383</c:v>
                </c:pt>
                <c:pt idx="124">
                  <c:v>85.258453980604145</c:v>
                </c:pt>
                <c:pt idx="125">
                  <c:v>85.043982118116091</c:v>
                </c:pt>
                <c:pt idx="126">
                  <c:v>84.799868975014491</c:v>
                </c:pt>
                <c:pt idx="127">
                  <c:v>84.488369505335854</c:v>
                </c:pt>
                <c:pt idx="128">
                  <c:v>84.215570123703955</c:v>
                </c:pt>
                <c:pt idx="129">
                  <c:v>84.090451065431424</c:v>
                </c:pt>
                <c:pt idx="130">
                  <c:v>83.758437740361188</c:v>
                </c:pt>
                <c:pt idx="131">
                  <c:v>83.544074538946532</c:v>
                </c:pt>
                <c:pt idx="132">
                  <c:v>83.220605320430352</c:v>
                </c:pt>
                <c:pt idx="133">
                  <c:v>82.908888528604933</c:v>
                </c:pt>
                <c:pt idx="134">
                  <c:v>82.676402000421447</c:v>
                </c:pt>
                <c:pt idx="135">
                  <c:v>82.410962907324958</c:v>
                </c:pt>
                <c:pt idx="136">
                  <c:v>82.147788516086749</c:v>
                </c:pt>
                <c:pt idx="137">
                  <c:v>81.783383082169664</c:v>
                </c:pt>
                <c:pt idx="138">
                  <c:v>81.481840298007356</c:v>
                </c:pt>
                <c:pt idx="139">
                  <c:v>81.175831016014754</c:v>
                </c:pt>
                <c:pt idx="140">
                  <c:v>80.933450708201264</c:v>
                </c:pt>
                <c:pt idx="141">
                  <c:v>80.64099532096813</c:v>
                </c:pt>
                <c:pt idx="142">
                  <c:v>80.309330856711597</c:v>
                </c:pt>
                <c:pt idx="143">
                  <c:v>79.943015293652394</c:v>
                </c:pt>
                <c:pt idx="144">
                  <c:v>79.596493016747544</c:v>
                </c:pt>
                <c:pt idx="145">
                  <c:v>79.218139072070187</c:v>
                </c:pt>
                <c:pt idx="146">
                  <c:v>78.778489502844522</c:v>
                </c:pt>
                <c:pt idx="147">
                  <c:v>78.455054585726799</c:v>
                </c:pt>
                <c:pt idx="148">
                  <c:v>78.091364039128251</c:v>
                </c:pt>
                <c:pt idx="149">
                  <c:v>77.769015717752595</c:v>
                </c:pt>
                <c:pt idx="150">
                  <c:v>77.385280261454469</c:v>
                </c:pt>
                <c:pt idx="151">
                  <c:v>76.994481910345115</c:v>
                </c:pt>
                <c:pt idx="152">
                  <c:v>76.60478730567705</c:v>
                </c:pt>
                <c:pt idx="153">
                  <c:v>76.250756050870649</c:v>
                </c:pt>
                <c:pt idx="154">
                  <c:v>75.885218266024424</c:v>
                </c:pt>
                <c:pt idx="155">
                  <c:v>75.508368425675357</c:v>
                </c:pt>
                <c:pt idx="156">
                  <c:v>75.10240342939673</c:v>
                </c:pt>
                <c:pt idx="157">
                  <c:v>74.803062426214524</c:v>
                </c:pt>
                <c:pt idx="158">
                  <c:v>74.338186592124188</c:v>
                </c:pt>
                <c:pt idx="159">
                  <c:v>74.007637313105718</c:v>
                </c:pt>
                <c:pt idx="160">
                  <c:v>73.573386421191927</c:v>
                </c:pt>
                <c:pt idx="161">
                  <c:v>73.202650115489519</c:v>
                </c:pt>
                <c:pt idx="162">
                  <c:v>72.849877023384877</c:v>
                </c:pt>
                <c:pt idx="163">
                  <c:v>72.422523171225052</c:v>
                </c:pt>
                <c:pt idx="164">
                  <c:v>72.073353015257865</c:v>
                </c:pt>
                <c:pt idx="165">
                  <c:v>71.677281798609272</c:v>
                </c:pt>
                <c:pt idx="166">
                  <c:v>71.188329201282627</c:v>
                </c:pt>
                <c:pt idx="167">
                  <c:v>70.800836392586561</c:v>
                </c:pt>
                <c:pt idx="168">
                  <c:v>70.44919565141106</c:v>
                </c:pt>
                <c:pt idx="169">
                  <c:v>69.988980744712379</c:v>
                </c:pt>
                <c:pt idx="170">
                  <c:v>69.59691850400695</c:v>
                </c:pt>
                <c:pt idx="171">
                  <c:v>69.122297579652752</c:v>
                </c:pt>
                <c:pt idx="172">
                  <c:v>68.775809604146346</c:v>
                </c:pt>
                <c:pt idx="173">
                  <c:v>68.435040577269547</c:v>
                </c:pt>
                <c:pt idx="174">
                  <c:v>68.032787178201787</c:v>
                </c:pt>
                <c:pt idx="175">
                  <c:v>67.571971772152281</c:v>
                </c:pt>
                <c:pt idx="176">
                  <c:v>67.240101424545742</c:v>
                </c:pt>
                <c:pt idx="177">
                  <c:v>66.852019570287482</c:v>
                </c:pt>
                <c:pt idx="178">
                  <c:v>66.389848779259594</c:v>
                </c:pt>
                <c:pt idx="179">
                  <c:v>65.956753115868494</c:v>
                </c:pt>
                <c:pt idx="180">
                  <c:v>65.573206377229283</c:v>
                </c:pt>
                <c:pt idx="181">
                  <c:v>65.222617930397405</c:v>
                </c:pt>
                <c:pt idx="182">
                  <c:v>64.88330722267807</c:v>
                </c:pt>
                <c:pt idx="183">
                  <c:v>64.487922273868264</c:v>
                </c:pt>
                <c:pt idx="184">
                  <c:v>64.025825842515331</c:v>
                </c:pt>
                <c:pt idx="185">
                  <c:v>63.600576564050868</c:v>
                </c:pt>
                <c:pt idx="186">
                  <c:v>63.112687684872739</c:v>
                </c:pt>
                <c:pt idx="187">
                  <c:v>62.725429364014559</c:v>
                </c:pt>
                <c:pt idx="188">
                  <c:v>62.215791329344732</c:v>
                </c:pt>
                <c:pt idx="189">
                  <c:v>61.823660470850534</c:v>
                </c:pt>
                <c:pt idx="190">
                  <c:v>61.498435524460859</c:v>
                </c:pt>
                <c:pt idx="191">
                  <c:v>61.186833120603147</c:v>
                </c:pt>
                <c:pt idx="192">
                  <c:v>60.814221002148926</c:v>
                </c:pt>
                <c:pt idx="193">
                  <c:v>60.426756797940712</c:v>
                </c:pt>
                <c:pt idx="194">
                  <c:v>60.175889577556994</c:v>
                </c:pt>
                <c:pt idx="195">
                  <c:v>60.010875144438529</c:v>
                </c:pt>
                <c:pt idx="196">
                  <c:v>59.797718653627975</c:v>
                </c:pt>
                <c:pt idx="197">
                  <c:v>59.536185602295575</c:v>
                </c:pt>
                <c:pt idx="198">
                  <c:v>59.286816744353942</c:v>
                </c:pt>
                <c:pt idx="199">
                  <c:v>58.964891628475087</c:v>
                </c:pt>
                <c:pt idx="200">
                  <c:v>58.759667306071023</c:v>
                </c:pt>
                <c:pt idx="201">
                  <c:v>58.503807448181128</c:v>
                </c:pt>
                <c:pt idx="202">
                  <c:v>58.269788241165237</c:v>
                </c:pt>
                <c:pt idx="203">
                  <c:v>58.126780313978031</c:v>
                </c:pt>
                <c:pt idx="204">
                  <c:v>57.924078043871816</c:v>
                </c:pt>
                <c:pt idx="205">
                  <c:v>57.684168321266625</c:v>
                </c:pt>
                <c:pt idx="206">
                  <c:v>57.494516683837546</c:v>
                </c:pt>
                <c:pt idx="207">
                  <c:v>57.233961567173814</c:v>
                </c:pt>
                <c:pt idx="208">
                  <c:v>57.025454564958146</c:v>
                </c:pt>
                <c:pt idx="209">
                  <c:v>56.912802805703038</c:v>
                </c:pt>
                <c:pt idx="210">
                  <c:v>56.671697811290514</c:v>
                </c:pt>
                <c:pt idx="211">
                  <c:v>56.554184938204308</c:v>
                </c:pt>
                <c:pt idx="212">
                  <c:v>56.322264592981341</c:v>
                </c:pt>
                <c:pt idx="213">
                  <c:v>56.159045916029157</c:v>
                </c:pt>
                <c:pt idx="214">
                  <c:v>55.999201414270878</c:v>
                </c:pt>
                <c:pt idx="215">
                  <c:v>55.808080003895697</c:v>
                </c:pt>
                <c:pt idx="216">
                  <c:v>55.701501750994488</c:v>
                </c:pt>
                <c:pt idx="217">
                  <c:v>55.501756177479692</c:v>
                </c:pt>
                <c:pt idx="218">
                  <c:v>55.331777711342937</c:v>
                </c:pt>
                <c:pt idx="219">
                  <c:v>55.169845786588517</c:v>
                </c:pt>
                <c:pt idx="220">
                  <c:v>55.05631329994948</c:v>
                </c:pt>
                <c:pt idx="221">
                  <c:v>54.864191077312086</c:v>
                </c:pt>
                <c:pt idx="222">
                  <c:v>54.729469906239409</c:v>
                </c:pt>
                <c:pt idx="223">
                  <c:v>54.523473532516697</c:v>
                </c:pt>
                <c:pt idx="224">
                  <c:v>54.378738481943834</c:v>
                </c:pt>
                <c:pt idx="225">
                  <c:v>54.243342466837262</c:v>
                </c:pt>
                <c:pt idx="226">
                  <c:v>54.021418820431514</c:v>
                </c:pt>
                <c:pt idx="227">
                  <c:v>53.860150300914221</c:v>
                </c:pt>
                <c:pt idx="228">
                  <c:v>53.731519801886535</c:v>
                </c:pt>
                <c:pt idx="229">
                  <c:v>53.567855056835889</c:v>
                </c:pt>
                <c:pt idx="230">
                  <c:v>53.331799893913391</c:v>
                </c:pt>
                <c:pt idx="231">
                  <c:v>53.184548517937003</c:v>
                </c:pt>
                <c:pt idx="232">
                  <c:v>52.982349509913114</c:v>
                </c:pt>
                <c:pt idx="233">
                  <c:v>52.841223122372043</c:v>
                </c:pt>
                <c:pt idx="234">
                  <c:v>52.703379399650693</c:v>
                </c:pt>
                <c:pt idx="235">
                  <c:v>52.560863295749037</c:v>
                </c:pt>
                <c:pt idx="236">
                  <c:v>52.306707683651268</c:v>
                </c:pt>
                <c:pt idx="237">
                  <c:v>52.107568321389749</c:v>
                </c:pt>
                <c:pt idx="238">
                  <c:v>51.971114300037094</c:v>
                </c:pt>
                <c:pt idx="239">
                  <c:v>51.846235426513033</c:v>
                </c:pt>
                <c:pt idx="240">
                  <c:v>51.638975163194232</c:v>
                </c:pt>
                <c:pt idx="241">
                  <c:v>51.479994223128777</c:v>
                </c:pt>
                <c:pt idx="242">
                  <c:v>51.29244715939506</c:v>
                </c:pt>
                <c:pt idx="243">
                  <c:v>51.142896750178195</c:v>
                </c:pt>
                <c:pt idx="244">
                  <c:v>50.998739321362613</c:v>
                </c:pt>
                <c:pt idx="245">
                  <c:v>50.831134218157558</c:v>
                </c:pt>
                <c:pt idx="246">
                  <c:v>50.683436744098955</c:v>
                </c:pt>
                <c:pt idx="247">
                  <c:v>50.565935309809518</c:v>
                </c:pt>
                <c:pt idx="248">
                  <c:v>50.444493532357527</c:v>
                </c:pt>
                <c:pt idx="249">
                  <c:v>50.273502800169922</c:v>
                </c:pt>
                <c:pt idx="250">
                  <c:v>50.101837253932153</c:v>
                </c:pt>
                <c:pt idx="251">
                  <c:v>49.913626784961309</c:v>
                </c:pt>
                <c:pt idx="252">
                  <c:v>49.769720979690959</c:v>
                </c:pt>
                <c:pt idx="253">
                  <c:v>49.706337917154642</c:v>
                </c:pt>
                <c:pt idx="254">
                  <c:v>49.544497502774391</c:v>
                </c:pt>
                <c:pt idx="255">
                  <c:v>49.350019082896395</c:v>
                </c:pt>
                <c:pt idx="256">
                  <c:v>49.231751309190756</c:v>
                </c:pt>
                <c:pt idx="257">
                  <c:v>49.069888017216961</c:v>
                </c:pt>
                <c:pt idx="258">
                  <c:v>48.966049138760383</c:v>
                </c:pt>
                <c:pt idx="259">
                  <c:v>48.951620243511321</c:v>
                </c:pt>
                <c:pt idx="260">
                  <c:v>48.742609979213313</c:v>
                </c:pt>
                <c:pt idx="261">
                  <c:v>48.523248428390055</c:v>
                </c:pt>
                <c:pt idx="262">
                  <c:v>48.334100053043301</c:v>
                </c:pt>
                <c:pt idx="263">
                  <c:v>48.226034876496769</c:v>
                </c:pt>
                <c:pt idx="264">
                  <c:v>48.100240974190349</c:v>
                </c:pt>
                <c:pt idx="265">
                  <c:v>47.807897111477764</c:v>
                </c:pt>
                <c:pt idx="266">
                  <c:v>47.678934917327453</c:v>
                </c:pt>
                <c:pt idx="267">
                  <c:v>47.626680919529377</c:v>
                </c:pt>
                <c:pt idx="268">
                  <c:v>47.456133406984954</c:v>
                </c:pt>
                <c:pt idx="269">
                  <c:v>47.214856860604606</c:v>
                </c:pt>
                <c:pt idx="270">
                  <c:v>46.998000196388091</c:v>
                </c:pt>
                <c:pt idx="271">
                  <c:v>46.975281696569205</c:v>
                </c:pt>
                <c:pt idx="272">
                  <c:v>46.882880715371826</c:v>
                </c:pt>
                <c:pt idx="273">
                  <c:v>46.655538362515962</c:v>
                </c:pt>
                <c:pt idx="274">
                  <c:v>46.505853566176867</c:v>
                </c:pt>
                <c:pt idx="275">
                  <c:v>46.353266418774915</c:v>
                </c:pt>
                <c:pt idx="276">
                  <c:v>46.162571062351823</c:v>
                </c:pt>
                <c:pt idx="277">
                  <c:v>45.94186841380224</c:v>
                </c:pt>
                <c:pt idx="278">
                  <c:v>45.787465496087627</c:v>
                </c:pt>
                <c:pt idx="279">
                  <c:v>45.574143150219818</c:v>
                </c:pt>
                <c:pt idx="280">
                  <c:v>45.368392673148008</c:v>
                </c:pt>
                <c:pt idx="281">
                  <c:v>45.237171489041856</c:v>
                </c:pt>
                <c:pt idx="282">
                  <c:v>45.073641131113426</c:v>
                </c:pt>
                <c:pt idx="283">
                  <c:v>44.885953953363163</c:v>
                </c:pt>
                <c:pt idx="284">
                  <c:v>44.687706742290466</c:v>
                </c:pt>
                <c:pt idx="285">
                  <c:v>44.458414246991573</c:v>
                </c:pt>
                <c:pt idx="286">
                  <c:v>44.271010145729697</c:v>
                </c:pt>
                <c:pt idx="287">
                  <c:v>44.07191652366339</c:v>
                </c:pt>
                <c:pt idx="288">
                  <c:v>43.866863768219019</c:v>
                </c:pt>
                <c:pt idx="289">
                  <c:v>43.63401409196976</c:v>
                </c:pt>
                <c:pt idx="290">
                  <c:v>43.421452358623839</c:v>
                </c:pt>
                <c:pt idx="291">
                  <c:v>43.21966798074714</c:v>
                </c:pt>
                <c:pt idx="292">
                  <c:v>43.010551918822912</c:v>
                </c:pt>
                <c:pt idx="293">
                  <c:v>42.787421576804931</c:v>
                </c:pt>
                <c:pt idx="294">
                  <c:v>42.537137690080939</c:v>
                </c:pt>
                <c:pt idx="295">
                  <c:v>42.265016000938232</c:v>
                </c:pt>
                <c:pt idx="296">
                  <c:v>42.08591868492914</c:v>
                </c:pt>
                <c:pt idx="297">
                  <c:v>41.896844654265472</c:v>
                </c:pt>
                <c:pt idx="298">
                  <c:v>41.631654336258912</c:v>
                </c:pt>
                <c:pt idx="299">
                  <c:v>41.348598041923076</c:v>
                </c:pt>
                <c:pt idx="300">
                  <c:v>41.060709223252147</c:v>
                </c:pt>
                <c:pt idx="301">
                  <c:v>40.846157304178568</c:v>
                </c:pt>
                <c:pt idx="302">
                  <c:v>40.609278622847881</c:v>
                </c:pt>
                <c:pt idx="303">
                  <c:v>40.381676071097168</c:v>
                </c:pt>
                <c:pt idx="304">
                  <c:v>40.11471287451787</c:v>
                </c:pt>
                <c:pt idx="305">
                  <c:v>39.816730134753094</c:v>
                </c:pt>
                <c:pt idx="306">
                  <c:v>39.535438128648515</c:v>
                </c:pt>
                <c:pt idx="307">
                  <c:v>39.228027706490444</c:v>
                </c:pt>
                <c:pt idx="308">
                  <c:v>39.053288212246379</c:v>
                </c:pt>
                <c:pt idx="309">
                  <c:v>38.890203937408295</c:v>
                </c:pt>
                <c:pt idx="310">
                  <c:v>38.517606121198007</c:v>
                </c:pt>
                <c:pt idx="311">
                  <c:v>38.200524953459158</c:v>
                </c:pt>
                <c:pt idx="312">
                  <c:v>37.997796957304104</c:v>
                </c:pt>
                <c:pt idx="313">
                  <c:v>37.834400986497904</c:v>
                </c:pt>
                <c:pt idx="314">
                  <c:v>37.472626280943928</c:v>
                </c:pt>
                <c:pt idx="315">
                  <c:v>37.076274821270367</c:v>
                </c:pt>
                <c:pt idx="316">
                  <c:v>36.953900849344933</c:v>
                </c:pt>
                <c:pt idx="317">
                  <c:v>36.769304755308319</c:v>
                </c:pt>
                <c:pt idx="318">
                  <c:v>36.416237132926653</c:v>
                </c:pt>
                <c:pt idx="319">
                  <c:v>36.08625976376301</c:v>
                </c:pt>
                <c:pt idx="320">
                  <c:v>35.780745168503131</c:v>
                </c:pt>
                <c:pt idx="321">
                  <c:v>35.460661548985769</c:v>
                </c:pt>
                <c:pt idx="322">
                  <c:v>35.186209403643169</c:v>
                </c:pt>
                <c:pt idx="323">
                  <c:v>34.870503650020957</c:v>
                </c:pt>
                <c:pt idx="324">
                  <c:v>34.615490203124665</c:v>
                </c:pt>
                <c:pt idx="325">
                  <c:v>34.310904923899209</c:v>
                </c:pt>
                <c:pt idx="326">
                  <c:v>34.040956456224372</c:v>
                </c:pt>
                <c:pt idx="327">
                  <c:v>33.725959848034499</c:v>
                </c:pt>
                <c:pt idx="328">
                  <c:v>33.414840692112733</c:v>
                </c:pt>
                <c:pt idx="329">
                  <c:v>33.132647944477853</c:v>
                </c:pt>
                <c:pt idx="330">
                  <c:v>32.803239606730017</c:v>
                </c:pt>
                <c:pt idx="331">
                  <c:v>32.53119798916471</c:v>
                </c:pt>
                <c:pt idx="332">
                  <c:v>32.210030637352439</c:v>
                </c:pt>
                <c:pt idx="333">
                  <c:v>31.929753745754013</c:v>
                </c:pt>
                <c:pt idx="334">
                  <c:v>31.623481386427535</c:v>
                </c:pt>
                <c:pt idx="335">
                  <c:v>31.367864591725137</c:v>
                </c:pt>
                <c:pt idx="336">
                  <c:v>31.096686535852658</c:v>
                </c:pt>
                <c:pt idx="337">
                  <c:v>30.771018384811665</c:v>
                </c:pt>
                <c:pt idx="338">
                  <c:v>30.425125181761764</c:v>
                </c:pt>
                <c:pt idx="339">
                  <c:v>30.067702586070368</c:v>
                </c:pt>
                <c:pt idx="340">
                  <c:v>29.873973339917491</c:v>
                </c:pt>
                <c:pt idx="341">
                  <c:v>29.646336471776465</c:v>
                </c:pt>
                <c:pt idx="342">
                  <c:v>29.301481260826254</c:v>
                </c:pt>
                <c:pt idx="343">
                  <c:v>28.931894456752218</c:v>
                </c:pt>
                <c:pt idx="344">
                  <c:v>28.588966540635223</c:v>
                </c:pt>
                <c:pt idx="345">
                  <c:v>28.321202688249407</c:v>
                </c:pt>
                <c:pt idx="346">
                  <c:v>27.983907922290292</c:v>
                </c:pt>
                <c:pt idx="347">
                  <c:v>27.674710319315551</c:v>
                </c:pt>
                <c:pt idx="348">
                  <c:v>27.382149134456188</c:v>
                </c:pt>
                <c:pt idx="349">
                  <c:v>27.03461745494765</c:v>
                </c:pt>
                <c:pt idx="350">
                  <c:v>26.714510972828609</c:v>
                </c:pt>
                <c:pt idx="351">
                  <c:v>26.428294961998503</c:v>
                </c:pt>
                <c:pt idx="352">
                  <c:v>26.090605580038581</c:v>
                </c:pt>
                <c:pt idx="353">
                  <c:v>25.785099560128312</c:v>
                </c:pt>
                <c:pt idx="354">
                  <c:v>25.458333374548484</c:v>
                </c:pt>
                <c:pt idx="355">
                  <c:v>25.185605489144372</c:v>
                </c:pt>
                <c:pt idx="356">
                  <c:v>24.865087240325305</c:v>
                </c:pt>
                <c:pt idx="357">
                  <c:v>24.547168251934327</c:v>
                </c:pt>
                <c:pt idx="358">
                  <c:v>24.185302036006188</c:v>
                </c:pt>
                <c:pt idx="359">
                  <c:v>23.884302557210837</c:v>
                </c:pt>
                <c:pt idx="360">
                  <c:v>23.614678618544794</c:v>
                </c:pt>
                <c:pt idx="361">
                  <c:v>23.324134799673303</c:v>
                </c:pt>
                <c:pt idx="362">
                  <c:v>23.021179421556873</c:v>
                </c:pt>
                <c:pt idx="363">
                  <c:v>22.682862389969646</c:v>
                </c:pt>
                <c:pt idx="364">
                  <c:v>22.354880933427978</c:v>
                </c:pt>
                <c:pt idx="365">
                  <c:v>22.046242362291782</c:v>
                </c:pt>
                <c:pt idx="366">
                  <c:v>21.771361284558058</c:v>
                </c:pt>
                <c:pt idx="367">
                  <c:v>21.474573801608734</c:v>
                </c:pt>
                <c:pt idx="368">
                  <c:v>21.162187892643725</c:v>
                </c:pt>
                <c:pt idx="369">
                  <c:v>20.835087148494107</c:v>
                </c:pt>
                <c:pt idx="370">
                  <c:v>20.536665476760948</c:v>
                </c:pt>
                <c:pt idx="371">
                  <c:v>20.23849971624783</c:v>
                </c:pt>
                <c:pt idx="372">
                  <c:v>19.90056157418983</c:v>
                </c:pt>
                <c:pt idx="373">
                  <c:v>19.570505557676434</c:v>
                </c:pt>
                <c:pt idx="374">
                  <c:v>19.271150252250312</c:v>
                </c:pt>
                <c:pt idx="375">
                  <c:v>18.949147943233083</c:v>
                </c:pt>
                <c:pt idx="376">
                  <c:v>18.679092238712496</c:v>
                </c:pt>
                <c:pt idx="377">
                  <c:v>18.371311517366674</c:v>
                </c:pt>
                <c:pt idx="378">
                  <c:v>18.010065799943867</c:v>
                </c:pt>
                <c:pt idx="379">
                  <c:v>17.726919434453379</c:v>
                </c:pt>
                <c:pt idx="380">
                  <c:v>17.452275693012822</c:v>
                </c:pt>
                <c:pt idx="381">
                  <c:v>17.130889594826126</c:v>
                </c:pt>
                <c:pt idx="382">
                  <c:v>16.827405228578534</c:v>
                </c:pt>
                <c:pt idx="383">
                  <c:v>16.492293668672673</c:v>
                </c:pt>
                <c:pt idx="384">
                  <c:v>16.15868618311135</c:v>
                </c:pt>
                <c:pt idx="385">
                  <c:v>15.853227342615812</c:v>
                </c:pt>
                <c:pt idx="386">
                  <c:v>15.550708048012472</c:v>
                </c:pt>
                <c:pt idx="387">
                  <c:v>15.231613816952423</c:v>
                </c:pt>
                <c:pt idx="388">
                  <c:v>14.922882321708718</c:v>
                </c:pt>
                <c:pt idx="389">
                  <c:v>14.611457196713156</c:v>
                </c:pt>
                <c:pt idx="390">
                  <c:v>14.385761910657406</c:v>
                </c:pt>
                <c:pt idx="391">
                  <c:v>14.073486092990183</c:v>
                </c:pt>
                <c:pt idx="392">
                  <c:v>13.726061642831459</c:v>
                </c:pt>
                <c:pt idx="393">
                  <c:v>13.407606506192231</c:v>
                </c:pt>
                <c:pt idx="394">
                  <c:v>13.118929912729438</c:v>
                </c:pt>
                <c:pt idx="395">
                  <c:v>12.820671228108809</c:v>
                </c:pt>
                <c:pt idx="396">
                  <c:v>12.554198438083361</c:v>
                </c:pt>
                <c:pt idx="397">
                  <c:v>12.255347842954205</c:v>
                </c:pt>
                <c:pt idx="398">
                  <c:v>11.921131294685946</c:v>
                </c:pt>
                <c:pt idx="399">
                  <c:v>11.615903361969742</c:v>
                </c:pt>
                <c:pt idx="400">
                  <c:v>11.299841602408586</c:v>
                </c:pt>
                <c:pt idx="401">
                  <c:v>10.972853085898221</c:v>
                </c:pt>
                <c:pt idx="402">
                  <c:v>10.663897115886575</c:v>
                </c:pt>
                <c:pt idx="403">
                  <c:v>10.316634225614361</c:v>
                </c:pt>
                <c:pt idx="404">
                  <c:v>10.009962259493575</c:v>
                </c:pt>
                <c:pt idx="405">
                  <c:v>9.6790062240580088</c:v>
                </c:pt>
                <c:pt idx="406">
                  <c:v>9.4755440490461709</c:v>
                </c:pt>
                <c:pt idx="407">
                  <c:v>9.0666788335485986</c:v>
                </c:pt>
                <c:pt idx="408">
                  <c:v>8.7781316319169669</c:v>
                </c:pt>
                <c:pt idx="409">
                  <c:v>8.6226228074326094</c:v>
                </c:pt>
                <c:pt idx="410">
                  <c:v>8.2564916893493923</c:v>
                </c:pt>
                <c:pt idx="411">
                  <c:v>7.9298119948656769</c:v>
                </c:pt>
                <c:pt idx="412">
                  <c:v>7.5977858022734495</c:v>
                </c:pt>
                <c:pt idx="413">
                  <c:v>7.3623039719342405</c:v>
                </c:pt>
                <c:pt idx="414">
                  <c:v>7.0736030736518867</c:v>
                </c:pt>
                <c:pt idx="415">
                  <c:v>6.7632709834065299</c:v>
                </c:pt>
                <c:pt idx="416">
                  <c:v>6.4605808309589392</c:v>
                </c:pt>
                <c:pt idx="417">
                  <c:v>6.2017292494726801</c:v>
                </c:pt>
                <c:pt idx="418">
                  <c:v>5.8320634652293766</c:v>
                </c:pt>
                <c:pt idx="419">
                  <c:v>5.5324969303524112</c:v>
                </c:pt>
                <c:pt idx="420">
                  <c:v>5.2862706337082699</c:v>
                </c:pt>
                <c:pt idx="421">
                  <c:v>4.9423057869159805</c:v>
                </c:pt>
                <c:pt idx="422">
                  <c:v>4.6118458699367171</c:v>
                </c:pt>
                <c:pt idx="423">
                  <c:v>4.4256709925700406</c:v>
                </c:pt>
                <c:pt idx="424">
                  <c:v>4.190035108773607</c:v>
                </c:pt>
                <c:pt idx="425">
                  <c:v>3.9380877211616507</c:v>
                </c:pt>
                <c:pt idx="426">
                  <c:v>3.6845032873154477</c:v>
                </c:pt>
                <c:pt idx="427">
                  <c:v>3.4047986458872912</c:v>
                </c:pt>
                <c:pt idx="428">
                  <c:v>3.1715275451753757</c:v>
                </c:pt>
                <c:pt idx="429">
                  <c:v>2.998528401643815</c:v>
                </c:pt>
                <c:pt idx="430">
                  <c:v>2.7946020993269602</c:v>
                </c:pt>
                <c:pt idx="431">
                  <c:v>2.5866317865660511</c:v>
                </c:pt>
                <c:pt idx="432">
                  <c:v>2.3398003535857113</c:v>
                </c:pt>
                <c:pt idx="433">
                  <c:v>2.1750522165556028</c:v>
                </c:pt>
                <c:pt idx="434">
                  <c:v>1.9918592326161719</c:v>
                </c:pt>
                <c:pt idx="435">
                  <c:v>1.8075576673573979</c:v>
                </c:pt>
                <c:pt idx="436">
                  <c:v>1.6583232387850797</c:v>
                </c:pt>
                <c:pt idx="437">
                  <c:v>1.426238193778357</c:v>
                </c:pt>
                <c:pt idx="438">
                  <c:v>1.3164489347970716</c:v>
                </c:pt>
                <c:pt idx="439">
                  <c:v>1.2031067816407046</c:v>
                </c:pt>
                <c:pt idx="440">
                  <c:v>1.0816944828525241</c:v>
                </c:pt>
                <c:pt idx="441">
                  <c:v>0.9410399909537136</c:v>
                </c:pt>
                <c:pt idx="442">
                  <c:v>0.81442255914511652</c:v>
                </c:pt>
                <c:pt idx="443">
                  <c:v>0.72464862310823963</c:v>
                </c:pt>
                <c:pt idx="444">
                  <c:v>0.63755579981116306</c:v>
                </c:pt>
                <c:pt idx="445">
                  <c:v>0.57112646126209898</c:v>
                </c:pt>
                <c:pt idx="446">
                  <c:v>0.49880442070942121</c:v>
                </c:pt>
                <c:pt idx="447">
                  <c:v>0.43239867291715339</c:v>
                </c:pt>
                <c:pt idx="448">
                  <c:v>0.37800217244249035</c:v>
                </c:pt>
                <c:pt idx="449">
                  <c:v>0.34370664511436239</c:v>
                </c:pt>
                <c:pt idx="450">
                  <c:v>0.29678748579777808</c:v>
                </c:pt>
                <c:pt idx="451">
                  <c:v>0.26474584819133962</c:v>
                </c:pt>
                <c:pt idx="452">
                  <c:v>0.21413269751629521</c:v>
                </c:pt>
                <c:pt idx="453">
                  <c:v>0.18361647653054197</c:v>
                </c:pt>
                <c:pt idx="454">
                  <c:v>0.14665751829380455</c:v>
                </c:pt>
                <c:pt idx="455">
                  <c:v>0.12565682793648347</c:v>
                </c:pt>
                <c:pt idx="456">
                  <c:v>0.11590449724408666</c:v>
                </c:pt>
                <c:pt idx="457">
                  <c:v>0.10081754180928419</c:v>
                </c:pt>
                <c:pt idx="458">
                  <c:v>8.5596358705784012E-2</c:v>
                </c:pt>
                <c:pt idx="459">
                  <c:v>7.2360146422967217E-2</c:v>
                </c:pt>
                <c:pt idx="460">
                  <c:v>6.1536569189677169E-2</c:v>
                </c:pt>
                <c:pt idx="461">
                  <c:v>5.1953880036131883E-2</c:v>
                </c:pt>
                <c:pt idx="462">
                  <c:v>5.0922638175808381E-2</c:v>
                </c:pt>
                <c:pt idx="463">
                  <c:v>1.5366544259537721E-2</c:v>
                </c:pt>
                <c:pt idx="464">
                  <c:v>3.2538778223424138E-2</c:v>
                </c:pt>
                <c:pt idx="465">
                  <c:v>1.369795562115113E-2</c:v>
                </c:pt>
                <c:pt idx="466">
                  <c:v>1.8068273623998043E-2</c:v>
                </c:pt>
                <c:pt idx="467">
                  <c:v>1.5480479142958066E-2</c:v>
                </c:pt>
                <c:pt idx="468">
                  <c:v>3.9476609806089E-3</c:v>
                </c:pt>
                <c:pt idx="469">
                  <c:v>1.6981397713869542E-2</c:v>
                </c:pt>
                <c:pt idx="470">
                  <c:v>9.9724283740183269E-3</c:v>
                </c:pt>
                <c:pt idx="471">
                  <c:v>1.8939994836937913E-3</c:v>
                </c:pt>
                <c:pt idx="472">
                  <c:v>1.7555487026785187E-2</c:v>
                </c:pt>
                <c:pt idx="473">
                  <c:v>-5.129307525877847E-3</c:v>
                </c:pt>
                <c:pt idx="474">
                  <c:v>2.06316997499312E-2</c:v>
                </c:pt>
                <c:pt idx="475">
                  <c:v>2.0732383049649607E-2</c:v>
                </c:pt>
                <c:pt idx="476">
                  <c:v>1.1085362764203452E-2</c:v>
                </c:pt>
                <c:pt idx="477">
                  <c:v>2.7200925386605339E-2</c:v>
                </c:pt>
                <c:pt idx="478">
                  <c:v>1.8350317697258633E-3</c:v>
                </c:pt>
                <c:pt idx="479">
                  <c:v>6.6795840985782182E-3</c:v>
                </c:pt>
                <c:pt idx="480">
                  <c:v>2.593587978242087E-2</c:v>
                </c:pt>
                <c:pt idx="481">
                  <c:v>9.8338584601084995E-4</c:v>
                </c:pt>
                <c:pt idx="482">
                  <c:v>6.640235637642343E-3</c:v>
                </c:pt>
                <c:pt idx="483">
                  <c:v>1.6951854944833426E-2</c:v>
                </c:pt>
                <c:pt idx="484">
                  <c:v>2.0269411033124147E-2</c:v>
                </c:pt>
                <c:pt idx="485">
                  <c:v>8.3033671184307659E-3</c:v>
                </c:pt>
                <c:pt idx="486">
                  <c:v>1.9751295051022327E-2</c:v>
                </c:pt>
                <c:pt idx="487">
                  <c:v>5.7681325487927478E-3</c:v>
                </c:pt>
                <c:pt idx="488">
                  <c:v>1.763101311419191E-2</c:v>
                </c:pt>
                <c:pt idx="489">
                  <c:v>1.8621846787765982E-2</c:v>
                </c:pt>
                <c:pt idx="490">
                  <c:v>1.3414232584387915E-2</c:v>
                </c:pt>
                <c:pt idx="491">
                  <c:v>2.2405439605596572E-2</c:v>
                </c:pt>
                <c:pt idx="492">
                  <c:v>1.8550736960433346E-2</c:v>
                </c:pt>
                <c:pt idx="493">
                  <c:v>1.7896002975905372E-2</c:v>
                </c:pt>
                <c:pt idx="494">
                  <c:v>1.3590546694222197E-2</c:v>
                </c:pt>
                <c:pt idx="495">
                  <c:v>2.2362652239069913E-2</c:v>
                </c:pt>
                <c:pt idx="496">
                  <c:v>1.0292442135919283E-2</c:v>
                </c:pt>
                <c:pt idx="497">
                  <c:v>1.1183543330147627E-2</c:v>
                </c:pt>
                <c:pt idx="498">
                  <c:v>9.856423576606748E-3</c:v>
                </c:pt>
                <c:pt idx="499">
                  <c:v>1.2110937345377134E-2</c:v>
                </c:pt>
                <c:pt idx="500">
                  <c:v>1.8836502675457657E-2</c:v>
                </c:pt>
                <c:pt idx="501">
                  <c:v>1.2958083928572362E-2</c:v>
                </c:pt>
                <c:pt idx="502">
                  <c:v>1.9057613327747917E-2</c:v>
                </c:pt>
                <c:pt idx="503">
                  <c:v>1.2342771013604804E-2</c:v>
                </c:pt>
                <c:pt idx="504">
                  <c:v>1.7463118248124458E-2</c:v>
                </c:pt>
                <c:pt idx="505">
                  <c:v>1.2827450166408872E-2</c:v>
                </c:pt>
                <c:pt idx="506">
                  <c:v>1.8184159039650025E-2</c:v>
                </c:pt>
                <c:pt idx="507">
                  <c:v>1.2777021250373877E-2</c:v>
                </c:pt>
                <c:pt idx="508">
                  <c:v>1.437827126631361E-2</c:v>
                </c:pt>
                <c:pt idx="509">
                  <c:v>1.5154288480273727E-2</c:v>
                </c:pt>
                <c:pt idx="510">
                  <c:v>1.5187839805480653E-2</c:v>
                </c:pt>
                <c:pt idx="511">
                  <c:v>1.6254924198495453E-2</c:v>
                </c:pt>
                <c:pt idx="512">
                  <c:v>9.803601529360351E-3</c:v>
                </c:pt>
                <c:pt idx="513">
                  <c:v>1.3634822440104751E-2</c:v>
                </c:pt>
                <c:pt idx="514">
                  <c:v>1.3922105855584203E-2</c:v>
                </c:pt>
                <c:pt idx="515">
                  <c:v>1.7782699190242418E-2</c:v>
                </c:pt>
                <c:pt idx="516">
                  <c:v>1.6330049583202163E-2</c:v>
                </c:pt>
                <c:pt idx="517">
                  <c:v>1.7100571236390048E-2</c:v>
                </c:pt>
                <c:pt idx="518">
                  <c:v>1.7746193447208302E-2</c:v>
                </c:pt>
                <c:pt idx="519">
                  <c:v>1.4092300303594572E-2</c:v>
                </c:pt>
                <c:pt idx="520">
                  <c:v>1.1615544945338114E-2</c:v>
                </c:pt>
                <c:pt idx="521">
                  <c:v>2.0118377013465215E-2</c:v>
                </c:pt>
                <c:pt idx="522">
                  <c:v>2.133798660747533E-2</c:v>
                </c:pt>
                <c:pt idx="523">
                  <c:v>9.6563791971336181E-3</c:v>
                </c:pt>
                <c:pt idx="524">
                  <c:v>1.273774399782189E-2</c:v>
                </c:pt>
                <c:pt idx="525">
                  <c:v>2.145480610657638E-2</c:v>
                </c:pt>
                <c:pt idx="526">
                  <c:v>1.5088872460204787E-2</c:v>
                </c:pt>
                <c:pt idx="527">
                  <c:v>1.8556078923501199E-2</c:v>
                </c:pt>
                <c:pt idx="528">
                  <c:v>1.5900451568045867E-2</c:v>
                </c:pt>
                <c:pt idx="529">
                  <c:v>1.6416145103833782E-2</c:v>
                </c:pt>
                <c:pt idx="530">
                  <c:v>1.5057159962806502E-2</c:v>
                </c:pt>
                <c:pt idx="531">
                  <c:v>1.5537924105709868E-2</c:v>
                </c:pt>
                <c:pt idx="532">
                  <c:v>1.7689540145141045E-2</c:v>
                </c:pt>
                <c:pt idx="533">
                  <c:v>1.7129636484384536E-2</c:v>
                </c:pt>
                <c:pt idx="534">
                  <c:v>1.7264334672920576E-2</c:v>
                </c:pt>
                <c:pt idx="535">
                  <c:v>1.4979043875449762E-2</c:v>
                </c:pt>
                <c:pt idx="536">
                  <c:v>9.9162274576235446E-3</c:v>
                </c:pt>
                <c:pt idx="537">
                  <c:v>2.0924693735084137E-2</c:v>
                </c:pt>
                <c:pt idx="538">
                  <c:v>2.0800834458635335E-2</c:v>
                </c:pt>
                <c:pt idx="539">
                  <c:v>1.470747499202201E-2</c:v>
                </c:pt>
                <c:pt idx="540">
                  <c:v>2.0608092352159272E-2</c:v>
                </c:pt>
                <c:pt idx="541">
                  <c:v>1.2709448068128163E-2</c:v>
                </c:pt>
                <c:pt idx="542">
                  <c:v>1.234239542828371E-2</c:v>
                </c:pt>
                <c:pt idx="543">
                  <c:v>1.5004372824129279E-2</c:v>
                </c:pt>
                <c:pt idx="544">
                  <c:v>1.3063848100447518E-2</c:v>
                </c:pt>
                <c:pt idx="545">
                  <c:v>1.8689770422962007E-2</c:v>
                </c:pt>
                <c:pt idx="546">
                  <c:v>1.7182282609533011E-2</c:v>
                </c:pt>
                <c:pt idx="547">
                  <c:v>1.4881602611084335E-2</c:v>
                </c:pt>
                <c:pt idx="548">
                  <c:v>1.3912275022318539E-2</c:v>
                </c:pt>
                <c:pt idx="549">
                  <c:v>1.402102991183559E-2</c:v>
                </c:pt>
                <c:pt idx="550">
                  <c:v>1.883402436943632E-2</c:v>
                </c:pt>
                <c:pt idx="551">
                  <c:v>1.4414143123102525E-2</c:v>
                </c:pt>
                <c:pt idx="552">
                  <c:v>1.2353815167390026E-2</c:v>
                </c:pt>
                <c:pt idx="553">
                  <c:v>1.1770749503825098E-2</c:v>
                </c:pt>
                <c:pt idx="554">
                  <c:v>1.5513592060912065E-2</c:v>
                </c:pt>
                <c:pt idx="555">
                  <c:v>8.6375672416063084E-3</c:v>
                </c:pt>
                <c:pt idx="556">
                  <c:v>2.2430769959014305E-2</c:v>
                </c:pt>
                <c:pt idx="557">
                  <c:v>1.2664414171388775E-2</c:v>
                </c:pt>
                <c:pt idx="558">
                  <c:v>1.1745044969824486E-2</c:v>
                </c:pt>
                <c:pt idx="559">
                  <c:v>1.3380287521703754E-2</c:v>
                </c:pt>
                <c:pt idx="560">
                  <c:v>1.7414382962138465E-2</c:v>
                </c:pt>
                <c:pt idx="561">
                  <c:v>1.27855452138515E-2</c:v>
                </c:pt>
                <c:pt idx="562">
                  <c:v>1.7428165123109782E-2</c:v>
                </c:pt>
                <c:pt idx="563">
                  <c:v>1.9261392613791301E-2</c:v>
                </c:pt>
                <c:pt idx="564">
                  <c:v>1.3287101955984445E-2</c:v>
                </c:pt>
                <c:pt idx="565">
                  <c:v>1.3905436303937053E-2</c:v>
                </c:pt>
                <c:pt idx="566">
                  <c:v>1.408756430291495E-2</c:v>
                </c:pt>
                <c:pt idx="567">
                  <c:v>1.6187226760633219E-2</c:v>
                </c:pt>
                <c:pt idx="568">
                  <c:v>7.3411414363201656E-3</c:v>
                </c:pt>
                <c:pt idx="569">
                  <c:v>1.1163693175332987E-2</c:v>
                </c:pt>
                <c:pt idx="570">
                  <c:v>1.4623410974711622E-2</c:v>
                </c:pt>
                <c:pt idx="571">
                  <c:v>1.0258420977501638E-2</c:v>
                </c:pt>
                <c:pt idx="572">
                  <c:v>1.4161607076718632E-3</c:v>
                </c:pt>
                <c:pt idx="573">
                  <c:v>1.9568762138128148E-2</c:v>
                </c:pt>
                <c:pt idx="574">
                  <c:v>1.4771966703341086E-2</c:v>
                </c:pt>
                <c:pt idx="575">
                  <c:v>1.5167467458349499E-2</c:v>
                </c:pt>
                <c:pt idx="576">
                  <c:v>2.0464381531149489E-2</c:v>
                </c:pt>
                <c:pt idx="577">
                  <c:v>2.110944943256823E-2</c:v>
                </c:pt>
                <c:pt idx="578">
                  <c:v>1.9735647541624424E-2</c:v>
                </c:pt>
                <c:pt idx="579">
                  <c:v>2.0734140906368655E-2</c:v>
                </c:pt>
                <c:pt idx="580">
                  <c:v>2.2054340265820562E-2</c:v>
                </c:pt>
                <c:pt idx="581">
                  <c:v>2.3811534838947983E-2</c:v>
                </c:pt>
                <c:pt idx="582">
                  <c:v>1.5930924222807466E-2</c:v>
                </c:pt>
                <c:pt idx="583">
                  <c:v>1.0135220727164754E-2</c:v>
                </c:pt>
                <c:pt idx="584">
                  <c:v>1.3171357555360393E-2</c:v>
                </c:pt>
                <c:pt idx="585">
                  <c:v>1.2684371835901194E-2</c:v>
                </c:pt>
                <c:pt idx="586">
                  <c:v>1.3806520625142591E-2</c:v>
                </c:pt>
                <c:pt idx="587">
                  <c:v>2.0314207580077685E-2</c:v>
                </c:pt>
                <c:pt idx="588">
                  <c:v>2.2004500558759136E-2</c:v>
                </c:pt>
                <c:pt idx="589">
                  <c:v>1.318482555719936E-2</c:v>
                </c:pt>
                <c:pt idx="590">
                  <c:v>1.7520916449316009E-2</c:v>
                </c:pt>
                <c:pt idx="591">
                  <c:v>2.1289547320969614E-2</c:v>
                </c:pt>
                <c:pt idx="592">
                  <c:v>1.2169525810010949E-2</c:v>
                </c:pt>
                <c:pt idx="593">
                  <c:v>2.4253261861576274E-2</c:v>
                </c:pt>
                <c:pt idx="594">
                  <c:v>2.6640563769197486E-2</c:v>
                </c:pt>
                <c:pt idx="595">
                  <c:v>2.8361424346152925E-2</c:v>
                </c:pt>
                <c:pt idx="596">
                  <c:v>2.545465628862225E-2</c:v>
                </c:pt>
                <c:pt idx="597">
                  <c:v>2.2398515730395398E-2</c:v>
                </c:pt>
                <c:pt idx="598">
                  <c:v>2.4699970637613144E-2</c:v>
                </c:pt>
                <c:pt idx="599">
                  <c:v>2.1991783720066424E-2</c:v>
                </c:pt>
                <c:pt idx="600">
                  <c:v>3.1771501395576232E-2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A5E-4D82-9A8D-BABBBECAADF6}"/>
            </c:ext>
          </c:extLst>
        </c:ser>
        <c:ser>
          <c:idx val="3"/>
          <c:order val="3"/>
          <c:tx>
            <c:v>Hyundai G144 - 2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'OR5-22_Air_Measurements'!$AH$3:$AH$603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'OR5-22_Air_Measurements'!$AI$3:$AI$603</c:f>
              <c:numCache>
                <c:formatCode>General</c:formatCode>
                <c:ptCount val="601"/>
                <c:pt idx="0">
                  <c:v>100</c:v>
                </c:pt>
                <c:pt idx="1">
                  <c:v>99.900597310068662</c:v>
                </c:pt>
                <c:pt idx="2">
                  <c:v>99.899039344171669</c:v>
                </c:pt>
                <c:pt idx="3">
                  <c:v>99.78399087700231</c:v>
                </c:pt>
                <c:pt idx="4">
                  <c:v>99.793621374103907</c:v>
                </c:pt>
                <c:pt idx="5">
                  <c:v>99.610040683420294</c:v>
                </c:pt>
                <c:pt idx="6">
                  <c:v>99.532888548916006</c:v>
                </c:pt>
                <c:pt idx="7">
                  <c:v>99.481927006790656</c:v>
                </c:pt>
                <c:pt idx="8">
                  <c:v>99.256209205347915</c:v>
                </c:pt>
                <c:pt idx="9">
                  <c:v>99.338233718497278</c:v>
                </c:pt>
                <c:pt idx="10">
                  <c:v>99.092653424798286</c:v>
                </c:pt>
                <c:pt idx="11">
                  <c:v>99.091221782165235</c:v>
                </c:pt>
                <c:pt idx="12">
                  <c:v>98.927587804503403</c:v>
                </c:pt>
                <c:pt idx="13">
                  <c:v>98.896368439254957</c:v>
                </c:pt>
                <c:pt idx="14">
                  <c:v>98.856084027650368</c:v>
                </c:pt>
                <c:pt idx="15">
                  <c:v>98.728259092162418</c:v>
                </c:pt>
                <c:pt idx="16">
                  <c:v>98.562441555937212</c:v>
                </c:pt>
                <c:pt idx="17">
                  <c:v>98.413081870570025</c:v>
                </c:pt>
                <c:pt idx="18">
                  <c:v>98.336651581035582</c:v>
                </c:pt>
                <c:pt idx="19">
                  <c:v>98.195274182454114</c:v>
                </c:pt>
                <c:pt idx="20">
                  <c:v>98.018220088616047</c:v>
                </c:pt>
                <c:pt idx="21">
                  <c:v>97.871182300845376</c:v>
                </c:pt>
                <c:pt idx="22">
                  <c:v>97.72309182446476</c:v>
                </c:pt>
                <c:pt idx="23">
                  <c:v>97.705563277111722</c:v>
                </c:pt>
                <c:pt idx="24">
                  <c:v>97.30248460126667</c:v>
                </c:pt>
                <c:pt idx="25">
                  <c:v>97.331875314667684</c:v>
                </c:pt>
                <c:pt idx="26">
                  <c:v>97.147446471519018</c:v>
                </c:pt>
                <c:pt idx="27">
                  <c:v>96.959667121008451</c:v>
                </c:pt>
                <c:pt idx="28">
                  <c:v>96.844287810199006</c:v>
                </c:pt>
                <c:pt idx="29">
                  <c:v>96.583242196562267</c:v>
                </c:pt>
                <c:pt idx="30">
                  <c:v>96.172084981628018</c:v>
                </c:pt>
                <c:pt idx="31">
                  <c:v>95.993515040160077</c:v>
                </c:pt>
                <c:pt idx="32">
                  <c:v>95.839234834227369</c:v>
                </c:pt>
                <c:pt idx="33">
                  <c:v>95.491851755888291</c:v>
                </c:pt>
                <c:pt idx="34">
                  <c:v>95.282447426848364</c:v>
                </c:pt>
                <c:pt idx="35">
                  <c:v>95.021455947247958</c:v>
                </c:pt>
                <c:pt idx="36">
                  <c:v>94.913060400188073</c:v>
                </c:pt>
                <c:pt idx="37">
                  <c:v>94.612235668002526</c:v>
                </c:pt>
                <c:pt idx="38">
                  <c:v>94.364231200750211</c:v>
                </c:pt>
                <c:pt idx="39">
                  <c:v>94.238415358641234</c:v>
                </c:pt>
                <c:pt idx="40">
                  <c:v>94.049330688761572</c:v>
                </c:pt>
                <c:pt idx="41">
                  <c:v>93.945675189198212</c:v>
                </c:pt>
                <c:pt idx="42">
                  <c:v>93.667149138591427</c:v>
                </c:pt>
                <c:pt idx="43">
                  <c:v>93.634468059749466</c:v>
                </c:pt>
                <c:pt idx="44">
                  <c:v>93.575091111241505</c:v>
                </c:pt>
                <c:pt idx="45">
                  <c:v>93.514096054915612</c:v>
                </c:pt>
                <c:pt idx="46">
                  <c:v>93.558633276152207</c:v>
                </c:pt>
                <c:pt idx="47">
                  <c:v>93.569214170138224</c:v>
                </c:pt>
                <c:pt idx="48">
                  <c:v>93.622449499477085</c:v>
                </c:pt>
                <c:pt idx="49">
                  <c:v>93.396845989760337</c:v>
                </c:pt>
                <c:pt idx="50">
                  <c:v>93.428889460166715</c:v>
                </c:pt>
                <c:pt idx="51">
                  <c:v>93.440865902171964</c:v>
                </c:pt>
                <c:pt idx="52">
                  <c:v>93.540695672278147</c:v>
                </c:pt>
                <c:pt idx="53">
                  <c:v>93.4723860243313</c:v>
                </c:pt>
                <c:pt idx="54">
                  <c:v>93.282663730247307</c:v>
                </c:pt>
                <c:pt idx="55">
                  <c:v>93.342551979695656</c:v>
                </c:pt>
                <c:pt idx="56">
                  <c:v>93.239371670690147</c:v>
                </c:pt>
                <c:pt idx="57">
                  <c:v>93.105014130472057</c:v>
                </c:pt>
                <c:pt idx="58">
                  <c:v>93.146260970499</c:v>
                </c:pt>
                <c:pt idx="59">
                  <c:v>93.017696150618661</c:v>
                </c:pt>
                <c:pt idx="60">
                  <c:v>92.876751855865365</c:v>
                </c:pt>
                <c:pt idx="61">
                  <c:v>92.853959912768744</c:v>
                </c:pt>
                <c:pt idx="62">
                  <c:v>92.729214798692254</c:v>
                </c:pt>
                <c:pt idx="63">
                  <c:v>92.570122371804132</c:v>
                </c:pt>
                <c:pt idx="64">
                  <c:v>92.523521907383497</c:v>
                </c:pt>
                <c:pt idx="65">
                  <c:v>92.39285773393658</c:v>
                </c:pt>
                <c:pt idx="66">
                  <c:v>92.267643421418114</c:v>
                </c:pt>
                <c:pt idx="67">
                  <c:v>92.112845906660411</c:v>
                </c:pt>
                <c:pt idx="68">
                  <c:v>91.940904822226088</c:v>
                </c:pt>
                <c:pt idx="69">
                  <c:v>91.746568788140792</c:v>
                </c:pt>
                <c:pt idx="70">
                  <c:v>91.557429984224783</c:v>
                </c:pt>
                <c:pt idx="71">
                  <c:v>91.441942389573924</c:v>
                </c:pt>
                <c:pt idx="72">
                  <c:v>91.127920116779563</c:v>
                </c:pt>
                <c:pt idx="73">
                  <c:v>90.875969620459443</c:v>
                </c:pt>
                <c:pt idx="74">
                  <c:v>90.578074339114266</c:v>
                </c:pt>
                <c:pt idx="75">
                  <c:v>90.189209797874184</c:v>
                </c:pt>
                <c:pt idx="76">
                  <c:v>89.751086043092243</c:v>
                </c:pt>
                <c:pt idx="77">
                  <c:v>89.139776010659077</c:v>
                </c:pt>
                <c:pt idx="78">
                  <c:v>88.482749776652867</c:v>
                </c:pt>
                <c:pt idx="79">
                  <c:v>87.762454699107252</c:v>
                </c:pt>
                <c:pt idx="80">
                  <c:v>86.963906688064384</c:v>
                </c:pt>
                <c:pt idx="81">
                  <c:v>86.067080849158998</c:v>
                </c:pt>
                <c:pt idx="82">
                  <c:v>85.289863067619208</c:v>
                </c:pt>
                <c:pt idx="83">
                  <c:v>84.83276707554451</c:v>
                </c:pt>
                <c:pt idx="84">
                  <c:v>84.560382644106838</c:v>
                </c:pt>
                <c:pt idx="85">
                  <c:v>84.330881231474024</c:v>
                </c:pt>
                <c:pt idx="86">
                  <c:v>84.385313596340595</c:v>
                </c:pt>
                <c:pt idx="87">
                  <c:v>84.55629826023717</c:v>
                </c:pt>
                <c:pt idx="88">
                  <c:v>84.82581942217746</c:v>
                </c:pt>
                <c:pt idx="89">
                  <c:v>85.208728825202044</c:v>
                </c:pt>
                <c:pt idx="90">
                  <c:v>85.47413551654347</c:v>
                </c:pt>
                <c:pt idx="91">
                  <c:v>85.760445341444438</c:v>
                </c:pt>
                <c:pt idx="92">
                  <c:v>85.939719088459682</c:v>
                </c:pt>
                <c:pt idx="93">
                  <c:v>86.068614751980121</c:v>
                </c:pt>
                <c:pt idx="94">
                  <c:v>86.230341880682317</c:v>
                </c:pt>
                <c:pt idx="95">
                  <c:v>86.297316138299593</c:v>
                </c:pt>
                <c:pt idx="96">
                  <c:v>86.287114198336681</c:v>
                </c:pt>
                <c:pt idx="97">
                  <c:v>86.244616172976976</c:v>
                </c:pt>
                <c:pt idx="98">
                  <c:v>86.202551235676708</c:v>
                </c:pt>
                <c:pt idx="99">
                  <c:v>86.094997817428563</c:v>
                </c:pt>
                <c:pt idx="100">
                  <c:v>86.110018002000203</c:v>
                </c:pt>
                <c:pt idx="101">
                  <c:v>86.267071248780155</c:v>
                </c:pt>
                <c:pt idx="102">
                  <c:v>86.12532692771353</c:v>
                </c:pt>
                <c:pt idx="103">
                  <c:v>85.848840057214929</c:v>
                </c:pt>
                <c:pt idx="104">
                  <c:v>85.66330440718869</c:v>
                </c:pt>
                <c:pt idx="105">
                  <c:v>85.529343860416233</c:v>
                </c:pt>
                <c:pt idx="106">
                  <c:v>85.364320358388483</c:v>
                </c:pt>
                <c:pt idx="107">
                  <c:v>85.124947833664137</c:v>
                </c:pt>
                <c:pt idx="108">
                  <c:v>84.903603157232737</c:v>
                </c:pt>
                <c:pt idx="109">
                  <c:v>84.747349936766113</c:v>
                </c:pt>
                <c:pt idx="110">
                  <c:v>84.562169193455844</c:v>
                </c:pt>
                <c:pt idx="111">
                  <c:v>84.361222357528192</c:v>
                </c:pt>
                <c:pt idx="112">
                  <c:v>84.146662916586095</c:v>
                </c:pt>
                <c:pt idx="113">
                  <c:v>83.860196681692003</c:v>
                </c:pt>
                <c:pt idx="114">
                  <c:v>83.604017454584465</c:v>
                </c:pt>
                <c:pt idx="115">
                  <c:v>83.344674169531203</c:v>
                </c:pt>
                <c:pt idx="116">
                  <c:v>83.055501059364147</c:v>
                </c:pt>
                <c:pt idx="117">
                  <c:v>82.758917105272687</c:v>
                </c:pt>
                <c:pt idx="118">
                  <c:v>82.534883577222132</c:v>
                </c:pt>
                <c:pt idx="119">
                  <c:v>82.410962568303574</c:v>
                </c:pt>
                <c:pt idx="120">
                  <c:v>82.112604096401029</c:v>
                </c:pt>
                <c:pt idx="121">
                  <c:v>81.843895008080722</c:v>
                </c:pt>
                <c:pt idx="122">
                  <c:v>81.538444520124656</c:v>
                </c:pt>
                <c:pt idx="123">
                  <c:v>81.23770399293592</c:v>
                </c:pt>
                <c:pt idx="124">
                  <c:v>80.941023802309715</c:v>
                </c:pt>
                <c:pt idx="125">
                  <c:v>80.676778051882181</c:v>
                </c:pt>
                <c:pt idx="126">
                  <c:v>80.434421958049853</c:v>
                </c:pt>
                <c:pt idx="127">
                  <c:v>80.079658106746848</c:v>
                </c:pt>
                <c:pt idx="128">
                  <c:v>79.876443507259026</c:v>
                </c:pt>
                <c:pt idx="129">
                  <c:v>79.678907352151654</c:v>
                </c:pt>
                <c:pt idx="130">
                  <c:v>79.292659457534398</c:v>
                </c:pt>
                <c:pt idx="131">
                  <c:v>79.078713577720748</c:v>
                </c:pt>
                <c:pt idx="132">
                  <c:v>78.658948483334385</c:v>
                </c:pt>
                <c:pt idx="133">
                  <c:v>78.393896698708915</c:v>
                </c:pt>
                <c:pt idx="134">
                  <c:v>78.138697955214994</c:v>
                </c:pt>
                <c:pt idx="135">
                  <c:v>77.849681239272357</c:v>
                </c:pt>
                <c:pt idx="136">
                  <c:v>77.507218649961374</c:v>
                </c:pt>
                <c:pt idx="137">
                  <c:v>77.105427254062889</c:v>
                </c:pt>
                <c:pt idx="138">
                  <c:v>76.782075256846554</c:v>
                </c:pt>
                <c:pt idx="139">
                  <c:v>76.388837590595102</c:v>
                </c:pt>
                <c:pt idx="140">
                  <c:v>76.246112770146141</c:v>
                </c:pt>
                <c:pt idx="141">
                  <c:v>76.03948149772215</c:v>
                </c:pt>
                <c:pt idx="142">
                  <c:v>75.568574388141442</c:v>
                </c:pt>
                <c:pt idx="143">
                  <c:v>75.154331328142405</c:v>
                </c:pt>
                <c:pt idx="144">
                  <c:v>74.797155350592746</c:v>
                </c:pt>
                <c:pt idx="145">
                  <c:v>74.380873110485524</c:v>
                </c:pt>
                <c:pt idx="146">
                  <c:v>73.934075294908467</c:v>
                </c:pt>
                <c:pt idx="147">
                  <c:v>73.536963788816848</c:v>
                </c:pt>
                <c:pt idx="148">
                  <c:v>73.212005715320501</c:v>
                </c:pt>
                <c:pt idx="149">
                  <c:v>72.862733811675625</c:v>
                </c:pt>
                <c:pt idx="150">
                  <c:v>72.427461294853117</c:v>
                </c:pt>
                <c:pt idx="151">
                  <c:v>72.093101323475921</c:v>
                </c:pt>
                <c:pt idx="152">
                  <c:v>71.61322541984255</c:v>
                </c:pt>
                <c:pt idx="153">
                  <c:v>71.213064163299919</c:v>
                </c:pt>
                <c:pt idx="154">
                  <c:v>70.831436016568574</c:v>
                </c:pt>
                <c:pt idx="155">
                  <c:v>70.402587836403541</c:v>
                </c:pt>
                <c:pt idx="156">
                  <c:v>70.005331951856689</c:v>
                </c:pt>
                <c:pt idx="157">
                  <c:v>69.637538985707224</c:v>
                </c:pt>
                <c:pt idx="158">
                  <c:v>69.196798568533723</c:v>
                </c:pt>
                <c:pt idx="159">
                  <c:v>68.866492894297011</c:v>
                </c:pt>
                <c:pt idx="160">
                  <c:v>68.31388008366909</c:v>
                </c:pt>
                <c:pt idx="161">
                  <c:v>67.918416772124601</c:v>
                </c:pt>
                <c:pt idx="162">
                  <c:v>67.597380664620175</c:v>
                </c:pt>
                <c:pt idx="163">
                  <c:v>67.152892715101714</c:v>
                </c:pt>
                <c:pt idx="164">
                  <c:v>66.736201434242204</c:v>
                </c:pt>
                <c:pt idx="165">
                  <c:v>66.326698437508412</c:v>
                </c:pt>
                <c:pt idx="166">
                  <c:v>65.941834059372468</c:v>
                </c:pt>
                <c:pt idx="167">
                  <c:v>65.52398784548366</c:v>
                </c:pt>
                <c:pt idx="168">
                  <c:v>65.061682607470459</c:v>
                </c:pt>
                <c:pt idx="169">
                  <c:v>64.553582955003279</c:v>
                </c:pt>
                <c:pt idx="170">
                  <c:v>64.161151354487245</c:v>
                </c:pt>
                <c:pt idx="171">
                  <c:v>63.651349373436581</c:v>
                </c:pt>
                <c:pt idx="172">
                  <c:v>63.304495635460434</c:v>
                </c:pt>
                <c:pt idx="173">
                  <c:v>63.023455182650189</c:v>
                </c:pt>
                <c:pt idx="174">
                  <c:v>62.569866107930501</c:v>
                </c:pt>
                <c:pt idx="175">
                  <c:v>62.11286034450594</c:v>
                </c:pt>
                <c:pt idx="176">
                  <c:v>61.660630723191694</c:v>
                </c:pt>
                <c:pt idx="177">
                  <c:v>61.310516690735078</c:v>
                </c:pt>
                <c:pt idx="178">
                  <c:v>60.861150354686927</c:v>
                </c:pt>
                <c:pt idx="179">
                  <c:v>60.423922862753066</c:v>
                </c:pt>
                <c:pt idx="180">
                  <c:v>60.002052422684265</c:v>
                </c:pt>
                <c:pt idx="181">
                  <c:v>59.566052053007297</c:v>
                </c:pt>
                <c:pt idx="182">
                  <c:v>59.232059004115271</c:v>
                </c:pt>
                <c:pt idx="183">
                  <c:v>58.839037905546647</c:v>
                </c:pt>
                <c:pt idx="184">
                  <c:v>58.416012516679821</c:v>
                </c:pt>
                <c:pt idx="185">
                  <c:v>57.910830283515082</c:v>
                </c:pt>
                <c:pt idx="186">
                  <c:v>57.436205728318598</c:v>
                </c:pt>
                <c:pt idx="187">
                  <c:v>56.998575219285755</c:v>
                </c:pt>
                <c:pt idx="188">
                  <c:v>56.476700559695104</c:v>
                </c:pt>
                <c:pt idx="189">
                  <c:v>56.003327174062655</c:v>
                </c:pt>
                <c:pt idx="190">
                  <c:v>55.838598421061199</c:v>
                </c:pt>
                <c:pt idx="191">
                  <c:v>55.598299546759577</c:v>
                </c:pt>
                <c:pt idx="192">
                  <c:v>55.063913081147419</c:v>
                </c:pt>
                <c:pt idx="193">
                  <c:v>54.592548820431396</c:v>
                </c:pt>
                <c:pt idx="194">
                  <c:v>54.323400604629597</c:v>
                </c:pt>
                <c:pt idx="195">
                  <c:v>54.317060488737681</c:v>
                </c:pt>
                <c:pt idx="196">
                  <c:v>54.103674036016145</c:v>
                </c:pt>
                <c:pt idx="197">
                  <c:v>53.848974561924656</c:v>
                </c:pt>
                <c:pt idx="198">
                  <c:v>53.465854614870594</c:v>
                </c:pt>
                <c:pt idx="199">
                  <c:v>53.126357586782511</c:v>
                </c:pt>
                <c:pt idx="200">
                  <c:v>52.841509459706351</c:v>
                </c:pt>
                <c:pt idx="201">
                  <c:v>52.44742364098984</c:v>
                </c:pt>
                <c:pt idx="202">
                  <c:v>52.196838637497237</c:v>
                </c:pt>
                <c:pt idx="203">
                  <c:v>52.248509977285764</c:v>
                </c:pt>
                <c:pt idx="204">
                  <c:v>51.953802801193447</c:v>
                </c:pt>
                <c:pt idx="205">
                  <c:v>51.676888850520008</c:v>
                </c:pt>
                <c:pt idx="206">
                  <c:v>51.493927744618176</c:v>
                </c:pt>
                <c:pt idx="207">
                  <c:v>51.200670250581453</c:v>
                </c:pt>
                <c:pt idx="208">
                  <c:v>50.878912298107181</c:v>
                </c:pt>
                <c:pt idx="209">
                  <c:v>50.725275740032103</c:v>
                </c:pt>
                <c:pt idx="210">
                  <c:v>50.593011513958523</c:v>
                </c:pt>
                <c:pt idx="211">
                  <c:v>50.394942990892851</c:v>
                </c:pt>
                <c:pt idx="212">
                  <c:v>50.127945250867292</c:v>
                </c:pt>
                <c:pt idx="213">
                  <c:v>49.915172359274202</c:v>
                </c:pt>
                <c:pt idx="214">
                  <c:v>49.766387128594992</c:v>
                </c:pt>
                <c:pt idx="215">
                  <c:v>49.532290031152151</c:v>
                </c:pt>
                <c:pt idx="216">
                  <c:v>49.34889280959549</c:v>
                </c:pt>
                <c:pt idx="217">
                  <c:v>49.141539692201647</c:v>
                </c:pt>
                <c:pt idx="218">
                  <c:v>48.958819201289778</c:v>
                </c:pt>
                <c:pt idx="219">
                  <c:v>48.76698853392795</c:v>
                </c:pt>
                <c:pt idx="220">
                  <c:v>48.589167496563682</c:v>
                </c:pt>
                <c:pt idx="221">
                  <c:v>48.346636953315674</c:v>
                </c:pt>
                <c:pt idx="222">
                  <c:v>48.14799698738868</c:v>
                </c:pt>
                <c:pt idx="223">
                  <c:v>47.927629782744241</c:v>
                </c:pt>
                <c:pt idx="224">
                  <c:v>47.790872132048698</c:v>
                </c:pt>
                <c:pt idx="225">
                  <c:v>47.697168921978296</c:v>
                </c:pt>
                <c:pt idx="226">
                  <c:v>47.382728588720347</c:v>
                </c:pt>
                <c:pt idx="227">
                  <c:v>47.154231722777034</c:v>
                </c:pt>
                <c:pt idx="228">
                  <c:v>47.187959450806893</c:v>
                </c:pt>
                <c:pt idx="229">
                  <c:v>46.917536002365182</c:v>
                </c:pt>
                <c:pt idx="230">
                  <c:v>46.670548129109008</c:v>
                </c:pt>
                <c:pt idx="231">
                  <c:v>46.419436781311418</c:v>
                </c:pt>
                <c:pt idx="232">
                  <c:v>46.100587228428317</c:v>
                </c:pt>
                <c:pt idx="233">
                  <c:v>46.036373995889086</c:v>
                </c:pt>
                <c:pt idx="234">
                  <c:v>45.944773135443192</c:v>
                </c:pt>
                <c:pt idx="235">
                  <c:v>45.736553810393019</c:v>
                </c:pt>
                <c:pt idx="236">
                  <c:v>45.468722945498264</c:v>
                </c:pt>
                <c:pt idx="237">
                  <c:v>45.211075981143871</c:v>
                </c:pt>
                <c:pt idx="238">
                  <c:v>45.042088394857061</c:v>
                </c:pt>
                <c:pt idx="239">
                  <c:v>44.942132301486943</c:v>
                </c:pt>
                <c:pt idx="240">
                  <c:v>44.721322973303067</c:v>
                </c:pt>
                <c:pt idx="241">
                  <c:v>44.453446994083237</c:v>
                </c:pt>
                <c:pt idx="242">
                  <c:v>44.245236704513054</c:v>
                </c:pt>
                <c:pt idx="243">
                  <c:v>44.067340466094514</c:v>
                </c:pt>
                <c:pt idx="244">
                  <c:v>43.893248905883951</c:v>
                </c:pt>
                <c:pt idx="245">
                  <c:v>43.667606305495468</c:v>
                </c:pt>
                <c:pt idx="246">
                  <c:v>43.514496075956643</c:v>
                </c:pt>
                <c:pt idx="247">
                  <c:v>43.493833541618336</c:v>
                </c:pt>
                <c:pt idx="248">
                  <c:v>43.347493535741663</c:v>
                </c:pt>
                <c:pt idx="249">
                  <c:v>43.094845273296286</c:v>
                </c:pt>
                <c:pt idx="250">
                  <c:v>42.869894415379733</c:v>
                </c:pt>
                <c:pt idx="251">
                  <c:v>42.606475781936801</c:v>
                </c:pt>
                <c:pt idx="252">
                  <c:v>42.407619264095722</c:v>
                </c:pt>
                <c:pt idx="253">
                  <c:v>42.49242284174565</c:v>
                </c:pt>
                <c:pt idx="254">
                  <c:v>42.323182608930956</c:v>
                </c:pt>
                <c:pt idx="255">
                  <c:v>41.989586569253312</c:v>
                </c:pt>
                <c:pt idx="256">
                  <c:v>41.824481858286688</c:v>
                </c:pt>
                <c:pt idx="257">
                  <c:v>41.623598176106647</c:v>
                </c:pt>
                <c:pt idx="258">
                  <c:v>41.591488555894735</c:v>
                </c:pt>
                <c:pt idx="259">
                  <c:v>41.946607313913695</c:v>
                </c:pt>
                <c:pt idx="260">
                  <c:v>41.602995815226741</c:v>
                </c:pt>
                <c:pt idx="261">
                  <c:v>41.198229854162818</c:v>
                </c:pt>
                <c:pt idx="262">
                  <c:v>40.804339536111193</c:v>
                </c:pt>
                <c:pt idx="263">
                  <c:v>40.872243155132395</c:v>
                </c:pt>
                <c:pt idx="264">
                  <c:v>40.826517902310627</c:v>
                </c:pt>
                <c:pt idx="265">
                  <c:v>40.230989005859428</c:v>
                </c:pt>
                <c:pt idx="266">
                  <c:v>40.220245693995672</c:v>
                </c:pt>
                <c:pt idx="267">
                  <c:v>40.460755096558053</c:v>
                </c:pt>
                <c:pt idx="268">
                  <c:v>40.086898708351676</c:v>
                </c:pt>
                <c:pt idx="269">
                  <c:v>39.618656387314246</c:v>
                </c:pt>
                <c:pt idx="270">
                  <c:v>39.16865241129306</c:v>
                </c:pt>
                <c:pt idx="271">
                  <c:v>39.620262463594251</c:v>
                </c:pt>
                <c:pt idx="272">
                  <c:v>39.725078919840229</c:v>
                </c:pt>
                <c:pt idx="273">
                  <c:v>39.199387550503658</c:v>
                </c:pt>
                <c:pt idx="274">
                  <c:v>39.105949018499082</c:v>
                </c:pt>
                <c:pt idx="275">
                  <c:v>38.992509639436392</c:v>
                </c:pt>
                <c:pt idx="276">
                  <c:v>38.67175323759367</c:v>
                </c:pt>
                <c:pt idx="277">
                  <c:v>38.436961370083495</c:v>
                </c:pt>
                <c:pt idx="278">
                  <c:v>38.205604230700743</c:v>
                </c:pt>
                <c:pt idx="279">
                  <c:v>37.982590308473007</c:v>
                </c:pt>
                <c:pt idx="280">
                  <c:v>37.641138289504845</c:v>
                </c:pt>
                <c:pt idx="281">
                  <c:v>37.61353412545283</c:v>
                </c:pt>
                <c:pt idx="282">
                  <c:v>37.626602346739773</c:v>
                </c:pt>
                <c:pt idx="283">
                  <c:v>37.379560323678533</c:v>
                </c:pt>
                <c:pt idx="284">
                  <c:v>37.080437920076456</c:v>
                </c:pt>
                <c:pt idx="285">
                  <c:v>36.831052963938212</c:v>
                </c:pt>
                <c:pt idx="286">
                  <c:v>36.570332170288246</c:v>
                </c:pt>
                <c:pt idx="287">
                  <c:v>36.386965035460776</c:v>
                </c:pt>
                <c:pt idx="288">
                  <c:v>36.238937728596504</c:v>
                </c:pt>
                <c:pt idx="289">
                  <c:v>36.036399859753452</c:v>
                </c:pt>
                <c:pt idx="290">
                  <c:v>35.791505300641795</c:v>
                </c:pt>
                <c:pt idx="291">
                  <c:v>35.612048100268325</c:v>
                </c:pt>
                <c:pt idx="292">
                  <c:v>35.429210305803764</c:v>
                </c:pt>
                <c:pt idx="293">
                  <c:v>35.149658657258307</c:v>
                </c:pt>
                <c:pt idx="294">
                  <c:v>34.857474887312001</c:v>
                </c:pt>
                <c:pt idx="295">
                  <c:v>34.637721243796008</c:v>
                </c:pt>
                <c:pt idx="296">
                  <c:v>34.537362117558196</c:v>
                </c:pt>
                <c:pt idx="297">
                  <c:v>34.270550858486246</c:v>
                </c:pt>
                <c:pt idx="298">
                  <c:v>33.981919120220034</c:v>
                </c:pt>
                <c:pt idx="299">
                  <c:v>33.708145148647723</c:v>
                </c:pt>
                <c:pt idx="300">
                  <c:v>33.397004200541986</c:v>
                </c:pt>
                <c:pt idx="301">
                  <c:v>33.202827572507772</c:v>
                </c:pt>
                <c:pt idx="302">
                  <c:v>32.96464910302192</c:v>
                </c:pt>
                <c:pt idx="303">
                  <c:v>32.837245224055472</c:v>
                </c:pt>
                <c:pt idx="304">
                  <c:v>32.657851177429606</c:v>
                </c:pt>
                <c:pt idx="305">
                  <c:v>32.212364704874993</c:v>
                </c:pt>
                <c:pt idx="306">
                  <c:v>31.821202313345523</c:v>
                </c:pt>
                <c:pt idx="307">
                  <c:v>31.29492445778304</c:v>
                </c:pt>
                <c:pt idx="308">
                  <c:v>31.435176994295681</c:v>
                </c:pt>
                <c:pt idx="309">
                  <c:v>31.623990978224924</c:v>
                </c:pt>
                <c:pt idx="310">
                  <c:v>30.875742837795933</c:v>
                </c:pt>
                <c:pt idx="311">
                  <c:v>30.366034097222084</c:v>
                </c:pt>
                <c:pt idx="312">
                  <c:v>30.420066456816336</c:v>
                </c:pt>
                <c:pt idx="313">
                  <c:v>30.517703664416587</c:v>
                </c:pt>
                <c:pt idx="314">
                  <c:v>29.878022524405214</c:v>
                </c:pt>
                <c:pt idx="315">
                  <c:v>29.145880324176218</c:v>
                </c:pt>
                <c:pt idx="316">
                  <c:v>29.603923732846134</c:v>
                </c:pt>
                <c:pt idx="317">
                  <c:v>29.711786927716439</c:v>
                </c:pt>
                <c:pt idx="318">
                  <c:v>29.132655708664863</c:v>
                </c:pt>
                <c:pt idx="319">
                  <c:v>28.738879682339242</c:v>
                </c:pt>
                <c:pt idx="320">
                  <c:v>28.300289740941995</c:v>
                </c:pt>
                <c:pt idx="321">
                  <c:v>27.976754274598701</c:v>
                </c:pt>
                <c:pt idx="322">
                  <c:v>27.753259122391068</c:v>
                </c:pt>
                <c:pt idx="323">
                  <c:v>27.462128025285981</c:v>
                </c:pt>
                <c:pt idx="324">
                  <c:v>27.197509328719956</c:v>
                </c:pt>
                <c:pt idx="325">
                  <c:v>26.881676443500698</c:v>
                </c:pt>
                <c:pt idx="326">
                  <c:v>26.58340520419036</c:v>
                </c:pt>
                <c:pt idx="327">
                  <c:v>26.312064425882639</c:v>
                </c:pt>
                <c:pt idx="328">
                  <c:v>26.021964966138306</c:v>
                </c:pt>
                <c:pt idx="329">
                  <c:v>25.766077460461663</c:v>
                </c:pt>
                <c:pt idx="330">
                  <c:v>25.464603072533865</c:v>
                </c:pt>
                <c:pt idx="331">
                  <c:v>25.176354813915118</c:v>
                </c:pt>
                <c:pt idx="332">
                  <c:v>24.846413066105629</c:v>
                </c:pt>
                <c:pt idx="333">
                  <c:v>24.642005940945733</c:v>
                </c:pt>
                <c:pt idx="334">
                  <c:v>24.313796592680191</c:v>
                </c:pt>
                <c:pt idx="335">
                  <c:v>24.084149303563212</c:v>
                </c:pt>
                <c:pt idx="336">
                  <c:v>23.856879544108068</c:v>
                </c:pt>
                <c:pt idx="337">
                  <c:v>23.486029305825305</c:v>
                </c:pt>
                <c:pt idx="338">
                  <c:v>23.068422193128757</c:v>
                </c:pt>
                <c:pt idx="339">
                  <c:v>22.67775006705919</c:v>
                </c:pt>
                <c:pt idx="340">
                  <c:v>22.686906840094448</c:v>
                </c:pt>
                <c:pt idx="341">
                  <c:v>22.667539107385014</c:v>
                </c:pt>
                <c:pt idx="342">
                  <c:v>22.263693488013764</c:v>
                </c:pt>
                <c:pt idx="343">
                  <c:v>21.820912376934405</c:v>
                </c:pt>
                <c:pt idx="344">
                  <c:v>21.497333294295014</c:v>
                </c:pt>
                <c:pt idx="345">
                  <c:v>21.22922573556523</c:v>
                </c:pt>
                <c:pt idx="346">
                  <c:v>20.886666909719501</c:v>
                </c:pt>
                <c:pt idx="347">
                  <c:v>20.589332553495403</c:v>
                </c:pt>
                <c:pt idx="348">
                  <c:v>20.403178832485079</c:v>
                </c:pt>
                <c:pt idx="349">
                  <c:v>20.020042344037446</c:v>
                </c:pt>
                <c:pt idx="350">
                  <c:v>19.699200239168935</c:v>
                </c:pt>
                <c:pt idx="351">
                  <c:v>19.411558004227615</c:v>
                </c:pt>
                <c:pt idx="352">
                  <c:v>19.12870395870328</c:v>
                </c:pt>
                <c:pt idx="353">
                  <c:v>18.902449295215312</c:v>
                </c:pt>
                <c:pt idx="354">
                  <c:v>18.687962043500818</c:v>
                </c:pt>
                <c:pt idx="355">
                  <c:v>18.43031356534873</c:v>
                </c:pt>
                <c:pt idx="356">
                  <c:v>18.097496516503934</c:v>
                </c:pt>
                <c:pt idx="357">
                  <c:v>17.768825491478722</c:v>
                </c:pt>
                <c:pt idx="358">
                  <c:v>17.407348562376573</c:v>
                </c:pt>
                <c:pt idx="359">
                  <c:v>17.237332366324413</c:v>
                </c:pt>
                <c:pt idx="360">
                  <c:v>17.029768720669818</c:v>
                </c:pt>
                <c:pt idx="361">
                  <c:v>16.733323121380231</c:v>
                </c:pt>
                <c:pt idx="362">
                  <c:v>16.462233475802702</c:v>
                </c:pt>
                <c:pt idx="363">
                  <c:v>16.125184652806364</c:v>
                </c:pt>
                <c:pt idx="364">
                  <c:v>15.812391000297859</c:v>
                </c:pt>
                <c:pt idx="365">
                  <c:v>15.514861140255134</c:v>
                </c:pt>
                <c:pt idx="366">
                  <c:v>15.292445732637507</c:v>
                </c:pt>
                <c:pt idx="367">
                  <c:v>15.093138068391983</c:v>
                </c:pt>
                <c:pt idx="368">
                  <c:v>14.808538081141819</c:v>
                </c:pt>
                <c:pt idx="369">
                  <c:v>14.471666714657207</c:v>
                </c:pt>
                <c:pt idx="370">
                  <c:v>14.236919959895237</c:v>
                </c:pt>
                <c:pt idx="371">
                  <c:v>13.9435301268256</c:v>
                </c:pt>
                <c:pt idx="372">
                  <c:v>13.649989913723644</c:v>
                </c:pt>
                <c:pt idx="373">
                  <c:v>13.368105829342069</c:v>
                </c:pt>
                <c:pt idx="374">
                  <c:v>13.104599966460679</c:v>
                </c:pt>
                <c:pt idx="375">
                  <c:v>12.834510365601364</c:v>
                </c:pt>
                <c:pt idx="376">
                  <c:v>12.672557663696928</c:v>
                </c:pt>
                <c:pt idx="377">
                  <c:v>12.419322910295019</c:v>
                </c:pt>
                <c:pt idx="378">
                  <c:v>12.051467526797436</c:v>
                </c:pt>
                <c:pt idx="379">
                  <c:v>11.930464673580815</c:v>
                </c:pt>
                <c:pt idx="380">
                  <c:v>11.72112500735556</c:v>
                </c:pt>
                <c:pt idx="381">
                  <c:v>11.436340801963963</c:v>
                </c:pt>
                <c:pt idx="382">
                  <c:v>11.179352506755601</c:v>
                </c:pt>
                <c:pt idx="383">
                  <c:v>10.905913891832759</c:v>
                </c:pt>
                <c:pt idx="384">
                  <c:v>10.641817778730553</c:v>
                </c:pt>
                <c:pt idx="385">
                  <c:v>10.377096074538839</c:v>
                </c:pt>
                <c:pt idx="386">
                  <c:v>10.136390420720225</c:v>
                </c:pt>
                <c:pt idx="387">
                  <c:v>9.8843579743311167</c:v>
                </c:pt>
                <c:pt idx="388">
                  <c:v>9.5816572226221357</c:v>
                </c:pt>
                <c:pt idx="389">
                  <c:v>9.335136286572622</c:v>
                </c:pt>
                <c:pt idx="390">
                  <c:v>9.2168749020600487</c:v>
                </c:pt>
                <c:pt idx="391">
                  <c:v>8.9552766387296376</c:v>
                </c:pt>
                <c:pt idx="392">
                  <c:v>8.667616370673267</c:v>
                </c:pt>
                <c:pt idx="393">
                  <c:v>8.4155049734268488</c:v>
                </c:pt>
                <c:pt idx="394">
                  <c:v>8.1847245531211339</c:v>
                </c:pt>
                <c:pt idx="395">
                  <c:v>7.9607068221802901</c:v>
                </c:pt>
                <c:pt idx="396">
                  <c:v>7.8417551837635209</c:v>
                </c:pt>
                <c:pt idx="397">
                  <c:v>7.5925807511554106</c:v>
                </c:pt>
                <c:pt idx="398">
                  <c:v>7.330068915646395</c:v>
                </c:pt>
                <c:pt idx="399">
                  <c:v>7.0637493995639709</c:v>
                </c:pt>
                <c:pt idx="400">
                  <c:v>6.8289251982811496</c:v>
                </c:pt>
                <c:pt idx="401">
                  <c:v>6.6073278705912486</c:v>
                </c:pt>
                <c:pt idx="402">
                  <c:v>6.3910495659795989</c:v>
                </c:pt>
                <c:pt idx="403">
                  <c:v>6.1567020753598101</c:v>
                </c:pt>
                <c:pt idx="404">
                  <c:v>5.9048805404114972</c:v>
                </c:pt>
                <c:pt idx="405">
                  <c:v>5.6678675248489245</c:v>
                </c:pt>
                <c:pt idx="406">
                  <c:v>5.5843271546084603</c:v>
                </c:pt>
                <c:pt idx="407">
                  <c:v>5.2681013963116676</c:v>
                </c:pt>
                <c:pt idx="408">
                  <c:v>5.0637517907335807</c:v>
                </c:pt>
                <c:pt idx="409">
                  <c:v>5.0489568040684887</c:v>
                </c:pt>
                <c:pt idx="410">
                  <c:v>4.7589095939977364</c:v>
                </c:pt>
                <c:pt idx="411">
                  <c:v>4.500530639075186</c:v>
                </c:pt>
                <c:pt idx="412">
                  <c:v>4.2745327503675705</c:v>
                </c:pt>
                <c:pt idx="413">
                  <c:v>4.1518926098315871</c:v>
                </c:pt>
                <c:pt idx="414">
                  <c:v>3.9735941033285624</c:v>
                </c:pt>
                <c:pt idx="415">
                  <c:v>3.7660093985404037</c:v>
                </c:pt>
                <c:pt idx="416">
                  <c:v>3.5588491468573324</c:v>
                </c:pt>
                <c:pt idx="417">
                  <c:v>3.4435108173898694</c:v>
                </c:pt>
                <c:pt idx="418">
                  <c:v>3.1714591044938114</c:v>
                </c:pt>
                <c:pt idx="419">
                  <c:v>3.0131620064155467</c:v>
                </c:pt>
                <c:pt idx="420">
                  <c:v>2.8323622677490028</c:v>
                </c:pt>
                <c:pt idx="421">
                  <c:v>2.6458008179443802</c:v>
                </c:pt>
                <c:pt idx="422">
                  <c:v>2.4087725760999867</c:v>
                </c:pt>
                <c:pt idx="423">
                  <c:v>2.3568747091013025</c:v>
                </c:pt>
                <c:pt idx="424">
                  <c:v>2.2133338728508321</c:v>
                </c:pt>
                <c:pt idx="425">
                  <c:v>2.0495906809927611</c:v>
                </c:pt>
                <c:pt idx="426">
                  <c:v>1.9018780516706877</c:v>
                </c:pt>
                <c:pt idx="427">
                  <c:v>1.7496562116550511</c:v>
                </c:pt>
                <c:pt idx="428">
                  <c:v>1.5906382178842366</c:v>
                </c:pt>
                <c:pt idx="429">
                  <c:v>1.5194957405463729</c:v>
                </c:pt>
                <c:pt idx="430">
                  <c:v>1.3935847847936282</c:v>
                </c:pt>
                <c:pt idx="431">
                  <c:v>1.2991674521715604</c:v>
                </c:pt>
                <c:pt idx="432">
                  <c:v>1.1503283665624637</c:v>
                </c:pt>
                <c:pt idx="433">
                  <c:v>1.0672539940279659</c:v>
                </c:pt>
                <c:pt idx="434">
                  <c:v>0.98418949035063197</c:v>
                </c:pt>
                <c:pt idx="435">
                  <c:v>0.88408986877501505</c:v>
                </c:pt>
                <c:pt idx="436">
                  <c:v>0.82121465757729306</c:v>
                </c:pt>
                <c:pt idx="437">
                  <c:v>0.68687388156486973</c:v>
                </c:pt>
                <c:pt idx="438">
                  <c:v>0.64634529044981881</c:v>
                </c:pt>
                <c:pt idx="439">
                  <c:v>0.59576373724906684</c:v>
                </c:pt>
                <c:pt idx="440">
                  <c:v>0.53543863369645817</c:v>
                </c:pt>
                <c:pt idx="441">
                  <c:v>0.43858600079262572</c:v>
                </c:pt>
                <c:pt idx="442">
                  <c:v>0.39219825727408514</c:v>
                </c:pt>
                <c:pt idx="443">
                  <c:v>0.34041787532611073</c:v>
                </c:pt>
                <c:pt idx="444">
                  <c:v>0.30055958988843767</c:v>
                </c:pt>
                <c:pt idx="445">
                  <c:v>0.27084355584359932</c:v>
                </c:pt>
                <c:pt idx="446">
                  <c:v>0.22513937035513687</c:v>
                </c:pt>
                <c:pt idx="447">
                  <c:v>0.2055407984774334</c:v>
                </c:pt>
                <c:pt idx="448">
                  <c:v>0.17408119936914779</c:v>
                </c:pt>
                <c:pt idx="449">
                  <c:v>0.13223360290809316</c:v>
                </c:pt>
                <c:pt idx="450">
                  <c:v>0.13599346562412656</c:v>
                </c:pt>
                <c:pt idx="451">
                  <c:v>0.11453166887265151</c:v>
                </c:pt>
                <c:pt idx="452">
                  <c:v>0.11652208422722063</c:v>
                </c:pt>
                <c:pt idx="453">
                  <c:v>8.4039891453691312E-2</c:v>
                </c:pt>
                <c:pt idx="454">
                  <c:v>6.254251402273224E-2</c:v>
                </c:pt>
                <c:pt idx="455">
                  <c:v>5.3727638741020559E-2</c:v>
                </c:pt>
                <c:pt idx="456">
                  <c:v>5.4389632155252519E-2</c:v>
                </c:pt>
                <c:pt idx="457">
                  <c:v>3.8972075593937755E-2</c:v>
                </c:pt>
                <c:pt idx="458">
                  <c:v>3.9847168359697066E-2</c:v>
                </c:pt>
                <c:pt idx="459">
                  <c:v>4.4948869915423739E-2</c:v>
                </c:pt>
                <c:pt idx="460">
                  <c:v>2.898028268283501E-2</c:v>
                </c:pt>
                <c:pt idx="461">
                  <c:v>1.4068424756808228E-2</c:v>
                </c:pt>
                <c:pt idx="462">
                  <c:v>1.8902842362248175E-2</c:v>
                </c:pt>
                <c:pt idx="463">
                  <c:v>1.2857271641679661E-2</c:v>
                </c:pt>
                <c:pt idx="464">
                  <c:v>1.7436186203482067E-2</c:v>
                </c:pt>
                <c:pt idx="465">
                  <c:v>9.6959745034283593E-3</c:v>
                </c:pt>
                <c:pt idx="466">
                  <c:v>7.5501315725782147E-3</c:v>
                </c:pt>
                <c:pt idx="467">
                  <c:v>-8.8457836750685283E-3</c:v>
                </c:pt>
                <c:pt idx="468">
                  <c:v>1.4817770602406136E-2</c:v>
                </c:pt>
                <c:pt idx="469">
                  <c:v>1.4484470800322509E-3</c:v>
                </c:pt>
                <c:pt idx="470">
                  <c:v>1.2496057493665594E-2</c:v>
                </c:pt>
                <c:pt idx="471">
                  <c:v>6.1548255039309691E-3</c:v>
                </c:pt>
                <c:pt idx="472">
                  <c:v>1.3236572784901006E-2</c:v>
                </c:pt>
                <c:pt idx="473">
                  <c:v>1.3016490360294279E-2</c:v>
                </c:pt>
                <c:pt idx="474">
                  <c:v>3.0089402012525791E-2</c:v>
                </c:pt>
                <c:pt idx="475">
                  <c:v>1.9687218167728497E-2</c:v>
                </c:pt>
                <c:pt idx="476">
                  <c:v>2.3308598465585768E-2</c:v>
                </c:pt>
                <c:pt idx="477">
                  <c:v>1.460291777958629E-2</c:v>
                </c:pt>
                <c:pt idx="478">
                  <c:v>7.8985360575285976E-3</c:v>
                </c:pt>
                <c:pt idx="479">
                  <c:v>-1.9335977491337019E-3</c:v>
                </c:pt>
                <c:pt idx="480">
                  <c:v>1.9520014797019255E-2</c:v>
                </c:pt>
                <c:pt idx="481">
                  <c:v>7.5866756439537551E-3</c:v>
                </c:pt>
                <c:pt idx="482">
                  <c:v>6.906505652382146E-3</c:v>
                </c:pt>
                <c:pt idx="483">
                  <c:v>2.7364295742776452E-2</c:v>
                </c:pt>
                <c:pt idx="484">
                  <c:v>1.2344288867334387E-2</c:v>
                </c:pt>
                <c:pt idx="485">
                  <c:v>1.3327317629018171E-2</c:v>
                </c:pt>
                <c:pt idx="486">
                  <c:v>2.5571624296279682E-2</c:v>
                </c:pt>
                <c:pt idx="487">
                  <c:v>1.5139327295476799E-2</c:v>
                </c:pt>
                <c:pt idx="488">
                  <c:v>2.5919045582241833E-2</c:v>
                </c:pt>
                <c:pt idx="489">
                  <c:v>1.8349175585743505E-2</c:v>
                </c:pt>
                <c:pt idx="490">
                  <c:v>1.546327189560787E-2</c:v>
                </c:pt>
                <c:pt idx="491">
                  <c:v>2.7468300377702051E-2</c:v>
                </c:pt>
                <c:pt idx="492">
                  <c:v>2.2051945894753573E-2</c:v>
                </c:pt>
                <c:pt idx="493">
                  <c:v>2.3901413091231519E-2</c:v>
                </c:pt>
                <c:pt idx="494">
                  <c:v>8.263398152075491E-3</c:v>
                </c:pt>
                <c:pt idx="495">
                  <c:v>1.8803478431845339E-2</c:v>
                </c:pt>
                <c:pt idx="496">
                  <c:v>2.3730544154015019E-2</c:v>
                </c:pt>
                <c:pt idx="497">
                  <c:v>1.3617728741863063E-2</c:v>
                </c:pt>
                <c:pt idx="498">
                  <c:v>1.3037629058120821E-2</c:v>
                </c:pt>
                <c:pt idx="499">
                  <c:v>1.7390485549872853E-2</c:v>
                </c:pt>
                <c:pt idx="500">
                  <c:v>1.8593637861000756E-2</c:v>
                </c:pt>
                <c:pt idx="501">
                  <c:v>1.8247740969317958E-2</c:v>
                </c:pt>
                <c:pt idx="502">
                  <c:v>1.4081553835916276E-2</c:v>
                </c:pt>
                <c:pt idx="503">
                  <c:v>1.2514850874183763E-2</c:v>
                </c:pt>
                <c:pt idx="504">
                  <c:v>9.0183576325900267E-3</c:v>
                </c:pt>
                <c:pt idx="505">
                  <c:v>1.3465700175968197E-2</c:v>
                </c:pt>
                <c:pt idx="506">
                  <c:v>2.0453937289188338E-2</c:v>
                </c:pt>
                <c:pt idx="507">
                  <c:v>1.1077863652220124E-2</c:v>
                </c:pt>
                <c:pt idx="508">
                  <c:v>1.5498367950105289E-2</c:v>
                </c:pt>
                <c:pt idx="509">
                  <c:v>9.085915113883793E-3</c:v>
                </c:pt>
                <c:pt idx="510">
                  <c:v>1.8039035620595178E-2</c:v>
                </c:pt>
                <c:pt idx="511">
                  <c:v>2.2705939976206999E-2</c:v>
                </c:pt>
                <c:pt idx="512">
                  <c:v>1.5269454971136066E-2</c:v>
                </c:pt>
                <c:pt idx="513">
                  <c:v>1.1637997295213139E-2</c:v>
                </c:pt>
                <c:pt idx="514">
                  <c:v>1.5791747057287503E-2</c:v>
                </c:pt>
                <c:pt idx="515">
                  <c:v>2.0534222921847377E-2</c:v>
                </c:pt>
                <c:pt idx="516">
                  <c:v>1.8711855384801974E-2</c:v>
                </c:pt>
                <c:pt idx="517">
                  <c:v>1.8322751490070021E-2</c:v>
                </c:pt>
                <c:pt idx="518">
                  <c:v>1.6916038250925268E-2</c:v>
                </c:pt>
                <c:pt idx="519">
                  <c:v>1.8344175086199725E-2</c:v>
                </c:pt>
                <c:pt idx="520">
                  <c:v>1.360035841159915E-2</c:v>
                </c:pt>
                <c:pt idx="521">
                  <c:v>2.5032265888286526E-2</c:v>
                </c:pt>
                <c:pt idx="522">
                  <c:v>1.4431650855494416E-2</c:v>
                </c:pt>
                <c:pt idx="523">
                  <c:v>1.9752898806371339E-2</c:v>
                </c:pt>
                <c:pt idx="524">
                  <c:v>1.0880434762294465E-2</c:v>
                </c:pt>
                <c:pt idx="525">
                  <c:v>1.7313818492917601E-2</c:v>
                </c:pt>
                <c:pt idx="526">
                  <c:v>1.6259678292898514E-2</c:v>
                </c:pt>
                <c:pt idx="527">
                  <c:v>1.4282760641368155E-2</c:v>
                </c:pt>
                <c:pt idx="528">
                  <c:v>1.1391677273232139E-2</c:v>
                </c:pt>
                <c:pt idx="529">
                  <c:v>1.439431081667561E-2</c:v>
                </c:pt>
                <c:pt idx="530">
                  <c:v>1.0399947191356618E-2</c:v>
                </c:pt>
                <c:pt idx="531">
                  <c:v>9.4903590302567314E-3</c:v>
                </c:pt>
                <c:pt idx="532">
                  <c:v>2.281285532872649E-2</c:v>
                </c:pt>
                <c:pt idx="533">
                  <c:v>1.8618547875141687E-2</c:v>
                </c:pt>
                <c:pt idx="534">
                  <c:v>1.0076296307400284E-2</c:v>
                </c:pt>
                <c:pt idx="535">
                  <c:v>2.3987810950154408E-2</c:v>
                </c:pt>
                <c:pt idx="536">
                  <c:v>1.7392096593301543E-2</c:v>
                </c:pt>
                <c:pt idx="537">
                  <c:v>1.5486089177470283E-2</c:v>
                </c:pt>
                <c:pt idx="538">
                  <c:v>1.8792277590396853E-2</c:v>
                </c:pt>
                <c:pt idx="539">
                  <c:v>1.879454067064542E-2</c:v>
                </c:pt>
                <c:pt idx="540">
                  <c:v>2.2626332824521329E-2</c:v>
                </c:pt>
                <c:pt idx="541">
                  <c:v>1.0040103960611797E-2</c:v>
                </c:pt>
                <c:pt idx="542">
                  <c:v>1.8950212782021688E-2</c:v>
                </c:pt>
                <c:pt idx="543">
                  <c:v>2.2802811722541297E-2</c:v>
                </c:pt>
                <c:pt idx="544">
                  <c:v>1.5725713957658108E-2</c:v>
                </c:pt>
                <c:pt idx="545">
                  <c:v>1.4610213671075073E-2</c:v>
                </c:pt>
                <c:pt idx="546">
                  <c:v>1.7106978221799286E-2</c:v>
                </c:pt>
                <c:pt idx="547">
                  <c:v>9.9016039271918738E-3</c:v>
                </c:pt>
                <c:pt idx="548">
                  <c:v>1.8231784879321086E-2</c:v>
                </c:pt>
                <c:pt idx="549">
                  <c:v>1.428683447280639E-2</c:v>
                </c:pt>
                <c:pt idx="550">
                  <c:v>2.3120827677493423E-2</c:v>
                </c:pt>
                <c:pt idx="551">
                  <c:v>2.0566396500011928E-2</c:v>
                </c:pt>
                <c:pt idx="552">
                  <c:v>1.5324594164414715E-2</c:v>
                </c:pt>
                <c:pt idx="553">
                  <c:v>1.5895714966850261E-2</c:v>
                </c:pt>
                <c:pt idx="554">
                  <c:v>1.3679375199529182E-2</c:v>
                </c:pt>
                <c:pt idx="555">
                  <c:v>1.9019788090991752E-2</c:v>
                </c:pt>
                <c:pt idx="556">
                  <c:v>1.9459566694723204E-2</c:v>
                </c:pt>
                <c:pt idx="557">
                  <c:v>1.5649328859715494E-2</c:v>
                </c:pt>
                <c:pt idx="558">
                  <c:v>1.2161942998776583E-2</c:v>
                </c:pt>
                <c:pt idx="559">
                  <c:v>1.0886465473706157E-2</c:v>
                </c:pt>
                <c:pt idx="560">
                  <c:v>1.4689079195924127E-2</c:v>
                </c:pt>
                <c:pt idx="561">
                  <c:v>1.7864192712128423E-2</c:v>
                </c:pt>
                <c:pt idx="562">
                  <c:v>1.5858452757732348E-2</c:v>
                </c:pt>
                <c:pt idx="563">
                  <c:v>1.5584679159878836E-2</c:v>
                </c:pt>
                <c:pt idx="564">
                  <c:v>1.9249883275001881E-2</c:v>
                </c:pt>
                <c:pt idx="565">
                  <c:v>1.0699047138716007E-2</c:v>
                </c:pt>
                <c:pt idx="566">
                  <c:v>1.2298519195588366E-2</c:v>
                </c:pt>
                <c:pt idx="567">
                  <c:v>1.2563820575493243E-2</c:v>
                </c:pt>
                <c:pt idx="568">
                  <c:v>1.3347553152564027E-2</c:v>
                </c:pt>
                <c:pt idx="569">
                  <c:v>1.7837159139426524E-2</c:v>
                </c:pt>
                <c:pt idx="570">
                  <c:v>1.858216240718907E-2</c:v>
                </c:pt>
                <c:pt idx="571">
                  <c:v>7.47391609566738E-3</c:v>
                </c:pt>
                <c:pt idx="572">
                  <c:v>2.1062361408233594E-2</c:v>
                </c:pt>
                <c:pt idx="573">
                  <c:v>2.2220742679455844E-2</c:v>
                </c:pt>
                <c:pt idx="574">
                  <c:v>1.6869640020415504E-2</c:v>
                </c:pt>
                <c:pt idx="575">
                  <c:v>1.20020435947207E-2</c:v>
                </c:pt>
                <c:pt idx="576">
                  <c:v>1.7745660917618131E-2</c:v>
                </c:pt>
                <c:pt idx="577">
                  <c:v>2.3099603808047164E-2</c:v>
                </c:pt>
                <c:pt idx="578">
                  <c:v>2.2655094901891853E-2</c:v>
                </c:pt>
                <c:pt idx="579">
                  <c:v>2.4751030439410637E-2</c:v>
                </c:pt>
                <c:pt idx="580">
                  <c:v>3.0907963359457769E-2</c:v>
                </c:pt>
                <c:pt idx="581">
                  <c:v>2.3327651785667595E-2</c:v>
                </c:pt>
                <c:pt idx="582">
                  <c:v>2.1310210222391622E-2</c:v>
                </c:pt>
                <c:pt idx="583">
                  <c:v>1.880430964869869E-2</c:v>
                </c:pt>
                <c:pt idx="584">
                  <c:v>2.1276838284126385E-2</c:v>
                </c:pt>
                <c:pt idx="585">
                  <c:v>2.003309596348412E-2</c:v>
                </c:pt>
                <c:pt idx="586">
                  <c:v>1.7574154608496935E-2</c:v>
                </c:pt>
                <c:pt idx="587">
                  <c:v>1.9047453138094833E-2</c:v>
                </c:pt>
                <c:pt idx="588">
                  <c:v>1.7053632164466492E-2</c:v>
                </c:pt>
                <c:pt idx="589">
                  <c:v>2.6803781002790468E-2</c:v>
                </c:pt>
                <c:pt idx="590">
                  <c:v>1.732040799121113E-2</c:v>
                </c:pt>
                <c:pt idx="591">
                  <c:v>1.6979367693678683E-2</c:v>
                </c:pt>
                <c:pt idx="592">
                  <c:v>2.1814823582997384E-2</c:v>
                </c:pt>
                <c:pt idx="593">
                  <c:v>2.5920663942359382E-2</c:v>
                </c:pt>
                <c:pt idx="594">
                  <c:v>2.3512251924486752E-2</c:v>
                </c:pt>
                <c:pt idx="595">
                  <c:v>3.243351826434733E-2</c:v>
                </c:pt>
                <c:pt idx="596">
                  <c:v>3.8177258211165584E-2</c:v>
                </c:pt>
                <c:pt idx="597">
                  <c:v>3.1038537477710522E-2</c:v>
                </c:pt>
                <c:pt idx="598">
                  <c:v>3.4642231698642049E-2</c:v>
                </c:pt>
                <c:pt idx="599">
                  <c:v>1.8381819119248872E-2</c:v>
                </c:pt>
                <c:pt idx="600">
                  <c:v>3.3295152974375658E-2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A5E-4D82-9A8D-BABBBECAADF6}"/>
            </c:ext>
          </c:extLst>
        </c:ser>
        <c:ser>
          <c:idx val="4"/>
          <c:order val="4"/>
          <c:tx>
            <c:v>Kumho GP125 - 1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99.914073578137831</c:v>
                </c:pt>
                <c:pt idx="2">
                  <c:v>100.04391882300514</c:v>
                </c:pt>
                <c:pt idx="3">
                  <c:v>99.938367844155579</c:v>
                </c:pt>
                <c:pt idx="4">
                  <c:v>100.12488985295707</c:v>
                </c:pt>
                <c:pt idx="5">
                  <c:v>99.931067745260563</c:v>
                </c:pt>
                <c:pt idx="6">
                  <c:v>100.09074390502364</c:v>
                </c:pt>
                <c:pt idx="7">
                  <c:v>100.09554167033313</c:v>
                </c:pt>
                <c:pt idx="8">
                  <c:v>99.98019811147266</c:v>
                </c:pt>
                <c:pt idx="9">
                  <c:v>100.02056047703506</c:v>
                </c:pt>
                <c:pt idx="10">
                  <c:v>99.982690592588568</c:v>
                </c:pt>
                <c:pt idx="11">
                  <c:v>100.01266926870268</c:v>
                </c:pt>
                <c:pt idx="12">
                  <c:v>99.988177979118618</c:v>
                </c:pt>
                <c:pt idx="13">
                  <c:v>99.943835525746437</c:v>
                </c:pt>
                <c:pt idx="14">
                  <c:v>99.877021384103855</c:v>
                </c:pt>
                <c:pt idx="15">
                  <c:v>99.822915921042352</c:v>
                </c:pt>
                <c:pt idx="16">
                  <c:v>99.969016449463851</c:v>
                </c:pt>
                <c:pt idx="17">
                  <c:v>99.866696809473126</c:v>
                </c:pt>
                <c:pt idx="18">
                  <c:v>99.857850001979486</c:v>
                </c:pt>
                <c:pt idx="19">
                  <c:v>99.757421894110493</c:v>
                </c:pt>
                <c:pt idx="20">
                  <c:v>99.719591419542382</c:v>
                </c:pt>
                <c:pt idx="21">
                  <c:v>99.601784936974795</c:v>
                </c:pt>
                <c:pt idx="22">
                  <c:v>99.499356932731317</c:v>
                </c:pt>
                <c:pt idx="23">
                  <c:v>99.609360879192892</c:v>
                </c:pt>
                <c:pt idx="24">
                  <c:v>99.418385915692198</c:v>
                </c:pt>
                <c:pt idx="25">
                  <c:v>99.400101178354703</c:v>
                </c:pt>
                <c:pt idx="26">
                  <c:v>99.244651392315731</c:v>
                </c:pt>
                <c:pt idx="27">
                  <c:v>99.1563901288512</c:v>
                </c:pt>
                <c:pt idx="28">
                  <c:v>99.07076910772092</c:v>
                </c:pt>
                <c:pt idx="29">
                  <c:v>98.936766456416706</c:v>
                </c:pt>
                <c:pt idx="30">
                  <c:v>98.64783614831093</c:v>
                </c:pt>
                <c:pt idx="31">
                  <c:v>98.604114361784937</c:v>
                </c:pt>
                <c:pt idx="32">
                  <c:v>98.557634103289487</c:v>
                </c:pt>
                <c:pt idx="33">
                  <c:v>98.188451956773946</c:v>
                </c:pt>
                <c:pt idx="34">
                  <c:v>98.190136587034146</c:v>
                </c:pt>
                <c:pt idx="35">
                  <c:v>98.130100402136335</c:v>
                </c:pt>
                <c:pt idx="36">
                  <c:v>97.906565609179239</c:v>
                </c:pt>
                <c:pt idx="37">
                  <c:v>97.627427893997179</c:v>
                </c:pt>
                <c:pt idx="38">
                  <c:v>97.566436097025331</c:v>
                </c:pt>
                <c:pt idx="39">
                  <c:v>97.443152067484476</c:v>
                </c:pt>
                <c:pt idx="40">
                  <c:v>97.455043055653036</c:v>
                </c:pt>
                <c:pt idx="41">
                  <c:v>97.297652488057167</c:v>
                </c:pt>
                <c:pt idx="42">
                  <c:v>97.394750732371349</c:v>
                </c:pt>
                <c:pt idx="43">
                  <c:v>97.308341578237346</c:v>
                </c:pt>
                <c:pt idx="44">
                  <c:v>97.413646271172595</c:v>
                </c:pt>
                <c:pt idx="45">
                  <c:v>97.409153893682216</c:v>
                </c:pt>
                <c:pt idx="46">
                  <c:v>97.440610336933389</c:v>
                </c:pt>
                <c:pt idx="47">
                  <c:v>97.593735120926794</c:v>
                </c:pt>
                <c:pt idx="48">
                  <c:v>97.665800215654698</c:v>
                </c:pt>
                <c:pt idx="49">
                  <c:v>97.768701086787615</c:v>
                </c:pt>
                <c:pt idx="50">
                  <c:v>97.861809390822401</c:v>
                </c:pt>
                <c:pt idx="51">
                  <c:v>97.901048665240424</c:v>
                </c:pt>
                <c:pt idx="52">
                  <c:v>98.06645849744784</c:v>
                </c:pt>
                <c:pt idx="53">
                  <c:v>98.040952480972123</c:v>
                </c:pt>
                <c:pt idx="54">
                  <c:v>97.996895736305447</c:v>
                </c:pt>
                <c:pt idx="55">
                  <c:v>98.127489704298071</c:v>
                </c:pt>
                <c:pt idx="56">
                  <c:v>98.283973922167874</c:v>
                </c:pt>
                <c:pt idx="57">
                  <c:v>98.153379941262457</c:v>
                </c:pt>
                <c:pt idx="58">
                  <c:v>98.301953245860673</c:v>
                </c:pt>
                <c:pt idx="59">
                  <c:v>98.202382238282567</c:v>
                </c:pt>
                <c:pt idx="60">
                  <c:v>98.243355405308748</c:v>
                </c:pt>
                <c:pt idx="61">
                  <c:v>98.255709420809964</c:v>
                </c:pt>
                <c:pt idx="62">
                  <c:v>98.285244787443418</c:v>
                </c:pt>
                <c:pt idx="63">
                  <c:v>98.311233536190954</c:v>
                </c:pt>
                <c:pt idx="64">
                  <c:v>98.306948047649286</c:v>
                </c:pt>
                <c:pt idx="65">
                  <c:v>98.264369057206878</c:v>
                </c:pt>
                <c:pt idx="66">
                  <c:v>98.256241415429756</c:v>
                </c:pt>
                <c:pt idx="67">
                  <c:v>98.172541470917196</c:v>
                </c:pt>
                <c:pt idx="68">
                  <c:v>98.101579775307314</c:v>
                </c:pt>
                <c:pt idx="69">
                  <c:v>98.035711380356389</c:v>
                </c:pt>
                <c:pt idx="70">
                  <c:v>97.937322578740293</c:v>
                </c:pt>
                <c:pt idx="71">
                  <c:v>97.940287939658432</c:v>
                </c:pt>
                <c:pt idx="72">
                  <c:v>97.730338617599685</c:v>
                </c:pt>
                <c:pt idx="73">
                  <c:v>97.583893278567899</c:v>
                </c:pt>
                <c:pt idx="74">
                  <c:v>97.326232242616584</c:v>
                </c:pt>
                <c:pt idx="75">
                  <c:v>97.044040494289987</c:v>
                </c:pt>
                <c:pt idx="76">
                  <c:v>96.689113734954148</c:v>
                </c:pt>
                <c:pt idx="77">
                  <c:v>96.221995961685508</c:v>
                </c:pt>
                <c:pt idx="78">
                  <c:v>95.665740119722258</c:v>
                </c:pt>
                <c:pt idx="79">
                  <c:v>94.898599048565401</c:v>
                </c:pt>
                <c:pt idx="80">
                  <c:v>94.158185596811805</c:v>
                </c:pt>
                <c:pt idx="81">
                  <c:v>93.341973261347647</c:v>
                </c:pt>
                <c:pt idx="82">
                  <c:v>92.6585813841385</c:v>
                </c:pt>
                <c:pt idx="83">
                  <c:v>92.22068372430185</c:v>
                </c:pt>
                <c:pt idx="84">
                  <c:v>91.93430501212957</c:v>
                </c:pt>
                <c:pt idx="85">
                  <c:v>91.883687039223616</c:v>
                </c:pt>
                <c:pt idx="86">
                  <c:v>92.034516378580236</c:v>
                </c:pt>
                <c:pt idx="87">
                  <c:v>92.438041509508352</c:v>
                </c:pt>
                <c:pt idx="88">
                  <c:v>92.789736904159753</c:v>
                </c:pt>
                <c:pt idx="89">
                  <c:v>93.326052935934115</c:v>
                </c:pt>
                <c:pt idx="90">
                  <c:v>93.738621923747814</c:v>
                </c:pt>
                <c:pt idx="91">
                  <c:v>94.126453310237522</c:v>
                </c:pt>
                <c:pt idx="92">
                  <c:v>94.384271985702384</c:v>
                </c:pt>
                <c:pt idx="93">
                  <c:v>94.755513130497221</c:v>
                </c:pt>
                <c:pt idx="94">
                  <c:v>94.972072930230397</c:v>
                </c:pt>
                <c:pt idx="95">
                  <c:v>95.163737514951649</c:v>
                </c:pt>
                <c:pt idx="96">
                  <c:v>95.307000764559774</c:v>
                </c:pt>
                <c:pt idx="97">
                  <c:v>95.400414469326464</c:v>
                </c:pt>
                <c:pt idx="98">
                  <c:v>95.44008721366832</c:v>
                </c:pt>
                <c:pt idx="99">
                  <c:v>95.508714067675854</c:v>
                </c:pt>
                <c:pt idx="100">
                  <c:v>95.518004210475738</c:v>
                </c:pt>
                <c:pt idx="101">
                  <c:v>95.470115152130404</c:v>
                </c:pt>
                <c:pt idx="102">
                  <c:v>95.436974078619016</c:v>
                </c:pt>
                <c:pt idx="103">
                  <c:v>95.404985640748038</c:v>
                </c:pt>
                <c:pt idx="104">
                  <c:v>95.316645557526741</c:v>
                </c:pt>
                <c:pt idx="105">
                  <c:v>95.206976569205835</c:v>
                </c:pt>
                <c:pt idx="106">
                  <c:v>95.150023961948548</c:v>
                </c:pt>
                <c:pt idx="107">
                  <c:v>94.981796542954129</c:v>
                </c:pt>
                <c:pt idx="108">
                  <c:v>94.906194695722689</c:v>
                </c:pt>
                <c:pt idx="109">
                  <c:v>94.792151559546539</c:v>
                </c:pt>
                <c:pt idx="110">
                  <c:v>94.572458919824882</c:v>
                </c:pt>
                <c:pt idx="111">
                  <c:v>94.396970811813858</c:v>
                </c:pt>
                <c:pt idx="112">
                  <c:v>94.321063550937723</c:v>
                </c:pt>
                <c:pt idx="113">
                  <c:v>93.968363281864285</c:v>
                </c:pt>
                <c:pt idx="114">
                  <c:v>93.873550629717286</c:v>
                </c:pt>
                <c:pt idx="115">
                  <c:v>93.667443473806784</c:v>
                </c:pt>
                <c:pt idx="116">
                  <c:v>93.348623161813265</c:v>
                </c:pt>
                <c:pt idx="117">
                  <c:v>93.257366967108993</c:v>
                </c:pt>
                <c:pt idx="118">
                  <c:v>92.91572029085242</c:v>
                </c:pt>
                <c:pt idx="119">
                  <c:v>92.670994514457291</c:v>
                </c:pt>
                <c:pt idx="120">
                  <c:v>92.425776153320726</c:v>
                </c:pt>
                <c:pt idx="121">
                  <c:v>92.189000687162746</c:v>
                </c:pt>
                <c:pt idx="122">
                  <c:v>91.840832192545307</c:v>
                </c:pt>
                <c:pt idx="123">
                  <c:v>91.592717437777765</c:v>
                </c:pt>
                <c:pt idx="124">
                  <c:v>91.182739455775945</c:v>
                </c:pt>
                <c:pt idx="125">
                  <c:v>90.880617736817271</c:v>
                </c:pt>
                <c:pt idx="126">
                  <c:v>90.551098495086762</c:v>
                </c:pt>
                <c:pt idx="127">
                  <c:v>90.095605706220397</c:v>
                </c:pt>
                <c:pt idx="128">
                  <c:v>89.823541496045394</c:v>
                </c:pt>
                <c:pt idx="129">
                  <c:v>89.4441037421863</c:v>
                </c:pt>
                <c:pt idx="130">
                  <c:v>89.028924069447129</c:v>
                </c:pt>
                <c:pt idx="131">
                  <c:v>88.668263624754132</c:v>
                </c:pt>
                <c:pt idx="132">
                  <c:v>88.074876769000113</c:v>
                </c:pt>
                <c:pt idx="133">
                  <c:v>87.670327058710768</c:v>
                </c:pt>
                <c:pt idx="134">
                  <c:v>87.311036016902079</c:v>
                </c:pt>
                <c:pt idx="135">
                  <c:v>86.852045872497726</c:v>
                </c:pt>
                <c:pt idx="136">
                  <c:v>86.343728338314989</c:v>
                </c:pt>
                <c:pt idx="137">
                  <c:v>85.808220157396335</c:v>
                </c:pt>
                <c:pt idx="138">
                  <c:v>85.294297007048385</c:v>
                </c:pt>
                <c:pt idx="139">
                  <c:v>84.759113918888005</c:v>
                </c:pt>
                <c:pt idx="140">
                  <c:v>84.244895233190562</c:v>
                </c:pt>
                <c:pt idx="141">
                  <c:v>83.666817888473474</c:v>
                </c:pt>
                <c:pt idx="142">
                  <c:v>83.103468836563962</c:v>
                </c:pt>
                <c:pt idx="143">
                  <c:v>82.530484818331473</c:v>
                </c:pt>
                <c:pt idx="144">
                  <c:v>81.966588986641327</c:v>
                </c:pt>
                <c:pt idx="145">
                  <c:v>81.303639369744928</c:v>
                </c:pt>
                <c:pt idx="146">
                  <c:v>80.679544793865048</c:v>
                </c:pt>
                <c:pt idx="147">
                  <c:v>79.963538905073165</c:v>
                </c:pt>
                <c:pt idx="148">
                  <c:v>79.394628566655214</c:v>
                </c:pt>
                <c:pt idx="149">
                  <c:v>78.771430500944632</c:v>
                </c:pt>
                <c:pt idx="150">
                  <c:v>78.105889878236326</c:v>
                </c:pt>
                <c:pt idx="151">
                  <c:v>77.42499048214313</c:v>
                </c:pt>
                <c:pt idx="152">
                  <c:v>76.673410153541511</c:v>
                </c:pt>
                <c:pt idx="153">
                  <c:v>76.01967184677541</c:v>
                </c:pt>
                <c:pt idx="154">
                  <c:v>75.270263813397037</c:v>
                </c:pt>
                <c:pt idx="155">
                  <c:v>74.618146115207963</c:v>
                </c:pt>
                <c:pt idx="156">
                  <c:v>73.919429941801098</c:v>
                </c:pt>
                <c:pt idx="157">
                  <c:v>73.193473846397538</c:v>
                </c:pt>
                <c:pt idx="158">
                  <c:v>72.533499429976075</c:v>
                </c:pt>
                <c:pt idx="159">
                  <c:v>71.8039573326338</c:v>
                </c:pt>
                <c:pt idx="160">
                  <c:v>70.956086597660928</c:v>
                </c:pt>
                <c:pt idx="161">
                  <c:v>70.314835308279171</c:v>
                </c:pt>
                <c:pt idx="162">
                  <c:v>69.578298512773799</c:v>
                </c:pt>
                <c:pt idx="163">
                  <c:v>68.909314729566745</c:v>
                </c:pt>
                <c:pt idx="164">
                  <c:v>68.14970525805839</c:v>
                </c:pt>
                <c:pt idx="165">
                  <c:v>67.404193572954625</c:v>
                </c:pt>
                <c:pt idx="166">
                  <c:v>66.626516118439923</c:v>
                </c:pt>
                <c:pt idx="167">
                  <c:v>65.88949657774991</c:v>
                </c:pt>
                <c:pt idx="168">
                  <c:v>65.194716149583243</c:v>
                </c:pt>
                <c:pt idx="169">
                  <c:v>64.44109651472877</c:v>
                </c:pt>
                <c:pt idx="170">
                  <c:v>63.709037298640197</c:v>
                </c:pt>
                <c:pt idx="171">
                  <c:v>62.909789572889977</c:v>
                </c:pt>
                <c:pt idx="172">
                  <c:v>62.323003342340805</c:v>
                </c:pt>
                <c:pt idx="173">
                  <c:v>61.635734834709069</c:v>
                </c:pt>
                <c:pt idx="174">
                  <c:v>60.924176980837991</c:v>
                </c:pt>
                <c:pt idx="175">
                  <c:v>60.183290649282164</c:v>
                </c:pt>
                <c:pt idx="176">
                  <c:v>59.595529114632548</c:v>
                </c:pt>
                <c:pt idx="177">
                  <c:v>58.974769334998683</c:v>
                </c:pt>
                <c:pt idx="178">
                  <c:v>58.318691266851815</c:v>
                </c:pt>
                <c:pt idx="179">
                  <c:v>57.636166329490379</c:v>
                </c:pt>
                <c:pt idx="180">
                  <c:v>57.010594012299038</c:v>
                </c:pt>
                <c:pt idx="181">
                  <c:v>56.421137982006833</c:v>
                </c:pt>
                <c:pt idx="182">
                  <c:v>55.877039119065635</c:v>
                </c:pt>
                <c:pt idx="183">
                  <c:v>55.248609805208915</c:v>
                </c:pt>
                <c:pt idx="184">
                  <c:v>54.683457880491225</c:v>
                </c:pt>
                <c:pt idx="185">
                  <c:v>54.048043720940989</c:v>
                </c:pt>
                <c:pt idx="186">
                  <c:v>53.437317900366764</c:v>
                </c:pt>
                <c:pt idx="187">
                  <c:v>52.870880338125531</c:v>
                </c:pt>
                <c:pt idx="188">
                  <c:v>52.237165593996295</c:v>
                </c:pt>
                <c:pt idx="189">
                  <c:v>51.718750079070745</c:v>
                </c:pt>
                <c:pt idx="190">
                  <c:v>51.285270896746113</c:v>
                </c:pt>
                <c:pt idx="191">
                  <c:v>50.855067395849908</c:v>
                </c:pt>
                <c:pt idx="192">
                  <c:v>50.377472341128204</c:v>
                </c:pt>
                <c:pt idx="193">
                  <c:v>49.95722889931325</c:v>
                </c:pt>
                <c:pt idx="194">
                  <c:v>49.629527276813292</c:v>
                </c:pt>
                <c:pt idx="195">
                  <c:v>49.31910059745038</c:v>
                </c:pt>
                <c:pt idx="196">
                  <c:v>49.014205647187104</c:v>
                </c:pt>
                <c:pt idx="197">
                  <c:v>48.693577542607024</c:v>
                </c:pt>
                <c:pt idx="198">
                  <c:v>48.423222600322624</c:v>
                </c:pt>
                <c:pt idx="199">
                  <c:v>48.075359506437067</c:v>
                </c:pt>
                <c:pt idx="200">
                  <c:v>47.906866083676341</c:v>
                </c:pt>
                <c:pt idx="201">
                  <c:v>47.611428742370485</c:v>
                </c:pt>
                <c:pt idx="202">
                  <c:v>47.413813743786548</c:v>
                </c:pt>
                <c:pt idx="203">
                  <c:v>47.23158707599633</c:v>
                </c:pt>
                <c:pt idx="204">
                  <c:v>47.046089646556069</c:v>
                </c:pt>
                <c:pt idx="205">
                  <c:v>46.860104552152784</c:v>
                </c:pt>
                <c:pt idx="206">
                  <c:v>46.740327743532298</c:v>
                </c:pt>
                <c:pt idx="207">
                  <c:v>46.61520145713051</c:v>
                </c:pt>
                <c:pt idx="208">
                  <c:v>46.489464356352144</c:v>
                </c:pt>
                <c:pt idx="209">
                  <c:v>46.46249537081296</c:v>
                </c:pt>
                <c:pt idx="210">
                  <c:v>46.365973450775378</c:v>
                </c:pt>
                <c:pt idx="211">
                  <c:v>46.353294329603095</c:v>
                </c:pt>
                <c:pt idx="212">
                  <c:v>46.257452191229277</c:v>
                </c:pt>
                <c:pt idx="213">
                  <c:v>46.294125097465795</c:v>
                </c:pt>
                <c:pt idx="214">
                  <c:v>46.285155127645794</c:v>
                </c:pt>
                <c:pt idx="215">
                  <c:v>46.307764750490534</c:v>
                </c:pt>
                <c:pt idx="216">
                  <c:v>46.275988134259464</c:v>
                </c:pt>
                <c:pt idx="217">
                  <c:v>46.297932773514042</c:v>
                </c:pt>
                <c:pt idx="218">
                  <c:v>46.327551866769873</c:v>
                </c:pt>
                <c:pt idx="219">
                  <c:v>46.34210281512469</c:v>
                </c:pt>
                <c:pt idx="220">
                  <c:v>46.377603367868829</c:v>
                </c:pt>
                <c:pt idx="221">
                  <c:v>46.414951123077913</c:v>
                </c:pt>
                <c:pt idx="222">
                  <c:v>46.440373400018451</c:v>
                </c:pt>
                <c:pt idx="223">
                  <c:v>46.446717886839387</c:v>
                </c:pt>
                <c:pt idx="224">
                  <c:v>46.486011343383772</c:v>
                </c:pt>
                <c:pt idx="225">
                  <c:v>46.495454180093205</c:v>
                </c:pt>
                <c:pt idx="226">
                  <c:v>46.523945262426246</c:v>
                </c:pt>
                <c:pt idx="227">
                  <c:v>46.514472868308026</c:v>
                </c:pt>
                <c:pt idx="228">
                  <c:v>46.546840593976484</c:v>
                </c:pt>
                <c:pt idx="229">
                  <c:v>46.54879122800299</c:v>
                </c:pt>
                <c:pt idx="230">
                  <c:v>46.614467506253177</c:v>
                </c:pt>
                <c:pt idx="231">
                  <c:v>46.640490732187892</c:v>
                </c:pt>
                <c:pt idx="232">
                  <c:v>46.672011210035052</c:v>
                </c:pt>
                <c:pt idx="233">
                  <c:v>46.684586886732966</c:v>
                </c:pt>
                <c:pt idx="234">
                  <c:v>46.71295481965246</c:v>
                </c:pt>
                <c:pt idx="235">
                  <c:v>46.804654336750161</c:v>
                </c:pt>
                <c:pt idx="236">
                  <c:v>46.849238143345467</c:v>
                </c:pt>
                <c:pt idx="237">
                  <c:v>46.947247657164112</c:v>
                </c:pt>
                <c:pt idx="238">
                  <c:v>47.0252483935067</c:v>
                </c:pt>
                <c:pt idx="239">
                  <c:v>47.131863361595883</c:v>
                </c:pt>
                <c:pt idx="240">
                  <c:v>47.195426459440426</c:v>
                </c:pt>
                <c:pt idx="241">
                  <c:v>47.336926246118765</c:v>
                </c:pt>
                <c:pt idx="242">
                  <c:v>47.470121059480071</c:v>
                </c:pt>
                <c:pt idx="243">
                  <c:v>47.661278287211914</c:v>
                </c:pt>
                <c:pt idx="244">
                  <c:v>47.786094240190607</c:v>
                </c:pt>
                <c:pt idx="245">
                  <c:v>47.98669923732308</c:v>
                </c:pt>
                <c:pt idx="246">
                  <c:v>48.132065814867246</c:v>
                </c:pt>
                <c:pt idx="247">
                  <c:v>48.408257886983165</c:v>
                </c:pt>
                <c:pt idx="248">
                  <c:v>48.635260478069419</c:v>
                </c:pt>
                <c:pt idx="249">
                  <c:v>48.870297118928015</c:v>
                </c:pt>
                <c:pt idx="250">
                  <c:v>49.107299166061104</c:v>
                </c:pt>
                <c:pt idx="251">
                  <c:v>49.409012026900726</c:v>
                </c:pt>
                <c:pt idx="252">
                  <c:v>49.72087706352233</c:v>
                </c:pt>
                <c:pt idx="253">
                  <c:v>50.045229104615473</c:v>
                </c:pt>
                <c:pt idx="254">
                  <c:v>50.386644267205739</c:v>
                </c:pt>
                <c:pt idx="255">
                  <c:v>50.746925411188471</c:v>
                </c:pt>
                <c:pt idx="256">
                  <c:v>51.142554414005801</c:v>
                </c:pt>
                <c:pt idx="257">
                  <c:v>51.458754188604253</c:v>
                </c:pt>
                <c:pt idx="258">
                  <c:v>51.842083358046771</c:v>
                </c:pt>
                <c:pt idx="259">
                  <c:v>52.197926319578286</c:v>
                </c:pt>
                <c:pt idx="260">
                  <c:v>52.627652007981062</c:v>
                </c:pt>
                <c:pt idx="261">
                  <c:v>53.025000131158578</c:v>
                </c:pt>
                <c:pt idx="262">
                  <c:v>53.407895830677248</c:v>
                </c:pt>
                <c:pt idx="263">
                  <c:v>53.745237326365768</c:v>
                </c:pt>
                <c:pt idx="264">
                  <c:v>54.106671118901694</c:v>
                </c:pt>
                <c:pt idx="265">
                  <c:v>54.518550485494828</c:v>
                </c:pt>
                <c:pt idx="266">
                  <c:v>54.895633679899568</c:v>
                </c:pt>
                <c:pt idx="267">
                  <c:v>55.216291341888436</c:v>
                </c:pt>
                <c:pt idx="268">
                  <c:v>55.586502987543632</c:v>
                </c:pt>
                <c:pt idx="269">
                  <c:v>55.949439171934223</c:v>
                </c:pt>
                <c:pt idx="270">
                  <c:v>56.364293739002299</c:v>
                </c:pt>
                <c:pt idx="271">
                  <c:v>56.717998882497774</c:v>
                </c:pt>
                <c:pt idx="272">
                  <c:v>57.04776443596819</c:v>
                </c:pt>
                <c:pt idx="273">
                  <c:v>57.359269876818722</c:v>
                </c:pt>
                <c:pt idx="274">
                  <c:v>57.723417811667275</c:v>
                </c:pt>
                <c:pt idx="275">
                  <c:v>58.064217240102558</c:v>
                </c:pt>
                <c:pt idx="276">
                  <c:v>58.419961689850908</c:v>
                </c:pt>
                <c:pt idx="277">
                  <c:v>58.741767067701765</c:v>
                </c:pt>
                <c:pt idx="278">
                  <c:v>59.070872544447617</c:v>
                </c:pt>
                <c:pt idx="279">
                  <c:v>59.388067340998518</c:v>
                </c:pt>
                <c:pt idx="280">
                  <c:v>59.764224480737987</c:v>
                </c:pt>
                <c:pt idx="281">
                  <c:v>60.094443209071443</c:v>
                </c:pt>
                <c:pt idx="282">
                  <c:v>60.398293887947105</c:v>
                </c:pt>
                <c:pt idx="283">
                  <c:v>60.760195640506858</c:v>
                </c:pt>
                <c:pt idx="284">
                  <c:v>61.088089366794748</c:v>
                </c:pt>
                <c:pt idx="285">
                  <c:v>61.415411688584427</c:v>
                </c:pt>
                <c:pt idx="286">
                  <c:v>61.747029351385379</c:v>
                </c:pt>
                <c:pt idx="287">
                  <c:v>62.084326504504311</c:v>
                </c:pt>
                <c:pt idx="288">
                  <c:v>62.462409653552697</c:v>
                </c:pt>
                <c:pt idx="289">
                  <c:v>62.810031381302352</c:v>
                </c:pt>
                <c:pt idx="290">
                  <c:v>63.130038831949044</c:v>
                </c:pt>
                <c:pt idx="291">
                  <c:v>63.496211287889679</c:v>
                </c:pt>
                <c:pt idx="292">
                  <c:v>63.799446232610357</c:v>
                </c:pt>
                <c:pt idx="293">
                  <c:v>64.172564137278926</c:v>
                </c:pt>
                <c:pt idx="294">
                  <c:v>64.57524202038573</c:v>
                </c:pt>
                <c:pt idx="295">
                  <c:v>64.911199353854741</c:v>
                </c:pt>
                <c:pt idx="296">
                  <c:v>65.195661909187706</c:v>
                </c:pt>
                <c:pt idx="297">
                  <c:v>65.518624868282956</c:v>
                </c:pt>
                <c:pt idx="298">
                  <c:v>65.847119543565029</c:v>
                </c:pt>
                <c:pt idx="299">
                  <c:v>66.161117465531461</c:v>
                </c:pt>
                <c:pt idx="300">
                  <c:v>66.444860842235087</c:v>
                </c:pt>
                <c:pt idx="301">
                  <c:v>66.713496664159308</c:v>
                </c:pt>
                <c:pt idx="302">
                  <c:v>66.937652123962579</c:v>
                </c:pt>
                <c:pt idx="303">
                  <c:v>67.201795568396392</c:v>
                </c:pt>
                <c:pt idx="304">
                  <c:v>67.430985239866672</c:v>
                </c:pt>
                <c:pt idx="305">
                  <c:v>67.67545486496509</c:v>
                </c:pt>
                <c:pt idx="306">
                  <c:v>67.884217061283465</c:v>
                </c:pt>
                <c:pt idx="307">
                  <c:v>68.016288783500372</c:v>
                </c:pt>
                <c:pt idx="308">
                  <c:v>68.238306412354802</c:v>
                </c:pt>
                <c:pt idx="309">
                  <c:v>68.402021761832415</c:v>
                </c:pt>
                <c:pt idx="310">
                  <c:v>68.576672487404551</c:v>
                </c:pt>
                <c:pt idx="311">
                  <c:v>68.727014161798138</c:v>
                </c:pt>
                <c:pt idx="312">
                  <c:v>68.869331651801801</c:v>
                </c:pt>
                <c:pt idx="313">
                  <c:v>69.024963689159108</c:v>
                </c:pt>
                <c:pt idx="314">
                  <c:v>69.150484035606354</c:v>
                </c:pt>
                <c:pt idx="315">
                  <c:v>69.275019225483533</c:v>
                </c:pt>
                <c:pt idx="316">
                  <c:v>69.421942377008762</c:v>
                </c:pt>
                <c:pt idx="317">
                  <c:v>69.535842658832138</c:v>
                </c:pt>
                <c:pt idx="318">
                  <c:v>69.63378321827642</c:v>
                </c:pt>
                <c:pt idx="319">
                  <c:v>69.706134008797022</c:v>
                </c:pt>
                <c:pt idx="320">
                  <c:v>69.795444489253185</c:v>
                </c:pt>
                <c:pt idx="321">
                  <c:v>69.881316716076157</c:v>
                </c:pt>
                <c:pt idx="322">
                  <c:v>69.963686680495584</c:v>
                </c:pt>
                <c:pt idx="323">
                  <c:v>70.047623058452857</c:v>
                </c:pt>
                <c:pt idx="324">
                  <c:v>70.113639214622111</c:v>
                </c:pt>
                <c:pt idx="325">
                  <c:v>70.195491969582534</c:v>
                </c:pt>
                <c:pt idx="326">
                  <c:v>70.280679507876158</c:v>
                </c:pt>
                <c:pt idx="327">
                  <c:v>70.35832066136048</c:v>
                </c:pt>
                <c:pt idx="328">
                  <c:v>70.407455960263746</c:v>
                </c:pt>
                <c:pt idx="329">
                  <c:v>70.489224962776191</c:v>
                </c:pt>
                <c:pt idx="330">
                  <c:v>70.542808296600299</c:v>
                </c:pt>
                <c:pt idx="331">
                  <c:v>70.596278333480427</c:v>
                </c:pt>
                <c:pt idx="332">
                  <c:v>70.640059234824022</c:v>
                </c:pt>
                <c:pt idx="333">
                  <c:v>70.689071371400942</c:v>
                </c:pt>
                <c:pt idx="334">
                  <c:v>70.724517754931497</c:v>
                </c:pt>
                <c:pt idx="335">
                  <c:v>70.746915556136301</c:v>
                </c:pt>
                <c:pt idx="336">
                  <c:v>70.760648814078621</c:v>
                </c:pt>
                <c:pt idx="337">
                  <c:v>70.740305078461873</c:v>
                </c:pt>
                <c:pt idx="338">
                  <c:v>70.730133210653491</c:v>
                </c:pt>
                <c:pt idx="339">
                  <c:v>70.67360422085045</c:v>
                </c:pt>
                <c:pt idx="340">
                  <c:v>70.686214387648349</c:v>
                </c:pt>
                <c:pt idx="341">
                  <c:v>70.641034551837265</c:v>
                </c:pt>
                <c:pt idx="342">
                  <c:v>70.582894805926799</c:v>
                </c:pt>
                <c:pt idx="343">
                  <c:v>70.469477256375242</c:v>
                </c:pt>
                <c:pt idx="344">
                  <c:v>70.36930529980296</c:v>
                </c:pt>
                <c:pt idx="345">
                  <c:v>70.255035569738908</c:v>
                </c:pt>
                <c:pt idx="346">
                  <c:v>70.083896971952726</c:v>
                </c:pt>
                <c:pt idx="347">
                  <c:v>69.932845971399388</c:v>
                </c:pt>
                <c:pt idx="348">
                  <c:v>69.775416006837915</c:v>
                </c:pt>
                <c:pt idx="349">
                  <c:v>69.591992347924915</c:v>
                </c:pt>
                <c:pt idx="350">
                  <c:v>69.380151506657256</c:v>
                </c:pt>
                <c:pt idx="351">
                  <c:v>69.150750039372653</c:v>
                </c:pt>
                <c:pt idx="352">
                  <c:v>68.920550573701945</c:v>
                </c:pt>
                <c:pt idx="353">
                  <c:v>68.67799217275163</c:v>
                </c:pt>
                <c:pt idx="354">
                  <c:v>68.40623336330853</c:v>
                </c:pt>
                <c:pt idx="355">
                  <c:v>68.190648880588597</c:v>
                </c:pt>
                <c:pt idx="356">
                  <c:v>67.939549059963724</c:v>
                </c:pt>
                <c:pt idx="357">
                  <c:v>67.687045372180165</c:v>
                </c:pt>
                <c:pt idx="358">
                  <c:v>67.37952001913942</c:v>
                </c:pt>
                <c:pt idx="359">
                  <c:v>67.119208875471443</c:v>
                </c:pt>
                <c:pt idx="360">
                  <c:v>66.867862756019463</c:v>
                </c:pt>
                <c:pt idx="361">
                  <c:v>66.637722405166329</c:v>
                </c:pt>
                <c:pt idx="362">
                  <c:v>66.373081443299881</c:v>
                </c:pt>
                <c:pt idx="363">
                  <c:v>66.081752258995749</c:v>
                </c:pt>
                <c:pt idx="364">
                  <c:v>65.785778003291696</c:v>
                </c:pt>
                <c:pt idx="365">
                  <c:v>65.513344357788839</c:v>
                </c:pt>
                <c:pt idx="366">
                  <c:v>65.265569480940385</c:v>
                </c:pt>
                <c:pt idx="367">
                  <c:v>64.9794863299432</c:v>
                </c:pt>
                <c:pt idx="368">
                  <c:v>64.684374094308424</c:v>
                </c:pt>
                <c:pt idx="369">
                  <c:v>64.377587611923417</c:v>
                </c:pt>
                <c:pt idx="370">
                  <c:v>64.06655505087511</c:v>
                </c:pt>
                <c:pt idx="371">
                  <c:v>63.716219180812836</c:v>
                </c:pt>
                <c:pt idx="372">
                  <c:v>63.362755403453264</c:v>
                </c:pt>
                <c:pt idx="373">
                  <c:v>62.988859218250589</c:v>
                </c:pt>
                <c:pt idx="374">
                  <c:v>62.628085489526427</c:v>
                </c:pt>
                <c:pt idx="375">
                  <c:v>62.22246195044066</c:v>
                </c:pt>
                <c:pt idx="376">
                  <c:v>61.819370289436385</c:v>
                </c:pt>
                <c:pt idx="377">
                  <c:v>61.370921461081096</c:v>
                </c:pt>
                <c:pt idx="378">
                  <c:v>60.882262973985732</c:v>
                </c:pt>
                <c:pt idx="379">
                  <c:v>60.41599244853839</c:v>
                </c:pt>
                <c:pt idx="380">
                  <c:v>59.916546359479682</c:v>
                </c:pt>
                <c:pt idx="381">
                  <c:v>59.444896798842251</c:v>
                </c:pt>
                <c:pt idx="382">
                  <c:v>58.985172716473379</c:v>
                </c:pt>
                <c:pt idx="383">
                  <c:v>58.49434685393318</c:v>
                </c:pt>
                <c:pt idx="384">
                  <c:v>58.039464879443386</c:v>
                </c:pt>
                <c:pt idx="385">
                  <c:v>57.612995167529846</c:v>
                </c:pt>
                <c:pt idx="386">
                  <c:v>57.165349257339066</c:v>
                </c:pt>
                <c:pt idx="387">
                  <c:v>56.736125993234516</c:v>
                </c:pt>
                <c:pt idx="388">
                  <c:v>56.33357617931965</c:v>
                </c:pt>
                <c:pt idx="389">
                  <c:v>55.892195936193026</c:v>
                </c:pt>
                <c:pt idx="390">
                  <c:v>55.475405507346444</c:v>
                </c:pt>
                <c:pt idx="391">
                  <c:v>54.981451737508976</c:v>
                </c:pt>
                <c:pt idx="392">
                  <c:v>54.404985148899321</c:v>
                </c:pt>
                <c:pt idx="393">
                  <c:v>53.85896028956202</c:v>
                </c:pt>
                <c:pt idx="394">
                  <c:v>53.327570092289093</c:v>
                </c:pt>
                <c:pt idx="395">
                  <c:v>52.721282454166072</c:v>
                </c:pt>
                <c:pt idx="396">
                  <c:v>52.047121604939257</c:v>
                </c:pt>
                <c:pt idx="397">
                  <c:v>51.282635561277452</c:v>
                </c:pt>
                <c:pt idx="398">
                  <c:v>50.514144805088264</c:v>
                </c:pt>
                <c:pt idx="399">
                  <c:v>49.750363154895005</c:v>
                </c:pt>
                <c:pt idx="400">
                  <c:v>48.979719808421798</c:v>
                </c:pt>
                <c:pt idx="401">
                  <c:v>48.052740031122731</c:v>
                </c:pt>
                <c:pt idx="402">
                  <c:v>47.144926703256829</c:v>
                </c:pt>
                <c:pt idx="403">
                  <c:v>46.198204139335196</c:v>
                </c:pt>
                <c:pt idx="404">
                  <c:v>45.268919064929754</c:v>
                </c:pt>
                <c:pt idx="405">
                  <c:v>44.345003147419192</c:v>
                </c:pt>
                <c:pt idx="406">
                  <c:v>43.419865639893864</c:v>
                </c:pt>
                <c:pt idx="407">
                  <c:v>42.293916233374539</c:v>
                </c:pt>
                <c:pt idx="408">
                  <c:v>41.333815087503289</c:v>
                </c:pt>
                <c:pt idx="409">
                  <c:v>40.5684177614242</c:v>
                </c:pt>
                <c:pt idx="410">
                  <c:v>39.541541857963153</c:v>
                </c:pt>
                <c:pt idx="411">
                  <c:v>38.435606161611091</c:v>
                </c:pt>
                <c:pt idx="412">
                  <c:v>37.319336051071517</c:v>
                </c:pt>
                <c:pt idx="413">
                  <c:v>36.351316605804683</c:v>
                </c:pt>
                <c:pt idx="414">
                  <c:v>35.316056922182625</c:v>
                </c:pt>
                <c:pt idx="415">
                  <c:v>34.212153145959441</c:v>
                </c:pt>
                <c:pt idx="416">
                  <c:v>32.998814348514479</c:v>
                </c:pt>
                <c:pt idx="417">
                  <c:v>31.839361832192704</c:v>
                </c:pt>
                <c:pt idx="418">
                  <c:v>30.493540000978978</c:v>
                </c:pt>
                <c:pt idx="419">
                  <c:v>29.360462907326198</c:v>
                </c:pt>
                <c:pt idx="420">
                  <c:v>28.163083858085947</c:v>
                </c:pt>
                <c:pt idx="421">
                  <c:v>26.792531824585041</c:v>
                </c:pt>
                <c:pt idx="422">
                  <c:v>25.382873531462081</c:v>
                </c:pt>
                <c:pt idx="423">
                  <c:v>24.265288213077369</c:v>
                </c:pt>
                <c:pt idx="424">
                  <c:v>23.233737693720393</c:v>
                </c:pt>
                <c:pt idx="425">
                  <c:v>22.106714471317453</c:v>
                </c:pt>
                <c:pt idx="426">
                  <c:v>21.001268893361214</c:v>
                </c:pt>
                <c:pt idx="427">
                  <c:v>19.865582341499369</c:v>
                </c:pt>
                <c:pt idx="428">
                  <c:v>18.898940899044444</c:v>
                </c:pt>
                <c:pt idx="429">
                  <c:v>18.123807641426431</c:v>
                </c:pt>
                <c:pt idx="430">
                  <c:v>17.290564195306736</c:v>
                </c:pt>
                <c:pt idx="431">
                  <c:v>16.473016972883851</c:v>
                </c:pt>
                <c:pt idx="432">
                  <c:v>15.531923410215814</c:v>
                </c:pt>
                <c:pt idx="433">
                  <c:v>14.7929754067841</c:v>
                </c:pt>
                <c:pt idx="434">
                  <c:v>14.153411226920948</c:v>
                </c:pt>
                <c:pt idx="435">
                  <c:v>13.43574901273564</c:v>
                </c:pt>
                <c:pt idx="436">
                  <c:v>12.682666300027046</c:v>
                </c:pt>
                <c:pt idx="437">
                  <c:v>11.803889594645591</c:v>
                </c:pt>
                <c:pt idx="438">
                  <c:v>11.159844126808277</c:v>
                </c:pt>
                <c:pt idx="439">
                  <c:v>10.534758232368201</c:v>
                </c:pt>
                <c:pt idx="440">
                  <c:v>9.888215978286059</c:v>
                </c:pt>
                <c:pt idx="441">
                  <c:v>9.1228765299779138</c:v>
                </c:pt>
                <c:pt idx="442">
                  <c:v>8.3833792920415142</c:v>
                </c:pt>
                <c:pt idx="443">
                  <c:v>7.7723222012234787</c:v>
                </c:pt>
                <c:pt idx="444">
                  <c:v>7.1587246052794669</c:v>
                </c:pt>
                <c:pt idx="445">
                  <c:v>6.617898349228029</c:v>
                </c:pt>
                <c:pt idx="446">
                  <c:v>5.9770411340958187</c:v>
                </c:pt>
                <c:pt idx="447">
                  <c:v>5.3823957241337705</c:v>
                </c:pt>
                <c:pt idx="448">
                  <c:v>4.8325613305957029</c:v>
                </c:pt>
                <c:pt idx="449">
                  <c:v>4.3388255263103934</c:v>
                </c:pt>
                <c:pt idx="450">
                  <c:v>3.9052348909902377</c:v>
                </c:pt>
                <c:pt idx="451">
                  <c:v>3.427372311373889</c:v>
                </c:pt>
                <c:pt idx="452">
                  <c:v>2.9206544450736081</c:v>
                </c:pt>
                <c:pt idx="453">
                  <c:v>2.4732911509717233</c:v>
                </c:pt>
                <c:pt idx="454">
                  <c:v>2.1155859125676502</c:v>
                </c:pt>
                <c:pt idx="455">
                  <c:v>1.7754396137682853</c:v>
                </c:pt>
                <c:pt idx="456">
                  <c:v>1.4666206043526002</c:v>
                </c:pt>
                <c:pt idx="457">
                  <c:v>1.1263776353942057</c:v>
                </c:pt>
                <c:pt idx="458">
                  <c:v>0.86053299667149441</c:v>
                </c:pt>
                <c:pt idx="459">
                  <c:v>0.68280685602977986</c:v>
                </c:pt>
                <c:pt idx="460">
                  <c:v>0.53642193600880106</c:v>
                </c:pt>
                <c:pt idx="461">
                  <c:v>0.41927771023450749</c:v>
                </c:pt>
                <c:pt idx="462">
                  <c:v>0.29782937462187459</c:v>
                </c:pt>
                <c:pt idx="463">
                  <c:v>0.22167425027414053</c:v>
                </c:pt>
                <c:pt idx="464">
                  <c:v>0.16339755335760864</c:v>
                </c:pt>
                <c:pt idx="465">
                  <c:v>0.11379502706426331</c:v>
                </c:pt>
                <c:pt idx="466">
                  <c:v>7.0482817784290913E-2</c:v>
                </c:pt>
                <c:pt idx="467">
                  <c:v>5.2861005748895219E-2</c:v>
                </c:pt>
                <c:pt idx="468">
                  <c:v>3.3158522544944738E-2</c:v>
                </c:pt>
                <c:pt idx="469">
                  <c:v>1.7061740227363911E-2</c:v>
                </c:pt>
                <c:pt idx="470">
                  <c:v>2.3234772667889002E-2</c:v>
                </c:pt>
                <c:pt idx="471">
                  <c:v>3.0773124912395741E-2</c:v>
                </c:pt>
                <c:pt idx="472">
                  <c:v>2.367360810721713E-2</c:v>
                </c:pt>
                <c:pt idx="473">
                  <c:v>1.3290639942332623E-2</c:v>
                </c:pt>
                <c:pt idx="474">
                  <c:v>2.3815601330881973E-2</c:v>
                </c:pt>
                <c:pt idx="475">
                  <c:v>1.7567514713889544E-2</c:v>
                </c:pt>
                <c:pt idx="476">
                  <c:v>2.9237197252705713E-2</c:v>
                </c:pt>
                <c:pt idx="477">
                  <c:v>1.7872359033047597E-2</c:v>
                </c:pt>
                <c:pt idx="478">
                  <c:v>1.1685428157862849E-2</c:v>
                </c:pt>
                <c:pt idx="479">
                  <c:v>2.2337362321200854E-2</c:v>
                </c:pt>
                <c:pt idx="480">
                  <c:v>1.9983678419526526E-2</c:v>
                </c:pt>
                <c:pt idx="481">
                  <c:v>1.4042672955110714E-2</c:v>
                </c:pt>
                <c:pt idx="482">
                  <c:v>2.169315189487258E-2</c:v>
                </c:pt>
                <c:pt idx="483">
                  <c:v>2.737784751916748E-2</c:v>
                </c:pt>
                <c:pt idx="484">
                  <c:v>2.6307166761111066E-2</c:v>
                </c:pt>
                <c:pt idx="485">
                  <c:v>1.6472480135962468E-2</c:v>
                </c:pt>
                <c:pt idx="486">
                  <c:v>1.7047373983760227E-2</c:v>
                </c:pt>
                <c:pt idx="487">
                  <c:v>2.2950502410036027E-2</c:v>
                </c:pt>
                <c:pt idx="488">
                  <c:v>1.8159679075732509E-2</c:v>
                </c:pt>
                <c:pt idx="489">
                  <c:v>1.4999898148320033E-2</c:v>
                </c:pt>
                <c:pt idx="490">
                  <c:v>1.4583773774826355E-2</c:v>
                </c:pt>
                <c:pt idx="491">
                  <c:v>1.2731369052271985E-2</c:v>
                </c:pt>
                <c:pt idx="492">
                  <c:v>1.7294670350823823E-2</c:v>
                </c:pt>
                <c:pt idx="493">
                  <c:v>2.385641993164201E-2</c:v>
                </c:pt>
                <c:pt idx="494">
                  <c:v>2.3849820068292615E-2</c:v>
                </c:pt>
                <c:pt idx="495">
                  <c:v>4.3698509801874197E-3</c:v>
                </c:pt>
                <c:pt idx="496">
                  <c:v>1.7100219776947419E-2</c:v>
                </c:pt>
                <c:pt idx="497">
                  <c:v>2.2574815412584291E-2</c:v>
                </c:pt>
                <c:pt idx="498">
                  <c:v>8.9898623138047248E-3</c:v>
                </c:pt>
                <c:pt idx="499">
                  <c:v>1.6663277212672654E-2</c:v>
                </c:pt>
                <c:pt idx="500">
                  <c:v>1.2802815435152258E-2</c:v>
                </c:pt>
                <c:pt idx="501">
                  <c:v>1.6915358716323239E-2</c:v>
                </c:pt>
                <c:pt idx="502">
                  <c:v>1.3554469631450235E-2</c:v>
                </c:pt>
                <c:pt idx="503">
                  <c:v>1.4457213495693698E-2</c:v>
                </c:pt>
                <c:pt idx="504">
                  <c:v>1.4216331796541812E-2</c:v>
                </c:pt>
                <c:pt idx="505">
                  <c:v>1.6459589477231952E-2</c:v>
                </c:pt>
                <c:pt idx="506">
                  <c:v>1.2531617423629996E-2</c:v>
                </c:pt>
                <c:pt idx="507">
                  <c:v>1.6707008515935352E-2</c:v>
                </c:pt>
                <c:pt idx="508">
                  <c:v>2.0000778174649129E-2</c:v>
                </c:pt>
                <c:pt idx="509">
                  <c:v>1.2922971873759523E-2</c:v>
                </c:pt>
                <c:pt idx="510">
                  <c:v>1.858643923535068E-2</c:v>
                </c:pt>
                <c:pt idx="511">
                  <c:v>1.8578282010339179E-2</c:v>
                </c:pt>
                <c:pt idx="512">
                  <c:v>1.8469429989313758E-2</c:v>
                </c:pt>
                <c:pt idx="513">
                  <c:v>1.5580541615875319E-2</c:v>
                </c:pt>
                <c:pt idx="514">
                  <c:v>1.6385176292364589E-2</c:v>
                </c:pt>
                <c:pt idx="515">
                  <c:v>1.6354944163729845E-2</c:v>
                </c:pt>
                <c:pt idx="516">
                  <c:v>1.6188466029406205E-2</c:v>
                </c:pt>
                <c:pt idx="517">
                  <c:v>1.6865379927224675E-2</c:v>
                </c:pt>
                <c:pt idx="518">
                  <c:v>1.6501322059185343E-2</c:v>
                </c:pt>
                <c:pt idx="519">
                  <c:v>1.4306585621908046E-2</c:v>
                </c:pt>
                <c:pt idx="520">
                  <c:v>1.1895982728879569E-2</c:v>
                </c:pt>
                <c:pt idx="521">
                  <c:v>1.5426997436914641E-2</c:v>
                </c:pt>
                <c:pt idx="522">
                  <c:v>1.5068617031883022E-2</c:v>
                </c:pt>
                <c:pt idx="523">
                  <c:v>1.6396270263520148E-2</c:v>
                </c:pt>
                <c:pt idx="524">
                  <c:v>5.8633434554614507E-3</c:v>
                </c:pt>
                <c:pt idx="525">
                  <c:v>1.6134106171189357E-2</c:v>
                </c:pt>
                <c:pt idx="526">
                  <c:v>1.3591004577286795E-2</c:v>
                </c:pt>
                <c:pt idx="527">
                  <c:v>1.031501052599307E-2</c:v>
                </c:pt>
                <c:pt idx="528">
                  <c:v>1.097419691142198E-2</c:v>
                </c:pt>
                <c:pt idx="529">
                  <c:v>1.0530490941841473E-2</c:v>
                </c:pt>
                <c:pt idx="530">
                  <c:v>1.5403871456855964E-2</c:v>
                </c:pt>
                <c:pt idx="531">
                  <c:v>9.0433472856341849E-3</c:v>
                </c:pt>
                <c:pt idx="532">
                  <c:v>2.0141068509348652E-2</c:v>
                </c:pt>
                <c:pt idx="533">
                  <c:v>1.452286817082247E-2</c:v>
                </c:pt>
                <c:pt idx="534">
                  <c:v>5.76630336912606E-3</c:v>
                </c:pt>
                <c:pt idx="535">
                  <c:v>1.5547491797151146E-2</c:v>
                </c:pt>
                <c:pt idx="536">
                  <c:v>1.4920800830820048E-2</c:v>
                </c:pt>
                <c:pt idx="537">
                  <c:v>1.5306219253242045E-2</c:v>
                </c:pt>
                <c:pt idx="538">
                  <c:v>1.5281344698716826E-2</c:v>
                </c:pt>
                <c:pt idx="539">
                  <c:v>1.7219966124262822E-2</c:v>
                </c:pt>
                <c:pt idx="540">
                  <c:v>1.6354418625512127E-2</c:v>
                </c:pt>
                <c:pt idx="541">
                  <c:v>1.2102715441715206E-2</c:v>
                </c:pt>
                <c:pt idx="542">
                  <c:v>1.3597741535878274E-2</c:v>
                </c:pt>
                <c:pt idx="543">
                  <c:v>1.0427399378290136E-2</c:v>
                </c:pt>
                <c:pt idx="544">
                  <c:v>1.1025526224885132E-2</c:v>
                </c:pt>
                <c:pt idx="545">
                  <c:v>1.1739563134429611E-2</c:v>
                </c:pt>
                <c:pt idx="546">
                  <c:v>2.0482693104710067E-2</c:v>
                </c:pt>
                <c:pt idx="547">
                  <c:v>1.3120271399624298E-2</c:v>
                </c:pt>
                <c:pt idx="548">
                  <c:v>1.4335506907225471E-2</c:v>
                </c:pt>
                <c:pt idx="549">
                  <c:v>1.1918740705640363E-2</c:v>
                </c:pt>
                <c:pt idx="550">
                  <c:v>2.068981665326395E-2</c:v>
                </c:pt>
                <c:pt idx="551">
                  <c:v>1.7182529231966417E-2</c:v>
                </c:pt>
                <c:pt idx="552">
                  <c:v>1.2440064794845071E-2</c:v>
                </c:pt>
                <c:pt idx="553">
                  <c:v>1.1008496227313326E-2</c:v>
                </c:pt>
                <c:pt idx="554">
                  <c:v>1.1246841648991328E-2</c:v>
                </c:pt>
                <c:pt idx="555">
                  <c:v>1.2313864097279402E-2</c:v>
                </c:pt>
                <c:pt idx="556">
                  <c:v>2.052430301502365E-2</c:v>
                </c:pt>
                <c:pt idx="557">
                  <c:v>1.5823895858773449E-2</c:v>
                </c:pt>
                <c:pt idx="558">
                  <c:v>1.1473741940968955E-2</c:v>
                </c:pt>
                <c:pt idx="559">
                  <c:v>1.3670517984076185E-2</c:v>
                </c:pt>
                <c:pt idx="560">
                  <c:v>2.2208054106947001E-2</c:v>
                </c:pt>
                <c:pt idx="561">
                  <c:v>1.2333324548020918E-2</c:v>
                </c:pt>
                <c:pt idx="562">
                  <c:v>9.5646948257825833E-3</c:v>
                </c:pt>
                <c:pt idx="563">
                  <c:v>1.6045948481327236E-2</c:v>
                </c:pt>
                <c:pt idx="564">
                  <c:v>2.1676671476577328E-2</c:v>
                </c:pt>
                <c:pt idx="565">
                  <c:v>9.405831550286306E-3</c:v>
                </c:pt>
                <c:pt idx="566">
                  <c:v>8.0710649531068532E-3</c:v>
                </c:pt>
                <c:pt idx="567">
                  <c:v>1.2953559969667362E-2</c:v>
                </c:pt>
                <c:pt idx="568">
                  <c:v>1.4862304032960925E-2</c:v>
                </c:pt>
                <c:pt idx="569">
                  <c:v>1.2713018600382701E-2</c:v>
                </c:pt>
                <c:pt idx="570">
                  <c:v>8.7869821244775624E-3</c:v>
                </c:pt>
                <c:pt idx="571">
                  <c:v>1.1971024882234931E-2</c:v>
                </c:pt>
                <c:pt idx="572">
                  <c:v>2.4250528335550768E-2</c:v>
                </c:pt>
                <c:pt idx="573">
                  <c:v>2.3143473783454088E-2</c:v>
                </c:pt>
                <c:pt idx="574">
                  <c:v>1.7687199725385044E-2</c:v>
                </c:pt>
                <c:pt idx="575">
                  <c:v>1.4866823398212084E-2</c:v>
                </c:pt>
                <c:pt idx="576">
                  <c:v>1.854812323934504E-2</c:v>
                </c:pt>
                <c:pt idx="577">
                  <c:v>1.5791058907626342E-2</c:v>
                </c:pt>
                <c:pt idx="578">
                  <c:v>1.7554268087885933E-2</c:v>
                </c:pt>
                <c:pt idx="579">
                  <c:v>2.3812664584737915E-2</c:v>
                </c:pt>
                <c:pt idx="580">
                  <c:v>2.4942029750785525E-2</c:v>
                </c:pt>
                <c:pt idx="581">
                  <c:v>1.9213730298430886E-2</c:v>
                </c:pt>
                <c:pt idx="582">
                  <c:v>1.8212694439864317E-2</c:v>
                </c:pt>
                <c:pt idx="583">
                  <c:v>1.8836399346052156E-2</c:v>
                </c:pt>
                <c:pt idx="584">
                  <c:v>2.3760209636307938E-2</c:v>
                </c:pt>
                <c:pt idx="585">
                  <c:v>2.1747728223338866E-2</c:v>
                </c:pt>
                <c:pt idx="586">
                  <c:v>2.0556520629343409E-2</c:v>
                </c:pt>
                <c:pt idx="587">
                  <c:v>1.8375084935632079E-2</c:v>
                </c:pt>
                <c:pt idx="588">
                  <c:v>1.209415775061609E-2</c:v>
                </c:pt>
                <c:pt idx="589">
                  <c:v>2.2502195286793907E-2</c:v>
                </c:pt>
                <c:pt idx="590">
                  <c:v>1.8635143272419635E-2</c:v>
                </c:pt>
                <c:pt idx="591">
                  <c:v>1.4739838597728884E-2</c:v>
                </c:pt>
                <c:pt idx="592">
                  <c:v>2.1419789198933881E-2</c:v>
                </c:pt>
                <c:pt idx="593">
                  <c:v>2.7971700333460681E-2</c:v>
                </c:pt>
                <c:pt idx="594">
                  <c:v>2.8530675379555812E-2</c:v>
                </c:pt>
                <c:pt idx="595">
                  <c:v>2.1033985949121422E-2</c:v>
                </c:pt>
                <c:pt idx="596">
                  <c:v>2.3397125884391069E-2</c:v>
                </c:pt>
                <c:pt idx="597">
                  <c:v>1.7993317595681919E-2</c:v>
                </c:pt>
                <c:pt idx="598">
                  <c:v>2.7839508289734333E-2</c:v>
                </c:pt>
                <c:pt idx="599">
                  <c:v>1.8068880472070312E-2</c:v>
                </c:pt>
                <c:pt idx="600">
                  <c:v>2.6961488636236913E-2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A5E-4D82-9A8D-BABBBECAADF6}"/>
            </c:ext>
          </c:extLst>
        </c:ser>
        <c:ser>
          <c:idx val="5"/>
          <c:order val="5"/>
          <c:tx>
            <c:v>Kumho GP125 - 2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'OR5-22_Air_Measurements'!$AL$3:$AL$603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'OR5-22_Air_Measurements'!$AM$3:$AM$603</c:f>
              <c:numCache>
                <c:formatCode>General</c:formatCode>
                <c:ptCount val="601"/>
                <c:pt idx="0">
                  <c:v>100</c:v>
                </c:pt>
                <c:pt idx="1">
                  <c:v>99.842589008548529</c:v>
                </c:pt>
                <c:pt idx="2">
                  <c:v>100.09586595405241</c:v>
                </c:pt>
                <c:pt idx="3">
                  <c:v>99.949652134932208</c:v>
                </c:pt>
                <c:pt idx="4">
                  <c:v>100.06568483070541</c:v>
                </c:pt>
                <c:pt idx="5">
                  <c:v>99.974678212168314</c:v>
                </c:pt>
                <c:pt idx="6">
                  <c:v>99.890314998493267</c:v>
                </c:pt>
                <c:pt idx="7">
                  <c:v>100.05051541588759</c:v>
                </c:pt>
                <c:pt idx="8">
                  <c:v>99.989768780301489</c:v>
                </c:pt>
                <c:pt idx="9">
                  <c:v>99.981834152778902</c:v>
                </c:pt>
                <c:pt idx="10">
                  <c:v>99.900526503290806</c:v>
                </c:pt>
                <c:pt idx="11">
                  <c:v>99.966566176375451</c:v>
                </c:pt>
                <c:pt idx="12">
                  <c:v>99.909742483104054</c:v>
                </c:pt>
                <c:pt idx="13">
                  <c:v>100.01409503022957</c:v>
                </c:pt>
                <c:pt idx="14">
                  <c:v>99.841534338861294</c:v>
                </c:pt>
                <c:pt idx="15">
                  <c:v>99.755239207001395</c:v>
                </c:pt>
                <c:pt idx="16">
                  <c:v>99.85436771878183</c:v>
                </c:pt>
                <c:pt idx="17">
                  <c:v>99.704930771735604</c:v>
                </c:pt>
                <c:pt idx="18">
                  <c:v>99.781783215340127</c:v>
                </c:pt>
                <c:pt idx="19">
                  <c:v>99.74591480815198</c:v>
                </c:pt>
                <c:pt idx="20">
                  <c:v>99.554596874210063</c:v>
                </c:pt>
                <c:pt idx="21">
                  <c:v>99.51072483734589</c:v>
                </c:pt>
                <c:pt idx="22">
                  <c:v>99.410344532706915</c:v>
                </c:pt>
                <c:pt idx="23">
                  <c:v>99.471239030050455</c:v>
                </c:pt>
                <c:pt idx="24">
                  <c:v>99.367162465700218</c:v>
                </c:pt>
                <c:pt idx="25">
                  <c:v>99.257763304419271</c:v>
                </c:pt>
                <c:pt idx="26">
                  <c:v>99.164144668209644</c:v>
                </c:pt>
                <c:pt idx="27">
                  <c:v>99.108148936183383</c:v>
                </c:pt>
                <c:pt idx="28">
                  <c:v>99.002002475179992</c:v>
                </c:pt>
                <c:pt idx="29">
                  <c:v>98.916298751591938</c:v>
                </c:pt>
                <c:pt idx="30">
                  <c:v>98.677994071895924</c:v>
                </c:pt>
                <c:pt idx="31">
                  <c:v>98.591836944343001</c:v>
                </c:pt>
                <c:pt idx="32">
                  <c:v>98.429024496356831</c:v>
                </c:pt>
                <c:pt idx="33">
                  <c:v>98.121013469135747</c:v>
                </c:pt>
                <c:pt idx="34">
                  <c:v>98.041243452731919</c:v>
                </c:pt>
                <c:pt idx="35">
                  <c:v>97.970443005717613</c:v>
                </c:pt>
                <c:pt idx="36">
                  <c:v>97.712089873706802</c:v>
                </c:pt>
                <c:pt idx="37">
                  <c:v>97.711902595066675</c:v>
                </c:pt>
                <c:pt idx="38">
                  <c:v>97.490157127353967</c:v>
                </c:pt>
                <c:pt idx="39">
                  <c:v>97.405044799118457</c:v>
                </c:pt>
                <c:pt idx="40">
                  <c:v>97.404630812036217</c:v>
                </c:pt>
                <c:pt idx="41">
                  <c:v>97.281570309589583</c:v>
                </c:pt>
                <c:pt idx="42">
                  <c:v>97.292225373820841</c:v>
                </c:pt>
                <c:pt idx="43">
                  <c:v>97.183279616504763</c:v>
                </c:pt>
                <c:pt idx="44">
                  <c:v>97.266450182024258</c:v>
                </c:pt>
                <c:pt idx="45">
                  <c:v>97.320504151334475</c:v>
                </c:pt>
                <c:pt idx="46">
                  <c:v>97.346663757861791</c:v>
                </c:pt>
                <c:pt idx="47">
                  <c:v>97.425260828091723</c:v>
                </c:pt>
                <c:pt idx="48">
                  <c:v>97.516287161529803</c:v>
                </c:pt>
                <c:pt idx="49">
                  <c:v>97.595524914364731</c:v>
                </c:pt>
                <c:pt idx="50">
                  <c:v>97.587176312679276</c:v>
                </c:pt>
                <c:pt idx="51">
                  <c:v>97.655956150292909</c:v>
                </c:pt>
                <c:pt idx="52">
                  <c:v>97.814392226160791</c:v>
                </c:pt>
                <c:pt idx="53">
                  <c:v>97.802820496549273</c:v>
                </c:pt>
                <c:pt idx="54">
                  <c:v>97.909085246958668</c:v>
                </c:pt>
                <c:pt idx="55">
                  <c:v>98.032352730027085</c:v>
                </c:pt>
                <c:pt idx="56">
                  <c:v>98.036689672343371</c:v>
                </c:pt>
                <c:pt idx="57">
                  <c:v>98.014374174365443</c:v>
                </c:pt>
                <c:pt idx="58">
                  <c:v>98.052578616450845</c:v>
                </c:pt>
                <c:pt idx="59">
                  <c:v>98.088861010721203</c:v>
                </c:pt>
                <c:pt idx="60">
                  <c:v>98.161524373766909</c:v>
                </c:pt>
                <c:pt idx="61">
                  <c:v>98.124394303350414</c:v>
                </c:pt>
                <c:pt idx="62">
                  <c:v>98.123250929528041</c:v>
                </c:pt>
                <c:pt idx="63">
                  <c:v>98.12522226459555</c:v>
                </c:pt>
                <c:pt idx="64">
                  <c:v>98.116025999683288</c:v>
                </c:pt>
                <c:pt idx="65">
                  <c:v>98.068881547640558</c:v>
                </c:pt>
                <c:pt idx="66">
                  <c:v>98.037616195174138</c:v>
                </c:pt>
                <c:pt idx="67">
                  <c:v>97.97338029341789</c:v>
                </c:pt>
                <c:pt idx="68">
                  <c:v>97.876420239876254</c:v>
                </c:pt>
                <c:pt idx="69">
                  <c:v>97.849373540320158</c:v>
                </c:pt>
                <c:pt idx="70">
                  <c:v>97.756435016517528</c:v>
                </c:pt>
                <c:pt idx="71">
                  <c:v>97.660677494420597</c:v>
                </c:pt>
                <c:pt idx="72">
                  <c:v>97.459364893753445</c:v>
                </c:pt>
                <c:pt idx="73">
                  <c:v>97.315979943297407</c:v>
                </c:pt>
                <c:pt idx="74">
                  <c:v>97.155099400576759</c:v>
                </c:pt>
                <c:pt idx="75">
                  <c:v>96.877663755964591</c:v>
                </c:pt>
                <c:pt idx="76">
                  <c:v>96.451707842605771</c:v>
                </c:pt>
                <c:pt idx="77">
                  <c:v>95.914105437203887</c:v>
                </c:pt>
                <c:pt idx="78">
                  <c:v>95.433573148416457</c:v>
                </c:pt>
                <c:pt idx="79">
                  <c:v>94.63838644046524</c:v>
                </c:pt>
                <c:pt idx="80">
                  <c:v>93.986229840590823</c:v>
                </c:pt>
                <c:pt idx="81">
                  <c:v>93.121326914744657</c:v>
                </c:pt>
                <c:pt idx="82">
                  <c:v>92.48988902214154</c:v>
                </c:pt>
                <c:pt idx="83">
                  <c:v>92.015960708414184</c:v>
                </c:pt>
                <c:pt idx="84">
                  <c:v>91.744389781752091</c:v>
                </c:pt>
                <c:pt idx="85">
                  <c:v>91.669390383809116</c:v>
                </c:pt>
                <c:pt idx="86">
                  <c:v>91.8370917396621</c:v>
                </c:pt>
                <c:pt idx="87">
                  <c:v>92.202015177209049</c:v>
                </c:pt>
                <c:pt idx="88">
                  <c:v>92.547254836432288</c:v>
                </c:pt>
                <c:pt idx="89">
                  <c:v>93.119355579677134</c:v>
                </c:pt>
                <c:pt idx="90">
                  <c:v>93.500512933340985</c:v>
                </c:pt>
                <c:pt idx="91">
                  <c:v>93.890669441665153</c:v>
                </c:pt>
                <c:pt idx="92">
                  <c:v>94.198867747526378</c:v>
                </c:pt>
                <c:pt idx="93">
                  <c:v>94.460680560436529</c:v>
                </c:pt>
                <c:pt idx="94">
                  <c:v>94.734735370834045</c:v>
                </c:pt>
                <c:pt idx="95">
                  <c:v>94.935624126968463</c:v>
                </c:pt>
                <c:pt idx="96">
                  <c:v>95.042874531992268</c:v>
                </c:pt>
                <c:pt idx="97">
                  <c:v>95.160661724760686</c:v>
                </c:pt>
                <c:pt idx="98">
                  <c:v>95.153476211798591</c:v>
                </c:pt>
                <c:pt idx="99">
                  <c:v>95.236765053804717</c:v>
                </c:pt>
                <c:pt idx="100">
                  <c:v>95.228455881921235</c:v>
                </c:pt>
                <c:pt idx="101">
                  <c:v>95.145482452492359</c:v>
                </c:pt>
                <c:pt idx="102">
                  <c:v>95.125976108277612</c:v>
                </c:pt>
                <c:pt idx="103">
                  <c:v>95.073735754826956</c:v>
                </c:pt>
                <c:pt idx="104">
                  <c:v>94.998194261703276</c:v>
                </c:pt>
                <c:pt idx="105">
                  <c:v>94.871959905663729</c:v>
                </c:pt>
                <c:pt idx="106">
                  <c:v>94.861117575711702</c:v>
                </c:pt>
                <c:pt idx="107">
                  <c:v>94.632354158776025</c:v>
                </c:pt>
                <c:pt idx="108">
                  <c:v>94.527942466947536</c:v>
                </c:pt>
                <c:pt idx="109">
                  <c:v>94.331252648822442</c:v>
                </c:pt>
                <c:pt idx="110">
                  <c:v>94.222868727426729</c:v>
                </c:pt>
                <c:pt idx="111">
                  <c:v>94.029126054452405</c:v>
                </c:pt>
                <c:pt idx="112">
                  <c:v>93.80409832702999</c:v>
                </c:pt>
                <c:pt idx="113">
                  <c:v>93.613539352179728</c:v>
                </c:pt>
                <c:pt idx="114">
                  <c:v>93.501114199063338</c:v>
                </c:pt>
                <c:pt idx="115">
                  <c:v>93.224269949803684</c:v>
                </c:pt>
                <c:pt idx="116">
                  <c:v>92.891952387555492</c:v>
                </c:pt>
                <c:pt idx="117">
                  <c:v>92.711920330080005</c:v>
                </c:pt>
                <c:pt idx="118">
                  <c:v>92.480347772300533</c:v>
                </c:pt>
                <c:pt idx="119">
                  <c:v>92.195578765888115</c:v>
                </c:pt>
                <c:pt idx="120">
                  <c:v>91.863438611910198</c:v>
                </c:pt>
                <c:pt idx="121">
                  <c:v>91.704696980915543</c:v>
                </c:pt>
                <c:pt idx="122">
                  <c:v>91.307118406656016</c:v>
                </c:pt>
                <c:pt idx="123">
                  <c:v>91.038001791377823</c:v>
                </c:pt>
                <c:pt idx="124">
                  <c:v>90.642463554339287</c:v>
                </c:pt>
                <c:pt idx="125">
                  <c:v>90.332658613240298</c:v>
                </c:pt>
                <c:pt idx="126">
                  <c:v>90.009626020039491</c:v>
                </c:pt>
                <c:pt idx="127">
                  <c:v>89.602900455200853</c:v>
                </c:pt>
                <c:pt idx="128">
                  <c:v>89.264047920046067</c:v>
                </c:pt>
                <c:pt idx="129">
                  <c:v>89.015433173966883</c:v>
                </c:pt>
                <c:pt idx="130">
                  <c:v>88.626853741448343</c:v>
                </c:pt>
                <c:pt idx="131">
                  <c:v>88.213031380702077</c:v>
                </c:pt>
                <c:pt idx="132">
                  <c:v>87.672639536438027</c:v>
                </c:pt>
                <c:pt idx="133">
                  <c:v>87.309046764272921</c:v>
                </c:pt>
                <c:pt idx="134">
                  <c:v>86.946104519243988</c:v>
                </c:pt>
                <c:pt idx="135">
                  <c:v>86.557209674148169</c:v>
                </c:pt>
                <c:pt idx="136">
                  <c:v>86.031977400170774</c:v>
                </c:pt>
                <c:pt idx="137">
                  <c:v>85.500160853114977</c:v>
                </c:pt>
                <c:pt idx="138">
                  <c:v>85.013123163772477</c:v>
                </c:pt>
                <c:pt idx="139">
                  <c:v>84.491833547010799</c:v>
                </c:pt>
                <c:pt idx="140">
                  <c:v>83.9983101720142</c:v>
                </c:pt>
                <c:pt idx="141">
                  <c:v>83.505437324153789</c:v>
                </c:pt>
                <c:pt idx="142">
                  <c:v>82.89614737870879</c:v>
                </c:pt>
                <c:pt idx="143">
                  <c:v>82.345657383868286</c:v>
                </c:pt>
                <c:pt idx="144">
                  <c:v>81.72106495448341</c:v>
                </c:pt>
                <c:pt idx="145">
                  <c:v>81.152359838088657</c:v>
                </c:pt>
                <c:pt idx="146">
                  <c:v>80.52803846921347</c:v>
                </c:pt>
                <c:pt idx="147">
                  <c:v>79.807304103000916</c:v>
                </c:pt>
                <c:pt idx="148">
                  <c:v>79.257444933314915</c:v>
                </c:pt>
                <c:pt idx="149">
                  <c:v>78.63193091628419</c:v>
                </c:pt>
                <c:pt idx="150">
                  <c:v>77.968695420565112</c:v>
                </c:pt>
                <c:pt idx="151">
                  <c:v>77.335463614084091</c:v>
                </c:pt>
                <c:pt idx="152">
                  <c:v>76.639646906071505</c:v>
                </c:pt>
                <c:pt idx="153">
                  <c:v>75.922525004781335</c:v>
                </c:pt>
                <c:pt idx="154">
                  <c:v>75.244750932318283</c:v>
                </c:pt>
                <c:pt idx="155">
                  <c:v>74.600440229992614</c:v>
                </c:pt>
                <c:pt idx="156">
                  <c:v>73.887403925410041</c:v>
                </c:pt>
                <c:pt idx="157">
                  <c:v>73.252250084033321</c:v>
                </c:pt>
                <c:pt idx="158">
                  <c:v>72.571538710950648</c:v>
                </c:pt>
                <c:pt idx="159">
                  <c:v>71.825457919739833</c:v>
                </c:pt>
                <c:pt idx="160">
                  <c:v>71.064143646742636</c:v>
                </c:pt>
                <c:pt idx="161">
                  <c:v>70.320315108559527</c:v>
                </c:pt>
                <c:pt idx="162">
                  <c:v>69.732522544378483</c:v>
                </c:pt>
                <c:pt idx="163">
                  <c:v>69.020728175203942</c:v>
                </c:pt>
                <c:pt idx="164">
                  <c:v>68.306331645807361</c:v>
                </c:pt>
                <c:pt idx="165">
                  <c:v>67.544603398647268</c:v>
                </c:pt>
                <c:pt idx="166">
                  <c:v>66.800424940350496</c:v>
                </c:pt>
                <c:pt idx="167">
                  <c:v>66.101853288092826</c:v>
                </c:pt>
                <c:pt idx="168">
                  <c:v>65.383223313150523</c:v>
                </c:pt>
                <c:pt idx="169">
                  <c:v>64.665741647215512</c:v>
                </c:pt>
                <c:pt idx="170">
                  <c:v>63.923199396508018</c:v>
                </c:pt>
                <c:pt idx="171">
                  <c:v>63.259899833820377</c:v>
                </c:pt>
                <c:pt idx="172">
                  <c:v>62.589710468766235</c:v>
                </c:pt>
                <c:pt idx="173">
                  <c:v>61.87302719172488</c:v>
                </c:pt>
                <c:pt idx="174">
                  <c:v>61.193784462492353</c:v>
                </c:pt>
                <c:pt idx="175">
                  <c:v>60.457052720216851</c:v>
                </c:pt>
                <c:pt idx="176">
                  <c:v>59.923220498945298</c:v>
                </c:pt>
                <c:pt idx="177">
                  <c:v>59.258353717902537</c:v>
                </c:pt>
                <c:pt idx="178">
                  <c:v>58.630853573168871</c:v>
                </c:pt>
                <c:pt idx="179">
                  <c:v>57.970663797105551</c:v>
                </c:pt>
                <c:pt idx="180">
                  <c:v>57.308054191356078</c:v>
                </c:pt>
                <c:pt idx="181">
                  <c:v>56.701169270042492</c:v>
                </c:pt>
                <c:pt idx="182">
                  <c:v>56.220282138875838</c:v>
                </c:pt>
                <c:pt idx="183">
                  <c:v>55.63777276766217</c:v>
                </c:pt>
                <c:pt idx="184">
                  <c:v>55.057190353609791</c:v>
                </c:pt>
                <c:pt idx="185">
                  <c:v>54.358988336366778</c:v>
                </c:pt>
                <c:pt idx="186">
                  <c:v>53.826146704894569</c:v>
                </c:pt>
                <c:pt idx="187">
                  <c:v>53.238078157938254</c:v>
                </c:pt>
                <c:pt idx="188">
                  <c:v>52.658969335840261</c:v>
                </c:pt>
                <c:pt idx="189">
                  <c:v>52.136575762138854</c:v>
                </c:pt>
                <c:pt idx="190">
                  <c:v>51.653421598228412</c:v>
                </c:pt>
                <c:pt idx="191">
                  <c:v>51.23874171680486</c:v>
                </c:pt>
                <c:pt idx="192">
                  <c:v>50.816250406610948</c:v>
                </c:pt>
                <c:pt idx="193">
                  <c:v>50.373922559908941</c:v>
                </c:pt>
                <c:pt idx="194">
                  <c:v>50.039855435850413</c:v>
                </c:pt>
                <c:pt idx="195">
                  <c:v>49.713545505205509</c:v>
                </c:pt>
                <c:pt idx="196">
                  <c:v>49.444566881314934</c:v>
                </c:pt>
                <c:pt idx="197">
                  <c:v>49.169048362252205</c:v>
                </c:pt>
                <c:pt idx="198">
                  <c:v>48.838041724646182</c:v>
                </c:pt>
                <c:pt idx="199">
                  <c:v>48.513077239099196</c:v>
                </c:pt>
                <c:pt idx="200">
                  <c:v>48.320231516604153</c:v>
                </c:pt>
                <c:pt idx="201">
                  <c:v>48.060784298023442</c:v>
                </c:pt>
                <c:pt idx="202">
                  <c:v>47.832080025790759</c:v>
                </c:pt>
                <c:pt idx="203">
                  <c:v>47.635025507835906</c:v>
                </c:pt>
                <c:pt idx="204">
                  <c:v>47.461390444798703</c:v>
                </c:pt>
                <c:pt idx="205">
                  <c:v>47.28469980465524</c:v>
                </c:pt>
                <c:pt idx="206">
                  <c:v>47.161466816203891</c:v>
                </c:pt>
                <c:pt idx="207">
                  <c:v>47.033655397278068</c:v>
                </c:pt>
                <c:pt idx="208">
                  <c:v>46.888934859174597</c:v>
                </c:pt>
                <c:pt idx="209">
                  <c:v>46.812846309846641</c:v>
                </c:pt>
                <c:pt idx="210">
                  <c:v>46.756392238670593</c:v>
                </c:pt>
                <c:pt idx="211">
                  <c:v>46.752153883778625</c:v>
                </c:pt>
                <c:pt idx="212">
                  <c:v>46.637895374063014</c:v>
                </c:pt>
                <c:pt idx="213">
                  <c:v>46.67612446623432</c:v>
                </c:pt>
                <c:pt idx="214">
                  <c:v>46.671299625336076</c:v>
                </c:pt>
                <c:pt idx="215">
                  <c:v>46.687316716300018</c:v>
                </c:pt>
                <c:pt idx="216">
                  <c:v>46.641724689977003</c:v>
                </c:pt>
                <c:pt idx="217">
                  <c:v>46.672403569356476</c:v>
                </c:pt>
                <c:pt idx="218">
                  <c:v>46.687129437659898</c:v>
                </c:pt>
                <c:pt idx="219">
                  <c:v>46.704230757743247</c:v>
                </c:pt>
                <c:pt idx="220">
                  <c:v>46.716443169959781</c:v>
                </c:pt>
                <c:pt idx="221">
                  <c:v>46.73221383758063</c:v>
                </c:pt>
                <c:pt idx="222">
                  <c:v>46.733687403696351</c:v>
                </c:pt>
                <c:pt idx="223">
                  <c:v>46.767816119443985</c:v>
                </c:pt>
                <c:pt idx="224">
                  <c:v>46.787130262753053</c:v>
                </c:pt>
                <c:pt idx="225">
                  <c:v>46.766628393554022</c:v>
                </c:pt>
                <c:pt idx="226">
                  <c:v>46.75754546994348</c:v>
                </c:pt>
                <c:pt idx="227">
                  <c:v>46.814275523894793</c:v>
                </c:pt>
                <c:pt idx="228">
                  <c:v>46.816261651597735</c:v>
                </c:pt>
                <c:pt idx="229">
                  <c:v>46.821608885695021</c:v>
                </c:pt>
                <c:pt idx="230">
                  <c:v>46.848759082021679</c:v>
                </c:pt>
                <c:pt idx="231">
                  <c:v>46.867871166974545</c:v>
                </c:pt>
                <c:pt idx="232">
                  <c:v>46.868832184422395</c:v>
                </c:pt>
                <c:pt idx="233">
                  <c:v>46.897135612021948</c:v>
                </c:pt>
                <c:pt idx="234">
                  <c:v>46.918174667055425</c:v>
                </c:pt>
                <c:pt idx="235">
                  <c:v>46.977206261286931</c:v>
                </c:pt>
                <c:pt idx="236">
                  <c:v>47.02368044545382</c:v>
                </c:pt>
                <c:pt idx="237">
                  <c:v>47.14058546745904</c:v>
                </c:pt>
                <c:pt idx="238">
                  <c:v>47.184422996786822</c:v>
                </c:pt>
                <c:pt idx="239">
                  <c:v>47.274769217817898</c:v>
                </c:pt>
                <c:pt idx="240">
                  <c:v>47.325102290250271</c:v>
                </c:pt>
                <c:pt idx="241">
                  <c:v>47.473179012482504</c:v>
                </c:pt>
                <c:pt idx="242">
                  <c:v>47.62767736631961</c:v>
                </c:pt>
                <c:pt idx="243">
                  <c:v>47.724361424166645</c:v>
                </c:pt>
                <c:pt idx="244">
                  <c:v>47.877928319988051</c:v>
                </c:pt>
                <c:pt idx="245">
                  <c:v>48.063149892352868</c:v>
                </c:pt>
                <c:pt idx="246">
                  <c:v>48.241871012266827</c:v>
                </c:pt>
                <c:pt idx="247">
                  <c:v>48.446313088620641</c:v>
                </c:pt>
                <c:pt idx="248">
                  <c:v>48.66310065923237</c:v>
                </c:pt>
                <c:pt idx="249">
                  <c:v>48.867508240969109</c:v>
                </c:pt>
                <c:pt idx="250">
                  <c:v>49.101249269906738</c:v>
                </c:pt>
                <c:pt idx="251">
                  <c:v>49.388467652518123</c:v>
                </c:pt>
                <c:pt idx="252">
                  <c:v>49.679466076710355</c:v>
                </c:pt>
                <c:pt idx="253">
                  <c:v>49.978034415676078</c:v>
                </c:pt>
                <c:pt idx="254">
                  <c:v>50.302634214312654</c:v>
                </c:pt>
                <c:pt idx="255">
                  <c:v>50.632315121721746</c:v>
                </c:pt>
                <c:pt idx="256">
                  <c:v>50.997706742949674</c:v>
                </c:pt>
                <c:pt idx="257">
                  <c:v>51.320867470087599</c:v>
                </c:pt>
                <c:pt idx="258">
                  <c:v>51.675742031391238</c:v>
                </c:pt>
                <c:pt idx="259">
                  <c:v>51.980293364793688</c:v>
                </c:pt>
                <c:pt idx="260">
                  <c:v>52.383490233660183</c:v>
                </c:pt>
                <c:pt idx="261">
                  <c:v>52.770896732924186</c:v>
                </c:pt>
                <c:pt idx="262">
                  <c:v>53.126342974679368</c:v>
                </c:pt>
                <c:pt idx="263">
                  <c:v>53.432850850513915</c:v>
                </c:pt>
                <c:pt idx="264">
                  <c:v>53.777459684582631</c:v>
                </c:pt>
                <c:pt idx="265">
                  <c:v>54.176023926375926</c:v>
                </c:pt>
                <c:pt idx="266">
                  <c:v>54.501944520024509</c:v>
                </c:pt>
                <c:pt idx="267">
                  <c:v>54.77705398718993</c:v>
                </c:pt>
                <c:pt idx="268">
                  <c:v>55.120282894462989</c:v>
                </c:pt>
                <c:pt idx="269">
                  <c:v>55.481864914677914</c:v>
                </c:pt>
                <c:pt idx="270">
                  <c:v>55.876466771435176</c:v>
                </c:pt>
                <c:pt idx="271">
                  <c:v>56.167918599592298</c:v>
                </c:pt>
                <c:pt idx="272">
                  <c:v>56.463125806325003</c:v>
                </c:pt>
                <c:pt idx="273">
                  <c:v>56.757840192210153</c:v>
                </c:pt>
                <c:pt idx="274">
                  <c:v>57.076309147571891</c:v>
                </c:pt>
                <c:pt idx="275">
                  <c:v>57.390805860447074</c:v>
                </c:pt>
                <c:pt idx="276">
                  <c:v>57.711502418750605</c:v>
                </c:pt>
                <c:pt idx="277">
                  <c:v>58.024274206982049</c:v>
                </c:pt>
                <c:pt idx="278">
                  <c:v>58.318416912415678</c:v>
                </c:pt>
                <c:pt idx="279">
                  <c:v>58.592392863209199</c:v>
                </c:pt>
                <c:pt idx="280">
                  <c:v>58.938238710420372</c:v>
                </c:pt>
                <c:pt idx="281">
                  <c:v>59.222179755587639</c:v>
                </c:pt>
                <c:pt idx="282">
                  <c:v>59.496071924511611</c:v>
                </c:pt>
                <c:pt idx="283">
                  <c:v>59.797804246700395</c:v>
                </c:pt>
                <c:pt idx="284">
                  <c:v>60.076329055616895</c:v>
                </c:pt>
                <c:pt idx="285">
                  <c:v>60.417157861024116</c:v>
                </c:pt>
                <c:pt idx="286">
                  <c:v>60.669296354971195</c:v>
                </c:pt>
                <c:pt idx="287">
                  <c:v>60.973044377214414</c:v>
                </c:pt>
                <c:pt idx="288">
                  <c:v>61.306939015268227</c:v>
                </c:pt>
                <c:pt idx="289">
                  <c:v>61.603812001941698</c:v>
                </c:pt>
                <c:pt idx="290">
                  <c:v>61.918560060425577</c:v>
                </c:pt>
                <c:pt idx="291">
                  <c:v>62.227177275634617</c:v>
                </c:pt>
                <c:pt idx="292">
                  <c:v>62.509255404770499</c:v>
                </c:pt>
                <c:pt idx="293">
                  <c:v>62.837201543004689</c:v>
                </c:pt>
                <c:pt idx="294">
                  <c:v>63.158144524651313</c:v>
                </c:pt>
                <c:pt idx="295">
                  <c:v>63.448034069638226</c:v>
                </c:pt>
                <c:pt idx="296">
                  <c:v>63.694012147958965</c:v>
                </c:pt>
                <c:pt idx="297">
                  <c:v>63.98305895198466</c:v>
                </c:pt>
                <c:pt idx="298">
                  <c:v>64.263165746053033</c:v>
                </c:pt>
                <c:pt idx="299">
                  <c:v>64.548575435070447</c:v>
                </c:pt>
                <c:pt idx="300">
                  <c:v>64.800827283238576</c:v>
                </c:pt>
                <c:pt idx="301">
                  <c:v>65.017373365692123</c:v>
                </c:pt>
                <c:pt idx="302">
                  <c:v>65.224629530993994</c:v>
                </c:pt>
                <c:pt idx="303">
                  <c:v>65.411674589588202</c:v>
                </c:pt>
                <c:pt idx="304">
                  <c:v>65.602327190839191</c:v>
                </c:pt>
                <c:pt idx="305">
                  <c:v>65.804783165328743</c:v>
                </c:pt>
                <c:pt idx="306">
                  <c:v>65.97836401884787</c:v>
                </c:pt>
                <c:pt idx="307">
                  <c:v>66.121073792081816</c:v>
                </c:pt>
                <c:pt idx="308">
                  <c:v>66.256662119322257</c:v>
                </c:pt>
                <c:pt idx="309">
                  <c:v>66.362606521969482</c:v>
                </c:pt>
                <c:pt idx="310">
                  <c:v>66.513073488617039</c:v>
                </c:pt>
                <c:pt idx="311">
                  <c:v>66.632565878208894</c:v>
                </c:pt>
                <c:pt idx="312">
                  <c:v>66.721512457543312</c:v>
                </c:pt>
                <c:pt idx="313">
                  <c:v>66.814234130354308</c:v>
                </c:pt>
                <c:pt idx="314">
                  <c:v>66.913022592390917</c:v>
                </c:pt>
                <c:pt idx="315">
                  <c:v>67.026246134400949</c:v>
                </c:pt>
                <c:pt idx="316">
                  <c:v>67.081413905182075</c:v>
                </c:pt>
                <c:pt idx="317">
                  <c:v>67.116079806764148</c:v>
                </c:pt>
                <c:pt idx="318">
                  <c:v>67.199491873361168</c:v>
                </c:pt>
                <c:pt idx="319">
                  <c:v>67.233921209050649</c:v>
                </c:pt>
                <c:pt idx="320">
                  <c:v>67.309295151354519</c:v>
                </c:pt>
                <c:pt idx="321">
                  <c:v>67.32909227097997</c:v>
                </c:pt>
                <c:pt idx="322">
                  <c:v>67.372353184671297</c:v>
                </c:pt>
                <c:pt idx="323">
                  <c:v>67.383565149638002</c:v>
                </c:pt>
                <c:pt idx="324">
                  <c:v>67.41656034901375</c:v>
                </c:pt>
                <c:pt idx="325">
                  <c:v>67.45501613670784</c:v>
                </c:pt>
                <c:pt idx="326">
                  <c:v>67.502722411751591</c:v>
                </c:pt>
                <c:pt idx="327">
                  <c:v>67.52049398679145</c:v>
                </c:pt>
                <c:pt idx="328">
                  <c:v>67.534963574301273</c:v>
                </c:pt>
                <c:pt idx="329">
                  <c:v>67.536042881155097</c:v>
                </c:pt>
                <c:pt idx="330">
                  <c:v>67.564090027961029</c:v>
                </c:pt>
                <c:pt idx="331">
                  <c:v>67.575301992927734</c:v>
                </c:pt>
                <c:pt idx="332">
                  <c:v>67.554001721915739</c:v>
                </c:pt>
                <c:pt idx="333">
                  <c:v>67.553814443275613</c:v>
                </c:pt>
                <c:pt idx="334">
                  <c:v>67.54044881270552</c:v>
                </c:pt>
                <c:pt idx="335">
                  <c:v>67.511918676663853</c:v>
                </c:pt>
                <c:pt idx="336">
                  <c:v>67.464705235386987</c:v>
                </c:pt>
                <c:pt idx="337">
                  <c:v>67.382145793040351</c:v>
                </c:pt>
                <c:pt idx="338">
                  <c:v>67.322631222492461</c:v>
                </c:pt>
                <c:pt idx="339">
                  <c:v>67.228322616425331</c:v>
                </c:pt>
                <c:pt idx="340">
                  <c:v>67.139844233691221</c:v>
                </c:pt>
                <c:pt idx="341">
                  <c:v>67.033623848268746</c:v>
                </c:pt>
                <c:pt idx="342">
                  <c:v>66.93560913795919</c:v>
                </c:pt>
                <c:pt idx="343">
                  <c:v>66.765867457804546</c:v>
                </c:pt>
                <c:pt idx="344">
                  <c:v>66.610979779890457</c:v>
                </c:pt>
                <c:pt idx="345">
                  <c:v>66.448852366576887</c:v>
                </c:pt>
                <c:pt idx="346">
                  <c:v>66.258480670366737</c:v>
                </c:pt>
                <c:pt idx="347">
                  <c:v>66.068059699823436</c:v>
                </c:pt>
                <c:pt idx="348">
                  <c:v>65.830440067719351</c:v>
                </c:pt>
                <c:pt idx="349">
                  <c:v>65.610197751393201</c:v>
                </c:pt>
                <c:pt idx="350">
                  <c:v>65.355008602605452</c:v>
                </c:pt>
                <c:pt idx="351">
                  <c:v>65.117339696168202</c:v>
                </c:pt>
                <c:pt idx="352">
                  <c:v>64.845157659252564</c:v>
                </c:pt>
                <c:pt idx="353">
                  <c:v>64.573404376215919</c:v>
                </c:pt>
                <c:pt idx="354">
                  <c:v>64.274190432379612</c:v>
                </c:pt>
                <c:pt idx="355">
                  <c:v>64.013289349664831</c:v>
                </c:pt>
                <c:pt idx="356">
                  <c:v>63.733182555596457</c:v>
                </c:pt>
                <c:pt idx="357">
                  <c:v>63.457728103502291</c:v>
                </c:pt>
                <c:pt idx="358">
                  <c:v>63.145276637194357</c:v>
                </c:pt>
                <c:pt idx="359">
                  <c:v>62.815945636979592</c:v>
                </c:pt>
                <c:pt idx="360">
                  <c:v>62.518057410420873</c:v>
                </c:pt>
                <c:pt idx="361">
                  <c:v>62.282280979447165</c:v>
                </c:pt>
                <c:pt idx="362">
                  <c:v>61.964383717456286</c:v>
                </c:pt>
                <c:pt idx="363">
                  <c:v>61.640631594965846</c:v>
                </c:pt>
                <c:pt idx="364">
                  <c:v>61.310034009257137</c:v>
                </c:pt>
                <c:pt idx="365">
                  <c:v>60.983985281671416</c:v>
                </c:pt>
                <c:pt idx="366">
                  <c:v>60.707160747312756</c:v>
                </c:pt>
                <c:pt idx="367">
                  <c:v>60.369136173403106</c:v>
                </c:pt>
                <c:pt idx="368">
                  <c:v>60.035216885263374</c:v>
                </c:pt>
                <c:pt idx="369">
                  <c:v>59.670298382901329</c:v>
                </c:pt>
                <c:pt idx="370">
                  <c:v>59.340459769203612</c:v>
                </c:pt>
                <c:pt idx="371">
                  <c:v>58.952412600253929</c:v>
                </c:pt>
                <c:pt idx="372">
                  <c:v>58.563069273458815</c:v>
                </c:pt>
                <c:pt idx="373">
                  <c:v>58.161912728893981</c:v>
                </c:pt>
                <c:pt idx="374">
                  <c:v>57.753624880885127</c:v>
                </c:pt>
                <c:pt idx="375">
                  <c:v>57.294727977668643</c:v>
                </c:pt>
                <c:pt idx="376">
                  <c:v>56.847402804063677</c:v>
                </c:pt>
                <c:pt idx="377">
                  <c:v>56.369310034024764</c:v>
                </c:pt>
                <c:pt idx="378">
                  <c:v>55.880493223439785</c:v>
                </c:pt>
                <c:pt idx="379">
                  <c:v>55.374668719172178</c:v>
                </c:pt>
                <c:pt idx="380">
                  <c:v>54.845996453357785</c:v>
                </c:pt>
                <c:pt idx="381">
                  <c:v>54.353276389520417</c:v>
                </c:pt>
                <c:pt idx="382">
                  <c:v>53.864242727943818</c:v>
                </c:pt>
                <c:pt idx="383">
                  <c:v>53.347644882958335</c:v>
                </c:pt>
                <c:pt idx="384">
                  <c:v>52.869847823515009</c:v>
                </c:pt>
                <c:pt idx="385">
                  <c:v>52.405100982064532</c:v>
                </c:pt>
                <c:pt idx="386">
                  <c:v>51.935933429347529</c:v>
                </c:pt>
                <c:pt idx="387">
                  <c:v>51.456544514382514</c:v>
                </c:pt>
                <c:pt idx="388">
                  <c:v>51.032929545267208</c:v>
                </c:pt>
                <c:pt idx="389">
                  <c:v>50.582499520222839</c:v>
                </c:pt>
                <c:pt idx="390">
                  <c:v>50.075536577317756</c:v>
                </c:pt>
                <c:pt idx="391">
                  <c:v>49.557746084176721</c:v>
                </c:pt>
                <c:pt idx="392">
                  <c:v>48.990376542510056</c:v>
                </c:pt>
                <c:pt idx="393">
                  <c:v>48.423682178065469</c:v>
                </c:pt>
                <c:pt idx="394">
                  <c:v>47.836648585895404</c:v>
                </c:pt>
                <c:pt idx="395">
                  <c:v>47.209197728414225</c:v>
                </c:pt>
                <c:pt idx="396">
                  <c:v>46.49296785533776</c:v>
                </c:pt>
                <c:pt idx="397">
                  <c:v>45.771341460911515</c:v>
                </c:pt>
                <c:pt idx="398">
                  <c:v>44.977958511369351</c:v>
                </c:pt>
                <c:pt idx="399">
                  <c:v>44.220458774570062</c:v>
                </c:pt>
                <c:pt idx="400">
                  <c:v>43.42565646843024</c:v>
                </c:pt>
                <c:pt idx="401">
                  <c:v>42.521809843388709</c:v>
                </c:pt>
                <c:pt idx="402">
                  <c:v>41.598151319005652</c:v>
                </c:pt>
                <c:pt idx="403">
                  <c:v>40.680904555857623</c:v>
                </c:pt>
                <c:pt idx="404">
                  <c:v>39.751307389105428</c:v>
                </c:pt>
                <c:pt idx="405">
                  <c:v>38.858009863932125</c:v>
                </c:pt>
                <c:pt idx="406">
                  <c:v>37.918124800370883</c:v>
                </c:pt>
                <c:pt idx="407">
                  <c:v>36.814032569392396</c:v>
                </c:pt>
                <c:pt idx="408">
                  <c:v>35.874807890417827</c:v>
                </c:pt>
                <c:pt idx="409">
                  <c:v>35.085988591634056</c:v>
                </c:pt>
                <c:pt idx="410">
                  <c:v>34.073585546272781</c:v>
                </c:pt>
                <c:pt idx="411">
                  <c:v>33.048903567053273</c:v>
                </c:pt>
                <c:pt idx="412">
                  <c:v>31.948352344170559</c:v>
                </c:pt>
                <c:pt idx="413">
                  <c:v>31.002548340221832</c:v>
                </c:pt>
                <c:pt idx="414">
                  <c:v>30.051163003875669</c:v>
                </c:pt>
                <c:pt idx="415">
                  <c:v>29.052665268350061</c:v>
                </c:pt>
                <c:pt idx="416">
                  <c:v>27.936816483793056</c:v>
                </c:pt>
                <c:pt idx="417">
                  <c:v>26.82755936217249</c:v>
                </c:pt>
                <c:pt idx="418">
                  <c:v>25.635491439677267</c:v>
                </c:pt>
                <c:pt idx="419">
                  <c:v>24.599178586143257</c:v>
                </c:pt>
                <c:pt idx="420">
                  <c:v>23.484298221811471</c:v>
                </c:pt>
                <c:pt idx="421">
                  <c:v>22.249829386813992</c:v>
                </c:pt>
                <c:pt idx="422">
                  <c:v>20.938323271325668</c:v>
                </c:pt>
                <c:pt idx="423">
                  <c:v>19.889366784103675</c:v>
                </c:pt>
                <c:pt idx="424">
                  <c:v>18.96025259366786</c:v>
                </c:pt>
                <c:pt idx="425">
                  <c:v>17.953990249031932</c:v>
                </c:pt>
                <c:pt idx="426">
                  <c:v>16.964296973829814</c:v>
                </c:pt>
                <c:pt idx="427">
                  <c:v>15.938498725546957</c:v>
                </c:pt>
                <c:pt idx="428">
                  <c:v>15.056354020637368</c:v>
                </c:pt>
                <c:pt idx="429">
                  <c:v>14.347282555763954</c:v>
                </c:pt>
                <c:pt idx="430">
                  <c:v>13.6429681698912</c:v>
                </c:pt>
                <c:pt idx="431">
                  <c:v>12.888172845952807</c:v>
                </c:pt>
                <c:pt idx="432">
                  <c:v>12.070271440409108</c:v>
                </c:pt>
                <c:pt idx="433">
                  <c:v>11.399819632039888</c:v>
                </c:pt>
                <c:pt idx="434">
                  <c:v>10.85667655137911</c:v>
                </c:pt>
                <c:pt idx="435">
                  <c:v>10.227540816600257</c:v>
                </c:pt>
                <c:pt idx="436">
                  <c:v>9.6039420660270682</c:v>
                </c:pt>
                <c:pt idx="437">
                  <c:v>8.8973883619620455</c:v>
                </c:pt>
                <c:pt idx="438">
                  <c:v>8.3273378095128923</c:v>
                </c:pt>
                <c:pt idx="439">
                  <c:v>7.8031669672012329</c:v>
                </c:pt>
                <c:pt idx="440">
                  <c:v>7.2900534583687149</c:v>
                </c:pt>
                <c:pt idx="441">
                  <c:v>6.6715937274748018</c:v>
                </c:pt>
                <c:pt idx="442">
                  <c:v>6.0842866123703265</c:v>
                </c:pt>
                <c:pt idx="443">
                  <c:v>5.5981464923431279</c:v>
                </c:pt>
                <c:pt idx="444">
                  <c:v>5.1476893599558489</c:v>
                </c:pt>
                <c:pt idx="445">
                  <c:v>4.7219823220293984</c:v>
                </c:pt>
                <c:pt idx="446">
                  <c:v>4.2559039095518791</c:v>
                </c:pt>
                <c:pt idx="447">
                  <c:v>3.7776725344570496</c:v>
                </c:pt>
                <c:pt idx="448">
                  <c:v>3.3933539545556299</c:v>
                </c:pt>
                <c:pt idx="449">
                  <c:v>3.046256616798305</c:v>
                </c:pt>
                <c:pt idx="450">
                  <c:v>2.7219546733664757</c:v>
                </c:pt>
                <c:pt idx="451">
                  <c:v>2.3740367693897912</c:v>
                </c:pt>
                <c:pt idx="452">
                  <c:v>1.9773051012841834</c:v>
                </c:pt>
                <c:pt idx="453">
                  <c:v>1.6363361482527792</c:v>
                </c:pt>
                <c:pt idx="454">
                  <c:v>1.3594464733290366</c:v>
                </c:pt>
                <c:pt idx="455">
                  <c:v>1.0998343056236524</c:v>
                </c:pt>
                <c:pt idx="456">
                  <c:v>0.86590707564741298</c:v>
                </c:pt>
                <c:pt idx="457">
                  <c:v>0.62880942513243321</c:v>
                </c:pt>
                <c:pt idx="458">
                  <c:v>0.46490908733407676</c:v>
                </c:pt>
                <c:pt idx="459">
                  <c:v>0.33626385741867854</c:v>
                </c:pt>
                <c:pt idx="460">
                  <c:v>0.26516097116214676</c:v>
                </c:pt>
                <c:pt idx="461">
                  <c:v>0.19347423134247868</c:v>
                </c:pt>
                <c:pt idx="462">
                  <c:v>0.14023457348611038</c:v>
                </c:pt>
                <c:pt idx="463">
                  <c:v>0.1008178148537693</c:v>
                </c:pt>
                <c:pt idx="464">
                  <c:v>8.7611573483281677E-2</c:v>
                </c:pt>
                <c:pt idx="465">
                  <c:v>6.2890539290374289E-2</c:v>
                </c:pt>
                <c:pt idx="466">
                  <c:v>4.6610567149338103E-2</c:v>
                </c:pt>
                <c:pt idx="467">
                  <c:v>3.9308202961342589E-2</c:v>
                </c:pt>
                <c:pt idx="468">
                  <c:v>1.4110689351686832E-2</c:v>
                </c:pt>
                <c:pt idx="469">
                  <c:v>2.6601595525774794E-2</c:v>
                </c:pt>
                <c:pt idx="470">
                  <c:v>1.738692579739606E-2</c:v>
                </c:pt>
                <c:pt idx="471">
                  <c:v>1.5455898361732228E-2</c:v>
                </c:pt>
                <c:pt idx="472">
                  <c:v>1.1927975158155026E-2</c:v>
                </c:pt>
                <c:pt idx="473">
                  <c:v>1.5186043186987982E-2</c:v>
                </c:pt>
                <c:pt idx="474">
                  <c:v>2.8644483875638851E-2</c:v>
                </c:pt>
                <c:pt idx="475">
                  <c:v>1.6155238119968773E-2</c:v>
                </c:pt>
                <c:pt idx="476">
                  <c:v>1.8048141962728352E-2</c:v>
                </c:pt>
                <c:pt idx="477">
                  <c:v>2.1958005042631127E-2</c:v>
                </c:pt>
                <c:pt idx="478">
                  <c:v>5.4743907915852305E-3</c:v>
                </c:pt>
                <c:pt idx="479">
                  <c:v>1.9036075624879661E-2</c:v>
                </c:pt>
                <c:pt idx="480">
                  <c:v>2.6878749348073536E-2</c:v>
                </c:pt>
                <c:pt idx="481">
                  <c:v>1.5277780471279114E-2</c:v>
                </c:pt>
                <c:pt idx="482">
                  <c:v>9.1418119616811806E-3</c:v>
                </c:pt>
                <c:pt idx="483">
                  <c:v>3.364084009748497E-2</c:v>
                </c:pt>
                <c:pt idx="484">
                  <c:v>2.2737045207909382E-2</c:v>
                </c:pt>
                <c:pt idx="485">
                  <c:v>1.894600117492154E-2</c:v>
                </c:pt>
                <c:pt idx="486">
                  <c:v>2.0357627192988257E-2</c:v>
                </c:pt>
                <c:pt idx="487">
                  <c:v>2.2866738844348949E-2</c:v>
                </c:pt>
                <c:pt idx="488">
                  <c:v>1.6541509539621684E-2</c:v>
                </c:pt>
                <c:pt idx="489">
                  <c:v>1.8634391131802926E-2</c:v>
                </c:pt>
                <c:pt idx="490">
                  <c:v>1.7901130568632451E-2</c:v>
                </c:pt>
                <c:pt idx="491">
                  <c:v>2.0133945078615097E-2</c:v>
                </c:pt>
                <c:pt idx="492">
                  <c:v>2.0921293382230258E-2</c:v>
                </c:pt>
                <c:pt idx="493">
                  <c:v>1.8862822302271424E-2</c:v>
                </c:pt>
                <c:pt idx="494">
                  <c:v>1.2513738232186416E-2</c:v>
                </c:pt>
                <c:pt idx="495">
                  <c:v>1.6839013196417681E-2</c:v>
                </c:pt>
                <c:pt idx="496">
                  <c:v>1.7073661343349051E-2</c:v>
                </c:pt>
                <c:pt idx="497">
                  <c:v>1.526177782412861E-2</c:v>
                </c:pt>
                <c:pt idx="498">
                  <c:v>1.4835815024765711E-2</c:v>
                </c:pt>
                <c:pt idx="499">
                  <c:v>1.4383014702754974E-2</c:v>
                </c:pt>
                <c:pt idx="500">
                  <c:v>1.9892524088031976E-2</c:v>
                </c:pt>
                <c:pt idx="501">
                  <c:v>2.0959682893749963E-2</c:v>
                </c:pt>
                <c:pt idx="502">
                  <c:v>1.6121182566399599E-2</c:v>
                </c:pt>
                <c:pt idx="503">
                  <c:v>1.3976045711858299E-2</c:v>
                </c:pt>
                <c:pt idx="504">
                  <c:v>1.5098671138350728E-2</c:v>
                </c:pt>
                <c:pt idx="505">
                  <c:v>1.3905230988981854E-2</c:v>
                </c:pt>
                <c:pt idx="506">
                  <c:v>1.8499716214271045E-2</c:v>
                </c:pt>
                <c:pt idx="507">
                  <c:v>1.4618165786371038E-2</c:v>
                </c:pt>
                <c:pt idx="508">
                  <c:v>1.844134986229513E-2</c:v>
                </c:pt>
                <c:pt idx="509">
                  <c:v>1.6667103859022821E-2</c:v>
                </c:pt>
                <c:pt idx="510">
                  <c:v>1.7233697439756616E-2</c:v>
                </c:pt>
                <c:pt idx="511">
                  <c:v>1.8678678757746547E-2</c:v>
                </c:pt>
                <c:pt idx="512">
                  <c:v>1.5094237326881327E-2</c:v>
                </c:pt>
                <c:pt idx="513">
                  <c:v>1.8602645722789215E-2</c:v>
                </c:pt>
                <c:pt idx="514">
                  <c:v>1.2396420777294635E-2</c:v>
                </c:pt>
                <c:pt idx="515">
                  <c:v>1.3971438639224254E-2</c:v>
                </c:pt>
                <c:pt idx="516">
                  <c:v>2.2645459531982062E-2</c:v>
                </c:pt>
                <c:pt idx="517">
                  <c:v>1.6098343292854093E-2</c:v>
                </c:pt>
                <c:pt idx="518">
                  <c:v>1.5314751401361097E-2</c:v>
                </c:pt>
                <c:pt idx="519">
                  <c:v>1.5402579463668353E-2</c:v>
                </c:pt>
                <c:pt idx="520">
                  <c:v>9.4897823116870846E-3</c:v>
                </c:pt>
                <c:pt idx="521">
                  <c:v>1.567666631400981E-2</c:v>
                </c:pt>
                <c:pt idx="522">
                  <c:v>1.7616879033153506E-2</c:v>
                </c:pt>
                <c:pt idx="523">
                  <c:v>1.7631796391799362E-2</c:v>
                </c:pt>
                <c:pt idx="524">
                  <c:v>1.447297003646986E-2</c:v>
                </c:pt>
                <c:pt idx="525">
                  <c:v>2.1330900991704545E-2</c:v>
                </c:pt>
                <c:pt idx="526">
                  <c:v>2.3220414194476274E-2</c:v>
                </c:pt>
                <c:pt idx="527">
                  <c:v>1.1996338949344879E-2</c:v>
                </c:pt>
                <c:pt idx="528">
                  <c:v>1.1852381299101995E-2</c:v>
                </c:pt>
                <c:pt idx="529">
                  <c:v>1.2553666641593044E-2</c:v>
                </c:pt>
                <c:pt idx="530">
                  <c:v>1.0164494236271502E-2</c:v>
                </c:pt>
                <c:pt idx="531">
                  <c:v>1.0197904876154353E-2</c:v>
                </c:pt>
                <c:pt idx="532">
                  <c:v>1.3619711278931098E-2</c:v>
                </c:pt>
                <c:pt idx="533">
                  <c:v>1.4082002491225791E-2</c:v>
                </c:pt>
                <c:pt idx="534">
                  <c:v>1.4638966815627364E-2</c:v>
                </c:pt>
                <c:pt idx="535">
                  <c:v>1.466286972487669E-2</c:v>
                </c:pt>
                <c:pt idx="536">
                  <c:v>1.4048712175543737E-2</c:v>
                </c:pt>
                <c:pt idx="537">
                  <c:v>1.3077963912489981E-2</c:v>
                </c:pt>
                <c:pt idx="538">
                  <c:v>1.3440120662118851E-2</c:v>
                </c:pt>
                <c:pt idx="539">
                  <c:v>2.137674075914256E-2</c:v>
                </c:pt>
                <c:pt idx="540">
                  <c:v>1.7845361945547616E-2</c:v>
                </c:pt>
                <c:pt idx="541">
                  <c:v>1.4400952110343434E-2</c:v>
                </c:pt>
                <c:pt idx="542">
                  <c:v>1.6368796464729638E-2</c:v>
                </c:pt>
                <c:pt idx="543">
                  <c:v>4.3330567069599993E-3</c:v>
                </c:pt>
                <c:pt idx="544">
                  <c:v>9.8774771291047728E-3</c:v>
                </c:pt>
                <c:pt idx="545">
                  <c:v>2.1826764083608088E-2</c:v>
                </c:pt>
                <c:pt idx="546">
                  <c:v>1.662290285720186E-2</c:v>
                </c:pt>
                <c:pt idx="547">
                  <c:v>1.2632404479575103E-2</c:v>
                </c:pt>
                <c:pt idx="548">
                  <c:v>1.3236126615287717E-2</c:v>
                </c:pt>
                <c:pt idx="549">
                  <c:v>1.5583837720805203E-2</c:v>
                </c:pt>
                <c:pt idx="550">
                  <c:v>2.4838000310434757E-2</c:v>
                </c:pt>
                <c:pt idx="551">
                  <c:v>1.5845805875766176E-2</c:v>
                </c:pt>
                <c:pt idx="552">
                  <c:v>1.2402930124705723E-2</c:v>
                </c:pt>
                <c:pt idx="553">
                  <c:v>1.3022826967235585E-2</c:v>
                </c:pt>
                <c:pt idx="554">
                  <c:v>9.2079678687060351E-3</c:v>
                </c:pt>
                <c:pt idx="555">
                  <c:v>1.4390058271013764E-2</c:v>
                </c:pt>
                <c:pt idx="556">
                  <c:v>1.8115664710557249E-2</c:v>
                </c:pt>
                <c:pt idx="557">
                  <c:v>1.5089484666292296E-2</c:v>
                </c:pt>
                <c:pt idx="558">
                  <c:v>1.4103099515303022E-2</c:v>
                </c:pt>
                <c:pt idx="559">
                  <c:v>1.4615133709530119E-2</c:v>
                </c:pt>
                <c:pt idx="560">
                  <c:v>2.207428051849572E-2</c:v>
                </c:pt>
                <c:pt idx="561">
                  <c:v>1.7225071653797979E-2</c:v>
                </c:pt>
                <c:pt idx="562">
                  <c:v>1.4979459847589721E-2</c:v>
                </c:pt>
                <c:pt idx="563">
                  <c:v>1.2737462462290738E-2</c:v>
                </c:pt>
                <c:pt idx="564">
                  <c:v>1.5524328330909538E-2</c:v>
                </c:pt>
                <c:pt idx="565">
                  <c:v>9.9736855268532792E-3</c:v>
                </c:pt>
                <c:pt idx="566">
                  <c:v>1.5870913189763382E-2</c:v>
                </c:pt>
                <c:pt idx="567">
                  <c:v>9.9821464750518944E-3</c:v>
                </c:pt>
                <c:pt idx="568">
                  <c:v>8.7667604407568947E-3</c:v>
                </c:pt>
                <c:pt idx="569">
                  <c:v>1.2899728104707665E-2</c:v>
                </c:pt>
                <c:pt idx="570">
                  <c:v>1.1310854114256341E-2</c:v>
                </c:pt>
                <c:pt idx="571">
                  <c:v>1.5393585502579597E-2</c:v>
                </c:pt>
                <c:pt idx="572">
                  <c:v>1.3171487953348954E-2</c:v>
                </c:pt>
                <c:pt idx="573">
                  <c:v>2.4027876503098015E-2</c:v>
                </c:pt>
                <c:pt idx="574">
                  <c:v>1.2085679444286965E-2</c:v>
                </c:pt>
                <c:pt idx="575">
                  <c:v>2.0385623411786517E-2</c:v>
                </c:pt>
                <c:pt idx="576">
                  <c:v>1.5784743142878217E-2</c:v>
                </c:pt>
                <c:pt idx="577">
                  <c:v>1.7460214314009424E-2</c:v>
                </c:pt>
                <c:pt idx="578">
                  <c:v>2.0155293577494338E-2</c:v>
                </c:pt>
                <c:pt idx="579">
                  <c:v>2.1574976259095945E-2</c:v>
                </c:pt>
                <c:pt idx="580">
                  <c:v>1.9725050965102315E-2</c:v>
                </c:pt>
                <c:pt idx="581">
                  <c:v>1.6046139772419647E-2</c:v>
                </c:pt>
                <c:pt idx="582">
                  <c:v>1.7571933244748358E-2</c:v>
                </c:pt>
                <c:pt idx="583">
                  <c:v>1.835574773633581E-2</c:v>
                </c:pt>
                <c:pt idx="584">
                  <c:v>2.0285485331707667E-2</c:v>
                </c:pt>
                <c:pt idx="585">
                  <c:v>2.0641196510209049E-2</c:v>
                </c:pt>
                <c:pt idx="586">
                  <c:v>2.2677857070129148E-2</c:v>
                </c:pt>
                <c:pt idx="587">
                  <c:v>2.0126459927580415E-2</c:v>
                </c:pt>
                <c:pt idx="588">
                  <c:v>2.2346628736781924E-2</c:v>
                </c:pt>
                <c:pt idx="589">
                  <c:v>2.4352552176972825E-2</c:v>
                </c:pt>
                <c:pt idx="590">
                  <c:v>2.2691681905444305E-2</c:v>
                </c:pt>
                <c:pt idx="591">
                  <c:v>2.2661565650064459E-2</c:v>
                </c:pt>
                <c:pt idx="592">
                  <c:v>2.0860890000382392E-2</c:v>
                </c:pt>
                <c:pt idx="593">
                  <c:v>2.6188787384286542E-2</c:v>
                </c:pt>
                <c:pt idx="594">
                  <c:v>2.8378262392279842E-2</c:v>
                </c:pt>
                <c:pt idx="595">
                  <c:v>2.0992277761777652E-2</c:v>
                </c:pt>
                <c:pt idx="596">
                  <c:v>2.8752397068245131E-2</c:v>
                </c:pt>
                <c:pt idx="597">
                  <c:v>2.0815918954682724E-2</c:v>
                </c:pt>
                <c:pt idx="598">
                  <c:v>2.5621961578555764E-2</c:v>
                </c:pt>
                <c:pt idx="599">
                  <c:v>2.8698811062987238E-2</c:v>
                </c:pt>
                <c:pt idx="600">
                  <c:v>2.8494660601800698E-2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A5E-4D82-9A8D-BABBBECAA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6"/>
                <c:order val="6"/>
                <c:tx>
                  <c:v>INEOS 153F German - 1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'OR5-22_Air_Measurements'!$AN$3:$AN$603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'OR5-22_Air_Measurements'!$AO$3:$AO$603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EA5E-4D82-9A8D-BABBBECAADF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INEOS 153F German - 2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A5E-4D82-9A8D-BABBBECAADF6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LG Chemicals 25SPI Korean - 1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A5E-4D82-9A8D-BABBBECAADF6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v>LG Chemicals 25SPI Korean - 2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A5E-4D82-9A8D-BABBBECAADF6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AmSty 665 2021 -1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99.729804805039379</c:v>
                </c:pt>
                <c:pt idx="2">
                  <c:v>100.06271882025051</c:v>
                </c:pt>
                <c:pt idx="3">
                  <c:v>100.00471171862314</c:v>
                </c:pt>
                <c:pt idx="4">
                  <c:v>100.08608817277765</c:v>
                </c:pt>
                <c:pt idx="5">
                  <c:v>100.02208262813457</c:v>
                </c:pt>
                <c:pt idx="6">
                  <c:v>99.916201452327911</c:v>
                </c:pt>
                <c:pt idx="7">
                  <c:v>100.00479686448692</c:v>
                </c:pt>
                <c:pt idx="8">
                  <c:v>100.0401158177006</c:v>
                </c:pt>
                <c:pt idx="9">
                  <c:v>100.05525387428301</c:v>
                </c:pt>
                <c:pt idx="10">
                  <c:v>99.933941356184903</c:v>
                </c:pt>
                <c:pt idx="11">
                  <c:v>100.10454712886582</c:v>
                </c:pt>
                <c:pt idx="12">
                  <c:v>100.01578141257816</c:v>
                </c:pt>
                <c:pt idx="13">
                  <c:v>99.97785115006053</c:v>
                </c:pt>
                <c:pt idx="14">
                  <c:v>99.990387346967282</c:v>
                </c:pt>
                <c:pt idx="15">
                  <c:v>99.858705263086478</c:v>
                </c:pt>
                <c:pt idx="16">
                  <c:v>99.949410546594081</c:v>
                </c:pt>
                <c:pt idx="17">
                  <c:v>99.942238898736719</c:v>
                </c:pt>
                <c:pt idx="18">
                  <c:v>100.02343558673317</c:v>
                </c:pt>
                <c:pt idx="19">
                  <c:v>99.907042939504549</c:v>
                </c:pt>
                <c:pt idx="20">
                  <c:v>99.944036535515238</c:v>
                </c:pt>
                <c:pt idx="21">
                  <c:v>99.713995006372926</c:v>
                </c:pt>
                <c:pt idx="22">
                  <c:v>99.661579530100198</c:v>
                </c:pt>
                <c:pt idx="23">
                  <c:v>99.80288372904316</c:v>
                </c:pt>
                <c:pt idx="24">
                  <c:v>99.57934209327307</c:v>
                </c:pt>
                <c:pt idx="25">
                  <c:v>99.648239122697376</c:v>
                </c:pt>
                <c:pt idx="26">
                  <c:v>99.544590812220804</c:v>
                </c:pt>
                <c:pt idx="27">
                  <c:v>99.550825805972281</c:v>
                </c:pt>
                <c:pt idx="28">
                  <c:v>99.493462072741778</c:v>
                </c:pt>
                <c:pt idx="29">
                  <c:v>99.33790918597731</c:v>
                </c:pt>
                <c:pt idx="30">
                  <c:v>99.103534394586845</c:v>
                </c:pt>
                <c:pt idx="31">
                  <c:v>99.061053255545261</c:v>
                </c:pt>
                <c:pt idx="32">
                  <c:v>98.889435120121917</c:v>
                </c:pt>
                <c:pt idx="33">
                  <c:v>98.608028313165931</c:v>
                </c:pt>
                <c:pt idx="34">
                  <c:v>98.559870402905915</c:v>
                </c:pt>
                <c:pt idx="35">
                  <c:v>98.507776598430539</c:v>
                </c:pt>
                <c:pt idx="36">
                  <c:v>98.327775774591615</c:v>
                </c:pt>
                <c:pt idx="37">
                  <c:v>98.199130778938013</c:v>
                </c:pt>
                <c:pt idx="38">
                  <c:v>98.184872629087067</c:v>
                </c:pt>
                <c:pt idx="39">
                  <c:v>97.999951934378629</c:v>
                </c:pt>
                <c:pt idx="40">
                  <c:v>97.926485104371537</c:v>
                </c:pt>
                <c:pt idx="41">
                  <c:v>97.929995244465857</c:v>
                </c:pt>
                <c:pt idx="42">
                  <c:v>98.001210285084014</c:v>
                </c:pt>
                <c:pt idx="43">
                  <c:v>97.924999689762004</c:v>
                </c:pt>
                <c:pt idx="44">
                  <c:v>98.045470149246356</c:v>
                </c:pt>
                <c:pt idx="45">
                  <c:v>98.03982176411624</c:v>
                </c:pt>
                <c:pt idx="46">
                  <c:v>98.022441392575388</c:v>
                </c:pt>
                <c:pt idx="47">
                  <c:v>98.17680216284046</c:v>
                </c:pt>
                <c:pt idx="48">
                  <c:v>98.391033893316305</c:v>
                </c:pt>
                <c:pt idx="49">
                  <c:v>98.437621218300833</c:v>
                </c:pt>
                <c:pt idx="50">
                  <c:v>98.460176910703609</c:v>
                </c:pt>
                <c:pt idx="51">
                  <c:v>98.57063733672139</c:v>
                </c:pt>
                <c:pt idx="52">
                  <c:v>98.753457622110659</c:v>
                </c:pt>
                <c:pt idx="53">
                  <c:v>98.76995809932113</c:v>
                </c:pt>
                <c:pt idx="54">
                  <c:v>98.788341359173856</c:v>
                </c:pt>
                <c:pt idx="55">
                  <c:v>98.889416196063067</c:v>
                </c:pt>
                <c:pt idx="56">
                  <c:v>98.976564041730271</c:v>
                </c:pt>
                <c:pt idx="57">
                  <c:v>99.01194921674886</c:v>
                </c:pt>
                <c:pt idx="58">
                  <c:v>99.079994737931059</c:v>
                </c:pt>
                <c:pt idx="59">
                  <c:v>99.088576116563587</c:v>
                </c:pt>
                <c:pt idx="60">
                  <c:v>99.101538067591406</c:v>
                </c:pt>
                <c:pt idx="61">
                  <c:v>99.13658263435272</c:v>
                </c:pt>
                <c:pt idx="62">
                  <c:v>99.159734385005166</c:v>
                </c:pt>
                <c:pt idx="63">
                  <c:v>99.184456708532011</c:v>
                </c:pt>
                <c:pt idx="64">
                  <c:v>99.209529102345556</c:v>
                </c:pt>
                <c:pt idx="65">
                  <c:v>99.196415771247956</c:v>
                </c:pt>
                <c:pt idx="66">
                  <c:v>99.132996810424032</c:v>
                </c:pt>
                <c:pt idx="67">
                  <c:v>99.189726637287137</c:v>
                </c:pt>
                <c:pt idx="68">
                  <c:v>99.031988207740838</c:v>
                </c:pt>
                <c:pt idx="69">
                  <c:v>99.000501066418821</c:v>
                </c:pt>
                <c:pt idx="70">
                  <c:v>98.974189258359843</c:v>
                </c:pt>
                <c:pt idx="71">
                  <c:v>98.921329091506124</c:v>
                </c:pt>
                <c:pt idx="72">
                  <c:v>98.816214290478896</c:v>
                </c:pt>
                <c:pt idx="73">
                  <c:v>98.63881531391452</c:v>
                </c:pt>
                <c:pt idx="74">
                  <c:v>98.507521148438116</c:v>
                </c:pt>
                <c:pt idx="75">
                  <c:v>98.198383328217446</c:v>
                </c:pt>
                <c:pt idx="76">
                  <c:v>97.867248050528147</c:v>
                </c:pt>
                <c:pt idx="77">
                  <c:v>97.334842980989762</c:v>
                </c:pt>
                <c:pt idx="78">
                  <c:v>96.798218181155264</c:v>
                </c:pt>
                <c:pt idx="79">
                  <c:v>96.10562420246471</c:v>
                </c:pt>
                <c:pt idx="80">
                  <c:v>95.416814737919736</c:v>
                </c:pt>
                <c:pt idx="81">
                  <c:v>94.609114848794221</c:v>
                </c:pt>
                <c:pt idx="82">
                  <c:v>93.926899897915789</c:v>
                </c:pt>
                <c:pt idx="83">
                  <c:v>93.51646962653011</c:v>
                </c:pt>
                <c:pt idx="84">
                  <c:v>93.234949287622072</c:v>
                </c:pt>
                <c:pt idx="85">
                  <c:v>93.229840188565063</c:v>
                </c:pt>
                <c:pt idx="86">
                  <c:v>93.418375093290464</c:v>
                </c:pt>
                <c:pt idx="87">
                  <c:v>93.898440370390489</c:v>
                </c:pt>
                <c:pt idx="88">
                  <c:v>94.376064629914083</c:v>
                </c:pt>
                <c:pt idx="89">
                  <c:v>94.961765082456679</c:v>
                </c:pt>
                <c:pt idx="90">
                  <c:v>95.409680938180088</c:v>
                </c:pt>
                <c:pt idx="91">
                  <c:v>95.921498256222876</c:v>
                </c:pt>
                <c:pt idx="92">
                  <c:v>96.250249300913396</c:v>
                </c:pt>
                <c:pt idx="93">
                  <c:v>96.588452168938488</c:v>
                </c:pt>
                <c:pt idx="94">
                  <c:v>96.96875771963019</c:v>
                </c:pt>
                <c:pt idx="95">
                  <c:v>97.202782453135043</c:v>
                </c:pt>
                <c:pt idx="96">
                  <c:v>97.37931098499736</c:v>
                </c:pt>
                <c:pt idx="97">
                  <c:v>97.598878878434334</c:v>
                </c:pt>
                <c:pt idx="98">
                  <c:v>97.706955059052277</c:v>
                </c:pt>
                <c:pt idx="99">
                  <c:v>97.862394413864649</c:v>
                </c:pt>
                <c:pt idx="100">
                  <c:v>97.955133860084331</c:v>
                </c:pt>
                <c:pt idx="101">
                  <c:v>98.009176681407993</c:v>
                </c:pt>
                <c:pt idx="102">
                  <c:v>98.020331533627882</c:v>
                </c:pt>
                <c:pt idx="103">
                  <c:v>98.112465459568426</c:v>
                </c:pt>
                <c:pt idx="104">
                  <c:v>98.169431824766178</c:v>
                </c:pt>
                <c:pt idx="105">
                  <c:v>98.19535572682183</c:v>
                </c:pt>
                <c:pt idx="106">
                  <c:v>98.205857748615458</c:v>
                </c:pt>
                <c:pt idx="107">
                  <c:v>98.21393767689149</c:v>
                </c:pt>
                <c:pt idx="108">
                  <c:v>98.236625825305168</c:v>
                </c:pt>
                <c:pt idx="109">
                  <c:v>98.230967978145628</c:v>
                </c:pt>
                <c:pt idx="110">
                  <c:v>98.223228645725783</c:v>
                </c:pt>
                <c:pt idx="111">
                  <c:v>98.19803327033182</c:v>
                </c:pt>
                <c:pt idx="112">
                  <c:v>98.182100477683875</c:v>
                </c:pt>
                <c:pt idx="113">
                  <c:v>98.073910752712806</c:v>
                </c:pt>
                <c:pt idx="114">
                  <c:v>98.139042192050368</c:v>
                </c:pt>
                <c:pt idx="115">
                  <c:v>98.097403111622526</c:v>
                </c:pt>
                <c:pt idx="116">
                  <c:v>98.028941298348713</c:v>
                </c:pt>
                <c:pt idx="117">
                  <c:v>98.160046235637594</c:v>
                </c:pt>
                <c:pt idx="118">
                  <c:v>98.034693753401456</c:v>
                </c:pt>
                <c:pt idx="119">
                  <c:v>98.035479039838648</c:v>
                </c:pt>
                <c:pt idx="120">
                  <c:v>97.963932852992642</c:v>
                </c:pt>
                <c:pt idx="121">
                  <c:v>97.965001975510546</c:v>
                </c:pt>
                <c:pt idx="122">
                  <c:v>97.83707603208812</c:v>
                </c:pt>
                <c:pt idx="123">
                  <c:v>97.908215376470849</c:v>
                </c:pt>
                <c:pt idx="124">
                  <c:v>97.838239762499214</c:v>
                </c:pt>
                <c:pt idx="125">
                  <c:v>97.743333685155491</c:v>
                </c:pt>
                <c:pt idx="126">
                  <c:v>97.762180547246984</c:v>
                </c:pt>
                <c:pt idx="127">
                  <c:v>97.558100768278052</c:v>
                </c:pt>
                <c:pt idx="128">
                  <c:v>97.628350756300961</c:v>
                </c:pt>
                <c:pt idx="129">
                  <c:v>97.557618241980421</c:v>
                </c:pt>
                <c:pt idx="130">
                  <c:v>97.416200511085407</c:v>
                </c:pt>
                <c:pt idx="131">
                  <c:v>97.453799627375204</c:v>
                </c:pt>
                <c:pt idx="132">
                  <c:v>97.231506892682177</c:v>
                </c:pt>
                <c:pt idx="133">
                  <c:v>97.164256119966609</c:v>
                </c:pt>
                <c:pt idx="134">
                  <c:v>97.226208577838776</c:v>
                </c:pt>
                <c:pt idx="135">
                  <c:v>97.234666962489797</c:v>
                </c:pt>
                <c:pt idx="136">
                  <c:v>97.107232994993367</c:v>
                </c:pt>
                <c:pt idx="137">
                  <c:v>96.97332752021299</c:v>
                </c:pt>
                <c:pt idx="138">
                  <c:v>96.955578166727662</c:v>
                </c:pt>
                <c:pt idx="139">
                  <c:v>96.79496350345444</c:v>
                </c:pt>
                <c:pt idx="140">
                  <c:v>96.753116258379166</c:v>
                </c:pt>
                <c:pt idx="141">
                  <c:v>96.76174494715886</c:v>
                </c:pt>
                <c:pt idx="142">
                  <c:v>96.689110713736085</c:v>
                </c:pt>
                <c:pt idx="143">
                  <c:v>96.488077460221618</c:v>
                </c:pt>
                <c:pt idx="144">
                  <c:v>96.373378379848873</c:v>
                </c:pt>
                <c:pt idx="145">
                  <c:v>96.288870241975033</c:v>
                </c:pt>
                <c:pt idx="146">
                  <c:v>96.147783657307869</c:v>
                </c:pt>
                <c:pt idx="147">
                  <c:v>96.046945346352231</c:v>
                </c:pt>
                <c:pt idx="148">
                  <c:v>95.95029839200545</c:v>
                </c:pt>
                <c:pt idx="149">
                  <c:v>95.931366371649091</c:v>
                </c:pt>
                <c:pt idx="150">
                  <c:v>95.771820830893759</c:v>
                </c:pt>
                <c:pt idx="151">
                  <c:v>95.628785216977207</c:v>
                </c:pt>
                <c:pt idx="152">
                  <c:v>95.531116437858614</c:v>
                </c:pt>
                <c:pt idx="153">
                  <c:v>95.428934630333799</c:v>
                </c:pt>
                <c:pt idx="154">
                  <c:v>95.417562176239215</c:v>
                </c:pt>
                <c:pt idx="155">
                  <c:v>95.252226332313398</c:v>
                </c:pt>
                <c:pt idx="156">
                  <c:v>95.14662900498854</c:v>
                </c:pt>
                <c:pt idx="157">
                  <c:v>95.012903296366233</c:v>
                </c:pt>
                <c:pt idx="158">
                  <c:v>94.944687471055403</c:v>
                </c:pt>
                <c:pt idx="159">
                  <c:v>94.856669205488302</c:v>
                </c:pt>
                <c:pt idx="160">
                  <c:v>94.687567771475756</c:v>
                </c:pt>
                <c:pt idx="161">
                  <c:v>94.646732889142882</c:v>
                </c:pt>
                <c:pt idx="162">
                  <c:v>94.572442924580884</c:v>
                </c:pt>
                <c:pt idx="163">
                  <c:v>94.515750945835492</c:v>
                </c:pt>
                <c:pt idx="164">
                  <c:v>94.364777321683263</c:v>
                </c:pt>
                <c:pt idx="165">
                  <c:v>94.237731272591247</c:v>
                </c:pt>
                <c:pt idx="166">
                  <c:v>94.110950147922168</c:v>
                </c:pt>
                <c:pt idx="167">
                  <c:v>94.043065468839188</c:v>
                </c:pt>
                <c:pt idx="168">
                  <c:v>93.853300611897765</c:v>
                </c:pt>
                <c:pt idx="169">
                  <c:v>93.777752296630354</c:v>
                </c:pt>
                <c:pt idx="170">
                  <c:v>93.688030989776877</c:v>
                </c:pt>
                <c:pt idx="171">
                  <c:v>93.533944605964166</c:v>
                </c:pt>
                <c:pt idx="172">
                  <c:v>93.498644576809355</c:v>
                </c:pt>
                <c:pt idx="173">
                  <c:v>93.326534465460043</c:v>
                </c:pt>
                <c:pt idx="174">
                  <c:v>93.215250904887355</c:v>
                </c:pt>
                <c:pt idx="175">
                  <c:v>93.055771585936952</c:v>
                </c:pt>
                <c:pt idx="176">
                  <c:v>92.995872239637876</c:v>
                </c:pt>
                <c:pt idx="177">
                  <c:v>92.915763585817103</c:v>
                </c:pt>
                <c:pt idx="178">
                  <c:v>92.74828949685552</c:v>
                </c:pt>
                <c:pt idx="179">
                  <c:v>92.643922134147758</c:v>
                </c:pt>
                <c:pt idx="180">
                  <c:v>92.502381409271251</c:v>
                </c:pt>
                <c:pt idx="181">
                  <c:v>92.311556879440275</c:v>
                </c:pt>
                <c:pt idx="182">
                  <c:v>92.208504627213401</c:v>
                </c:pt>
                <c:pt idx="183">
                  <c:v>92.063765996812634</c:v>
                </c:pt>
                <c:pt idx="184">
                  <c:v>91.997546498497229</c:v>
                </c:pt>
                <c:pt idx="185">
                  <c:v>91.712232183414145</c:v>
                </c:pt>
                <c:pt idx="186">
                  <c:v>91.506193925567487</c:v>
                </c:pt>
                <c:pt idx="187">
                  <c:v>91.287127482486994</c:v>
                </c:pt>
                <c:pt idx="188">
                  <c:v>91.045495884974315</c:v>
                </c:pt>
                <c:pt idx="189">
                  <c:v>90.813921631075331</c:v>
                </c:pt>
                <c:pt idx="190">
                  <c:v>90.656959013535712</c:v>
                </c:pt>
                <c:pt idx="191">
                  <c:v>90.543915664302219</c:v>
                </c:pt>
                <c:pt idx="192">
                  <c:v>90.461129479372531</c:v>
                </c:pt>
                <c:pt idx="193">
                  <c:v>90.432594255611804</c:v>
                </c:pt>
                <c:pt idx="194">
                  <c:v>90.442840827413008</c:v>
                </c:pt>
                <c:pt idx="195">
                  <c:v>90.373158499150421</c:v>
                </c:pt>
                <c:pt idx="196">
                  <c:v>90.38091675562913</c:v>
                </c:pt>
                <c:pt idx="197">
                  <c:v>90.378551434288127</c:v>
                </c:pt>
                <c:pt idx="198">
                  <c:v>90.338795136502597</c:v>
                </c:pt>
                <c:pt idx="199">
                  <c:v>90.286635110222292</c:v>
                </c:pt>
                <c:pt idx="200">
                  <c:v>90.252186601710676</c:v>
                </c:pt>
                <c:pt idx="201">
                  <c:v>90.210604281058323</c:v>
                </c:pt>
                <c:pt idx="202">
                  <c:v>90.221759120877138</c:v>
                </c:pt>
                <c:pt idx="203">
                  <c:v>90.174036439168717</c:v>
                </c:pt>
                <c:pt idx="204">
                  <c:v>90.134223381607669</c:v>
                </c:pt>
                <c:pt idx="205">
                  <c:v>90.117770214544379</c:v>
                </c:pt>
                <c:pt idx="206">
                  <c:v>90.05782354569709</c:v>
                </c:pt>
                <c:pt idx="207">
                  <c:v>89.990941767327058</c:v>
                </c:pt>
                <c:pt idx="208">
                  <c:v>89.964175819058738</c:v>
                </c:pt>
                <c:pt idx="209">
                  <c:v>89.917408715515037</c:v>
                </c:pt>
                <c:pt idx="210">
                  <c:v>89.910274915775389</c:v>
                </c:pt>
                <c:pt idx="211">
                  <c:v>89.888655889879615</c:v>
                </c:pt>
                <c:pt idx="212">
                  <c:v>89.798253378912648</c:v>
                </c:pt>
                <c:pt idx="213">
                  <c:v>89.806371155306408</c:v>
                </c:pt>
                <c:pt idx="214">
                  <c:v>89.763615629812463</c:v>
                </c:pt>
                <c:pt idx="215">
                  <c:v>89.763445325683819</c:v>
                </c:pt>
                <c:pt idx="216">
                  <c:v>89.704596177843797</c:v>
                </c:pt>
                <c:pt idx="217">
                  <c:v>89.709733650587992</c:v>
                </c:pt>
                <c:pt idx="218">
                  <c:v>89.676202884524514</c:v>
                </c:pt>
                <c:pt idx="219">
                  <c:v>89.654763624786781</c:v>
                </c:pt>
                <c:pt idx="220">
                  <c:v>89.646324164194596</c:v>
                </c:pt>
                <c:pt idx="221">
                  <c:v>89.60710716488326</c:v>
                </c:pt>
                <c:pt idx="222">
                  <c:v>89.553300869493142</c:v>
                </c:pt>
                <c:pt idx="223">
                  <c:v>89.564474645771895</c:v>
                </c:pt>
                <c:pt idx="224">
                  <c:v>89.492729768708955</c:v>
                </c:pt>
                <c:pt idx="225">
                  <c:v>89.466323340355657</c:v>
                </c:pt>
                <c:pt idx="226">
                  <c:v>89.425374926070731</c:v>
                </c:pt>
                <c:pt idx="227">
                  <c:v>89.361615369390634</c:v>
                </c:pt>
                <c:pt idx="228">
                  <c:v>89.355843990279013</c:v>
                </c:pt>
                <c:pt idx="229">
                  <c:v>89.356080516212572</c:v>
                </c:pt>
                <c:pt idx="230">
                  <c:v>89.301432174609772</c:v>
                </c:pt>
                <c:pt idx="231">
                  <c:v>89.286218434193003</c:v>
                </c:pt>
                <c:pt idx="232">
                  <c:v>89.236527799176329</c:v>
                </c:pt>
                <c:pt idx="233">
                  <c:v>89.223717228218291</c:v>
                </c:pt>
                <c:pt idx="234">
                  <c:v>89.192996461675719</c:v>
                </c:pt>
                <c:pt idx="235">
                  <c:v>89.171585588026275</c:v>
                </c:pt>
                <c:pt idx="236">
                  <c:v>89.111014487242088</c:v>
                </c:pt>
                <c:pt idx="237">
                  <c:v>89.086575999795926</c:v>
                </c:pt>
                <c:pt idx="238">
                  <c:v>89.120873128237761</c:v>
                </c:pt>
                <c:pt idx="239">
                  <c:v>89.085355497208255</c:v>
                </c:pt>
                <c:pt idx="240">
                  <c:v>89.050093303770083</c:v>
                </c:pt>
                <c:pt idx="241">
                  <c:v>89.021908162697159</c:v>
                </c:pt>
                <c:pt idx="242">
                  <c:v>89.007981159074063</c:v>
                </c:pt>
                <c:pt idx="243">
                  <c:v>89.017338362114359</c:v>
                </c:pt>
                <c:pt idx="244">
                  <c:v>89.007990621103488</c:v>
                </c:pt>
                <c:pt idx="245">
                  <c:v>88.999163242106889</c:v>
                </c:pt>
                <c:pt idx="246">
                  <c:v>89.019315765050933</c:v>
                </c:pt>
                <c:pt idx="247">
                  <c:v>89.009457111654143</c:v>
                </c:pt>
                <c:pt idx="248">
                  <c:v>89.006457896346816</c:v>
                </c:pt>
                <c:pt idx="249">
                  <c:v>89.002626072054071</c:v>
                </c:pt>
                <c:pt idx="250">
                  <c:v>88.968187025571893</c:v>
                </c:pt>
                <c:pt idx="251">
                  <c:v>88.978793117288134</c:v>
                </c:pt>
                <c:pt idx="252">
                  <c:v>89.004291252821673</c:v>
                </c:pt>
                <c:pt idx="253">
                  <c:v>89.012513111539135</c:v>
                </c:pt>
                <c:pt idx="254">
                  <c:v>89.013298397976328</c:v>
                </c:pt>
                <c:pt idx="255">
                  <c:v>89.034586277644266</c:v>
                </c:pt>
                <c:pt idx="256">
                  <c:v>89.048721421112631</c:v>
                </c:pt>
                <c:pt idx="257">
                  <c:v>89.08167505298529</c:v>
                </c:pt>
                <c:pt idx="258">
                  <c:v>89.097976839978813</c:v>
                </c:pt>
                <c:pt idx="259">
                  <c:v>89.077985159133974</c:v>
                </c:pt>
                <c:pt idx="260">
                  <c:v>89.088089800493748</c:v>
                </c:pt>
                <c:pt idx="261">
                  <c:v>89.111241551146207</c:v>
                </c:pt>
                <c:pt idx="262">
                  <c:v>89.093719261564999</c:v>
                </c:pt>
                <c:pt idx="263">
                  <c:v>89.098449904247019</c:v>
                </c:pt>
                <c:pt idx="264">
                  <c:v>89.072308387915584</c:v>
                </c:pt>
                <c:pt idx="265">
                  <c:v>89.058665232774288</c:v>
                </c:pt>
                <c:pt idx="266">
                  <c:v>89.0129104795719</c:v>
                </c:pt>
                <c:pt idx="267">
                  <c:v>89.040896942829008</c:v>
                </c:pt>
                <c:pt idx="268">
                  <c:v>89.055401080642923</c:v>
                </c:pt>
                <c:pt idx="269">
                  <c:v>89.057406882068889</c:v>
                </c:pt>
                <c:pt idx="270">
                  <c:v>89.095469600597454</c:v>
                </c:pt>
                <c:pt idx="271">
                  <c:v>89.088297952740092</c:v>
                </c:pt>
                <c:pt idx="272">
                  <c:v>89.103227844675075</c:v>
                </c:pt>
                <c:pt idx="273">
                  <c:v>89.110021048558522</c:v>
                </c:pt>
                <c:pt idx="274">
                  <c:v>89.124430578479249</c:v>
                </c:pt>
                <c:pt idx="275">
                  <c:v>89.136815382915145</c:v>
                </c:pt>
                <c:pt idx="276">
                  <c:v>89.116776404324256</c:v>
                </c:pt>
                <c:pt idx="277">
                  <c:v>89.100351623349255</c:v>
                </c:pt>
                <c:pt idx="278">
                  <c:v>89.117627912566377</c:v>
                </c:pt>
                <c:pt idx="279">
                  <c:v>89.103984745023979</c:v>
                </c:pt>
                <c:pt idx="280">
                  <c:v>89.102773704465747</c:v>
                </c:pt>
                <c:pt idx="281">
                  <c:v>89.103587376991214</c:v>
                </c:pt>
                <c:pt idx="282">
                  <c:v>89.084409368671857</c:v>
                </c:pt>
                <c:pt idx="283">
                  <c:v>89.078637989560264</c:v>
                </c:pt>
                <c:pt idx="284">
                  <c:v>89.066669464814893</c:v>
                </c:pt>
                <c:pt idx="285">
                  <c:v>89.028266138029025</c:v>
                </c:pt>
                <c:pt idx="286">
                  <c:v>89.029902945109413</c:v>
                </c:pt>
                <c:pt idx="287">
                  <c:v>89.004811627237004</c:v>
                </c:pt>
                <c:pt idx="288">
                  <c:v>88.995747722306859</c:v>
                </c:pt>
                <c:pt idx="289">
                  <c:v>88.967553119204482</c:v>
                </c:pt>
                <c:pt idx="290">
                  <c:v>88.937258094381875</c:v>
                </c:pt>
                <c:pt idx="291">
                  <c:v>88.920161571322822</c:v>
                </c:pt>
                <c:pt idx="292">
                  <c:v>88.908940497298005</c:v>
                </c:pt>
                <c:pt idx="293">
                  <c:v>88.878465718718402</c:v>
                </c:pt>
                <c:pt idx="294">
                  <c:v>88.875807099267277</c:v>
                </c:pt>
                <c:pt idx="295">
                  <c:v>88.859136317928176</c:v>
                </c:pt>
                <c:pt idx="296">
                  <c:v>88.798120538964085</c:v>
                </c:pt>
                <c:pt idx="297">
                  <c:v>88.804223064303542</c:v>
                </c:pt>
                <c:pt idx="298">
                  <c:v>88.7615337730156</c:v>
                </c:pt>
                <c:pt idx="299">
                  <c:v>88.755090639418867</c:v>
                </c:pt>
                <c:pt idx="300">
                  <c:v>88.68483118936652</c:v>
                </c:pt>
                <c:pt idx="301">
                  <c:v>88.655908059602453</c:v>
                </c:pt>
                <c:pt idx="302">
                  <c:v>88.631005969917538</c:v>
                </c:pt>
                <c:pt idx="303">
                  <c:v>88.57456944116457</c:v>
                </c:pt>
                <c:pt idx="304">
                  <c:v>88.504830365527582</c:v>
                </c:pt>
                <c:pt idx="305">
                  <c:v>88.464156325293928</c:v>
                </c:pt>
                <c:pt idx="306">
                  <c:v>88.425138016199526</c:v>
                </c:pt>
                <c:pt idx="307">
                  <c:v>88.361567687706909</c:v>
                </c:pt>
                <c:pt idx="308">
                  <c:v>88.298073043048646</c:v>
                </c:pt>
                <c:pt idx="309">
                  <c:v>88.225202271291238</c:v>
                </c:pt>
                <c:pt idx="310">
                  <c:v>88.175587332510005</c:v>
                </c:pt>
                <c:pt idx="311">
                  <c:v>88.117211236537102</c:v>
                </c:pt>
                <c:pt idx="312">
                  <c:v>88.028237380404178</c:v>
                </c:pt>
                <c:pt idx="313">
                  <c:v>87.971034489272867</c:v>
                </c:pt>
                <c:pt idx="314">
                  <c:v>87.899828898283047</c:v>
                </c:pt>
                <c:pt idx="315">
                  <c:v>87.825624091985901</c:v>
                </c:pt>
                <c:pt idx="316">
                  <c:v>87.741579556350828</c:v>
                </c:pt>
                <c:pt idx="317">
                  <c:v>87.666343475653491</c:v>
                </c:pt>
                <c:pt idx="318">
                  <c:v>87.594693206483754</c:v>
                </c:pt>
                <c:pt idx="319">
                  <c:v>87.489985235518731</c:v>
                </c:pt>
                <c:pt idx="320">
                  <c:v>87.404228208968917</c:v>
                </c:pt>
                <c:pt idx="321">
                  <c:v>87.31858471437117</c:v>
                </c:pt>
                <c:pt idx="322">
                  <c:v>87.222126975810824</c:v>
                </c:pt>
                <c:pt idx="323">
                  <c:v>87.105791100758793</c:v>
                </c:pt>
                <c:pt idx="324">
                  <c:v>86.996456557034378</c:v>
                </c:pt>
                <c:pt idx="325">
                  <c:v>86.924153469839453</c:v>
                </c:pt>
                <c:pt idx="326">
                  <c:v>86.849352605292609</c:v>
                </c:pt>
                <c:pt idx="327">
                  <c:v>86.757634971443693</c:v>
                </c:pt>
                <c:pt idx="328">
                  <c:v>86.646058112760869</c:v>
                </c:pt>
                <c:pt idx="329">
                  <c:v>86.547121520907453</c:v>
                </c:pt>
                <c:pt idx="330">
                  <c:v>86.428637926389115</c:v>
                </c:pt>
                <c:pt idx="331">
                  <c:v>86.344848840746465</c:v>
                </c:pt>
                <c:pt idx="332">
                  <c:v>86.213204617384434</c:v>
                </c:pt>
                <c:pt idx="333">
                  <c:v>86.102857723318721</c:v>
                </c:pt>
                <c:pt idx="334">
                  <c:v>85.982983322084067</c:v>
                </c:pt>
                <c:pt idx="335">
                  <c:v>85.86498225386336</c:v>
                </c:pt>
                <c:pt idx="336">
                  <c:v>85.762667990327614</c:v>
                </c:pt>
                <c:pt idx="337">
                  <c:v>85.598505351243418</c:v>
                </c:pt>
                <c:pt idx="338">
                  <c:v>85.474770739627729</c:v>
                </c:pt>
                <c:pt idx="339">
                  <c:v>85.308517153253817</c:v>
                </c:pt>
                <c:pt idx="340">
                  <c:v>85.173268181904263</c:v>
                </c:pt>
                <c:pt idx="341">
                  <c:v>85.061237183012096</c:v>
                </c:pt>
                <c:pt idx="342">
                  <c:v>84.923991872266029</c:v>
                </c:pt>
                <c:pt idx="343">
                  <c:v>84.763831349202135</c:v>
                </c:pt>
                <c:pt idx="344">
                  <c:v>84.58867469999727</c:v>
                </c:pt>
                <c:pt idx="345">
                  <c:v>84.454457003047921</c:v>
                </c:pt>
                <c:pt idx="346">
                  <c:v>84.244445002868147</c:v>
                </c:pt>
                <c:pt idx="347">
                  <c:v>84.092742864455303</c:v>
                </c:pt>
                <c:pt idx="348">
                  <c:v>83.90094381999964</c:v>
                </c:pt>
                <c:pt idx="349">
                  <c:v>83.742722864155709</c:v>
                </c:pt>
                <c:pt idx="350">
                  <c:v>83.56346947863625</c:v>
                </c:pt>
                <c:pt idx="351">
                  <c:v>83.403015645061132</c:v>
                </c:pt>
                <c:pt idx="352">
                  <c:v>83.195435200428378</c:v>
                </c:pt>
                <c:pt idx="353">
                  <c:v>82.993597748818971</c:v>
                </c:pt>
                <c:pt idx="354">
                  <c:v>82.810616621330453</c:v>
                </c:pt>
                <c:pt idx="355">
                  <c:v>82.641732789192602</c:v>
                </c:pt>
                <c:pt idx="356">
                  <c:v>82.434738940780122</c:v>
                </c:pt>
                <c:pt idx="357">
                  <c:v>82.267785213832809</c:v>
                </c:pt>
                <c:pt idx="358">
                  <c:v>82.034640387059426</c:v>
                </c:pt>
                <c:pt idx="359">
                  <c:v>81.82855481906563</c:v>
                </c:pt>
                <c:pt idx="360">
                  <c:v>81.611002176682945</c:v>
                </c:pt>
                <c:pt idx="361">
                  <c:v>81.450406437468573</c:v>
                </c:pt>
                <c:pt idx="362">
                  <c:v>81.272562782724279</c:v>
                </c:pt>
                <c:pt idx="363">
                  <c:v>81.044318902761589</c:v>
                </c:pt>
                <c:pt idx="364">
                  <c:v>80.821912623715406</c:v>
                </c:pt>
                <c:pt idx="365">
                  <c:v>80.596762579354305</c:v>
                </c:pt>
                <c:pt idx="366">
                  <c:v>80.417244281812984</c:v>
                </c:pt>
                <c:pt idx="367">
                  <c:v>80.202709791197577</c:v>
                </c:pt>
                <c:pt idx="368">
                  <c:v>79.98507199055004</c:v>
                </c:pt>
                <c:pt idx="369">
                  <c:v>79.755266999742375</c:v>
                </c:pt>
                <c:pt idx="370">
                  <c:v>79.524657798438653</c:v>
                </c:pt>
                <c:pt idx="371">
                  <c:v>79.253559047873523</c:v>
                </c:pt>
                <c:pt idx="372">
                  <c:v>79.000044096281414</c:v>
                </c:pt>
                <c:pt idx="373">
                  <c:v>78.719403639302683</c:v>
                </c:pt>
                <c:pt idx="374">
                  <c:v>78.453011882546519</c:v>
                </c:pt>
                <c:pt idx="375">
                  <c:v>78.150123242920913</c:v>
                </c:pt>
                <c:pt idx="376">
                  <c:v>77.864250705304755</c:v>
                </c:pt>
                <c:pt idx="377">
                  <c:v>77.520489347629649</c:v>
                </c:pt>
                <c:pt idx="378">
                  <c:v>77.19873964666786</c:v>
                </c:pt>
                <c:pt idx="379">
                  <c:v>76.867268485535462</c:v>
                </c:pt>
                <c:pt idx="380">
                  <c:v>76.522622483913622</c:v>
                </c:pt>
                <c:pt idx="381">
                  <c:v>76.16601270716275</c:v>
                </c:pt>
                <c:pt idx="382">
                  <c:v>75.824720728350215</c:v>
                </c:pt>
                <c:pt idx="383">
                  <c:v>75.407322236539372</c:v>
                </c:pt>
                <c:pt idx="384">
                  <c:v>75.011235273269492</c:v>
                </c:pt>
                <c:pt idx="385">
                  <c:v>74.630541804173376</c:v>
                </c:pt>
                <c:pt idx="386">
                  <c:v>74.208909382821744</c:v>
                </c:pt>
                <c:pt idx="387">
                  <c:v>73.800631555716564</c:v>
                </c:pt>
                <c:pt idx="388">
                  <c:v>73.387954244558287</c:v>
                </c:pt>
                <c:pt idx="389">
                  <c:v>72.967144957761576</c:v>
                </c:pt>
                <c:pt idx="390">
                  <c:v>72.531538222639725</c:v>
                </c:pt>
                <c:pt idx="391">
                  <c:v>72.077869924264647</c:v>
                </c:pt>
                <c:pt idx="392">
                  <c:v>71.53852500798827</c:v>
                </c:pt>
                <c:pt idx="393">
                  <c:v>71.05670939185579</c:v>
                </c:pt>
                <c:pt idx="394">
                  <c:v>70.549116528923264</c:v>
                </c:pt>
                <c:pt idx="395">
                  <c:v>70.034995374129139</c:v>
                </c:pt>
                <c:pt idx="396">
                  <c:v>69.430845439928888</c:v>
                </c:pt>
                <c:pt idx="397">
                  <c:v>68.865453615214278</c:v>
                </c:pt>
                <c:pt idx="398">
                  <c:v>68.243483356107447</c:v>
                </c:pt>
                <c:pt idx="399">
                  <c:v>67.679340432469886</c:v>
                </c:pt>
                <c:pt idx="400">
                  <c:v>67.035126703129265</c:v>
                </c:pt>
                <c:pt idx="401">
                  <c:v>66.302289175541361</c:v>
                </c:pt>
                <c:pt idx="402">
                  <c:v>65.558949638560918</c:v>
                </c:pt>
                <c:pt idx="403">
                  <c:v>64.794038373430737</c:v>
                </c:pt>
                <c:pt idx="404">
                  <c:v>64.040816521779405</c:v>
                </c:pt>
                <c:pt idx="405">
                  <c:v>63.301800785017683</c:v>
                </c:pt>
                <c:pt idx="406">
                  <c:v>62.476597530369837</c:v>
                </c:pt>
                <c:pt idx="407">
                  <c:v>61.493225342438301</c:v>
                </c:pt>
                <c:pt idx="408">
                  <c:v>60.587762066300989</c:v>
                </c:pt>
                <c:pt idx="409">
                  <c:v>59.919147697631956</c:v>
                </c:pt>
                <c:pt idx="410">
                  <c:v>58.966160417602062</c:v>
                </c:pt>
                <c:pt idx="411">
                  <c:v>57.928948823377944</c:v>
                </c:pt>
                <c:pt idx="412">
                  <c:v>56.930178416458475</c:v>
                </c:pt>
                <c:pt idx="413">
                  <c:v>55.984088397833574</c:v>
                </c:pt>
                <c:pt idx="414">
                  <c:v>55.024307913920232</c:v>
                </c:pt>
                <c:pt idx="415">
                  <c:v>53.956096454288087</c:v>
                </c:pt>
                <c:pt idx="416">
                  <c:v>52.705679679174118</c:v>
                </c:pt>
                <c:pt idx="417">
                  <c:v>51.461384365859558</c:v>
                </c:pt>
                <c:pt idx="418">
                  <c:v>50.017314137334836</c:v>
                </c:pt>
                <c:pt idx="419">
                  <c:v>48.744053108923239</c:v>
                </c:pt>
                <c:pt idx="420">
                  <c:v>47.318347240994569</c:v>
                </c:pt>
                <c:pt idx="421">
                  <c:v>45.681574424810755</c:v>
                </c:pt>
                <c:pt idx="422">
                  <c:v>43.965932393853798</c:v>
                </c:pt>
                <c:pt idx="423">
                  <c:v>42.548486220359237</c:v>
                </c:pt>
                <c:pt idx="424">
                  <c:v>41.186440551601123</c:v>
                </c:pt>
                <c:pt idx="425">
                  <c:v>39.773152599010821</c:v>
                </c:pt>
                <c:pt idx="426">
                  <c:v>38.33522748115854</c:v>
                </c:pt>
                <c:pt idx="427">
                  <c:v>36.844401992128283</c:v>
                </c:pt>
                <c:pt idx="428">
                  <c:v>35.538362360786827</c:v>
                </c:pt>
                <c:pt idx="429">
                  <c:v>34.49905983167406</c:v>
                </c:pt>
                <c:pt idx="430">
                  <c:v>33.37784628714784</c:v>
                </c:pt>
                <c:pt idx="431">
                  <c:v>32.247557007054404</c:v>
                </c:pt>
                <c:pt idx="432">
                  <c:v>30.956856478718841</c:v>
                </c:pt>
                <c:pt idx="433">
                  <c:v>29.88781242250235</c:v>
                </c:pt>
                <c:pt idx="434">
                  <c:v>28.972911509874063</c:v>
                </c:pt>
                <c:pt idx="435">
                  <c:v>27.947294721235568</c:v>
                </c:pt>
                <c:pt idx="436">
                  <c:v>26.846884161472033</c:v>
                </c:pt>
                <c:pt idx="437">
                  <c:v>25.621974996322098</c:v>
                </c:pt>
                <c:pt idx="438">
                  <c:v>24.588838845746082</c:v>
                </c:pt>
                <c:pt idx="439">
                  <c:v>23.656462966084831</c:v>
                </c:pt>
                <c:pt idx="440">
                  <c:v>22.641123491542373</c:v>
                </c:pt>
                <c:pt idx="441">
                  <c:v>21.499643879718956</c:v>
                </c:pt>
                <c:pt idx="442">
                  <c:v>20.388511315278386</c:v>
                </c:pt>
                <c:pt idx="443">
                  <c:v>19.454281026662049</c:v>
                </c:pt>
                <c:pt idx="444">
                  <c:v>18.58397112442394</c:v>
                </c:pt>
                <c:pt idx="445">
                  <c:v>17.774394343172506</c:v>
                </c:pt>
                <c:pt idx="446">
                  <c:v>16.852448335780341</c:v>
                </c:pt>
                <c:pt idx="447">
                  <c:v>15.872155796606817</c:v>
                </c:pt>
                <c:pt idx="448">
                  <c:v>15.020411288987139</c:v>
                </c:pt>
                <c:pt idx="449">
                  <c:v>14.27897582731547</c:v>
                </c:pt>
                <c:pt idx="450">
                  <c:v>13.537399625706719</c:v>
                </c:pt>
                <c:pt idx="451">
                  <c:v>12.724556348518485</c:v>
                </c:pt>
                <c:pt idx="452">
                  <c:v>11.713234369824507</c:v>
                </c:pt>
                <c:pt idx="453">
                  <c:v>10.729722634940458</c:v>
                </c:pt>
                <c:pt idx="454">
                  <c:v>9.8728181825667107</c:v>
                </c:pt>
                <c:pt idx="455">
                  <c:v>8.9273106293599742</c:v>
                </c:pt>
                <c:pt idx="456">
                  <c:v>7.9160105274236843</c:v>
                </c:pt>
                <c:pt idx="457">
                  <c:v>6.7475715971813566</c:v>
                </c:pt>
                <c:pt idx="458">
                  <c:v>5.7912415247666118</c:v>
                </c:pt>
                <c:pt idx="459">
                  <c:v>5.0505972623704452</c:v>
                </c:pt>
                <c:pt idx="460">
                  <c:v>4.3845451294236746</c:v>
                </c:pt>
                <c:pt idx="461">
                  <c:v>3.8328659580224858</c:v>
                </c:pt>
                <c:pt idx="462">
                  <c:v>3.3315814003478255</c:v>
                </c:pt>
                <c:pt idx="463">
                  <c:v>2.9576728536892105</c:v>
                </c:pt>
                <c:pt idx="464">
                  <c:v>2.6164444490494918</c:v>
                </c:pt>
                <c:pt idx="465">
                  <c:v>2.3114171154687457</c:v>
                </c:pt>
                <c:pt idx="466">
                  <c:v>1.9722048510412646</c:v>
                </c:pt>
                <c:pt idx="467">
                  <c:v>1.6840406198182167</c:v>
                </c:pt>
                <c:pt idx="468">
                  <c:v>1.4043788256277794</c:v>
                </c:pt>
                <c:pt idx="469">
                  <c:v>1.1882914271144751</c:v>
                </c:pt>
                <c:pt idx="470">
                  <c:v>1.0123123106571954</c:v>
                </c:pt>
                <c:pt idx="471">
                  <c:v>0.85638681773056491</c:v>
                </c:pt>
                <c:pt idx="472">
                  <c:v>0.70142556215173069</c:v>
                </c:pt>
                <c:pt idx="473">
                  <c:v>0.57239504720801426</c:v>
                </c:pt>
                <c:pt idx="474">
                  <c:v>0.51242247844236066</c:v>
                </c:pt>
                <c:pt idx="475">
                  <c:v>0.42572272162604113</c:v>
                </c:pt>
                <c:pt idx="476">
                  <c:v>0.34607398270481199</c:v>
                </c:pt>
                <c:pt idx="477">
                  <c:v>0.28091539527948384</c:v>
                </c:pt>
                <c:pt idx="478">
                  <c:v>0.2328194660246577</c:v>
                </c:pt>
                <c:pt idx="479">
                  <c:v>0.18631486100325148</c:v>
                </c:pt>
                <c:pt idx="480">
                  <c:v>0.16944394149631223</c:v>
                </c:pt>
                <c:pt idx="481">
                  <c:v>0.13271509170494009</c:v>
                </c:pt>
                <c:pt idx="482">
                  <c:v>0.10726471429544007</c:v>
                </c:pt>
                <c:pt idx="483">
                  <c:v>0.10038566255988018</c:v>
                </c:pt>
                <c:pt idx="484">
                  <c:v>7.7585644287027203E-2</c:v>
                </c:pt>
                <c:pt idx="485">
                  <c:v>6.6545505607178548E-2</c:v>
                </c:pt>
                <c:pt idx="486">
                  <c:v>6.1148469839217685E-2</c:v>
                </c:pt>
                <c:pt idx="487">
                  <c:v>5.3702318872474161E-2</c:v>
                </c:pt>
                <c:pt idx="488">
                  <c:v>3.7765719053587866E-2</c:v>
                </c:pt>
                <c:pt idx="489">
                  <c:v>2.9214192293034812E-2</c:v>
                </c:pt>
                <c:pt idx="490">
                  <c:v>3.3044531791231103E-2</c:v>
                </c:pt>
                <c:pt idx="491">
                  <c:v>2.3388287585778551E-2</c:v>
                </c:pt>
                <c:pt idx="492">
                  <c:v>2.0382019445409488E-2</c:v>
                </c:pt>
                <c:pt idx="493">
                  <c:v>2.1513954250547519E-2</c:v>
                </c:pt>
                <c:pt idx="494">
                  <c:v>1.8413670418484768E-2</c:v>
                </c:pt>
                <c:pt idx="495">
                  <c:v>2.3401779608871805E-2</c:v>
                </c:pt>
                <c:pt idx="496">
                  <c:v>2.1458122076371492E-2</c:v>
                </c:pt>
                <c:pt idx="497">
                  <c:v>1.4202677308286175E-2</c:v>
                </c:pt>
                <c:pt idx="498">
                  <c:v>1.060979834165233E-2</c:v>
                </c:pt>
                <c:pt idx="499">
                  <c:v>1.5573855881622866E-2</c:v>
                </c:pt>
                <c:pt idx="500">
                  <c:v>1.4632031328503143E-2</c:v>
                </c:pt>
                <c:pt idx="501">
                  <c:v>1.1358119415147808E-2</c:v>
                </c:pt>
                <c:pt idx="502">
                  <c:v>1.0011353992596277E-2</c:v>
                </c:pt>
                <c:pt idx="503">
                  <c:v>1.1995664299946153E-2</c:v>
                </c:pt>
                <c:pt idx="504">
                  <c:v>1.012256559338107E-2</c:v>
                </c:pt>
                <c:pt idx="505">
                  <c:v>1.2189168929151166E-2</c:v>
                </c:pt>
                <c:pt idx="506">
                  <c:v>9.8366206234955962E-3</c:v>
                </c:pt>
                <c:pt idx="507">
                  <c:v>1.1052260948310999E-2</c:v>
                </c:pt>
                <c:pt idx="508">
                  <c:v>1.7362004030372146E-2</c:v>
                </c:pt>
                <c:pt idx="509">
                  <c:v>7.0059809304486116E-3</c:v>
                </c:pt>
                <c:pt idx="510">
                  <c:v>1.0093442595296803E-2</c:v>
                </c:pt>
                <c:pt idx="511">
                  <c:v>1.6623053002482721E-2</c:v>
                </c:pt>
                <c:pt idx="512">
                  <c:v>1.252630551450731E-2</c:v>
                </c:pt>
                <c:pt idx="513">
                  <c:v>1.4451080916224514E-2</c:v>
                </c:pt>
                <c:pt idx="514">
                  <c:v>8.1770018327432629E-3</c:v>
                </c:pt>
                <c:pt idx="515">
                  <c:v>1.5026252039779784E-2</c:v>
                </c:pt>
                <c:pt idx="516">
                  <c:v>1.0989346679487731E-2</c:v>
                </c:pt>
                <c:pt idx="517">
                  <c:v>1.0982002408498453E-2</c:v>
                </c:pt>
                <c:pt idx="518">
                  <c:v>5.2779867309965681E-3</c:v>
                </c:pt>
                <c:pt idx="519">
                  <c:v>1.1123882319227552E-2</c:v>
                </c:pt>
                <c:pt idx="520">
                  <c:v>9.1089666461309799E-3</c:v>
                </c:pt>
                <c:pt idx="521">
                  <c:v>1.4745391116275226E-2</c:v>
                </c:pt>
                <c:pt idx="522">
                  <c:v>1.1902971026693949E-2</c:v>
                </c:pt>
                <c:pt idx="523">
                  <c:v>1.2975735877790493E-2</c:v>
                </c:pt>
                <c:pt idx="524">
                  <c:v>7.886422660949655E-3</c:v>
                </c:pt>
                <c:pt idx="525">
                  <c:v>1.4392944632473226E-2</c:v>
                </c:pt>
                <c:pt idx="526">
                  <c:v>1.1245203121251827E-2</c:v>
                </c:pt>
                <c:pt idx="527">
                  <c:v>8.4424760467088061E-3</c:v>
                </c:pt>
                <c:pt idx="528">
                  <c:v>8.934469463174069E-3</c:v>
                </c:pt>
                <c:pt idx="529">
                  <c:v>9.2951368210472361E-3</c:v>
                </c:pt>
                <c:pt idx="530">
                  <c:v>1.068409571214354E-2</c:v>
                </c:pt>
                <c:pt idx="531">
                  <c:v>7.787523310800795E-3</c:v>
                </c:pt>
                <c:pt idx="532">
                  <c:v>1.5479247715593645E-2</c:v>
                </c:pt>
                <c:pt idx="533">
                  <c:v>1.3776875877084553E-2</c:v>
                </c:pt>
                <c:pt idx="534">
                  <c:v>8.7794203346084031E-3</c:v>
                </c:pt>
                <c:pt idx="535">
                  <c:v>1.2466342116593563E-2</c:v>
                </c:pt>
                <c:pt idx="536">
                  <c:v>1.3058362683949238E-2</c:v>
                </c:pt>
                <c:pt idx="537">
                  <c:v>1.4510753260624891E-2</c:v>
                </c:pt>
                <c:pt idx="538">
                  <c:v>1.4764747935868945E-2</c:v>
                </c:pt>
                <c:pt idx="539">
                  <c:v>1.5674426998756652E-2</c:v>
                </c:pt>
                <c:pt idx="540">
                  <c:v>1.5589544596075242E-2</c:v>
                </c:pt>
                <c:pt idx="541">
                  <c:v>1.0347184339209226E-2</c:v>
                </c:pt>
                <c:pt idx="542">
                  <c:v>1.1290981527047548E-2</c:v>
                </c:pt>
                <c:pt idx="543">
                  <c:v>1.2266596188924412E-2</c:v>
                </c:pt>
                <c:pt idx="544">
                  <c:v>1.1976608924736658E-2</c:v>
                </c:pt>
                <c:pt idx="545">
                  <c:v>1.0238856626102286E-2</c:v>
                </c:pt>
                <c:pt idx="546">
                  <c:v>1.6026865409450974E-2</c:v>
                </c:pt>
                <c:pt idx="547">
                  <c:v>6.6627410570861516E-3</c:v>
                </c:pt>
                <c:pt idx="548">
                  <c:v>9.8901764032858427E-3</c:v>
                </c:pt>
                <c:pt idx="549">
                  <c:v>1.0683125561461386E-2</c:v>
                </c:pt>
                <c:pt idx="550">
                  <c:v>1.1069103456183411E-2</c:v>
                </c:pt>
                <c:pt idx="551">
                  <c:v>1.2769340952278812E-2</c:v>
                </c:pt>
                <c:pt idx="552">
                  <c:v>9.6344279489477859E-3</c:v>
                </c:pt>
                <c:pt idx="553">
                  <c:v>1.1010710782437308E-2</c:v>
                </c:pt>
                <c:pt idx="554">
                  <c:v>8.9020652763450482E-3</c:v>
                </c:pt>
                <c:pt idx="555">
                  <c:v>1.3335362640606446E-2</c:v>
                </c:pt>
                <c:pt idx="556">
                  <c:v>1.6911692445842248E-2</c:v>
                </c:pt>
                <c:pt idx="557">
                  <c:v>1.3114016989333521E-2</c:v>
                </c:pt>
                <c:pt idx="558">
                  <c:v>1.0434305021535329E-2</c:v>
                </c:pt>
                <c:pt idx="559">
                  <c:v>1.7535250998976886E-2</c:v>
                </c:pt>
                <c:pt idx="560">
                  <c:v>1.4532856524168327E-2</c:v>
                </c:pt>
                <c:pt idx="561">
                  <c:v>1.6378928451640979E-2</c:v>
                </c:pt>
                <c:pt idx="562">
                  <c:v>1.0492531384302829E-2</c:v>
                </c:pt>
                <c:pt idx="563">
                  <c:v>1.1228357148515687E-2</c:v>
                </c:pt>
                <c:pt idx="564">
                  <c:v>9.6738564884824626E-3</c:v>
                </c:pt>
                <c:pt idx="565">
                  <c:v>8.6272106296229282E-3</c:v>
                </c:pt>
                <c:pt idx="566">
                  <c:v>1.4487804577773093E-2</c:v>
                </c:pt>
                <c:pt idx="567">
                  <c:v>4.6852506779623453E-3</c:v>
                </c:pt>
                <c:pt idx="568">
                  <c:v>8.7254141274942798E-3</c:v>
                </c:pt>
                <c:pt idx="569">
                  <c:v>1.2083555327879754E-2</c:v>
                </c:pt>
                <c:pt idx="570">
                  <c:v>1.1475675108247515E-2</c:v>
                </c:pt>
                <c:pt idx="571">
                  <c:v>9.3282247318906171E-3</c:v>
                </c:pt>
                <c:pt idx="572">
                  <c:v>1.2449954662890606E-2</c:v>
                </c:pt>
                <c:pt idx="573">
                  <c:v>1.7483718666119374E-2</c:v>
                </c:pt>
                <c:pt idx="574">
                  <c:v>1.2085278499850775E-2</c:v>
                </c:pt>
                <c:pt idx="575">
                  <c:v>1.5595447501116248E-2</c:v>
                </c:pt>
                <c:pt idx="576">
                  <c:v>1.6967882651802879E-2</c:v>
                </c:pt>
                <c:pt idx="577">
                  <c:v>2.0317231863414012E-2</c:v>
                </c:pt>
                <c:pt idx="578">
                  <c:v>1.8123224645184698E-2</c:v>
                </c:pt>
                <c:pt idx="579">
                  <c:v>1.7614535402144915E-2</c:v>
                </c:pt>
                <c:pt idx="580">
                  <c:v>1.4981352539947819E-2</c:v>
                </c:pt>
                <c:pt idx="581">
                  <c:v>1.5617689359208703E-2</c:v>
                </c:pt>
                <c:pt idx="582">
                  <c:v>1.5304071993516875E-2</c:v>
                </c:pt>
                <c:pt idx="583">
                  <c:v>2.2365728024732665E-2</c:v>
                </c:pt>
                <c:pt idx="584">
                  <c:v>1.7768983376854213E-2</c:v>
                </c:pt>
                <c:pt idx="585">
                  <c:v>1.5107066737091415E-2</c:v>
                </c:pt>
                <c:pt idx="586">
                  <c:v>2.1257774416955314E-2</c:v>
                </c:pt>
                <c:pt idx="587">
                  <c:v>2.264478261829668E-2</c:v>
                </c:pt>
                <c:pt idx="588">
                  <c:v>2.0789094652294553E-2</c:v>
                </c:pt>
                <c:pt idx="589">
                  <c:v>1.6635400479646567E-2</c:v>
                </c:pt>
                <c:pt idx="590">
                  <c:v>1.5768650569872783E-2</c:v>
                </c:pt>
                <c:pt idx="591">
                  <c:v>1.1055776589527552E-2</c:v>
                </c:pt>
                <c:pt idx="592">
                  <c:v>1.2258065793641018E-2</c:v>
                </c:pt>
                <c:pt idx="593">
                  <c:v>2.0689557190569662E-2</c:v>
                </c:pt>
                <c:pt idx="594">
                  <c:v>2.060231755205601E-2</c:v>
                </c:pt>
                <c:pt idx="595">
                  <c:v>2.3994560127243804E-2</c:v>
                </c:pt>
                <c:pt idx="596">
                  <c:v>2.6758352974542925E-2</c:v>
                </c:pt>
                <c:pt idx="597">
                  <c:v>2.3023857423102791E-2</c:v>
                </c:pt>
                <c:pt idx="598">
                  <c:v>2.3137034741279823E-2</c:v>
                </c:pt>
                <c:pt idx="599">
                  <c:v>2.034196838618554E-2</c:v>
                </c:pt>
                <c:pt idx="600">
                  <c:v>2.8930822840435844E-2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5E-4D82-9A8D-BABBBECAADF6}"/>
            </c:ext>
          </c:extLst>
        </c:ser>
        <c:ser>
          <c:idx val="1"/>
          <c:order val="1"/>
          <c:tx>
            <c:v>AmSty 665 2021 - 2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'OR5-22_Air_Measurements'!$AD$3:$AD$603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'OR5-22_Air_Measurements'!$AE$3:$AE$603</c:f>
              <c:numCache>
                <c:formatCode>General</c:formatCode>
                <c:ptCount val="601"/>
                <c:pt idx="0">
                  <c:v>100</c:v>
                </c:pt>
                <c:pt idx="1">
                  <c:v>99.862751363752395</c:v>
                </c:pt>
                <c:pt idx="2">
                  <c:v>100.10554129734174</c:v>
                </c:pt>
                <c:pt idx="3">
                  <c:v>100.04672313867324</c:v>
                </c:pt>
                <c:pt idx="4">
                  <c:v>100.19756462755046</c:v>
                </c:pt>
                <c:pt idx="5">
                  <c:v>100.07329101097754</c:v>
                </c:pt>
                <c:pt idx="6">
                  <c:v>100.16209398261702</c:v>
                </c:pt>
                <c:pt idx="7">
                  <c:v>100.01784296960118</c:v>
                </c:pt>
                <c:pt idx="8">
                  <c:v>99.923348221680925</c:v>
                </c:pt>
                <c:pt idx="9">
                  <c:v>100.06498737140213</c:v>
                </c:pt>
                <c:pt idx="10">
                  <c:v>100.06977109815172</c:v>
                </c:pt>
                <c:pt idx="11">
                  <c:v>100.0559629144424</c:v>
                </c:pt>
                <c:pt idx="12">
                  <c:v>99.997771963219932</c:v>
                </c:pt>
                <c:pt idx="13">
                  <c:v>100.06964938928057</c:v>
                </c:pt>
                <c:pt idx="14">
                  <c:v>100.0068057946708</c:v>
                </c:pt>
                <c:pt idx="15">
                  <c:v>99.912470179964572</c:v>
                </c:pt>
                <c:pt idx="16">
                  <c:v>100.03648167889405</c:v>
                </c:pt>
                <c:pt idx="17">
                  <c:v>99.994205239289812</c:v>
                </c:pt>
                <c:pt idx="18">
                  <c:v>100.05098260559539</c:v>
                </c:pt>
                <c:pt idx="19">
                  <c:v>99.999588086822854</c:v>
                </c:pt>
                <c:pt idx="20">
                  <c:v>99.957012092962032</c:v>
                </c:pt>
                <c:pt idx="21">
                  <c:v>99.873535795530444</c:v>
                </c:pt>
                <c:pt idx="22">
                  <c:v>99.762770783869684</c:v>
                </c:pt>
                <c:pt idx="23">
                  <c:v>99.828516446080116</c:v>
                </c:pt>
                <c:pt idx="24">
                  <c:v>99.628358679676722</c:v>
                </c:pt>
                <c:pt idx="25">
                  <c:v>99.623350296437408</c:v>
                </c:pt>
                <c:pt idx="26">
                  <c:v>99.548093378593521</c:v>
                </c:pt>
                <c:pt idx="27">
                  <c:v>99.630184177770772</c:v>
                </c:pt>
                <c:pt idx="28">
                  <c:v>99.391045215828967</c:v>
                </c:pt>
                <c:pt idx="29">
                  <c:v>99.324915739374234</c:v>
                </c:pt>
                <c:pt idx="30">
                  <c:v>99.114862903093083</c:v>
                </c:pt>
                <c:pt idx="31">
                  <c:v>99.137190020646671</c:v>
                </c:pt>
                <c:pt idx="32">
                  <c:v>99.082603242237752</c:v>
                </c:pt>
                <c:pt idx="33">
                  <c:v>98.678224849146829</c:v>
                </c:pt>
                <c:pt idx="34">
                  <c:v>98.635002898857692</c:v>
                </c:pt>
                <c:pt idx="35">
                  <c:v>98.589964824965662</c:v>
                </c:pt>
                <c:pt idx="36">
                  <c:v>98.31160128655398</c:v>
                </c:pt>
                <c:pt idx="37">
                  <c:v>98.191989675589227</c:v>
                </c:pt>
                <c:pt idx="38">
                  <c:v>98.049610959501436</c:v>
                </c:pt>
                <c:pt idx="39">
                  <c:v>98.027442987432124</c:v>
                </c:pt>
                <c:pt idx="40">
                  <c:v>98.005312451975982</c:v>
                </c:pt>
                <c:pt idx="41">
                  <c:v>98.023810727956018</c:v>
                </c:pt>
                <c:pt idx="42">
                  <c:v>98.026581724464677</c:v>
                </c:pt>
                <c:pt idx="43">
                  <c:v>97.93092614705013</c:v>
                </c:pt>
                <c:pt idx="44">
                  <c:v>98.08386461388568</c:v>
                </c:pt>
                <c:pt idx="45">
                  <c:v>98.009740426603273</c:v>
                </c:pt>
                <c:pt idx="46">
                  <c:v>98.07728348797491</c:v>
                </c:pt>
                <c:pt idx="47">
                  <c:v>98.26570196196478</c:v>
                </c:pt>
                <c:pt idx="48">
                  <c:v>98.316085434506419</c:v>
                </c:pt>
                <c:pt idx="49">
                  <c:v>98.448915446077336</c:v>
                </c:pt>
                <c:pt idx="50">
                  <c:v>98.479677262028048</c:v>
                </c:pt>
                <c:pt idx="51">
                  <c:v>98.568293013790935</c:v>
                </c:pt>
                <c:pt idx="52">
                  <c:v>98.733101831861759</c:v>
                </c:pt>
                <c:pt idx="53">
                  <c:v>98.878719618690226</c:v>
                </c:pt>
                <c:pt idx="54">
                  <c:v>98.782184053866516</c:v>
                </c:pt>
                <c:pt idx="55">
                  <c:v>98.913488146140523</c:v>
                </c:pt>
                <c:pt idx="56">
                  <c:v>99.091346869382591</c:v>
                </c:pt>
                <c:pt idx="57">
                  <c:v>98.973729251946779</c:v>
                </c:pt>
                <c:pt idx="58">
                  <c:v>99.132855655957684</c:v>
                </c:pt>
                <c:pt idx="59">
                  <c:v>99.0833334341132</c:v>
                </c:pt>
                <c:pt idx="60">
                  <c:v>99.089446485791967</c:v>
                </c:pt>
                <c:pt idx="61">
                  <c:v>99.180421333156659</c:v>
                </c:pt>
                <c:pt idx="62">
                  <c:v>99.108225603857164</c:v>
                </c:pt>
                <c:pt idx="63">
                  <c:v>99.239407999530286</c:v>
                </c:pt>
                <c:pt idx="64">
                  <c:v>99.163608109687544</c:v>
                </c:pt>
                <c:pt idx="65">
                  <c:v>99.179419649146638</c:v>
                </c:pt>
                <c:pt idx="66">
                  <c:v>99.171883662600365</c:v>
                </c:pt>
                <c:pt idx="67">
                  <c:v>99.097946707464828</c:v>
                </c:pt>
                <c:pt idx="68">
                  <c:v>99.078091007622746</c:v>
                </c:pt>
                <c:pt idx="69">
                  <c:v>99.052112906151322</c:v>
                </c:pt>
                <c:pt idx="70">
                  <c:v>99.050905277822991</c:v>
                </c:pt>
                <c:pt idx="71">
                  <c:v>98.943248290351477</c:v>
                </c:pt>
                <c:pt idx="72">
                  <c:v>98.791320857476521</c:v>
                </c:pt>
                <c:pt idx="73">
                  <c:v>98.627242231281159</c:v>
                </c:pt>
                <c:pt idx="74">
                  <c:v>98.480856803693811</c:v>
                </c:pt>
                <c:pt idx="75">
                  <c:v>98.225148036025161</c:v>
                </c:pt>
                <c:pt idx="76">
                  <c:v>97.768560672298534</c:v>
                </c:pt>
                <c:pt idx="77">
                  <c:v>97.334674890419222</c:v>
                </c:pt>
                <c:pt idx="78">
                  <c:v>96.840931829248234</c:v>
                </c:pt>
                <c:pt idx="79">
                  <c:v>96.136021901135777</c:v>
                </c:pt>
                <c:pt idx="80">
                  <c:v>95.384360747687509</c:v>
                </c:pt>
                <c:pt idx="81">
                  <c:v>94.65568203044198</c:v>
                </c:pt>
                <c:pt idx="82">
                  <c:v>93.943170580237279</c:v>
                </c:pt>
                <c:pt idx="83">
                  <c:v>93.511831126106614</c:v>
                </c:pt>
                <c:pt idx="84">
                  <c:v>93.243840094025572</c:v>
                </c:pt>
                <c:pt idx="85">
                  <c:v>93.234918609225005</c:v>
                </c:pt>
                <c:pt idx="86">
                  <c:v>93.440234542131137</c:v>
                </c:pt>
                <c:pt idx="87">
                  <c:v>93.863420152220101</c:v>
                </c:pt>
                <c:pt idx="88">
                  <c:v>94.315607627982018</c:v>
                </c:pt>
                <c:pt idx="89">
                  <c:v>94.938941629983233</c:v>
                </c:pt>
                <c:pt idx="90">
                  <c:v>95.406678515290523</c:v>
                </c:pt>
                <c:pt idx="91">
                  <c:v>95.886267027391327</c:v>
                </c:pt>
                <c:pt idx="92">
                  <c:v>96.269319986938697</c:v>
                </c:pt>
                <c:pt idx="93">
                  <c:v>96.590652707946631</c:v>
                </c:pt>
                <c:pt idx="94">
                  <c:v>96.903045231982532</c:v>
                </c:pt>
                <c:pt idx="95">
                  <c:v>97.216888777548505</c:v>
                </c:pt>
                <c:pt idx="96">
                  <c:v>97.413760662106938</c:v>
                </c:pt>
                <c:pt idx="97">
                  <c:v>97.647104863338555</c:v>
                </c:pt>
                <c:pt idx="98">
                  <c:v>97.718570376222047</c:v>
                </c:pt>
                <c:pt idx="99">
                  <c:v>97.887666760147852</c:v>
                </c:pt>
                <c:pt idx="100">
                  <c:v>98.008326841686369</c:v>
                </c:pt>
                <c:pt idx="101">
                  <c:v>98.022986913872003</c:v>
                </c:pt>
                <c:pt idx="102">
                  <c:v>98.07260275792504</c:v>
                </c:pt>
                <c:pt idx="103">
                  <c:v>98.128387802441438</c:v>
                </c:pt>
                <c:pt idx="104">
                  <c:v>98.150462164572446</c:v>
                </c:pt>
                <c:pt idx="105">
                  <c:v>98.291118366995605</c:v>
                </c:pt>
                <c:pt idx="106">
                  <c:v>98.234640579487191</c:v>
                </c:pt>
                <c:pt idx="107">
                  <c:v>98.240585111190526</c:v>
                </c:pt>
                <c:pt idx="108">
                  <c:v>98.256761740452205</c:v>
                </c:pt>
                <c:pt idx="109">
                  <c:v>98.236728182954408</c:v>
                </c:pt>
                <c:pt idx="110">
                  <c:v>98.279360350140365</c:v>
                </c:pt>
                <c:pt idx="111">
                  <c:v>98.281560300257851</c:v>
                </c:pt>
                <c:pt idx="112">
                  <c:v>98.251435066244298</c:v>
                </c:pt>
                <c:pt idx="113">
                  <c:v>98.178715101657943</c:v>
                </c:pt>
                <c:pt idx="114">
                  <c:v>98.256565158354761</c:v>
                </c:pt>
                <c:pt idx="115">
                  <c:v>98.188357428383384</c:v>
                </c:pt>
                <c:pt idx="116">
                  <c:v>98.055124878126463</c:v>
                </c:pt>
                <c:pt idx="117">
                  <c:v>98.138760321042341</c:v>
                </c:pt>
                <c:pt idx="118">
                  <c:v>98.104787508743229</c:v>
                </c:pt>
                <c:pt idx="119">
                  <c:v>98.144526982819684</c:v>
                </c:pt>
                <c:pt idx="120">
                  <c:v>98.041859654145753</c:v>
                </c:pt>
                <c:pt idx="121">
                  <c:v>97.969495429411396</c:v>
                </c:pt>
                <c:pt idx="122">
                  <c:v>97.965835095542985</c:v>
                </c:pt>
                <c:pt idx="123">
                  <c:v>97.929344054428071</c:v>
                </c:pt>
                <c:pt idx="124">
                  <c:v>97.864394119639101</c:v>
                </c:pt>
                <c:pt idx="125">
                  <c:v>97.83675904004906</c:v>
                </c:pt>
                <c:pt idx="126">
                  <c:v>97.735364875249445</c:v>
                </c:pt>
                <c:pt idx="127">
                  <c:v>97.67948620852448</c:v>
                </c:pt>
                <c:pt idx="128">
                  <c:v>97.685561811319829</c:v>
                </c:pt>
                <c:pt idx="129">
                  <c:v>97.621622910491453</c:v>
                </c:pt>
                <c:pt idx="130">
                  <c:v>97.523580150812535</c:v>
                </c:pt>
                <c:pt idx="131">
                  <c:v>97.489813307372287</c:v>
                </c:pt>
                <c:pt idx="132">
                  <c:v>97.304736888552526</c:v>
                </c:pt>
                <c:pt idx="133">
                  <c:v>97.310831203519299</c:v>
                </c:pt>
                <c:pt idx="134">
                  <c:v>97.309389544210106</c:v>
                </c:pt>
                <c:pt idx="135">
                  <c:v>97.189740496632197</c:v>
                </c:pt>
                <c:pt idx="136">
                  <c:v>97.11305126942969</c:v>
                </c:pt>
                <c:pt idx="137">
                  <c:v>97.070231870096862</c:v>
                </c:pt>
                <c:pt idx="138">
                  <c:v>96.952118091766437</c:v>
                </c:pt>
                <c:pt idx="139">
                  <c:v>96.867874153575968</c:v>
                </c:pt>
                <c:pt idx="140">
                  <c:v>96.8029429432287</c:v>
                </c:pt>
                <c:pt idx="141">
                  <c:v>96.788404567643937</c:v>
                </c:pt>
                <c:pt idx="142">
                  <c:v>96.647795176325062</c:v>
                </c:pt>
                <c:pt idx="143">
                  <c:v>96.578042802615059</c:v>
                </c:pt>
                <c:pt idx="144">
                  <c:v>96.422670354681131</c:v>
                </c:pt>
                <c:pt idx="145">
                  <c:v>96.335589884436018</c:v>
                </c:pt>
                <c:pt idx="146">
                  <c:v>96.188867441438347</c:v>
                </c:pt>
                <c:pt idx="147">
                  <c:v>96.085535444164691</c:v>
                </c:pt>
                <c:pt idx="148">
                  <c:v>95.943568628983783</c:v>
                </c:pt>
                <c:pt idx="149">
                  <c:v>95.886089157465321</c:v>
                </c:pt>
                <c:pt idx="150">
                  <c:v>95.773508022201653</c:v>
                </c:pt>
                <c:pt idx="151">
                  <c:v>95.660608608239656</c:v>
                </c:pt>
                <c:pt idx="152">
                  <c:v>95.541764638033783</c:v>
                </c:pt>
                <c:pt idx="153">
                  <c:v>95.519456232651649</c:v>
                </c:pt>
                <c:pt idx="154">
                  <c:v>95.364345914631414</c:v>
                </c:pt>
                <c:pt idx="155">
                  <c:v>95.310367631497073</c:v>
                </c:pt>
                <c:pt idx="156">
                  <c:v>95.200332811711775</c:v>
                </c:pt>
                <c:pt idx="157">
                  <c:v>95.105884862625558</c:v>
                </c:pt>
                <c:pt idx="158">
                  <c:v>95.04616800437644</c:v>
                </c:pt>
                <c:pt idx="159">
                  <c:v>94.982622292283523</c:v>
                </c:pt>
                <c:pt idx="160">
                  <c:v>94.774750669407879</c:v>
                </c:pt>
                <c:pt idx="161">
                  <c:v>94.713451706266454</c:v>
                </c:pt>
                <c:pt idx="162">
                  <c:v>94.617290605736443</c:v>
                </c:pt>
                <c:pt idx="163">
                  <c:v>94.55090837385913</c:v>
                </c:pt>
                <c:pt idx="164">
                  <c:v>94.424359909401858</c:v>
                </c:pt>
                <c:pt idx="165">
                  <c:v>94.253915488375426</c:v>
                </c:pt>
                <c:pt idx="166">
                  <c:v>94.110169986204738</c:v>
                </c:pt>
                <c:pt idx="167">
                  <c:v>94.030728486935288</c:v>
                </c:pt>
                <c:pt idx="168">
                  <c:v>93.910761148388787</c:v>
                </c:pt>
                <c:pt idx="169">
                  <c:v>93.800295703254903</c:v>
                </c:pt>
                <c:pt idx="170">
                  <c:v>93.702861451120853</c:v>
                </c:pt>
                <c:pt idx="171">
                  <c:v>93.577764020463903</c:v>
                </c:pt>
                <c:pt idx="172">
                  <c:v>93.485544095887477</c:v>
                </c:pt>
                <c:pt idx="173">
                  <c:v>93.358246715113026</c:v>
                </c:pt>
                <c:pt idx="174">
                  <c:v>93.249129331620324</c:v>
                </c:pt>
                <c:pt idx="175">
                  <c:v>93.097267434291368</c:v>
                </c:pt>
                <c:pt idx="176">
                  <c:v>92.971598957243245</c:v>
                </c:pt>
                <c:pt idx="177">
                  <c:v>92.862350514928821</c:v>
                </c:pt>
                <c:pt idx="178">
                  <c:v>92.722143662295963</c:v>
                </c:pt>
                <c:pt idx="179">
                  <c:v>92.606725994977609</c:v>
                </c:pt>
                <c:pt idx="180">
                  <c:v>92.511238925268216</c:v>
                </c:pt>
                <c:pt idx="181">
                  <c:v>92.369655924331596</c:v>
                </c:pt>
                <c:pt idx="182">
                  <c:v>92.228222718928677</c:v>
                </c:pt>
                <c:pt idx="183">
                  <c:v>92.069648649137491</c:v>
                </c:pt>
                <c:pt idx="184">
                  <c:v>91.969883375793955</c:v>
                </c:pt>
                <c:pt idx="185">
                  <c:v>91.674697251692308</c:v>
                </c:pt>
                <c:pt idx="186">
                  <c:v>91.500807803336627</c:v>
                </c:pt>
                <c:pt idx="187">
                  <c:v>91.293685096778162</c:v>
                </c:pt>
                <c:pt idx="188">
                  <c:v>91.014104567817299</c:v>
                </c:pt>
                <c:pt idx="189">
                  <c:v>90.782651375685177</c:v>
                </c:pt>
                <c:pt idx="190">
                  <c:v>90.629984400984185</c:v>
                </c:pt>
                <c:pt idx="191">
                  <c:v>90.516467117256482</c:v>
                </c:pt>
                <c:pt idx="192">
                  <c:v>90.418349472080976</c:v>
                </c:pt>
                <c:pt idx="193">
                  <c:v>90.40437278066652</c:v>
                </c:pt>
                <c:pt idx="194">
                  <c:v>90.401470725336139</c:v>
                </c:pt>
                <c:pt idx="195">
                  <c:v>90.342980207586805</c:v>
                </c:pt>
                <c:pt idx="196">
                  <c:v>90.323854711890462</c:v>
                </c:pt>
                <c:pt idx="197">
                  <c:v>90.303839866564104</c:v>
                </c:pt>
                <c:pt idx="198">
                  <c:v>90.336970140337471</c:v>
                </c:pt>
                <c:pt idx="199">
                  <c:v>90.268425394955798</c:v>
                </c:pt>
                <c:pt idx="200">
                  <c:v>90.271524044653901</c:v>
                </c:pt>
                <c:pt idx="201">
                  <c:v>90.218603618854729</c:v>
                </c:pt>
                <c:pt idx="202">
                  <c:v>90.188768589147202</c:v>
                </c:pt>
                <c:pt idx="203">
                  <c:v>90.168603960557405</c:v>
                </c:pt>
                <c:pt idx="204">
                  <c:v>90.076449571526965</c:v>
                </c:pt>
                <c:pt idx="205">
                  <c:v>90.046183916470824</c:v>
                </c:pt>
                <c:pt idx="206">
                  <c:v>90.018773505640794</c:v>
                </c:pt>
                <c:pt idx="207">
                  <c:v>89.974428187011057</c:v>
                </c:pt>
                <c:pt idx="208">
                  <c:v>89.900921857224077</c:v>
                </c:pt>
                <c:pt idx="209">
                  <c:v>89.898984037020298</c:v>
                </c:pt>
                <c:pt idx="210">
                  <c:v>89.828379762563713</c:v>
                </c:pt>
                <c:pt idx="211">
                  <c:v>89.855593579026035</c:v>
                </c:pt>
                <c:pt idx="212">
                  <c:v>89.737376840806732</c:v>
                </c:pt>
                <c:pt idx="213">
                  <c:v>89.762166038391555</c:v>
                </c:pt>
                <c:pt idx="214">
                  <c:v>89.744229446581812</c:v>
                </c:pt>
                <c:pt idx="215">
                  <c:v>89.696916537075694</c:v>
                </c:pt>
                <c:pt idx="216">
                  <c:v>89.682200291564939</c:v>
                </c:pt>
                <c:pt idx="217">
                  <c:v>89.640101721886708</c:v>
                </c:pt>
                <c:pt idx="218">
                  <c:v>89.628081587388024</c:v>
                </c:pt>
                <c:pt idx="219">
                  <c:v>89.562345287398443</c:v>
                </c:pt>
                <c:pt idx="220">
                  <c:v>89.565556271476552</c:v>
                </c:pt>
                <c:pt idx="221">
                  <c:v>89.540682826174304</c:v>
                </c:pt>
                <c:pt idx="222">
                  <c:v>89.49582262220828</c:v>
                </c:pt>
                <c:pt idx="223">
                  <c:v>89.479805138430891</c:v>
                </c:pt>
                <c:pt idx="224">
                  <c:v>89.477492853933398</c:v>
                </c:pt>
                <c:pt idx="225">
                  <c:v>89.426959598128306</c:v>
                </c:pt>
                <c:pt idx="226">
                  <c:v>89.359360363431534</c:v>
                </c:pt>
                <c:pt idx="227">
                  <c:v>89.351112897181252</c:v>
                </c:pt>
                <c:pt idx="228">
                  <c:v>89.326267538541586</c:v>
                </c:pt>
                <c:pt idx="229">
                  <c:v>89.271708846795249</c:v>
                </c:pt>
                <c:pt idx="230">
                  <c:v>89.23098641315049</c:v>
                </c:pt>
                <c:pt idx="231">
                  <c:v>89.195506418266461</c:v>
                </c:pt>
                <c:pt idx="232">
                  <c:v>89.182007163304888</c:v>
                </c:pt>
                <c:pt idx="233">
                  <c:v>89.163677382759715</c:v>
                </c:pt>
                <c:pt idx="234">
                  <c:v>89.12242135160723</c:v>
                </c:pt>
                <c:pt idx="235">
                  <c:v>89.078562831651212</c:v>
                </c:pt>
                <c:pt idx="236">
                  <c:v>89.083646112657377</c:v>
                </c:pt>
                <c:pt idx="237">
                  <c:v>88.992615104237842</c:v>
                </c:pt>
                <c:pt idx="238">
                  <c:v>89.026232164414651</c:v>
                </c:pt>
                <c:pt idx="239">
                  <c:v>89.015644339274587</c:v>
                </c:pt>
                <c:pt idx="240">
                  <c:v>88.964259182722913</c:v>
                </c:pt>
                <c:pt idx="241">
                  <c:v>88.96208731926798</c:v>
                </c:pt>
                <c:pt idx="242">
                  <c:v>88.951705438446211</c:v>
                </c:pt>
                <c:pt idx="243">
                  <c:v>88.964614922574924</c:v>
                </c:pt>
                <c:pt idx="244">
                  <c:v>88.921158941304924</c:v>
                </c:pt>
                <c:pt idx="245">
                  <c:v>88.978629050602535</c:v>
                </c:pt>
                <c:pt idx="246">
                  <c:v>88.913922521285542</c:v>
                </c:pt>
                <c:pt idx="247">
                  <c:v>88.909681766534845</c:v>
                </c:pt>
                <c:pt idx="248">
                  <c:v>88.936961118543167</c:v>
                </c:pt>
                <c:pt idx="249">
                  <c:v>88.914128465603852</c:v>
                </c:pt>
                <c:pt idx="250">
                  <c:v>88.910926843746608</c:v>
                </c:pt>
                <c:pt idx="251">
                  <c:v>88.89959945223994</c:v>
                </c:pt>
                <c:pt idx="252">
                  <c:v>88.926167336814515</c:v>
                </c:pt>
                <c:pt idx="253">
                  <c:v>88.950273141357883</c:v>
                </c:pt>
                <c:pt idx="254">
                  <c:v>88.935706679110552</c:v>
                </c:pt>
                <c:pt idx="255">
                  <c:v>88.969763739127089</c:v>
                </c:pt>
                <c:pt idx="256">
                  <c:v>88.963304309817175</c:v>
                </c:pt>
                <c:pt idx="257">
                  <c:v>88.976934623600471</c:v>
                </c:pt>
                <c:pt idx="258">
                  <c:v>89.00271614297445</c:v>
                </c:pt>
                <c:pt idx="259">
                  <c:v>89.007219003098328</c:v>
                </c:pt>
                <c:pt idx="260">
                  <c:v>89.020034877288722</c:v>
                </c:pt>
                <c:pt idx="261">
                  <c:v>89.012012079798481</c:v>
                </c:pt>
                <c:pt idx="262">
                  <c:v>88.992886584102138</c:v>
                </c:pt>
                <c:pt idx="263">
                  <c:v>89.008894717928939</c:v>
                </c:pt>
                <c:pt idx="264">
                  <c:v>88.983309792922668</c:v>
                </c:pt>
                <c:pt idx="265">
                  <c:v>88.964652371458342</c:v>
                </c:pt>
                <c:pt idx="266">
                  <c:v>88.927786866049729</c:v>
                </c:pt>
                <c:pt idx="267">
                  <c:v>88.952800732394536</c:v>
                </c:pt>
                <c:pt idx="268">
                  <c:v>88.965616594314682</c:v>
                </c:pt>
                <c:pt idx="269">
                  <c:v>88.959035480674174</c:v>
                </c:pt>
                <c:pt idx="270">
                  <c:v>88.995245679703928</c:v>
                </c:pt>
                <c:pt idx="271">
                  <c:v>89.012611225122484</c:v>
                </c:pt>
                <c:pt idx="272">
                  <c:v>89.020896127985893</c:v>
                </c:pt>
                <c:pt idx="273">
                  <c:v>89.029068696469324</c:v>
                </c:pt>
                <c:pt idx="274">
                  <c:v>89.042483691443195</c:v>
                </c:pt>
                <c:pt idx="275">
                  <c:v>89.052303888094642</c:v>
                </c:pt>
                <c:pt idx="276">
                  <c:v>89.041313511998283</c:v>
                </c:pt>
                <c:pt idx="277">
                  <c:v>89.038411456667902</c:v>
                </c:pt>
                <c:pt idx="278">
                  <c:v>89.056048481950768</c:v>
                </c:pt>
                <c:pt idx="279">
                  <c:v>89.043045387883765</c:v>
                </c:pt>
                <c:pt idx="280">
                  <c:v>89.035003878222071</c:v>
                </c:pt>
                <c:pt idx="281">
                  <c:v>89.038935691954777</c:v>
                </c:pt>
                <c:pt idx="282">
                  <c:v>89.007518569625176</c:v>
                </c:pt>
                <c:pt idx="283">
                  <c:v>89.009989999606972</c:v>
                </c:pt>
                <c:pt idx="284">
                  <c:v>89.011459757849025</c:v>
                </c:pt>
                <c:pt idx="285">
                  <c:v>88.959316322759321</c:v>
                </c:pt>
                <c:pt idx="286">
                  <c:v>88.970035218991384</c:v>
                </c:pt>
                <c:pt idx="287">
                  <c:v>88.944955817100563</c:v>
                </c:pt>
                <c:pt idx="288">
                  <c:v>88.933356945729628</c:v>
                </c:pt>
                <c:pt idx="289">
                  <c:v>88.895358709759506</c:v>
                </c:pt>
                <c:pt idx="290">
                  <c:v>88.878114860941807</c:v>
                </c:pt>
                <c:pt idx="291">
                  <c:v>88.868407010940643</c:v>
                </c:pt>
                <c:pt idx="292">
                  <c:v>88.856986009495685</c:v>
                </c:pt>
                <c:pt idx="293">
                  <c:v>88.837373715125622</c:v>
                </c:pt>
                <c:pt idx="294">
                  <c:v>88.82471699868978</c:v>
                </c:pt>
                <c:pt idx="295">
                  <c:v>88.799441002431237</c:v>
                </c:pt>
                <c:pt idx="296">
                  <c:v>88.765777131150145</c:v>
                </c:pt>
                <c:pt idx="297">
                  <c:v>88.738919054539835</c:v>
                </c:pt>
                <c:pt idx="298">
                  <c:v>88.725466610682531</c:v>
                </c:pt>
                <c:pt idx="299">
                  <c:v>88.679295793958744</c:v>
                </c:pt>
                <c:pt idx="300">
                  <c:v>88.634014326864971</c:v>
                </c:pt>
                <c:pt idx="301">
                  <c:v>88.609618318015606</c:v>
                </c:pt>
                <c:pt idx="302">
                  <c:v>88.580382421361804</c:v>
                </c:pt>
                <c:pt idx="303">
                  <c:v>88.527396460016632</c:v>
                </c:pt>
                <c:pt idx="304">
                  <c:v>88.485672354632129</c:v>
                </c:pt>
                <c:pt idx="305">
                  <c:v>88.428820090559711</c:v>
                </c:pt>
                <c:pt idx="306">
                  <c:v>88.373203553748453</c:v>
                </c:pt>
                <c:pt idx="307">
                  <c:v>88.29118764006779</c:v>
                </c:pt>
                <c:pt idx="308">
                  <c:v>88.262401105474552</c:v>
                </c:pt>
                <c:pt idx="309">
                  <c:v>88.196383963399825</c:v>
                </c:pt>
                <c:pt idx="310">
                  <c:v>88.119338996345306</c:v>
                </c:pt>
                <c:pt idx="311">
                  <c:v>88.03446783843853</c:v>
                </c:pt>
                <c:pt idx="312">
                  <c:v>87.985338805329491</c:v>
                </c:pt>
                <c:pt idx="313">
                  <c:v>87.943642774337278</c:v>
                </c:pt>
                <c:pt idx="314">
                  <c:v>87.846171073319809</c:v>
                </c:pt>
                <c:pt idx="315">
                  <c:v>87.755748547904574</c:v>
                </c:pt>
                <c:pt idx="316">
                  <c:v>87.701994945800536</c:v>
                </c:pt>
                <c:pt idx="317">
                  <c:v>87.639647499815069</c:v>
                </c:pt>
                <c:pt idx="318">
                  <c:v>87.55673289882408</c:v>
                </c:pt>
                <c:pt idx="319">
                  <c:v>87.43290863204146</c:v>
                </c:pt>
                <c:pt idx="320">
                  <c:v>87.351566749181359</c:v>
                </c:pt>
                <c:pt idx="321">
                  <c:v>87.241232362869198</c:v>
                </c:pt>
                <c:pt idx="322">
                  <c:v>87.172154019979786</c:v>
                </c:pt>
                <c:pt idx="323">
                  <c:v>87.039239760691444</c:v>
                </c:pt>
                <c:pt idx="324">
                  <c:v>86.974654915705059</c:v>
                </c:pt>
                <c:pt idx="325">
                  <c:v>86.872652255630868</c:v>
                </c:pt>
                <c:pt idx="326">
                  <c:v>86.811409465814592</c:v>
                </c:pt>
                <c:pt idx="327">
                  <c:v>86.695963724103947</c:v>
                </c:pt>
                <c:pt idx="328">
                  <c:v>86.595777187632677</c:v>
                </c:pt>
                <c:pt idx="329">
                  <c:v>86.4833551978533</c:v>
                </c:pt>
                <c:pt idx="330">
                  <c:v>86.413986650657876</c:v>
                </c:pt>
                <c:pt idx="331">
                  <c:v>86.292605727194484</c:v>
                </c:pt>
                <c:pt idx="332">
                  <c:v>86.173920902472901</c:v>
                </c:pt>
                <c:pt idx="333">
                  <c:v>86.059813847912324</c:v>
                </c:pt>
                <c:pt idx="334">
                  <c:v>85.97141341495886</c:v>
                </c:pt>
                <c:pt idx="335">
                  <c:v>85.85534981575276</c:v>
                </c:pt>
                <c:pt idx="336">
                  <c:v>85.763878807493498</c:v>
                </c:pt>
                <c:pt idx="337">
                  <c:v>85.635214652906441</c:v>
                </c:pt>
                <c:pt idx="338">
                  <c:v>85.499370251625137</c:v>
                </c:pt>
                <c:pt idx="339">
                  <c:v>85.332876368773128</c:v>
                </c:pt>
                <c:pt idx="340">
                  <c:v>85.246900554697191</c:v>
                </c:pt>
                <c:pt idx="341">
                  <c:v>85.152677274370959</c:v>
                </c:pt>
                <c:pt idx="342">
                  <c:v>85.027504958217435</c:v>
                </c:pt>
                <c:pt idx="343">
                  <c:v>84.841052403364216</c:v>
                </c:pt>
                <c:pt idx="344">
                  <c:v>84.709420657900765</c:v>
                </c:pt>
                <c:pt idx="345">
                  <c:v>84.58423897952639</c:v>
                </c:pt>
                <c:pt idx="346">
                  <c:v>84.383613138890993</c:v>
                </c:pt>
                <c:pt idx="347">
                  <c:v>84.227679006786744</c:v>
                </c:pt>
                <c:pt idx="348">
                  <c:v>84.061877866926764</c:v>
                </c:pt>
                <c:pt idx="349">
                  <c:v>83.891012170502307</c:v>
                </c:pt>
                <c:pt idx="350">
                  <c:v>83.716579750147758</c:v>
                </c:pt>
                <c:pt idx="351">
                  <c:v>83.541211193599452</c:v>
                </c:pt>
                <c:pt idx="352">
                  <c:v>83.335876536251604</c:v>
                </c:pt>
                <c:pt idx="353">
                  <c:v>83.150865640707565</c:v>
                </c:pt>
                <c:pt idx="354">
                  <c:v>82.932115988385846</c:v>
                </c:pt>
                <c:pt idx="355">
                  <c:v>82.771341968477159</c:v>
                </c:pt>
                <c:pt idx="356">
                  <c:v>82.56342354676751</c:v>
                </c:pt>
                <c:pt idx="357">
                  <c:v>82.374125097638768</c:v>
                </c:pt>
                <c:pt idx="358">
                  <c:v>82.138655844056487</c:v>
                </c:pt>
                <c:pt idx="359">
                  <c:v>81.930138289293112</c:v>
                </c:pt>
                <c:pt idx="360">
                  <c:v>81.73661780985536</c:v>
                </c:pt>
                <c:pt idx="361">
                  <c:v>81.565817648976932</c:v>
                </c:pt>
                <c:pt idx="362">
                  <c:v>81.353181036063688</c:v>
                </c:pt>
                <c:pt idx="363">
                  <c:v>81.113789318699318</c:v>
                </c:pt>
                <c:pt idx="364">
                  <c:v>80.908585732443456</c:v>
                </c:pt>
                <c:pt idx="365">
                  <c:v>80.672433085819748</c:v>
                </c:pt>
                <c:pt idx="366">
                  <c:v>80.51251095438738</c:v>
                </c:pt>
                <c:pt idx="367">
                  <c:v>80.279709725154618</c:v>
                </c:pt>
                <c:pt idx="368">
                  <c:v>80.080768961570698</c:v>
                </c:pt>
                <c:pt idx="369">
                  <c:v>79.833672749954914</c:v>
                </c:pt>
                <c:pt idx="370">
                  <c:v>79.605346306453725</c:v>
                </c:pt>
                <c:pt idx="371">
                  <c:v>79.311770349366441</c:v>
                </c:pt>
                <c:pt idx="372">
                  <c:v>79.085456623835896</c:v>
                </c:pt>
                <c:pt idx="373">
                  <c:v>78.787873967519303</c:v>
                </c:pt>
                <c:pt idx="374">
                  <c:v>78.526861912789499</c:v>
                </c:pt>
                <c:pt idx="375">
                  <c:v>78.217399543016825</c:v>
                </c:pt>
                <c:pt idx="376">
                  <c:v>77.914967636674945</c:v>
                </c:pt>
                <c:pt idx="377">
                  <c:v>77.587512501767392</c:v>
                </c:pt>
                <c:pt idx="378">
                  <c:v>77.229983618925843</c:v>
                </c:pt>
                <c:pt idx="379">
                  <c:v>76.892333823073102</c:v>
                </c:pt>
                <c:pt idx="380">
                  <c:v>76.526300043583433</c:v>
                </c:pt>
                <c:pt idx="381">
                  <c:v>76.171514070587989</c:v>
                </c:pt>
                <c:pt idx="382">
                  <c:v>75.801056979176039</c:v>
                </c:pt>
                <c:pt idx="383">
                  <c:v>75.363758943875609</c:v>
                </c:pt>
                <c:pt idx="384">
                  <c:v>74.951746254784297</c:v>
                </c:pt>
                <c:pt idx="385">
                  <c:v>74.557979098520704</c:v>
                </c:pt>
                <c:pt idx="386">
                  <c:v>74.119024072831365</c:v>
                </c:pt>
                <c:pt idx="387">
                  <c:v>73.703631891956803</c:v>
                </c:pt>
                <c:pt idx="388">
                  <c:v>73.254894130769713</c:v>
                </c:pt>
                <c:pt idx="389">
                  <c:v>72.807967818210244</c:v>
                </c:pt>
                <c:pt idx="390">
                  <c:v>72.395468330445212</c:v>
                </c:pt>
                <c:pt idx="391">
                  <c:v>71.877886257349573</c:v>
                </c:pt>
                <c:pt idx="392">
                  <c:v>71.314203590321725</c:v>
                </c:pt>
                <c:pt idx="393">
                  <c:v>70.808271874676635</c:v>
                </c:pt>
                <c:pt idx="394">
                  <c:v>70.25927267925141</c:v>
                </c:pt>
                <c:pt idx="395">
                  <c:v>69.736897529455632</c:v>
                </c:pt>
                <c:pt idx="396">
                  <c:v>69.142083269428909</c:v>
                </c:pt>
                <c:pt idx="397">
                  <c:v>68.528789445593603</c:v>
                </c:pt>
                <c:pt idx="398">
                  <c:v>67.880268382296848</c:v>
                </c:pt>
                <c:pt idx="399">
                  <c:v>67.265584372961627</c:v>
                </c:pt>
                <c:pt idx="400">
                  <c:v>66.60556742272334</c:v>
                </c:pt>
                <c:pt idx="401">
                  <c:v>65.834818222462161</c:v>
                </c:pt>
                <c:pt idx="402">
                  <c:v>65.055072639633536</c:v>
                </c:pt>
                <c:pt idx="403">
                  <c:v>64.260751232336744</c:v>
                </c:pt>
                <c:pt idx="404">
                  <c:v>63.474120282095178</c:v>
                </c:pt>
                <c:pt idx="405">
                  <c:v>62.669103390253603</c:v>
                </c:pt>
                <c:pt idx="406">
                  <c:v>61.876832162081143</c:v>
                </c:pt>
                <c:pt idx="407">
                  <c:v>60.794612536781656</c:v>
                </c:pt>
                <c:pt idx="408">
                  <c:v>59.869581507559566</c:v>
                </c:pt>
                <c:pt idx="409">
                  <c:v>59.178507837548715</c:v>
                </c:pt>
                <c:pt idx="410">
                  <c:v>58.17245321643513</c:v>
                </c:pt>
                <c:pt idx="411">
                  <c:v>57.112780714744225</c:v>
                </c:pt>
                <c:pt idx="412">
                  <c:v>55.990451850590418</c:v>
                </c:pt>
                <c:pt idx="413">
                  <c:v>55.033549662002869</c:v>
                </c:pt>
                <c:pt idx="414">
                  <c:v>53.971096813852725</c:v>
                </c:pt>
                <c:pt idx="415">
                  <c:v>52.806435336769539</c:v>
                </c:pt>
                <c:pt idx="416">
                  <c:v>51.546988907460111</c:v>
                </c:pt>
                <c:pt idx="417">
                  <c:v>50.20182878171817</c:v>
                </c:pt>
                <c:pt idx="418">
                  <c:v>48.661186956917696</c:v>
                </c:pt>
                <c:pt idx="419">
                  <c:v>47.326408711997516</c:v>
                </c:pt>
                <c:pt idx="420">
                  <c:v>45.832958087832019</c:v>
                </c:pt>
                <c:pt idx="421">
                  <c:v>44.158292672598726</c:v>
                </c:pt>
                <c:pt idx="422">
                  <c:v>42.376826821075248</c:v>
                </c:pt>
                <c:pt idx="423">
                  <c:v>40.97674758875965</c:v>
                </c:pt>
                <c:pt idx="424">
                  <c:v>39.629766652169216</c:v>
                </c:pt>
                <c:pt idx="425">
                  <c:v>38.166022342512335</c:v>
                </c:pt>
                <c:pt idx="426">
                  <c:v>36.705907948708777</c:v>
                </c:pt>
                <c:pt idx="427">
                  <c:v>35.200430183716797</c:v>
                </c:pt>
                <c:pt idx="428">
                  <c:v>33.900909596273138</c:v>
                </c:pt>
                <c:pt idx="429">
                  <c:v>32.836125739183778</c:v>
                </c:pt>
                <c:pt idx="430">
                  <c:v>31.717192747632154</c:v>
                </c:pt>
                <c:pt idx="431">
                  <c:v>30.59560343757466</c:v>
                </c:pt>
                <c:pt idx="432">
                  <c:v>29.316488540570013</c:v>
                </c:pt>
                <c:pt idx="433">
                  <c:v>28.277132794355129</c:v>
                </c:pt>
                <c:pt idx="434">
                  <c:v>27.330394824157132</c:v>
                </c:pt>
                <c:pt idx="435">
                  <c:v>26.335363340777764</c:v>
                </c:pt>
                <c:pt idx="436">
                  <c:v>25.236389021227364</c:v>
                </c:pt>
                <c:pt idx="437">
                  <c:v>23.994436852535433</c:v>
                </c:pt>
                <c:pt idx="438">
                  <c:v>23.059609026078896</c:v>
                </c:pt>
                <c:pt idx="439">
                  <c:v>22.152320325651328</c:v>
                </c:pt>
                <c:pt idx="440">
                  <c:v>21.217888019282732</c:v>
                </c:pt>
                <c:pt idx="441">
                  <c:v>20.093520694118499</c:v>
                </c:pt>
                <c:pt idx="442">
                  <c:v>19.045816853116985</c:v>
                </c:pt>
                <c:pt idx="443">
                  <c:v>18.170771420455544</c:v>
                </c:pt>
                <c:pt idx="444">
                  <c:v>17.31380301291669</c:v>
                </c:pt>
                <c:pt idx="445">
                  <c:v>16.554736931743896</c:v>
                </c:pt>
                <c:pt idx="446">
                  <c:v>15.677957291844466</c:v>
                </c:pt>
                <c:pt idx="447">
                  <c:v>14.79412495477348</c:v>
                </c:pt>
                <c:pt idx="448">
                  <c:v>13.993815713968088</c:v>
                </c:pt>
                <c:pt idx="449">
                  <c:v>13.303066187847632</c:v>
                </c:pt>
                <c:pt idx="450">
                  <c:v>12.635815148942475</c:v>
                </c:pt>
                <c:pt idx="451">
                  <c:v>11.88664298669552</c:v>
                </c:pt>
                <c:pt idx="452">
                  <c:v>11.01857654242856</c:v>
                </c:pt>
                <c:pt idx="453">
                  <c:v>10.207331928267587</c:v>
                </c:pt>
                <c:pt idx="454">
                  <c:v>9.454277091063636</c:v>
                </c:pt>
                <c:pt idx="455">
                  <c:v>8.7159098274156968</c:v>
                </c:pt>
                <c:pt idx="456">
                  <c:v>7.8705584230351562</c:v>
                </c:pt>
                <c:pt idx="457">
                  <c:v>6.8664685345224745</c:v>
                </c:pt>
                <c:pt idx="458">
                  <c:v>6.0162790018951222</c:v>
                </c:pt>
                <c:pt idx="459">
                  <c:v>5.3571999449541661</c:v>
                </c:pt>
                <c:pt idx="460">
                  <c:v>4.7885542284500193</c:v>
                </c:pt>
                <c:pt idx="461">
                  <c:v>4.2184633335214183</c:v>
                </c:pt>
                <c:pt idx="462">
                  <c:v>3.7359291722523991</c:v>
                </c:pt>
                <c:pt idx="463">
                  <c:v>3.2945085731841721</c:v>
                </c:pt>
                <c:pt idx="464">
                  <c:v>2.9572970212946093</c:v>
                </c:pt>
                <c:pt idx="465">
                  <c:v>2.6312575155319959</c:v>
                </c:pt>
                <c:pt idx="466">
                  <c:v>2.2689889451897378</c:v>
                </c:pt>
                <c:pt idx="467">
                  <c:v>1.9489491223415876</c:v>
                </c:pt>
                <c:pt idx="468">
                  <c:v>1.6374351206438407</c:v>
                </c:pt>
                <c:pt idx="469">
                  <c:v>1.4176989994547697</c:v>
                </c:pt>
                <c:pt idx="470">
                  <c:v>1.206716665567479</c:v>
                </c:pt>
                <c:pt idx="471">
                  <c:v>1.0425771191678697</c:v>
                </c:pt>
                <c:pt idx="472">
                  <c:v>0.87069848284079698</c:v>
                </c:pt>
                <c:pt idx="473">
                  <c:v>0.7306557462584673</c:v>
                </c:pt>
                <c:pt idx="474">
                  <c:v>0.63837585512365747</c:v>
                </c:pt>
                <c:pt idx="475">
                  <c:v>0.54289982387755764</c:v>
                </c:pt>
                <c:pt idx="476">
                  <c:v>0.45785207681622553</c:v>
                </c:pt>
                <c:pt idx="477">
                  <c:v>0.37236342608661654</c:v>
                </c:pt>
                <c:pt idx="478">
                  <c:v>0.30794983906511675</c:v>
                </c:pt>
                <c:pt idx="479">
                  <c:v>0.25412369962727865</c:v>
                </c:pt>
                <c:pt idx="480">
                  <c:v>0.22981759116625386</c:v>
                </c:pt>
                <c:pt idx="481">
                  <c:v>0.18278881721016632</c:v>
                </c:pt>
                <c:pt idx="482">
                  <c:v>0.15998714585972576</c:v>
                </c:pt>
                <c:pt idx="483">
                  <c:v>0.13173674700359508</c:v>
                </c:pt>
                <c:pt idx="484">
                  <c:v>0.11003177642546987</c:v>
                </c:pt>
                <c:pt idx="485">
                  <c:v>8.8996370962207638E-2</c:v>
                </c:pt>
                <c:pt idx="486">
                  <c:v>7.4424787162878508E-2</c:v>
                </c:pt>
                <c:pt idx="487">
                  <c:v>6.6911309776003444E-2</c:v>
                </c:pt>
                <c:pt idx="488">
                  <c:v>4.6031415463879045E-2</c:v>
                </c:pt>
                <c:pt idx="489">
                  <c:v>3.7903248251557768E-2</c:v>
                </c:pt>
                <c:pt idx="490">
                  <c:v>2.9373815099904561E-2</c:v>
                </c:pt>
                <c:pt idx="491">
                  <c:v>2.3101382629758204E-2</c:v>
                </c:pt>
                <c:pt idx="492">
                  <c:v>2.130405885713103E-2</c:v>
                </c:pt>
                <c:pt idx="493">
                  <c:v>2.3779678377543408E-2</c:v>
                </c:pt>
                <c:pt idx="494">
                  <c:v>2.23603448484406E-2</c:v>
                </c:pt>
                <c:pt idx="495">
                  <c:v>1.6650877516371832E-2</c:v>
                </c:pt>
                <c:pt idx="496">
                  <c:v>1.1508617229310307E-2</c:v>
                </c:pt>
                <c:pt idx="497">
                  <c:v>1.974309183490441E-2</c:v>
                </c:pt>
                <c:pt idx="498">
                  <c:v>1.1328427062761213E-2</c:v>
                </c:pt>
                <c:pt idx="499">
                  <c:v>9.4571948130828653E-3</c:v>
                </c:pt>
                <c:pt idx="500">
                  <c:v>1.4729609007388809E-2</c:v>
                </c:pt>
                <c:pt idx="501">
                  <c:v>1.2470301109008585E-2</c:v>
                </c:pt>
                <c:pt idx="502">
                  <c:v>1.6312262160202651E-2</c:v>
                </c:pt>
                <c:pt idx="503">
                  <c:v>9.885485286367077E-3</c:v>
                </c:pt>
                <c:pt idx="504">
                  <c:v>1.4266423830175559E-2</c:v>
                </c:pt>
                <c:pt idx="505">
                  <c:v>1.3125665121372932E-2</c:v>
                </c:pt>
                <c:pt idx="506">
                  <c:v>1.646093161384107E-2</c:v>
                </c:pt>
                <c:pt idx="507">
                  <c:v>1.6362728665704374E-2</c:v>
                </c:pt>
                <c:pt idx="508">
                  <c:v>1.5780282917862529E-2</c:v>
                </c:pt>
                <c:pt idx="509">
                  <c:v>1.2346357513788438E-2</c:v>
                </c:pt>
                <c:pt idx="510">
                  <c:v>8.0870907517550904E-3</c:v>
                </c:pt>
                <c:pt idx="511">
                  <c:v>1.5252191340800799E-2</c:v>
                </c:pt>
                <c:pt idx="512">
                  <c:v>1.753711303614754E-2</c:v>
                </c:pt>
                <c:pt idx="513">
                  <c:v>1.237619037165707E-2</c:v>
                </c:pt>
                <c:pt idx="514">
                  <c:v>1.1394553928101139E-2</c:v>
                </c:pt>
                <c:pt idx="515">
                  <c:v>1.0151124078249724E-2</c:v>
                </c:pt>
                <c:pt idx="516">
                  <c:v>9.7518876708481122E-3</c:v>
                </c:pt>
                <c:pt idx="517">
                  <c:v>1.3633470446865659E-2</c:v>
                </c:pt>
                <c:pt idx="518">
                  <c:v>1.5609561654861036E-2</c:v>
                </c:pt>
                <c:pt idx="519">
                  <c:v>1.8068260353750969E-2</c:v>
                </c:pt>
                <c:pt idx="520">
                  <c:v>1.1509164610019471E-2</c:v>
                </c:pt>
                <c:pt idx="521">
                  <c:v>1.8977245922965583E-2</c:v>
                </c:pt>
                <c:pt idx="522">
                  <c:v>1.2559333424383364E-2</c:v>
                </c:pt>
                <c:pt idx="523">
                  <c:v>1.463888654733842E-2</c:v>
                </c:pt>
                <c:pt idx="524">
                  <c:v>1.2365833546739615E-2</c:v>
                </c:pt>
                <c:pt idx="525">
                  <c:v>1.6335952689513138E-2</c:v>
                </c:pt>
                <c:pt idx="526">
                  <c:v>1.3706012762391001E-2</c:v>
                </c:pt>
                <c:pt idx="527">
                  <c:v>1.197154071220465E-2</c:v>
                </c:pt>
                <c:pt idx="528">
                  <c:v>1.1697821474619393E-2</c:v>
                </c:pt>
                <c:pt idx="529">
                  <c:v>9.4397506041496333E-3</c:v>
                </c:pt>
                <c:pt idx="530">
                  <c:v>5.8759998282534327E-3</c:v>
                </c:pt>
                <c:pt idx="531">
                  <c:v>9.3029606934104756E-3</c:v>
                </c:pt>
                <c:pt idx="532">
                  <c:v>1.1838485907943938E-2</c:v>
                </c:pt>
                <c:pt idx="533">
                  <c:v>1.5342133300842688E-2</c:v>
                </c:pt>
                <c:pt idx="534">
                  <c:v>8.7653927941920631E-3</c:v>
                </c:pt>
                <c:pt idx="535">
                  <c:v>1.254454041602374E-2</c:v>
                </c:pt>
                <c:pt idx="536">
                  <c:v>8.5619737748424043E-3</c:v>
                </c:pt>
                <c:pt idx="537">
                  <c:v>1.6469289757984035E-2</c:v>
                </c:pt>
                <c:pt idx="538">
                  <c:v>1.0437305099298527E-2</c:v>
                </c:pt>
                <c:pt idx="539">
                  <c:v>1.3739469302812576E-2</c:v>
                </c:pt>
                <c:pt idx="540">
                  <c:v>1.4581076686358902E-2</c:v>
                </c:pt>
                <c:pt idx="541">
                  <c:v>1.1476927391499586E-2</c:v>
                </c:pt>
                <c:pt idx="542">
                  <c:v>1.4508533229697858E-2</c:v>
                </c:pt>
                <c:pt idx="543">
                  <c:v>5.1621351408049848E-3</c:v>
                </c:pt>
                <c:pt idx="544">
                  <c:v>1.1730350096251289E-2</c:v>
                </c:pt>
                <c:pt idx="545">
                  <c:v>1.4692443076533968E-2</c:v>
                </c:pt>
                <c:pt idx="546">
                  <c:v>1.1087560989482232E-2</c:v>
                </c:pt>
                <c:pt idx="547">
                  <c:v>1.2185210275019084E-2</c:v>
                </c:pt>
                <c:pt idx="548">
                  <c:v>1.2138572013528456E-2</c:v>
                </c:pt>
                <c:pt idx="549">
                  <c:v>1.1455585233569352E-2</c:v>
                </c:pt>
                <c:pt idx="550">
                  <c:v>1.9889113522419576E-2</c:v>
                </c:pt>
                <c:pt idx="551">
                  <c:v>1.63902462819389E-2</c:v>
                </c:pt>
                <c:pt idx="552">
                  <c:v>9.9849212770284825E-3</c:v>
                </c:pt>
                <c:pt idx="553">
                  <c:v>1.2707548055688233E-2</c:v>
                </c:pt>
                <c:pt idx="554">
                  <c:v>7.7974871690260081E-3</c:v>
                </c:pt>
                <c:pt idx="555">
                  <c:v>1.3479242619390982E-2</c:v>
                </c:pt>
                <c:pt idx="556">
                  <c:v>1.8857842501779697E-2</c:v>
                </c:pt>
                <c:pt idx="557">
                  <c:v>1.3407023699269183E-2</c:v>
                </c:pt>
                <c:pt idx="558">
                  <c:v>1.205597114141729E-2</c:v>
                </c:pt>
                <c:pt idx="559">
                  <c:v>1.5389604631886792E-2</c:v>
                </c:pt>
                <c:pt idx="560">
                  <c:v>1.7569715945713559E-2</c:v>
                </c:pt>
                <c:pt idx="561">
                  <c:v>1.6125290867146338E-2</c:v>
                </c:pt>
                <c:pt idx="562">
                  <c:v>1.394063822587934E-2</c:v>
                </c:pt>
                <c:pt idx="563">
                  <c:v>9.6048980683504682E-3</c:v>
                </c:pt>
                <c:pt idx="564">
                  <c:v>1.1104138988072587E-2</c:v>
                </c:pt>
                <c:pt idx="565">
                  <c:v>1.1826565793375918E-2</c:v>
                </c:pt>
                <c:pt idx="566">
                  <c:v>6.3857826965155783E-3</c:v>
                </c:pt>
                <c:pt idx="567">
                  <c:v>1.0381676756027372E-2</c:v>
                </c:pt>
                <c:pt idx="568">
                  <c:v>9.7544554494938818E-3</c:v>
                </c:pt>
                <c:pt idx="569">
                  <c:v>1.3093395914242596E-2</c:v>
                </c:pt>
                <c:pt idx="570">
                  <c:v>9.7088799534489675E-3</c:v>
                </c:pt>
                <c:pt idx="571">
                  <c:v>1.598996882379964E-2</c:v>
                </c:pt>
                <c:pt idx="572">
                  <c:v>8.0759442842462253E-3</c:v>
                </c:pt>
                <c:pt idx="573">
                  <c:v>1.6410092570479009E-2</c:v>
                </c:pt>
                <c:pt idx="574">
                  <c:v>1.4329517824314856E-2</c:v>
                </c:pt>
                <c:pt idx="575">
                  <c:v>1.658332105585842E-2</c:v>
                </c:pt>
                <c:pt idx="576">
                  <c:v>1.2925076717350676E-2</c:v>
                </c:pt>
                <c:pt idx="577">
                  <c:v>1.8880307991239714E-2</c:v>
                </c:pt>
                <c:pt idx="578">
                  <c:v>1.8828939853561339E-2</c:v>
                </c:pt>
                <c:pt idx="579">
                  <c:v>1.6888828408805817E-2</c:v>
                </c:pt>
                <c:pt idx="580">
                  <c:v>2.7124402345023755E-2</c:v>
                </c:pt>
                <c:pt idx="581">
                  <c:v>1.7560773859118979E-2</c:v>
                </c:pt>
                <c:pt idx="582">
                  <c:v>1.761659646295129E-2</c:v>
                </c:pt>
                <c:pt idx="583">
                  <c:v>1.6147450090508601E-2</c:v>
                </c:pt>
                <c:pt idx="584">
                  <c:v>1.9910160850149614E-2</c:v>
                </c:pt>
                <c:pt idx="585">
                  <c:v>2.1123071041635206E-2</c:v>
                </c:pt>
                <c:pt idx="586">
                  <c:v>1.429704176486577E-2</c:v>
                </c:pt>
                <c:pt idx="587">
                  <c:v>1.5101375791287791E-2</c:v>
                </c:pt>
                <c:pt idx="588">
                  <c:v>2.1901134197792039E-2</c:v>
                </c:pt>
                <c:pt idx="589">
                  <c:v>1.5254216316777511E-2</c:v>
                </c:pt>
                <c:pt idx="590">
                  <c:v>1.384049258623915E-2</c:v>
                </c:pt>
                <c:pt idx="591">
                  <c:v>1.8158240020352091E-2</c:v>
                </c:pt>
                <c:pt idx="592">
                  <c:v>1.8072903377241611E-2</c:v>
                </c:pt>
                <c:pt idx="593">
                  <c:v>2.427413857501582E-2</c:v>
                </c:pt>
                <c:pt idx="594">
                  <c:v>2.4248563638014514E-2</c:v>
                </c:pt>
                <c:pt idx="595">
                  <c:v>2.6386705993092157E-2</c:v>
                </c:pt>
                <c:pt idx="596">
                  <c:v>2.2842881503029776E-2</c:v>
                </c:pt>
                <c:pt idx="597">
                  <c:v>2.0226588405482908E-2</c:v>
                </c:pt>
                <c:pt idx="598">
                  <c:v>1.6946841686426704E-2</c:v>
                </c:pt>
                <c:pt idx="599">
                  <c:v>2.4149235063806351E-2</c:v>
                </c:pt>
                <c:pt idx="600">
                  <c:v>2.0600048745194326E-2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5E-4D82-9A8D-BABBBECAADF6}"/>
            </c:ext>
          </c:extLst>
        </c:ser>
        <c:ser>
          <c:idx val="2"/>
          <c:order val="2"/>
          <c:tx>
            <c:v>Hyundai G144 - 1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99.877751854839033</c:v>
                </c:pt>
                <c:pt idx="2">
                  <c:v>100.05821885807045</c:v>
                </c:pt>
                <c:pt idx="3">
                  <c:v>99.903258347736809</c:v>
                </c:pt>
                <c:pt idx="4">
                  <c:v>99.929142290944299</c:v>
                </c:pt>
                <c:pt idx="5">
                  <c:v>99.841356481951507</c:v>
                </c:pt>
                <c:pt idx="6">
                  <c:v>99.841905499220914</c:v>
                </c:pt>
                <c:pt idx="7">
                  <c:v>99.858193056522566</c:v>
                </c:pt>
                <c:pt idx="8">
                  <c:v>99.600966374857521</c:v>
                </c:pt>
                <c:pt idx="9">
                  <c:v>99.684897594183894</c:v>
                </c:pt>
                <c:pt idx="10">
                  <c:v>99.640106834092151</c:v>
                </c:pt>
                <c:pt idx="11">
                  <c:v>99.438067954231201</c:v>
                </c:pt>
                <c:pt idx="12">
                  <c:v>99.367370358346562</c:v>
                </c:pt>
                <c:pt idx="13">
                  <c:v>99.373661201839113</c:v>
                </c:pt>
                <c:pt idx="14">
                  <c:v>99.230618958261587</c:v>
                </c:pt>
                <c:pt idx="15">
                  <c:v>99.054955859885567</c:v>
                </c:pt>
                <c:pt idx="16">
                  <c:v>99.193388628169103</c:v>
                </c:pt>
                <c:pt idx="17">
                  <c:v>98.994415120964803</c:v>
                </c:pt>
                <c:pt idx="18">
                  <c:v>98.981398789686111</c:v>
                </c:pt>
                <c:pt idx="19">
                  <c:v>98.885663661587614</c:v>
                </c:pt>
                <c:pt idx="20">
                  <c:v>98.770792940669395</c:v>
                </c:pt>
                <c:pt idx="21">
                  <c:v>98.439094160022577</c:v>
                </c:pt>
                <c:pt idx="22">
                  <c:v>98.370707021183321</c:v>
                </c:pt>
                <c:pt idx="23">
                  <c:v>98.318824761792499</c:v>
                </c:pt>
                <c:pt idx="24">
                  <c:v>98.196473652468754</c:v>
                </c:pt>
                <c:pt idx="25">
                  <c:v>98.122138819048203</c:v>
                </c:pt>
                <c:pt idx="26">
                  <c:v>97.813247185147262</c:v>
                </c:pt>
                <c:pt idx="27">
                  <c:v>97.87758531975058</c:v>
                </c:pt>
                <c:pt idx="28">
                  <c:v>97.62958899748655</c:v>
                </c:pt>
                <c:pt idx="29">
                  <c:v>97.440635081684903</c:v>
                </c:pt>
                <c:pt idx="30">
                  <c:v>97.034395569275645</c:v>
                </c:pt>
                <c:pt idx="31">
                  <c:v>96.944367951009966</c:v>
                </c:pt>
                <c:pt idx="32">
                  <c:v>96.7984433555241</c:v>
                </c:pt>
                <c:pt idx="33">
                  <c:v>96.478491289665541</c:v>
                </c:pt>
                <c:pt idx="34">
                  <c:v>96.234280909295435</c:v>
                </c:pt>
                <c:pt idx="35">
                  <c:v>96.144779430705626</c:v>
                </c:pt>
                <c:pt idx="36">
                  <c:v>95.939314908561229</c:v>
                </c:pt>
                <c:pt idx="37">
                  <c:v>95.774992485167758</c:v>
                </c:pt>
                <c:pt idx="38">
                  <c:v>95.536998603607159</c:v>
                </c:pt>
                <c:pt idx="39">
                  <c:v>95.269020307513586</c:v>
                </c:pt>
                <c:pt idx="40">
                  <c:v>95.28050394496799</c:v>
                </c:pt>
                <c:pt idx="41">
                  <c:v>95.102347383790104</c:v>
                </c:pt>
                <c:pt idx="42">
                  <c:v>95.015150635351347</c:v>
                </c:pt>
                <c:pt idx="43">
                  <c:v>94.860670509506505</c:v>
                </c:pt>
                <c:pt idx="44">
                  <c:v>94.987774041604226</c:v>
                </c:pt>
                <c:pt idx="45">
                  <c:v>94.930081338201518</c:v>
                </c:pt>
                <c:pt idx="46">
                  <c:v>94.952093556035209</c:v>
                </c:pt>
                <c:pt idx="47">
                  <c:v>94.93927168430163</c:v>
                </c:pt>
                <c:pt idx="48">
                  <c:v>95.028012535377698</c:v>
                </c:pt>
                <c:pt idx="49">
                  <c:v>94.985726661892713</c:v>
                </c:pt>
                <c:pt idx="50">
                  <c:v>95.028733134598681</c:v>
                </c:pt>
                <c:pt idx="51">
                  <c:v>94.962484870853245</c:v>
                </c:pt>
                <c:pt idx="52">
                  <c:v>95.011221715993713</c:v>
                </c:pt>
                <c:pt idx="53">
                  <c:v>95.042801730237258</c:v>
                </c:pt>
                <c:pt idx="54">
                  <c:v>94.921440009370812</c:v>
                </c:pt>
                <c:pt idx="55">
                  <c:v>94.940987353898635</c:v>
                </c:pt>
                <c:pt idx="56">
                  <c:v>95.038386699496499</c:v>
                </c:pt>
                <c:pt idx="57">
                  <c:v>94.855574922829391</c:v>
                </c:pt>
                <c:pt idx="58">
                  <c:v>94.969107409468421</c:v>
                </c:pt>
                <c:pt idx="59">
                  <c:v>94.847299605511637</c:v>
                </c:pt>
                <c:pt idx="60">
                  <c:v>94.714968948069867</c:v>
                </c:pt>
                <c:pt idx="61">
                  <c:v>94.684435516267499</c:v>
                </c:pt>
                <c:pt idx="62">
                  <c:v>94.660570348283656</c:v>
                </c:pt>
                <c:pt idx="63">
                  <c:v>94.595728966589888</c:v>
                </c:pt>
                <c:pt idx="64">
                  <c:v>94.460618891418846</c:v>
                </c:pt>
                <c:pt idx="65">
                  <c:v>94.437474322656001</c:v>
                </c:pt>
                <c:pt idx="66">
                  <c:v>94.281044039376255</c:v>
                </c:pt>
                <c:pt idx="67">
                  <c:v>94.173442096619297</c:v>
                </c:pt>
                <c:pt idx="68">
                  <c:v>94.090803341393126</c:v>
                </c:pt>
                <c:pt idx="69">
                  <c:v>93.9001909199946</c:v>
                </c:pt>
                <c:pt idx="70">
                  <c:v>93.803935379114534</c:v>
                </c:pt>
                <c:pt idx="71">
                  <c:v>93.622770654255675</c:v>
                </c:pt>
                <c:pt idx="72">
                  <c:v>93.366676308527914</c:v>
                </c:pt>
                <c:pt idx="73">
                  <c:v>93.189594919287174</c:v>
                </c:pt>
                <c:pt idx="74">
                  <c:v>92.895583975628085</c:v>
                </c:pt>
                <c:pt idx="75">
                  <c:v>92.525814180789453</c:v>
                </c:pt>
                <c:pt idx="76">
                  <c:v>92.097865556173119</c:v>
                </c:pt>
                <c:pt idx="77">
                  <c:v>91.535824849330922</c:v>
                </c:pt>
                <c:pt idx="78">
                  <c:v>91.055227625907577</c:v>
                </c:pt>
                <c:pt idx="79">
                  <c:v>90.276427477125509</c:v>
                </c:pt>
                <c:pt idx="80">
                  <c:v>89.528137897544127</c:v>
                </c:pt>
                <c:pt idx="81">
                  <c:v>88.628719489718264</c:v>
                </c:pt>
                <c:pt idx="82">
                  <c:v>87.888264871258627</c:v>
                </c:pt>
                <c:pt idx="83">
                  <c:v>87.432813841122552</c:v>
                </c:pt>
                <c:pt idx="84">
                  <c:v>87.115080721935215</c:v>
                </c:pt>
                <c:pt idx="85">
                  <c:v>86.930599015866306</c:v>
                </c:pt>
                <c:pt idx="86">
                  <c:v>87.044674792880443</c:v>
                </c:pt>
                <c:pt idx="87">
                  <c:v>87.327453722630338</c:v>
                </c:pt>
                <c:pt idx="88">
                  <c:v>87.620549637507068</c:v>
                </c:pt>
                <c:pt idx="89">
                  <c:v>88.064791531327501</c:v>
                </c:pt>
                <c:pt idx="90">
                  <c:v>88.41591184472955</c:v>
                </c:pt>
                <c:pt idx="91">
                  <c:v>88.688076410620326</c:v>
                </c:pt>
                <c:pt idx="92">
                  <c:v>88.903754968720605</c:v>
                </c:pt>
                <c:pt idx="93">
                  <c:v>89.136109973229011</c:v>
                </c:pt>
                <c:pt idx="94">
                  <c:v>89.309622742722595</c:v>
                </c:pt>
                <c:pt idx="95">
                  <c:v>89.430469762709947</c:v>
                </c:pt>
                <c:pt idx="96">
                  <c:v>89.473361847448203</c:v>
                </c:pt>
                <c:pt idx="97">
                  <c:v>89.514303774751568</c:v>
                </c:pt>
                <c:pt idx="98">
                  <c:v>89.488425543446525</c:v>
                </c:pt>
                <c:pt idx="99">
                  <c:v>89.554782468265373</c:v>
                </c:pt>
                <c:pt idx="100">
                  <c:v>89.487945158957743</c:v>
                </c:pt>
                <c:pt idx="101">
                  <c:v>89.459607781241161</c:v>
                </c:pt>
                <c:pt idx="102">
                  <c:v>89.347590822735313</c:v>
                </c:pt>
                <c:pt idx="103">
                  <c:v>89.224078772986417</c:v>
                </c:pt>
                <c:pt idx="104">
                  <c:v>89.12465492527059</c:v>
                </c:pt>
                <c:pt idx="105">
                  <c:v>88.973972180116448</c:v>
                </c:pt>
                <c:pt idx="106">
                  <c:v>88.877653703366335</c:v>
                </c:pt>
                <c:pt idx="107">
                  <c:v>88.76975438187705</c:v>
                </c:pt>
                <c:pt idx="108">
                  <c:v>88.616520979937178</c:v>
                </c:pt>
                <c:pt idx="109">
                  <c:v>88.418045007920924</c:v>
                </c:pt>
                <c:pt idx="110">
                  <c:v>88.212403206914374</c:v>
                </c:pt>
                <c:pt idx="111">
                  <c:v>88.090492468778507</c:v>
                </c:pt>
                <c:pt idx="112">
                  <c:v>87.960603792057199</c:v>
                </c:pt>
                <c:pt idx="113">
                  <c:v>87.615568438797666</c:v>
                </c:pt>
                <c:pt idx="114">
                  <c:v>87.507663390414066</c:v>
                </c:pt>
                <c:pt idx="115">
                  <c:v>87.242510252244969</c:v>
                </c:pt>
                <c:pt idx="116">
                  <c:v>87.090529301104439</c:v>
                </c:pt>
                <c:pt idx="117">
                  <c:v>86.817512597325745</c:v>
                </c:pt>
                <c:pt idx="118">
                  <c:v>86.697145976819058</c:v>
                </c:pt>
                <c:pt idx="119">
                  <c:v>86.476434752919872</c:v>
                </c:pt>
                <c:pt idx="120">
                  <c:v>86.163539854978197</c:v>
                </c:pt>
                <c:pt idx="121">
                  <c:v>86.052832526263657</c:v>
                </c:pt>
                <c:pt idx="122">
                  <c:v>85.769041345454767</c:v>
                </c:pt>
                <c:pt idx="123">
                  <c:v>85.522274611388383</c:v>
                </c:pt>
                <c:pt idx="124">
                  <c:v>85.258453980604145</c:v>
                </c:pt>
                <c:pt idx="125">
                  <c:v>85.043982118116091</c:v>
                </c:pt>
                <c:pt idx="126">
                  <c:v>84.799868975014491</c:v>
                </c:pt>
                <c:pt idx="127">
                  <c:v>84.488369505335854</c:v>
                </c:pt>
                <c:pt idx="128">
                  <c:v>84.215570123703955</c:v>
                </c:pt>
                <c:pt idx="129">
                  <c:v>84.090451065431424</c:v>
                </c:pt>
                <c:pt idx="130">
                  <c:v>83.758437740361188</c:v>
                </c:pt>
                <c:pt idx="131">
                  <c:v>83.544074538946532</c:v>
                </c:pt>
                <c:pt idx="132">
                  <c:v>83.220605320430352</c:v>
                </c:pt>
                <c:pt idx="133">
                  <c:v>82.908888528604933</c:v>
                </c:pt>
                <c:pt idx="134">
                  <c:v>82.676402000421447</c:v>
                </c:pt>
                <c:pt idx="135">
                  <c:v>82.410962907324958</c:v>
                </c:pt>
                <c:pt idx="136">
                  <c:v>82.147788516086749</c:v>
                </c:pt>
                <c:pt idx="137">
                  <c:v>81.783383082169664</c:v>
                </c:pt>
                <c:pt idx="138">
                  <c:v>81.481840298007356</c:v>
                </c:pt>
                <c:pt idx="139">
                  <c:v>81.175831016014754</c:v>
                </c:pt>
                <c:pt idx="140">
                  <c:v>80.933450708201264</c:v>
                </c:pt>
                <c:pt idx="141">
                  <c:v>80.64099532096813</c:v>
                </c:pt>
                <c:pt idx="142">
                  <c:v>80.309330856711597</c:v>
                </c:pt>
                <c:pt idx="143">
                  <c:v>79.943015293652394</c:v>
                </c:pt>
                <c:pt idx="144">
                  <c:v>79.596493016747544</c:v>
                </c:pt>
                <c:pt idx="145">
                  <c:v>79.218139072070187</c:v>
                </c:pt>
                <c:pt idx="146">
                  <c:v>78.778489502844522</c:v>
                </c:pt>
                <c:pt idx="147">
                  <c:v>78.455054585726799</c:v>
                </c:pt>
                <c:pt idx="148">
                  <c:v>78.091364039128251</c:v>
                </c:pt>
                <c:pt idx="149">
                  <c:v>77.769015717752595</c:v>
                </c:pt>
                <c:pt idx="150">
                  <c:v>77.385280261454469</c:v>
                </c:pt>
                <c:pt idx="151">
                  <c:v>76.994481910345115</c:v>
                </c:pt>
                <c:pt idx="152">
                  <c:v>76.60478730567705</c:v>
                </c:pt>
                <c:pt idx="153">
                  <c:v>76.250756050870649</c:v>
                </c:pt>
                <c:pt idx="154">
                  <c:v>75.885218266024424</c:v>
                </c:pt>
                <c:pt idx="155">
                  <c:v>75.508368425675357</c:v>
                </c:pt>
                <c:pt idx="156">
                  <c:v>75.10240342939673</c:v>
                </c:pt>
                <c:pt idx="157">
                  <c:v>74.803062426214524</c:v>
                </c:pt>
                <c:pt idx="158">
                  <c:v>74.338186592124188</c:v>
                </c:pt>
                <c:pt idx="159">
                  <c:v>74.007637313105718</c:v>
                </c:pt>
                <c:pt idx="160">
                  <c:v>73.573386421191927</c:v>
                </c:pt>
                <c:pt idx="161">
                  <c:v>73.202650115489519</c:v>
                </c:pt>
                <c:pt idx="162">
                  <c:v>72.849877023384877</c:v>
                </c:pt>
                <c:pt idx="163">
                  <c:v>72.422523171225052</c:v>
                </c:pt>
                <c:pt idx="164">
                  <c:v>72.073353015257865</c:v>
                </c:pt>
                <c:pt idx="165">
                  <c:v>71.677281798609272</c:v>
                </c:pt>
                <c:pt idx="166">
                  <c:v>71.188329201282627</c:v>
                </c:pt>
                <c:pt idx="167">
                  <c:v>70.800836392586561</c:v>
                </c:pt>
                <c:pt idx="168">
                  <c:v>70.44919565141106</c:v>
                </c:pt>
                <c:pt idx="169">
                  <c:v>69.988980744712379</c:v>
                </c:pt>
                <c:pt idx="170">
                  <c:v>69.59691850400695</c:v>
                </c:pt>
                <c:pt idx="171">
                  <c:v>69.122297579652752</c:v>
                </c:pt>
                <c:pt idx="172">
                  <c:v>68.775809604146346</c:v>
                </c:pt>
                <c:pt idx="173">
                  <c:v>68.435040577269547</c:v>
                </c:pt>
                <c:pt idx="174">
                  <c:v>68.032787178201787</c:v>
                </c:pt>
                <c:pt idx="175">
                  <c:v>67.571971772152281</c:v>
                </c:pt>
                <c:pt idx="176">
                  <c:v>67.240101424545742</c:v>
                </c:pt>
                <c:pt idx="177">
                  <c:v>66.852019570287482</c:v>
                </c:pt>
                <c:pt idx="178">
                  <c:v>66.389848779259594</c:v>
                </c:pt>
                <c:pt idx="179">
                  <c:v>65.956753115868494</c:v>
                </c:pt>
                <c:pt idx="180">
                  <c:v>65.573206377229283</c:v>
                </c:pt>
                <c:pt idx="181">
                  <c:v>65.222617930397405</c:v>
                </c:pt>
                <c:pt idx="182">
                  <c:v>64.88330722267807</c:v>
                </c:pt>
                <c:pt idx="183">
                  <c:v>64.487922273868264</c:v>
                </c:pt>
                <c:pt idx="184">
                  <c:v>64.025825842515331</c:v>
                </c:pt>
                <c:pt idx="185">
                  <c:v>63.600576564050868</c:v>
                </c:pt>
                <c:pt idx="186">
                  <c:v>63.112687684872739</c:v>
                </c:pt>
                <c:pt idx="187">
                  <c:v>62.725429364014559</c:v>
                </c:pt>
                <c:pt idx="188">
                  <c:v>62.215791329344732</c:v>
                </c:pt>
                <c:pt idx="189">
                  <c:v>61.823660470850534</c:v>
                </c:pt>
                <c:pt idx="190">
                  <c:v>61.498435524460859</c:v>
                </c:pt>
                <c:pt idx="191">
                  <c:v>61.186833120603147</c:v>
                </c:pt>
                <c:pt idx="192">
                  <c:v>60.814221002148926</c:v>
                </c:pt>
                <c:pt idx="193">
                  <c:v>60.426756797940712</c:v>
                </c:pt>
                <c:pt idx="194">
                  <c:v>60.175889577556994</c:v>
                </c:pt>
                <c:pt idx="195">
                  <c:v>60.010875144438529</c:v>
                </c:pt>
                <c:pt idx="196">
                  <c:v>59.797718653627975</c:v>
                </c:pt>
                <c:pt idx="197">
                  <c:v>59.536185602295575</c:v>
                </c:pt>
                <c:pt idx="198">
                  <c:v>59.286816744353942</c:v>
                </c:pt>
                <c:pt idx="199">
                  <c:v>58.964891628475087</c:v>
                </c:pt>
                <c:pt idx="200">
                  <c:v>58.759667306071023</c:v>
                </c:pt>
                <c:pt idx="201">
                  <c:v>58.503807448181128</c:v>
                </c:pt>
                <c:pt idx="202">
                  <c:v>58.269788241165237</c:v>
                </c:pt>
                <c:pt idx="203">
                  <c:v>58.126780313978031</c:v>
                </c:pt>
                <c:pt idx="204">
                  <c:v>57.924078043871816</c:v>
                </c:pt>
                <c:pt idx="205">
                  <c:v>57.684168321266625</c:v>
                </c:pt>
                <c:pt idx="206">
                  <c:v>57.494516683837546</c:v>
                </c:pt>
                <c:pt idx="207">
                  <c:v>57.233961567173814</c:v>
                </c:pt>
                <c:pt idx="208">
                  <c:v>57.025454564958146</c:v>
                </c:pt>
                <c:pt idx="209">
                  <c:v>56.912802805703038</c:v>
                </c:pt>
                <c:pt idx="210">
                  <c:v>56.671697811290514</c:v>
                </c:pt>
                <c:pt idx="211">
                  <c:v>56.554184938204308</c:v>
                </c:pt>
                <c:pt idx="212">
                  <c:v>56.322264592981341</c:v>
                </c:pt>
                <c:pt idx="213">
                  <c:v>56.159045916029157</c:v>
                </c:pt>
                <c:pt idx="214">
                  <c:v>55.999201414270878</c:v>
                </c:pt>
                <c:pt idx="215">
                  <c:v>55.808080003895697</c:v>
                </c:pt>
                <c:pt idx="216">
                  <c:v>55.701501750994488</c:v>
                </c:pt>
                <c:pt idx="217">
                  <c:v>55.501756177479692</c:v>
                </c:pt>
                <c:pt idx="218">
                  <c:v>55.331777711342937</c:v>
                </c:pt>
                <c:pt idx="219">
                  <c:v>55.169845786588517</c:v>
                </c:pt>
                <c:pt idx="220">
                  <c:v>55.05631329994948</c:v>
                </c:pt>
                <c:pt idx="221">
                  <c:v>54.864191077312086</c:v>
                </c:pt>
                <c:pt idx="222">
                  <c:v>54.729469906239409</c:v>
                </c:pt>
                <c:pt idx="223">
                  <c:v>54.523473532516697</c:v>
                </c:pt>
                <c:pt idx="224">
                  <c:v>54.378738481943834</c:v>
                </c:pt>
                <c:pt idx="225">
                  <c:v>54.243342466837262</c:v>
                </c:pt>
                <c:pt idx="226">
                  <c:v>54.021418820431514</c:v>
                </c:pt>
                <c:pt idx="227">
                  <c:v>53.860150300914221</c:v>
                </c:pt>
                <c:pt idx="228">
                  <c:v>53.731519801886535</c:v>
                </c:pt>
                <c:pt idx="229">
                  <c:v>53.567855056835889</c:v>
                </c:pt>
                <c:pt idx="230">
                  <c:v>53.331799893913391</c:v>
                </c:pt>
                <c:pt idx="231">
                  <c:v>53.184548517937003</c:v>
                </c:pt>
                <c:pt idx="232">
                  <c:v>52.982349509913114</c:v>
                </c:pt>
                <c:pt idx="233">
                  <c:v>52.841223122372043</c:v>
                </c:pt>
                <c:pt idx="234">
                  <c:v>52.703379399650693</c:v>
                </c:pt>
                <c:pt idx="235">
                  <c:v>52.560863295749037</c:v>
                </c:pt>
                <c:pt idx="236">
                  <c:v>52.306707683651268</c:v>
                </c:pt>
                <c:pt idx="237">
                  <c:v>52.107568321389749</c:v>
                </c:pt>
                <c:pt idx="238">
                  <c:v>51.971114300037094</c:v>
                </c:pt>
                <c:pt idx="239">
                  <c:v>51.846235426513033</c:v>
                </c:pt>
                <c:pt idx="240">
                  <c:v>51.638975163194232</c:v>
                </c:pt>
                <c:pt idx="241">
                  <c:v>51.479994223128777</c:v>
                </c:pt>
                <c:pt idx="242">
                  <c:v>51.29244715939506</c:v>
                </c:pt>
                <c:pt idx="243">
                  <c:v>51.142896750178195</c:v>
                </c:pt>
                <c:pt idx="244">
                  <c:v>50.998739321362613</c:v>
                </c:pt>
                <c:pt idx="245">
                  <c:v>50.831134218157558</c:v>
                </c:pt>
                <c:pt idx="246">
                  <c:v>50.683436744098955</c:v>
                </c:pt>
                <c:pt idx="247">
                  <c:v>50.565935309809518</c:v>
                </c:pt>
                <c:pt idx="248">
                  <c:v>50.444493532357527</c:v>
                </c:pt>
                <c:pt idx="249">
                  <c:v>50.273502800169922</c:v>
                </c:pt>
                <c:pt idx="250">
                  <c:v>50.101837253932153</c:v>
                </c:pt>
                <c:pt idx="251">
                  <c:v>49.913626784961309</c:v>
                </c:pt>
                <c:pt idx="252">
                  <c:v>49.769720979690959</c:v>
                </c:pt>
                <c:pt idx="253">
                  <c:v>49.706337917154642</c:v>
                </c:pt>
                <c:pt idx="254">
                  <c:v>49.544497502774391</c:v>
                </c:pt>
                <c:pt idx="255">
                  <c:v>49.350019082896395</c:v>
                </c:pt>
                <c:pt idx="256">
                  <c:v>49.231751309190756</c:v>
                </c:pt>
                <c:pt idx="257">
                  <c:v>49.069888017216961</c:v>
                </c:pt>
                <c:pt idx="258">
                  <c:v>48.966049138760383</c:v>
                </c:pt>
                <c:pt idx="259">
                  <c:v>48.951620243511321</c:v>
                </c:pt>
                <c:pt idx="260">
                  <c:v>48.742609979213313</c:v>
                </c:pt>
                <c:pt idx="261">
                  <c:v>48.523248428390055</c:v>
                </c:pt>
                <c:pt idx="262">
                  <c:v>48.334100053043301</c:v>
                </c:pt>
                <c:pt idx="263">
                  <c:v>48.226034876496769</c:v>
                </c:pt>
                <c:pt idx="264">
                  <c:v>48.100240974190349</c:v>
                </c:pt>
                <c:pt idx="265">
                  <c:v>47.807897111477764</c:v>
                </c:pt>
                <c:pt idx="266">
                  <c:v>47.678934917327453</c:v>
                </c:pt>
                <c:pt idx="267">
                  <c:v>47.626680919529377</c:v>
                </c:pt>
                <c:pt idx="268">
                  <c:v>47.456133406984954</c:v>
                </c:pt>
                <c:pt idx="269">
                  <c:v>47.214856860604606</c:v>
                </c:pt>
                <c:pt idx="270">
                  <c:v>46.998000196388091</c:v>
                </c:pt>
                <c:pt idx="271">
                  <c:v>46.975281696569205</c:v>
                </c:pt>
                <c:pt idx="272">
                  <c:v>46.882880715371826</c:v>
                </c:pt>
                <c:pt idx="273">
                  <c:v>46.655538362515962</c:v>
                </c:pt>
                <c:pt idx="274">
                  <c:v>46.505853566176867</c:v>
                </c:pt>
                <c:pt idx="275">
                  <c:v>46.353266418774915</c:v>
                </c:pt>
                <c:pt idx="276">
                  <c:v>46.162571062351823</c:v>
                </c:pt>
                <c:pt idx="277">
                  <c:v>45.94186841380224</c:v>
                </c:pt>
                <c:pt idx="278">
                  <c:v>45.787465496087627</c:v>
                </c:pt>
                <c:pt idx="279">
                  <c:v>45.574143150219818</c:v>
                </c:pt>
                <c:pt idx="280">
                  <c:v>45.368392673148008</c:v>
                </c:pt>
                <c:pt idx="281">
                  <c:v>45.237171489041856</c:v>
                </c:pt>
                <c:pt idx="282">
                  <c:v>45.073641131113426</c:v>
                </c:pt>
                <c:pt idx="283">
                  <c:v>44.885953953363163</c:v>
                </c:pt>
                <c:pt idx="284">
                  <c:v>44.687706742290466</c:v>
                </c:pt>
                <c:pt idx="285">
                  <c:v>44.458414246991573</c:v>
                </c:pt>
                <c:pt idx="286">
                  <c:v>44.271010145729697</c:v>
                </c:pt>
                <c:pt idx="287">
                  <c:v>44.07191652366339</c:v>
                </c:pt>
                <c:pt idx="288">
                  <c:v>43.866863768219019</c:v>
                </c:pt>
                <c:pt idx="289">
                  <c:v>43.63401409196976</c:v>
                </c:pt>
                <c:pt idx="290">
                  <c:v>43.421452358623839</c:v>
                </c:pt>
                <c:pt idx="291">
                  <c:v>43.21966798074714</c:v>
                </c:pt>
                <c:pt idx="292">
                  <c:v>43.010551918822912</c:v>
                </c:pt>
                <c:pt idx="293">
                  <c:v>42.787421576804931</c:v>
                </c:pt>
                <c:pt idx="294">
                  <c:v>42.537137690080939</c:v>
                </c:pt>
                <c:pt idx="295">
                  <c:v>42.265016000938232</c:v>
                </c:pt>
                <c:pt idx="296">
                  <c:v>42.08591868492914</c:v>
                </c:pt>
                <c:pt idx="297">
                  <c:v>41.896844654265472</c:v>
                </c:pt>
                <c:pt idx="298">
                  <c:v>41.631654336258912</c:v>
                </c:pt>
                <c:pt idx="299">
                  <c:v>41.348598041923076</c:v>
                </c:pt>
                <c:pt idx="300">
                  <c:v>41.060709223252147</c:v>
                </c:pt>
                <c:pt idx="301">
                  <c:v>40.846157304178568</c:v>
                </c:pt>
                <c:pt idx="302">
                  <c:v>40.609278622847881</c:v>
                </c:pt>
                <c:pt idx="303">
                  <c:v>40.381676071097168</c:v>
                </c:pt>
                <c:pt idx="304">
                  <c:v>40.11471287451787</c:v>
                </c:pt>
                <c:pt idx="305">
                  <c:v>39.816730134753094</c:v>
                </c:pt>
                <c:pt idx="306">
                  <c:v>39.535438128648515</c:v>
                </c:pt>
                <c:pt idx="307">
                  <c:v>39.228027706490444</c:v>
                </c:pt>
                <c:pt idx="308">
                  <c:v>39.053288212246379</c:v>
                </c:pt>
                <c:pt idx="309">
                  <c:v>38.890203937408295</c:v>
                </c:pt>
                <c:pt idx="310">
                  <c:v>38.517606121198007</c:v>
                </c:pt>
                <c:pt idx="311">
                  <c:v>38.200524953459158</c:v>
                </c:pt>
                <c:pt idx="312">
                  <c:v>37.997796957304104</c:v>
                </c:pt>
                <c:pt idx="313">
                  <c:v>37.834400986497904</c:v>
                </c:pt>
                <c:pt idx="314">
                  <c:v>37.472626280943928</c:v>
                </c:pt>
                <c:pt idx="315">
                  <c:v>37.076274821270367</c:v>
                </c:pt>
                <c:pt idx="316">
                  <c:v>36.953900849344933</c:v>
                </c:pt>
                <c:pt idx="317">
                  <c:v>36.769304755308319</c:v>
                </c:pt>
                <c:pt idx="318">
                  <c:v>36.416237132926653</c:v>
                </c:pt>
                <c:pt idx="319">
                  <c:v>36.08625976376301</c:v>
                </c:pt>
                <c:pt idx="320">
                  <c:v>35.780745168503131</c:v>
                </c:pt>
                <c:pt idx="321">
                  <c:v>35.460661548985769</c:v>
                </c:pt>
                <c:pt idx="322">
                  <c:v>35.186209403643169</c:v>
                </c:pt>
                <c:pt idx="323">
                  <c:v>34.870503650020957</c:v>
                </c:pt>
                <c:pt idx="324">
                  <c:v>34.615490203124665</c:v>
                </c:pt>
                <c:pt idx="325">
                  <c:v>34.310904923899209</c:v>
                </c:pt>
                <c:pt idx="326">
                  <c:v>34.040956456224372</c:v>
                </c:pt>
                <c:pt idx="327">
                  <c:v>33.725959848034499</c:v>
                </c:pt>
                <c:pt idx="328">
                  <c:v>33.414840692112733</c:v>
                </c:pt>
                <c:pt idx="329">
                  <c:v>33.132647944477853</c:v>
                </c:pt>
                <c:pt idx="330">
                  <c:v>32.803239606730017</c:v>
                </c:pt>
                <c:pt idx="331">
                  <c:v>32.53119798916471</c:v>
                </c:pt>
                <c:pt idx="332">
                  <c:v>32.210030637352439</c:v>
                </c:pt>
                <c:pt idx="333">
                  <c:v>31.929753745754013</c:v>
                </c:pt>
                <c:pt idx="334">
                  <c:v>31.623481386427535</c:v>
                </c:pt>
                <c:pt idx="335">
                  <c:v>31.367864591725137</c:v>
                </c:pt>
                <c:pt idx="336">
                  <c:v>31.096686535852658</c:v>
                </c:pt>
                <c:pt idx="337">
                  <c:v>30.771018384811665</c:v>
                </c:pt>
                <c:pt idx="338">
                  <c:v>30.425125181761764</c:v>
                </c:pt>
                <c:pt idx="339">
                  <c:v>30.067702586070368</c:v>
                </c:pt>
                <c:pt idx="340">
                  <c:v>29.873973339917491</c:v>
                </c:pt>
                <c:pt idx="341">
                  <c:v>29.646336471776465</c:v>
                </c:pt>
                <c:pt idx="342">
                  <c:v>29.301481260826254</c:v>
                </c:pt>
                <c:pt idx="343">
                  <c:v>28.931894456752218</c:v>
                </c:pt>
                <c:pt idx="344">
                  <c:v>28.588966540635223</c:v>
                </c:pt>
                <c:pt idx="345">
                  <c:v>28.321202688249407</c:v>
                </c:pt>
                <c:pt idx="346">
                  <c:v>27.983907922290292</c:v>
                </c:pt>
                <c:pt idx="347">
                  <c:v>27.674710319315551</c:v>
                </c:pt>
                <c:pt idx="348">
                  <c:v>27.382149134456188</c:v>
                </c:pt>
                <c:pt idx="349">
                  <c:v>27.03461745494765</c:v>
                </c:pt>
                <c:pt idx="350">
                  <c:v>26.714510972828609</c:v>
                </c:pt>
                <c:pt idx="351">
                  <c:v>26.428294961998503</c:v>
                </c:pt>
                <c:pt idx="352">
                  <c:v>26.090605580038581</c:v>
                </c:pt>
                <c:pt idx="353">
                  <c:v>25.785099560128312</c:v>
                </c:pt>
                <c:pt idx="354">
                  <c:v>25.458333374548484</c:v>
                </c:pt>
                <c:pt idx="355">
                  <c:v>25.185605489144372</c:v>
                </c:pt>
                <c:pt idx="356">
                  <c:v>24.865087240325305</c:v>
                </c:pt>
                <c:pt idx="357">
                  <c:v>24.547168251934327</c:v>
                </c:pt>
                <c:pt idx="358">
                  <c:v>24.185302036006188</c:v>
                </c:pt>
                <c:pt idx="359">
                  <c:v>23.884302557210837</c:v>
                </c:pt>
                <c:pt idx="360">
                  <c:v>23.614678618544794</c:v>
                </c:pt>
                <c:pt idx="361">
                  <c:v>23.324134799673303</c:v>
                </c:pt>
                <c:pt idx="362">
                  <c:v>23.021179421556873</c:v>
                </c:pt>
                <c:pt idx="363">
                  <c:v>22.682862389969646</c:v>
                </c:pt>
                <c:pt idx="364">
                  <c:v>22.354880933427978</c:v>
                </c:pt>
                <c:pt idx="365">
                  <c:v>22.046242362291782</c:v>
                </c:pt>
                <c:pt idx="366">
                  <c:v>21.771361284558058</c:v>
                </c:pt>
                <c:pt idx="367">
                  <c:v>21.474573801608734</c:v>
                </c:pt>
                <c:pt idx="368">
                  <c:v>21.162187892643725</c:v>
                </c:pt>
                <c:pt idx="369">
                  <c:v>20.835087148494107</c:v>
                </c:pt>
                <c:pt idx="370">
                  <c:v>20.536665476760948</c:v>
                </c:pt>
                <c:pt idx="371">
                  <c:v>20.23849971624783</c:v>
                </c:pt>
                <c:pt idx="372">
                  <c:v>19.90056157418983</c:v>
                </c:pt>
                <c:pt idx="373">
                  <c:v>19.570505557676434</c:v>
                </c:pt>
                <c:pt idx="374">
                  <c:v>19.271150252250312</c:v>
                </c:pt>
                <c:pt idx="375">
                  <c:v>18.949147943233083</c:v>
                </c:pt>
                <c:pt idx="376">
                  <c:v>18.679092238712496</c:v>
                </c:pt>
                <c:pt idx="377">
                  <c:v>18.371311517366674</c:v>
                </c:pt>
                <c:pt idx="378">
                  <c:v>18.010065799943867</c:v>
                </c:pt>
                <c:pt idx="379">
                  <c:v>17.726919434453379</c:v>
                </c:pt>
                <c:pt idx="380">
                  <c:v>17.452275693012822</c:v>
                </c:pt>
                <c:pt idx="381">
                  <c:v>17.130889594826126</c:v>
                </c:pt>
                <c:pt idx="382">
                  <c:v>16.827405228578534</c:v>
                </c:pt>
                <c:pt idx="383">
                  <c:v>16.492293668672673</c:v>
                </c:pt>
                <c:pt idx="384">
                  <c:v>16.15868618311135</c:v>
                </c:pt>
                <c:pt idx="385">
                  <c:v>15.853227342615812</c:v>
                </c:pt>
                <c:pt idx="386">
                  <c:v>15.550708048012472</c:v>
                </c:pt>
                <c:pt idx="387">
                  <c:v>15.231613816952423</c:v>
                </c:pt>
                <c:pt idx="388">
                  <c:v>14.922882321708718</c:v>
                </c:pt>
                <c:pt idx="389">
                  <c:v>14.611457196713156</c:v>
                </c:pt>
                <c:pt idx="390">
                  <c:v>14.385761910657406</c:v>
                </c:pt>
                <c:pt idx="391">
                  <c:v>14.073486092990183</c:v>
                </c:pt>
                <c:pt idx="392">
                  <c:v>13.726061642831459</c:v>
                </c:pt>
                <c:pt idx="393">
                  <c:v>13.407606506192231</c:v>
                </c:pt>
                <c:pt idx="394">
                  <c:v>13.118929912729438</c:v>
                </c:pt>
                <c:pt idx="395">
                  <c:v>12.820671228108809</c:v>
                </c:pt>
                <c:pt idx="396">
                  <c:v>12.554198438083361</c:v>
                </c:pt>
                <c:pt idx="397">
                  <c:v>12.255347842954205</c:v>
                </c:pt>
                <c:pt idx="398">
                  <c:v>11.921131294685946</c:v>
                </c:pt>
                <c:pt idx="399">
                  <c:v>11.615903361969742</c:v>
                </c:pt>
                <c:pt idx="400">
                  <c:v>11.299841602408586</c:v>
                </c:pt>
                <c:pt idx="401">
                  <c:v>10.972853085898221</c:v>
                </c:pt>
                <c:pt idx="402">
                  <c:v>10.663897115886575</c:v>
                </c:pt>
                <c:pt idx="403">
                  <c:v>10.316634225614361</c:v>
                </c:pt>
                <c:pt idx="404">
                  <c:v>10.009962259493575</c:v>
                </c:pt>
                <c:pt idx="405">
                  <c:v>9.6790062240580088</c:v>
                </c:pt>
                <c:pt idx="406">
                  <c:v>9.4755440490461709</c:v>
                </c:pt>
                <c:pt idx="407">
                  <c:v>9.0666788335485986</c:v>
                </c:pt>
                <c:pt idx="408">
                  <c:v>8.7781316319169669</c:v>
                </c:pt>
                <c:pt idx="409">
                  <c:v>8.6226228074326094</c:v>
                </c:pt>
                <c:pt idx="410">
                  <c:v>8.2564916893493923</c:v>
                </c:pt>
                <c:pt idx="411">
                  <c:v>7.9298119948656769</c:v>
                </c:pt>
                <c:pt idx="412">
                  <c:v>7.5977858022734495</c:v>
                </c:pt>
                <c:pt idx="413">
                  <c:v>7.3623039719342405</c:v>
                </c:pt>
                <c:pt idx="414">
                  <c:v>7.0736030736518867</c:v>
                </c:pt>
                <c:pt idx="415">
                  <c:v>6.7632709834065299</c:v>
                </c:pt>
                <c:pt idx="416">
                  <c:v>6.4605808309589392</c:v>
                </c:pt>
                <c:pt idx="417">
                  <c:v>6.2017292494726801</c:v>
                </c:pt>
                <c:pt idx="418">
                  <c:v>5.8320634652293766</c:v>
                </c:pt>
                <c:pt idx="419">
                  <c:v>5.5324969303524112</c:v>
                </c:pt>
                <c:pt idx="420">
                  <c:v>5.2862706337082699</c:v>
                </c:pt>
                <c:pt idx="421">
                  <c:v>4.9423057869159805</c:v>
                </c:pt>
                <c:pt idx="422">
                  <c:v>4.6118458699367171</c:v>
                </c:pt>
                <c:pt idx="423">
                  <c:v>4.4256709925700406</c:v>
                </c:pt>
                <c:pt idx="424">
                  <c:v>4.190035108773607</c:v>
                </c:pt>
                <c:pt idx="425">
                  <c:v>3.9380877211616507</c:v>
                </c:pt>
                <c:pt idx="426">
                  <c:v>3.6845032873154477</c:v>
                </c:pt>
                <c:pt idx="427">
                  <c:v>3.4047986458872912</c:v>
                </c:pt>
                <c:pt idx="428">
                  <c:v>3.1715275451753757</c:v>
                </c:pt>
                <c:pt idx="429">
                  <c:v>2.998528401643815</c:v>
                </c:pt>
                <c:pt idx="430">
                  <c:v>2.7946020993269602</c:v>
                </c:pt>
                <c:pt idx="431">
                  <c:v>2.5866317865660511</c:v>
                </c:pt>
                <c:pt idx="432">
                  <c:v>2.3398003535857113</c:v>
                </c:pt>
                <c:pt idx="433">
                  <c:v>2.1750522165556028</c:v>
                </c:pt>
                <c:pt idx="434">
                  <c:v>1.9918592326161719</c:v>
                </c:pt>
                <c:pt idx="435">
                  <c:v>1.8075576673573979</c:v>
                </c:pt>
                <c:pt idx="436">
                  <c:v>1.6583232387850797</c:v>
                </c:pt>
                <c:pt idx="437">
                  <c:v>1.426238193778357</c:v>
                </c:pt>
                <c:pt idx="438">
                  <c:v>1.3164489347970716</c:v>
                </c:pt>
                <c:pt idx="439">
                  <c:v>1.2031067816407046</c:v>
                </c:pt>
                <c:pt idx="440">
                  <c:v>1.0816944828525241</c:v>
                </c:pt>
                <c:pt idx="441">
                  <c:v>0.9410399909537136</c:v>
                </c:pt>
                <c:pt idx="442">
                  <c:v>0.81442255914511652</c:v>
                </c:pt>
                <c:pt idx="443">
                  <c:v>0.72464862310823963</c:v>
                </c:pt>
                <c:pt idx="444">
                  <c:v>0.63755579981116306</c:v>
                </c:pt>
                <c:pt idx="445">
                  <c:v>0.57112646126209898</c:v>
                </c:pt>
                <c:pt idx="446">
                  <c:v>0.49880442070942121</c:v>
                </c:pt>
                <c:pt idx="447">
                  <c:v>0.43239867291715339</c:v>
                </c:pt>
                <c:pt idx="448">
                  <c:v>0.37800217244249035</c:v>
                </c:pt>
                <c:pt idx="449">
                  <c:v>0.34370664511436239</c:v>
                </c:pt>
                <c:pt idx="450">
                  <c:v>0.29678748579777808</c:v>
                </c:pt>
                <c:pt idx="451">
                  <c:v>0.26474584819133962</c:v>
                </c:pt>
                <c:pt idx="452">
                  <c:v>0.21413269751629521</c:v>
                </c:pt>
                <c:pt idx="453">
                  <c:v>0.18361647653054197</c:v>
                </c:pt>
                <c:pt idx="454">
                  <c:v>0.14665751829380455</c:v>
                </c:pt>
                <c:pt idx="455">
                  <c:v>0.12565682793648347</c:v>
                </c:pt>
                <c:pt idx="456">
                  <c:v>0.11590449724408666</c:v>
                </c:pt>
                <c:pt idx="457">
                  <c:v>0.10081754180928419</c:v>
                </c:pt>
                <c:pt idx="458">
                  <c:v>8.5596358705784012E-2</c:v>
                </c:pt>
                <c:pt idx="459">
                  <c:v>7.2360146422967217E-2</c:v>
                </c:pt>
                <c:pt idx="460">
                  <c:v>6.1536569189677169E-2</c:v>
                </c:pt>
                <c:pt idx="461">
                  <c:v>5.1953880036131883E-2</c:v>
                </c:pt>
                <c:pt idx="462">
                  <c:v>5.0922638175808381E-2</c:v>
                </c:pt>
                <c:pt idx="463">
                  <c:v>1.5366544259537721E-2</c:v>
                </c:pt>
                <c:pt idx="464">
                  <c:v>3.2538778223424138E-2</c:v>
                </c:pt>
                <c:pt idx="465">
                  <c:v>1.369795562115113E-2</c:v>
                </c:pt>
                <c:pt idx="466">
                  <c:v>1.8068273623998043E-2</c:v>
                </c:pt>
                <c:pt idx="467">
                  <c:v>1.5480479142958066E-2</c:v>
                </c:pt>
                <c:pt idx="468">
                  <c:v>3.9476609806089E-3</c:v>
                </c:pt>
                <c:pt idx="469">
                  <c:v>1.6981397713869542E-2</c:v>
                </c:pt>
                <c:pt idx="470">
                  <c:v>9.9724283740183269E-3</c:v>
                </c:pt>
                <c:pt idx="471">
                  <c:v>1.8939994836937913E-3</c:v>
                </c:pt>
                <c:pt idx="472">
                  <c:v>1.7555487026785187E-2</c:v>
                </c:pt>
                <c:pt idx="473">
                  <c:v>-5.129307525877847E-3</c:v>
                </c:pt>
                <c:pt idx="474">
                  <c:v>2.06316997499312E-2</c:v>
                </c:pt>
                <c:pt idx="475">
                  <c:v>2.0732383049649607E-2</c:v>
                </c:pt>
                <c:pt idx="476">
                  <c:v>1.1085362764203452E-2</c:v>
                </c:pt>
                <c:pt idx="477">
                  <c:v>2.7200925386605339E-2</c:v>
                </c:pt>
                <c:pt idx="478">
                  <c:v>1.8350317697258633E-3</c:v>
                </c:pt>
                <c:pt idx="479">
                  <c:v>6.6795840985782182E-3</c:v>
                </c:pt>
                <c:pt idx="480">
                  <c:v>2.593587978242087E-2</c:v>
                </c:pt>
                <c:pt idx="481">
                  <c:v>9.8338584601084995E-4</c:v>
                </c:pt>
                <c:pt idx="482">
                  <c:v>6.640235637642343E-3</c:v>
                </c:pt>
                <c:pt idx="483">
                  <c:v>1.6951854944833426E-2</c:v>
                </c:pt>
                <c:pt idx="484">
                  <c:v>2.0269411033124147E-2</c:v>
                </c:pt>
                <c:pt idx="485">
                  <c:v>8.3033671184307659E-3</c:v>
                </c:pt>
                <c:pt idx="486">
                  <c:v>1.9751295051022327E-2</c:v>
                </c:pt>
                <c:pt idx="487">
                  <c:v>5.7681325487927478E-3</c:v>
                </c:pt>
                <c:pt idx="488">
                  <c:v>1.763101311419191E-2</c:v>
                </c:pt>
                <c:pt idx="489">
                  <c:v>1.8621846787765982E-2</c:v>
                </c:pt>
                <c:pt idx="490">
                  <c:v>1.3414232584387915E-2</c:v>
                </c:pt>
                <c:pt idx="491">
                  <c:v>2.2405439605596572E-2</c:v>
                </c:pt>
                <c:pt idx="492">
                  <c:v>1.8550736960433346E-2</c:v>
                </c:pt>
                <c:pt idx="493">
                  <c:v>1.7896002975905372E-2</c:v>
                </c:pt>
                <c:pt idx="494">
                  <c:v>1.3590546694222197E-2</c:v>
                </c:pt>
                <c:pt idx="495">
                  <c:v>2.2362652239069913E-2</c:v>
                </c:pt>
                <c:pt idx="496">
                  <c:v>1.0292442135919283E-2</c:v>
                </c:pt>
                <c:pt idx="497">
                  <c:v>1.1183543330147627E-2</c:v>
                </c:pt>
                <c:pt idx="498">
                  <c:v>9.856423576606748E-3</c:v>
                </c:pt>
                <c:pt idx="499">
                  <c:v>1.2110937345377134E-2</c:v>
                </c:pt>
                <c:pt idx="500">
                  <c:v>1.8836502675457657E-2</c:v>
                </c:pt>
                <c:pt idx="501">
                  <c:v>1.2958083928572362E-2</c:v>
                </c:pt>
                <c:pt idx="502">
                  <c:v>1.9057613327747917E-2</c:v>
                </c:pt>
                <c:pt idx="503">
                  <c:v>1.2342771013604804E-2</c:v>
                </c:pt>
                <c:pt idx="504">
                  <c:v>1.7463118248124458E-2</c:v>
                </c:pt>
                <c:pt idx="505">
                  <c:v>1.2827450166408872E-2</c:v>
                </c:pt>
                <c:pt idx="506">
                  <c:v>1.8184159039650025E-2</c:v>
                </c:pt>
                <c:pt idx="507">
                  <c:v>1.2777021250373877E-2</c:v>
                </c:pt>
                <c:pt idx="508">
                  <c:v>1.437827126631361E-2</c:v>
                </c:pt>
                <c:pt idx="509">
                  <c:v>1.5154288480273727E-2</c:v>
                </c:pt>
                <c:pt idx="510">
                  <c:v>1.5187839805480653E-2</c:v>
                </c:pt>
                <c:pt idx="511">
                  <c:v>1.6254924198495453E-2</c:v>
                </c:pt>
                <c:pt idx="512">
                  <c:v>9.803601529360351E-3</c:v>
                </c:pt>
                <c:pt idx="513">
                  <c:v>1.3634822440104751E-2</c:v>
                </c:pt>
                <c:pt idx="514">
                  <c:v>1.3922105855584203E-2</c:v>
                </c:pt>
                <c:pt idx="515">
                  <c:v>1.7782699190242418E-2</c:v>
                </c:pt>
                <c:pt idx="516">
                  <c:v>1.6330049583202163E-2</c:v>
                </c:pt>
                <c:pt idx="517">
                  <c:v>1.7100571236390048E-2</c:v>
                </c:pt>
                <c:pt idx="518">
                  <c:v>1.7746193447208302E-2</c:v>
                </c:pt>
                <c:pt idx="519">
                  <c:v>1.4092300303594572E-2</c:v>
                </c:pt>
                <c:pt idx="520">
                  <c:v>1.1615544945338114E-2</c:v>
                </c:pt>
                <c:pt idx="521">
                  <c:v>2.0118377013465215E-2</c:v>
                </c:pt>
                <c:pt idx="522">
                  <c:v>2.133798660747533E-2</c:v>
                </c:pt>
                <c:pt idx="523">
                  <c:v>9.6563791971336181E-3</c:v>
                </c:pt>
                <c:pt idx="524">
                  <c:v>1.273774399782189E-2</c:v>
                </c:pt>
                <c:pt idx="525">
                  <c:v>2.145480610657638E-2</c:v>
                </c:pt>
                <c:pt idx="526">
                  <c:v>1.5088872460204787E-2</c:v>
                </c:pt>
                <c:pt idx="527">
                  <c:v>1.8556078923501199E-2</c:v>
                </c:pt>
                <c:pt idx="528">
                  <c:v>1.5900451568045867E-2</c:v>
                </c:pt>
                <c:pt idx="529">
                  <c:v>1.6416145103833782E-2</c:v>
                </c:pt>
                <c:pt idx="530">
                  <c:v>1.5057159962806502E-2</c:v>
                </c:pt>
                <c:pt idx="531">
                  <c:v>1.5537924105709868E-2</c:v>
                </c:pt>
                <c:pt idx="532">
                  <c:v>1.7689540145141045E-2</c:v>
                </c:pt>
                <c:pt idx="533">
                  <c:v>1.7129636484384536E-2</c:v>
                </c:pt>
                <c:pt idx="534">
                  <c:v>1.7264334672920576E-2</c:v>
                </c:pt>
                <c:pt idx="535">
                  <c:v>1.4979043875449762E-2</c:v>
                </c:pt>
                <c:pt idx="536">
                  <c:v>9.9162274576235446E-3</c:v>
                </c:pt>
                <c:pt idx="537">
                  <c:v>2.0924693735084137E-2</c:v>
                </c:pt>
                <c:pt idx="538">
                  <c:v>2.0800834458635335E-2</c:v>
                </c:pt>
                <c:pt idx="539">
                  <c:v>1.470747499202201E-2</c:v>
                </c:pt>
                <c:pt idx="540">
                  <c:v>2.0608092352159272E-2</c:v>
                </c:pt>
                <c:pt idx="541">
                  <c:v>1.2709448068128163E-2</c:v>
                </c:pt>
                <c:pt idx="542">
                  <c:v>1.234239542828371E-2</c:v>
                </c:pt>
                <c:pt idx="543">
                  <c:v>1.5004372824129279E-2</c:v>
                </c:pt>
                <c:pt idx="544">
                  <c:v>1.3063848100447518E-2</c:v>
                </c:pt>
                <c:pt idx="545">
                  <c:v>1.8689770422962007E-2</c:v>
                </c:pt>
                <c:pt idx="546">
                  <c:v>1.7182282609533011E-2</c:v>
                </c:pt>
                <c:pt idx="547">
                  <c:v>1.4881602611084335E-2</c:v>
                </c:pt>
                <c:pt idx="548">
                  <c:v>1.3912275022318539E-2</c:v>
                </c:pt>
                <c:pt idx="549">
                  <c:v>1.402102991183559E-2</c:v>
                </c:pt>
                <c:pt idx="550">
                  <c:v>1.883402436943632E-2</c:v>
                </c:pt>
                <c:pt idx="551">
                  <c:v>1.4414143123102525E-2</c:v>
                </c:pt>
                <c:pt idx="552">
                  <c:v>1.2353815167390026E-2</c:v>
                </c:pt>
                <c:pt idx="553">
                  <c:v>1.1770749503825098E-2</c:v>
                </c:pt>
                <c:pt idx="554">
                  <c:v>1.5513592060912065E-2</c:v>
                </c:pt>
                <c:pt idx="555">
                  <c:v>8.6375672416063084E-3</c:v>
                </c:pt>
                <c:pt idx="556">
                  <c:v>2.2430769959014305E-2</c:v>
                </c:pt>
                <c:pt idx="557">
                  <c:v>1.2664414171388775E-2</c:v>
                </c:pt>
                <c:pt idx="558">
                  <c:v>1.1745044969824486E-2</c:v>
                </c:pt>
                <c:pt idx="559">
                  <c:v>1.3380287521703754E-2</c:v>
                </c:pt>
                <c:pt idx="560">
                  <c:v>1.7414382962138465E-2</c:v>
                </c:pt>
                <c:pt idx="561">
                  <c:v>1.27855452138515E-2</c:v>
                </c:pt>
                <c:pt idx="562">
                  <c:v>1.7428165123109782E-2</c:v>
                </c:pt>
                <c:pt idx="563">
                  <c:v>1.9261392613791301E-2</c:v>
                </c:pt>
                <c:pt idx="564">
                  <c:v>1.3287101955984445E-2</c:v>
                </c:pt>
                <c:pt idx="565">
                  <c:v>1.3905436303937053E-2</c:v>
                </c:pt>
                <c:pt idx="566">
                  <c:v>1.408756430291495E-2</c:v>
                </c:pt>
                <c:pt idx="567">
                  <c:v>1.6187226760633219E-2</c:v>
                </c:pt>
                <c:pt idx="568">
                  <c:v>7.3411414363201656E-3</c:v>
                </c:pt>
                <c:pt idx="569">
                  <c:v>1.1163693175332987E-2</c:v>
                </c:pt>
                <c:pt idx="570">
                  <c:v>1.4623410974711622E-2</c:v>
                </c:pt>
                <c:pt idx="571">
                  <c:v>1.0258420977501638E-2</c:v>
                </c:pt>
                <c:pt idx="572">
                  <c:v>1.4161607076718632E-3</c:v>
                </c:pt>
                <c:pt idx="573">
                  <c:v>1.9568762138128148E-2</c:v>
                </c:pt>
                <c:pt idx="574">
                  <c:v>1.4771966703341086E-2</c:v>
                </c:pt>
                <c:pt idx="575">
                  <c:v>1.5167467458349499E-2</c:v>
                </c:pt>
                <c:pt idx="576">
                  <c:v>2.0464381531149489E-2</c:v>
                </c:pt>
                <c:pt idx="577">
                  <c:v>2.110944943256823E-2</c:v>
                </c:pt>
                <c:pt idx="578">
                  <c:v>1.9735647541624424E-2</c:v>
                </c:pt>
                <c:pt idx="579">
                  <c:v>2.0734140906368655E-2</c:v>
                </c:pt>
                <c:pt idx="580">
                  <c:v>2.2054340265820562E-2</c:v>
                </c:pt>
                <c:pt idx="581">
                  <c:v>2.3811534838947983E-2</c:v>
                </c:pt>
                <c:pt idx="582">
                  <c:v>1.5930924222807466E-2</c:v>
                </c:pt>
                <c:pt idx="583">
                  <c:v>1.0135220727164754E-2</c:v>
                </c:pt>
                <c:pt idx="584">
                  <c:v>1.3171357555360393E-2</c:v>
                </c:pt>
                <c:pt idx="585">
                  <c:v>1.2684371835901194E-2</c:v>
                </c:pt>
                <c:pt idx="586">
                  <c:v>1.3806520625142591E-2</c:v>
                </c:pt>
                <c:pt idx="587">
                  <c:v>2.0314207580077685E-2</c:v>
                </c:pt>
                <c:pt idx="588">
                  <c:v>2.2004500558759136E-2</c:v>
                </c:pt>
                <c:pt idx="589">
                  <c:v>1.318482555719936E-2</c:v>
                </c:pt>
                <c:pt idx="590">
                  <c:v>1.7520916449316009E-2</c:v>
                </c:pt>
                <c:pt idx="591">
                  <c:v>2.1289547320969614E-2</c:v>
                </c:pt>
                <c:pt idx="592">
                  <c:v>1.2169525810010949E-2</c:v>
                </c:pt>
                <c:pt idx="593">
                  <c:v>2.4253261861576274E-2</c:v>
                </c:pt>
                <c:pt idx="594">
                  <c:v>2.6640563769197486E-2</c:v>
                </c:pt>
                <c:pt idx="595">
                  <c:v>2.8361424346152925E-2</c:v>
                </c:pt>
                <c:pt idx="596">
                  <c:v>2.545465628862225E-2</c:v>
                </c:pt>
                <c:pt idx="597">
                  <c:v>2.2398515730395398E-2</c:v>
                </c:pt>
                <c:pt idx="598">
                  <c:v>2.4699970637613144E-2</c:v>
                </c:pt>
                <c:pt idx="599">
                  <c:v>2.1991783720066424E-2</c:v>
                </c:pt>
                <c:pt idx="600">
                  <c:v>3.1771501395576232E-2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A5E-4D82-9A8D-BABBBECAADF6}"/>
            </c:ext>
          </c:extLst>
        </c:ser>
        <c:ser>
          <c:idx val="3"/>
          <c:order val="3"/>
          <c:tx>
            <c:v>Hyundai G144 - 2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'OR5-22_Air_Measurements'!$AH$3:$AH$603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'OR5-22_Air_Measurements'!$AI$3:$AI$603</c:f>
              <c:numCache>
                <c:formatCode>General</c:formatCode>
                <c:ptCount val="601"/>
                <c:pt idx="0">
                  <c:v>100</c:v>
                </c:pt>
                <c:pt idx="1">
                  <c:v>99.900597310068662</c:v>
                </c:pt>
                <c:pt idx="2">
                  <c:v>99.899039344171669</c:v>
                </c:pt>
                <c:pt idx="3">
                  <c:v>99.78399087700231</c:v>
                </c:pt>
                <c:pt idx="4">
                  <c:v>99.793621374103907</c:v>
                </c:pt>
                <c:pt idx="5">
                  <c:v>99.610040683420294</c:v>
                </c:pt>
                <c:pt idx="6">
                  <c:v>99.532888548916006</c:v>
                </c:pt>
                <c:pt idx="7">
                  <c:v>99.481927006790656</c:v>
                </c:pt>
                <c:pt idx="8">
                  <c:v>99.256209205347915</c:v>
                </c:pt>
                <c:pt idx="9">
                  <c:v>99.338233718497278</c:v>
                </c:pt>
                <c:pt idx="10">
                  <c:v>99.092653424798286</c:v>
                </c:pt>
                <c:pt idx="11">
                  <c:v>99.091221782165235</c:v>
                </c:pt>
                <c:pt idx="12">
                  <c:v>98.927587804503403</c:v>
                </c:pt>
                <c:pt idx="13">
                  <c:v>98.896368439254957</c:v>
                </c:pt>
                <c:pt idx="14">
                  <c:v>98.856084027650368</c:v>
                </c:pt>
                <c:pt idx="15">
                  <c:v>98.728259092162418</c:v>
                </c:pt>
                <c:pt idx="16">
                  <c:v>98.562441555937212</c:v>
                </c:pt>
                <c:pt idx="17">
                  <c:v>98.413081870570025</c:v>
                </c:pt>
                <c:pt idx="18">
                  <c:v>98.336651581035582</c:v>
                </c:pt>
                <c:pt idx="19">
                  <c:v>98.195274182454114</c:v>
                </c:pt>
                <c:pt idx="20">
                  <c:v>98.018220088616047</c:v>
                </c:pt>
                <c:pt idx="21">
                  <c:v>97.871182300845376</c:v>
                </c:pt>
                <c:pt idx="22">
                  <c:v>97.72309182446476</c:v>
                </c:pt>
                <c:pt idx="23">
                  <c:v>97.705563277111722</c:v>
                </c:pt>
                <c:pt idx="24">
                  <c:v>97.30248460126667</c:v>
                </c:pt>
                <c:pt idx="25">
                  <c:v>97.331875314667684</c:v>
                </c:pt>
                <c:pt idx="26">
                  <c:v>97.147446471519018</c:v>
                </c:pt>
                <c:pt idx="27">
                  <c:v>96.959667121008451</c:v>
                </c:pt>
                <c:pt idx="28">
                  <c:v>96.844287810199006</c:v>
                </c:pt>
                <c:pt idx="29">
                  <c:v>96.583242196562267</c:v>
                </c:pt>
                <c:pt idx="30">
                  <c:v>96.172084981628018</c:v>
                </c:pt>
                <c:pt idx="31">
                  <c:v>95.993515040160077</c:v>
                </c:pt>
                <c:pt idx="32">
                  <c:v>95.839234834227369</c:v>
                </c:pt>
                <c:pt idx="33">
                  <c:v>95.491851755888291</c:v>
                </c:pt>
                <c:pt idx="34">
                  <c:v>95.282447426848364</c:v>
                </c:pt>
                <c:pt idx="35">
                  <c:v>95.021455947247958</c:v>
                </c:pt>
                <c:pt idx="36">
                  <c:v>94.913060400188073</c:v>
                </c:pt>
                <c:pt idx="37">
                  <c:v>94.612235668002526</c:v>
                </c:pt>
                <c:pt idx="38">
                  <c:v>94.364231200750211</c:v>
                </c:pt>
                <c:pt idx="39">
                  <c:v>94.238415358641234</c:v>
                </c:pt>
                <c:pt idx="40">
                  <c:v>94.049330688761572</c:v>
                </c:pt>
                <c:pt idx="41">
                  <c:v>93.945675189198212</c:v>
                </c:pt>
                <c:pt idx="42">
                  <c:v>93.667149138591427</c:v>
                </c:pt>
                <c:pt idx="43">
                  <c:v>93.634468059749466</c:v>
                </c:pt>
                <c:pt idx="44">
                  <c:v>93.575091111241505</c:v>
                </c:pt>
                <c:pt idx="45">
                  <c:v>93.514096054915612</c:v>
                </c:pt>
                <c:pt idx="46">
                  <c:v>93.558633276152207</c:v>
                </c:pt>
                <c:pt idx="47">
                  <c:v>93.569214170138224</c:v>
                </c:pt>
                <c:pt idx="48">
                  <c:v>93.622449499477085</c:v>
                </c:pt>
                <c:pt idx="49">
                  <c:v>93.396845989760337</c:v>
                </c:pt>
                <c:pt idx="50">
                  <c:v>93.428889460166715</c:v>
                </c:pt>
                <c:pt idx="51">
                  <c:v>93.440865902171964</c:v>
                </c:pt>
                <c:pt idx="52">
                  <c:v>93.540695672278147</c:v>
                </c:pt>
                <c:pt idx="53">
                  <c:v>93.4723860243313</c:v>
                </c:pt>
                <c:pt idx="54">
                  <c:v>93.282663730247307</c:v>
                </c:pt>
                <c:pt idx="55">
                  <c:v>93.342551979695656</c:v>
                </c:pt>
                <c:pt idx="56">
                  <c:v>93.239371670690147</c:v>
                </c:pt>
                <c:pt idx="57">
                  <c:v>93.105014130472057</c:v>
                </c:pt>
                <c:pt idx="58">
                  <c:v>93.146260970499</c:v>
                </c:pt>
                <c:pt idx="59">
                  <c:v>93.017696150618661</c:v>
                </c:pt>
                <c:pt idx="60">
                  <c:v>92.876751855865365</c:v>
                </c:pt>
                <c:pt idx="61">
                  <c:v>92.853959912768744</c:v>
                </c:pt>
                <c:pt idx="62">
                  <c:v>92.729214798692254</c:v>
                </c:pt>
                <c:pt idx="63">
                  <c:v>92.570122371804132</c:v>
                </c:pt>
                <c:pt idx="64">
                  <c:v>92.523521907383497</c:v>
                </c:pt>
                <c:pt idx="65">
                  <c:v>92.39285773393658</c:v>
                </c:pt>
                <c:pt idx="66">
                  <c:v>92.267643421418114</c:v>
                </c:pt>
                <c:pt idx="67">
                  <c:v>92.112845906660411</c:v>
                </c:pt>
                <c:pt idx="68">
                  <c:v>91.940904822226088</c:v>
                </c:pt>
                <c:pt idx="69">
                  <c:v>91.746568788140792</c:v>
                </c:pt>
                <c:pt idx="70">
                  <c:v>91.557429984224783</c:v>
                </c:pt>
                <c:pt idx="71">
                  <c:v>91.441942389573924</c:v>
                </c:pt>
                <c:pt idx="72">
                  <c:v>91.127920116779563</c:v>
                </c:pt>
                <c:pt idx="73">
                  <c:v>90.875969620459443</c:v>
                </c:pt>
                <c:pt idx="74">
                  <c:v>90.578074339114266</c:v>
                </c:pt>
                <c:pt idx="75">
                  <c:v>90.189209797874184</c:v>
                </c:pt>
                <c:pt idx="76">
                  <c:v>89.751086043092243</c:v>
                </c:pt>
                <c:pt idx="77">
                  <c:v>89.139776010659077</c:v>
                </c:pt>
                <c:pt idx="78">
                  <c:v>88.482749776652867</c:v>
                </c:pt>
                <c:pt idx="79">
                  <c:v>87.762454699107252</c:v>
                </c:pt>
                <c:pt idx="80">
                  <c:v>86.963906688064384</c:v>
                </c:pt>
                <c:pt idx="81">
                  <c:v>86.067080849158998</c:v>
                </c:pt>
                <c:pt idx="82">
                  <c:v>85.289863067619208</c:v>
                </c:pt>
                <c:pt idx="83">
                  <c:v>84.83276707554451</c:v>
                </c:pt>
                <c:pt idx="84">
                  <c:v>84.560382644106838</c:v>
                </c:pt>
                <c:pt idx="85">
                  <c:v>84.330881231474024</c:v>
                </c:pt>
                <c:pt idx="86">
                  <c:v>84.385313596340595</c:v>
                </c:pt>
                <c:pt idx="87">
                  <c:v>84.55629826023717</c:v>
                </c:pt>
                <c:pt idx="88">
                  <c:v>84.82581942217746</c:v>
                </c:pt>
                <c:pt idx="89">
                  <c:v>85.208728825202044</c:v>
                </c:pt>
                <c:pt idx="90">
                  <c:v>85.47413551654347</c:v>
                </c:pt>
                <c:pt idx="91">
                  <c:v>85.760445341444438</c:v>
                </c:pt>
                <c:pt idx="92">
                  <c:v>85.939719088459682</c:v>
                </c:pt>
                <c:pt idx="93">
                  <c:v>86.068614751980121</c:v>
                </c:pt>
                <c:pt idx="94">
                  <c:v>86.230341880682317</c:v>
                </c:pt>
                <c:pt idx="95">
                  <c:v>86.297316138299593</c:v>
                </c:pt>
                <c:pt idx="96">
                  <c:v>86.287114198336681</c:v>
                </c:pt>
                <c:pt idx="97">
                  <c:v>86.244616172976976</c:v>
                </c:pt>
                <c:pt idx="98">
                  <c:v>86.202551235676708</c:v>
                </c:pt>
                <c:pt idx="99">
                  <c:v>86.094997817428563</c:v>
                </c:pt>
                <c:pt idx="100">
                  <c:v>86.110018002000203</c:v>
                </c:pt>
                <c:pt idx="101">
                  <c:v>86.267071248780155</c:v>
                </c:pt>
                <c:pt idx="102">
                  <c:v>86.12532692771353</c:v>
                </c:pt>
                <c:pt idx="103">
                  <c:v>85.848840057214929</c:v>
                </c:pt>
                <c:pt idx="104">
                  <c:v>85.66330440718869</c:v>
                </c:pt>
                <c:pt idx="105">
                  <c:v>85.529343860416233</c:v>
                </c:pt>
                <c:pt idx="106">
                  <c:v>85.364320358388483</c:v>
                </c:pt>
                <c:pt idx="107">
                  <c:v>85.124947833664137</c:v>
                </c:pt>
                <c:pt idx="108">
                  <c:v>84.903603157232737</c:v>
                </c:pt>
                <c:pt idx="109">
                  <c:v>84.747349936766113</c:v>
                </c:pt>
                <c:pt idx="110">
                  <c:v>84.562169193455844</c:v>
                </c:pt>
                <c:pt idx="111">
                  <c:v>84.361222357528192</c:v>
                </c:pt>
                <c:pt idx="112">
                  <c:v>84.146662916586095</c:v>
                </c:pt>
                <c:pt idx="113">
                  <c:v>83.860196681692003</c:v>
                </c:pt>
                <c:pt idx="114">
                  <c:v>83.604017454584465</c:v>
                </c:pt>
                <c:pt idx="115">
                  <c:v>83.344674169531203</c:v>
                </c:pt>
                <c:pt idx="116">
                  <c:v>83.055501059364147</c:v>
                </c:pt>
                <c:pt idx="117">
                  <c:v>82.758917105272687</c:v>
                </c:pt>
                <c:pt idx="118">
                  <c:v>82.534883577222132</c:v>
                </c:pt>
                <c:pt idx="119">
                  <c:v>82.410962568303574</c:v>
                </c:pt>
                <c:pt idx="120">
                  <c:v>82.112604096401029</c:v>
                </c:pt>
                <c:pt idx="121">
                  <c:v>81.843895008080722</c:v>
                </c:pt>
                <c:pt idx="122">
                  <c:v>81.538444520124656</c:v>
                </c:pt>
                <c:pt idx="123">
                  <c:v>81.23770399293592</c:v>
                </c:pt>
                <c:pt idx="124">
                  <c:v>80.941023802309715</c:v>
                </c:pt>
                <c:pt idx="125">
                  <c:v>80.676778051882181</c:v>
                </c:pt>
                <c:pt idx="126">
                  <c:v>80.434421958049853</c:v>
                </c:pt>
                <c:pt idx="127">
                  <c:v>80.079658106746848</c:v>
                </c:pt>
                <c:pt idx="128">
                  <c:v>79.876443507259026</c:v>
                </c:pt>
                <c:pt idx="129">
                  <c:v>79.678907352151654</c:v>
                </c:pt>
                <c:pt idx="130">
                  <c:v>79.292659457534398</c:v>
                </c:pt>
                <c:pt idx="131">
                  <c:v>79.078713577720748</c:v>
                </c:pt>
                <c:pt idx="132">
                  <c:v>78.658948483334385</c:v>
                </c:pt>
                <c:pt idx="133">
                  <c:v>78.393896698708915</c:v>
                </c:pt>
                <c:pt idx="134">
                  <c:v>78.138697955214994</c:v>
                </c:pt>
                <c:pt idx="135">
                  <c:v>77.849681239272357</c:v>
                </c:pt>
                <c:pt idx="136">
                  <c:v>77.507218649961374</c:v>
                </c:pt>
                <c:pt idx="137">
                  <c:v>77.105427254062889</c:v>
                </c:pt>
                <c:pt idx="138">
                  <c:v>76.782075256846554</c:v>
                </c:pt>
                <c:pt idx="139">
                  <c:v>76.388837590595102</c:v>
                </c:pt>
                <c:pt idx="140">
                  <c:v>76.246112770146141</c:v>
                </c:pt>
                <c:pt idx="141">
                  <c:v>76.03948149772215</c:v>
                </c:pt>
                <c:pt idx="142">
                  <c:v>75.568574388141442</c:v>
                </c:pt>
                <c:pt idx="143">
                  <c:v>75.154331328142405</c:v>
                </c:pt>
                <c:pt idx="144">
                  <c:v>74.797155350592746</c:v>
                </c:pt>
                <c:pt idx="145">
                  <c:v>74.380873110485524</c:v>
                </c:pt>
                <c:pt idx="146">
                  <c:v>73.934075294908467</c:v>
                </c:pt>
                <c:pt idx="147">
                  <c:v>73.536963788816848</c:v>
                </c:pt>
                <c:pt idx="148">
                  <c:v>73.212005715320501</c:v>
                </c:pt>
                <c:pt idx="149">
                  <c:v>72.862733811675625</c:v>
                </c:pt>
                <c:pt idx="150">
                  <c:v>72.427461294853117</c:v>
                </c:pt>
                <c:pt idx="151">
                  <c:v>72.093101323475921</c:v>
                </c:pt>
                <c:pt idx="152">
                  <c:v>71.61322541984255</c:v>
                </c:pt>
                <c:pt idx="153">
                  <c:v>71.213064163299919</c:v>
                </c:pt>
                <c:pt idx="154">
                  <c:v>70.831436016568574</c:v>
                </c:pt>
                <c:pt idx="155">
                  <c:v>70.402587836403541</c:v>
                </c:pt>
                <c:pt idx="156">
                  <c:v>70.005331951856689</c:v>
                </c:pt>
                <c:pt idx="157">
                  <c:v>69.637538985707224</c:v>
                </c:pt>
                <c:pt idx="158">
                  <c:v>69.196798568533723</c:v>
                </c:pt>
                <c:pt idx="159">
                  <c:v>68.866492894297011</c:v>
                </c:pt>
                <c:pt idx="160">
                  <c:v>68.31388008366909</c:v>
                </c:pt>
                <c:pt idx="161">
                  <c:v>67.918416772124601</c:v>
                </c:pt>
                <c:pt idx="162">
                  <c:v>67.597380664620175</c:v>
                </c:pt>
                <c:pt idx="163">
                  <c:v>67.152892715101714</c:v>
                </c:pt>
                <c:pt idx="164">
                  <c:v>66.736201434242204</c:v>
                </c:pt>
                <c:pt idx="165">
                  <c:v>66.326698437508412</c:v>
                </c:pt>
                <c:pt idx="166">
                  <c:v>65.941834059372468</c:v>
                </c:pt>
                <c:pt idx="167">
                  <c:v>65.52398784548366</c:v>
                </c:pt>
                <c:pt idx="168">
                  <c:v>65.061682607470459</c:v>
                </c:pt>
                <c:pt idx="169">
                  <c:v>64.553582955003279</c:v>
                </c:pt>
                <c:pt idx="170">
                  <c:v>64.161151354487245</c:v>
                </c:pt>
                <c:pt idx="171">
                  <c:v>63.651349373436581</c:v>
                </c:pt>
                <c:pt idx="172">
                  <c:v>63.304495635460434</c:v>
                </c:pt>
                <c:pt idx="173">
                  <c:v>63.023455182650189</c:v>
                </c:pt>
                <c:pt idx="174">
                  <c:v>62.569866107930501</c:v>
                </c:pt>
                <c:pt idx="175">
                  <c:v>62.11286034450594</c:v>
                </c:pt>
                <c:pt idx="176">
                  <c:v>61.660630723191694</c:v>
                </c:pt>
                <c:pt idx="177">
                  <c:v>61.310516690735078</c:v>
                </c:pt>
                <c:pt idx="178">
                  <c:v>60.861150354686927</c:v>
                </c:pt>
                <c:pt idx="179">
                  <c:v>60.423922862753066</c:v>
                </c:pt>
                <c:pt idx="180">
                  <c:v>60.002052422684265</c:v>
                </c:pt>
                <c:pt idx="181">
                  <c:v>59.566052053007297</c:v>
                </c:pt>
                <c:pt idx="182">
                  <c:v>59.232059004115271</c:v>
                </c:pt>
                <c:pt idx="183">
                  <c:v>58.839037905546647</c:v>
                </c:pt>
                <c:pt idx="184">
                  <c:v>58.416012516679821</c:v>
                </c:pt>
                <c:pt idx="185">
                  <c:v>57.910830283515082</c:v>
                </c:pt>
                <c:pt idx="186">
                  <c:v>57.436205728318598</c:v>
                </c:pt>
                <c:pt idx="187">
                  <c:v>56.998575219285755</c:v>
                </c:pt>
                <c:pt idx="188">
                  <c:v>56.476700559695104</c:v>
                </c:pt>
                <c:pt idx="189">
                  <c:v>56.003327174062655</c:v>
                </c:pt>
                <c:pt idx="190">
                  <c:v>55.838598421061199</c:v>
                </c:pt>
                <c:pt idx="191">
                  <c:v>55.598299546759577</c:v>
                </c:pt>
                <c:pt idx="192">
                  <c:v>55.063913081147419</c:v>
                </c:pt>
                <c:pt idx="193">
                  <c:v>54.592548820431396</c:v>
                </c:pt>
                <c:pt idx="194">
                  <c:v>54.323400604629597</c:v>
                </c:pt>
                <c:pt idx="195">
                  <c:v>54.317060488737681</c:v>
                </c:pt>
                <c:pt idx="196">
                  <c:v>54.103674036016145</c:v>
                </c:pt>
                <c:pt idx="197">
                  <c:v>53.848974561924656</c:v>
                </c:pt>
                <c:pt idx="198">
                  <c:v>53.465854614870594</c:v>
                </c:pt>
                <c:pt idx="199">
                  <c:v>53.126357586782511</c:v>
                </c:pt>
                <c:pt idx="200">
                  <c:v>52.841509459706351</c:v>
                </c:pt>
                <c:pt idx="201">
                  <c:v>52.44742364098984</c:v>
                </c:pt>
                <c:pt idx="202">
                  <c:v>52.196838637497237</c:v>
                </c:pt>
                <c:pt idx="203">
                  <c:v>52.248509977285764</c:v>
                </c:pt>
                <c:pt idx="204">
                  <c:v>51.953802801193447</c:v>
                </c:pt>
                <c:pt idx="205">
                  <c:v>51.676888850520008</c:v>
                </c:pt>
                <c:pt idx="206">
                  <c:v>51.493927744618176</c:v>
                </c:pt>
                <c:pt idx="207">
                  <c:v>51.200670250581453</c:v>
                </c:pt>
                <c:pt idx="208">
                  <c:v>50.878912298107181</c:v>
                </c:pt>
                <c:pt idx="209">
                  <c:v>50.725275740032103</c:v>
                </c:pt>
                <c:pt idx="210">
                  <c:v>50.593011513958523</c:v>
                </c:pt>
                <c:pt idx="211">
                  <c:v>50.394942990892851</c:v>
                </c:pt>
                <c:pt idx="212">
                  <c:v>50.127945250867292</c:v>
                </c:pt>
                <c:pt idx="213">
                  <c:v>49.915172359274202</c:v>
                </c:pt>
                <c:pt idx="214">
                  <c:v>49.766387128594992</c:v>
                </c:pt>
                <c:pt idx="215">
                  <c:v>49.532290031152151</c:v>
                </c:pt>
                <c:pt idx="216">
                  <c:v>49.34889280959549</c:v>
                </c:pt>
                <c:pt idx="217">
                  <c:v>49.141539692201647</c:v>
                </c:pt>
                <c:pt idx="218">
                  <c:v>48.958819201289778</c:v>
                </c:pt>
                <c:pt idx="219">
                  <c:v>48.76698853392795</c:v>
                </c:pt>
                <c:pt idx="220">
                  <c:v>48.589167496563682</c:v>
                </c:pt>
                <c:pt idx="221">
                  <c:v>48.346636953315674</c:v>
                </c:pt>
                <c:pt idx="222">
                  <c:v>48.14799698738868</c:v>
                </c:pt>
                <c:pt idx="223">
                  <c:v>47.927629782744241</c:v>
                </c:pt>
                <c:pt idx="224">
                  <c:v>47.790872132048698</c:v>
                </c:pt>
                <c:pt idx="225">
                  <c:v>47.697168921978296</c:v>
                </c:pt>
                <c:pt idx="226">
                  <c:v>47.382728588720347</c:v>
                </c:pt>
                <c:pt idx="227">
                  <c:v>47.154231722777034</c:v>
                </c:pt>
                <c:pt idx="228">
                  <c:v>47.187959450806893</c:v>
                </c:pt>
                <c:pt idx="229">
                  <c:v>46.917536002365182</c:v>
                </c:pt>
                <c:pt idx="230">
                  <c:v>46.670548129109008</c:v>
                </c:pt>
                <c:pt idx="231">
                  <c:v>46.419436781311418</c:v>
                </c:pt>
                <c:pt idx="232">
                  <c:v>46.100587228428317</c:v>
                </c:pt>
                <c:pt idx="233">
                  <c:v>46.036373995889086</c:v>
                </c:pt>
                <c:pt idx="234">
                  <c:v>45.944773135443192</c:v>
                </c:pt>
                <c:pt idx="235">
                  <c:v>45.736553810393019</c:v>
                </c:pt>
                <c:pt idx="236">
                  <c:v>45.468722945498264</c:v>
                </c:pt>
                <c:pt idx="237">
                  <c:v>45.211075981143871</c:v>
                </c:pt>
                <c:pt idx="238">
                  <c:v>45.042088394857061</c:v>
                </c:pt>
                <c:pt idx="239">
                  <c:v>44.942132301486943</c:v>
                </c:pt>
                <c:pt idx="240">
                  <c:v>44.721322973303067</c:v>
                </c:pt>
                <c:pt idx="241">
                  <c:v>44.453446994083237</c:v>
                </c:pt>
                <c:pt idx="242">
                  <c:v>44.245236704513054</c:v>
                </c:pt>
                <c:pt idx="243">
                  <c:v>44.067340466094514</c:v>
                </c:pt>
                <c:pt idx="244">
                  <c:v>43.893248905883951</c:v>
                </c:pt>
                <c:pt idx="245">
                  <c:v>43.667606305495468</c:v>
                </c:pt>
                <c:pt idx="246">
                  <c:v>43.514496075956643</c:v>
                </c:pt>
                <c:pt idx="247">
                  <c:v>43.493833541618336</c:v>
                </c:pt>
                <c:pt idx="248">
                  <c:v>43.347493535741663</c:v>
                </c:pt>
                <c:pt idx="249">
                  <c:v>43.094845273296286</c:v>
                </c:pt>
                <c:pt idx="250">
                  <c:v>42.869894415379733</c:v>
                </c:pt>
                <c:pt idx="251">
                  <c:v>42.606475781936801</c:v>
                </c:pt>
                <c:pt idx="252">
                  <c:v>42.407619264095722</c:v>
                </c:pt>
                <c:pt idx="253">
                  <c:v>42.49242284174565</c:v>
                </c:pt>
                <c:pt idx="254">
                  <c:v>42.323182608930956</c:v>
                </c:pt>
                <c:pt idx="255">
                  <c:v>41.989586569253312</c:v>
                </c:pt>
                <c:pt idx="256">
                  <c:v>41.824481858286688</c:v>
                </c:pt>
                <c:pt idx="257">
                  <c:v>41.623598176106647</c:v>
                </c:pt>
                <c:pt idx="258">
                  <c:v>41.591488555894735</c:v>
                </c:pt>
                <c:pt idx="259">
                  <c:v>41.946607313913695</c:v>
                </c:pt>
                <c:pt idx="260">
                  <c:v>41.602995815226741</c:v>
                </c:pt>
                <c:pt idx="261">
                  <c:v>41.198229854162818</c:v>
                </c:pt>
                <c:pt idx="262">
                  <c:v>40.804339536111193</c:v>
                </c:pt>
                <c:pt idx="263">
                  <c:v>40.872243155132395</c:v>
                </c:pt>
                <c:pt idx="264">
                  <c:v>40.826517902310627</c:v>
                </c:pt>
                <c:pt idx="265">
                  <c:v>40.230989005859428</c:v>
                </c:pt>
                <c:pt idx="266">
                  <c:v>40.220245693995672</c:v>
                </c:pt>
                <c:pt idx="267">
                  <c:v>40.460755096558053</c:v>
                </c:pt>
                <c:pt idx="268">
                  <c:v>40.086898708351676</c:v>
                </c:pt>
                <c:pt idx="269">
                  <c:v>39.618656387314246</c:v>
                </c:pt>
                <c:pt idx="270">
                  <c:v>39.16865241129306</c:v>
                </c:pt>
                <c:pt idx="271">
                  <c:v>39.620262463594251</c:v>
                </c:pt>
                <c:pt idx="272">
                  <c:v>39.725078919840229</c:v>
                </c:pt>
                <c:pt idx="273">
                  <c:v>39.199387550503658</c:v>
                </c:pt>
                <c:pt idx="274">
                  <c:v>39.105949018499082</c:v>
                </c:pt>
                <c:pt idx="275">
                  <c:v>38.992509639436392</c:v>
                </c:pt>
                <c:pt idx="276">
                  <c:v>38.67175323759367</c:v>
                </c:pt>
                <c:pt idx="277">
                  <c:v>38.436961370083495</c:v>
                </c:pt>
                <c:pt idx="278">
                  <c:v>38.205604230700743</c:v>
                </c:pt>
                <c:pt idx="279">
                  <c:v>37.982590308473007</c:v>
                </c:pt>
                <c:pt idx="280">
                  <c:v>37.641138289504845</c:v>
                </c:pt>
                <c:pt idx="281">
                  <c:v>37.61353412545283</c:v>
                </c:pt>
                <c:pt idx="282">
                  <c:v>37.626602346739773</c:v>
                </c:pt>
                <c:pt idx="283">
                  <c:v>37.379560323678533</c:v>
                </c:pt>
                <c:pt idx="284">
                  <c:v>37.080437920076456</c:v>
                </c:pt>
                <c:pt idx="285">
                  <c:v>36.831052963938212</c:v>
                </c:pt>
                <c:pt idx="286">
                  <c:v>36.570332170288246</c:v>
                </c:pt>
                <c:pt idx="287">
                  <c:v>36.386965035460776</c:v>
                </c:pt>
                <c:pt idx="288">
                  <c:v>36.238937728596504</c:v>
                </c:pt>
                <c:pt idx="289">
                  <c:v>36.036399859753452</c:v>
                </c:pt>
                <c:pt idx="290">
                  <c:v>35.791505300641795</c:v>
                </c:pt>
                <c:pt idx="291">
                  <c:v>35.612048100268325</c:v>
                </c:pt>
                <c:pt idx="292">
                  <c:v>35.429210305803764</c:v>
                </c:pt>
                <c:pt idx="293">
                  <c:v>35.149658657258307</c:v>
                </c:pt>
                <c:pt idx="294">
                  <c:v>34.857474887312001</c:v>
                </c:pt>
                <c:pt idx="295">
                  <c:v>34.637721243796008</c:v>
                </c:pt>
                <c:pt idx="296">
                  <c:v>34.537362117558196</c:v>
                </c:pt>
                <c:pt idx="297">
                  <c:v>34.270550858486246</c:v>
                </c:pt>
                <c:pt idx="298">
                  <c:v>33.981919120220034</c:v>
                </c:pt>
                <c:pt idx="299">
                  <c:v>33.708145148647723</c:v>
                </c:pt>
                <c:pt idx="300">
                  <c:v>33.397004200541986</c:v>
                </c:pt>
                <c:pt idx="301">
                  <c:v>33.202827572507772</c:v>
                </c:pt>
                <c:pt idx="302">
                  <c:v>32.96464910302192</c:v>
                </c:pt>
                <c:pt idx="303">
                  <c:v>32.837245224055472</c:v>
                </c:pt>
                <c:pt idx="304">
                  <c:v>32.657851177429606</c:v>
                </c:pt>
                <c:pt idx="305">
                  <c:v>32.212364704874993</c:v>
                </c:pt>
                <c:pt idx="306">
                  <c:v>31.821202313345523</c:v>
                </c:pt>
                <c:pt idx="307">
                  <c:v>31.29492445778304</c:v>
                </c:pt>
                <c:pt idx="308">
                  <c:v>31.435176994295681</c:v>
                </c:pt>
                <c:pt idx="309">
                  <c:v>31.623990978224924</c:v>
                </c:pt>
                <c:pt idx="310">
                  <c:v>30.875742837795933</c:v>
                </c:pt>
                <c:pt idx="311">
                  <c:v>30.366034097222084</c:v>
                </c:pt>
                <c:pt idx="312">
                  <c:v>30.420066456816336</c:v>
                </c:pt>
                <c:pt idx="313">
                  <c:v>30.517703664416587</c:v>
                </c:pt>
                <c:pt idx="314">
                  <c:v>29.878022524405214</c:v>
                </c:pt>
                <c:pt idx="315">
                  <c:v>29.145880324176218</c:v>
                </c:pt>
                <c:pt idx="316">
                  <c:v>29.603923732846134</c:v>
                </c:pt>
                <c:pt idx="317">
                  <c:v>29.711786927716439</c:v>
                </c:pt>
                <c:pt idx="318">
                  <c:v>29.132655708664863</c:v>
                </c:pt>
                <c:pt idx="319">
                  <c:v>28.738879682339242</c:v>
                </c:pt>
                <c:pt idx="320">
                  <c:v>28.300289740941995</c:v>
                </c:pt>
                <c:pt idx="321">
                  <c:v>27.976754274598701</c:v>
                </c:pt>
                <c:pt idx="322">
                  <c:v>27.753259122391068</c:v>
                </c:pt>
                <c:pt idx="323">
                  <c:v>27.462128025285981</c:v>
                </c:pt>
                <c:pt idx="324">
                  <c:v>27.197509328719956</c:v>
                </c:pt>
                <c:pt idx="325">
                  <c:v>26.881676443500698</c:v>
                </c:pt>
                <c:pt idx="326">
                  <c:v>26.58340520419036</c:v>
                </c:pt>
                <c:pt idx="327">
                  <c:v>26.312064425882639</c:v>
                </c:pt>
                <c:pt idx="328">
                  <c:v>26.021964966138306</c:v>
                </c:pt>
                <c:pt idx="329">
                  <c:v>25.766077460461663</c:v>
                </c:pt>
                <c:pt idx="330">
                  <c:v>25.464603072533865</c:v>
                </c:pt>
                <c:pt idx="331">
                  <c:v>25.176354813915118</c:v>
                </c:pt>
                <c:pt idx="332">
                  <c:v>24.846413066105629</c:v>
                </c:pt>
                <c:pt idx="333">
                  <c:v>24.642005940945733</c:v>
                </c:pt>
                <c:pt idx="334">
                  <c:v>24.313796592680191</c:v>
                </c:pt>
                <c:pt idx="335">
                  <c:v>24.084149303563212</c:v>
                </c:pt>
                <c:pt idx="336">
                  <c:v>23.856879544108068</c:v>
                </c:pt>
                <c:pt idx="337">
                  <c:v>23.486029305825305</c:v>
                </c:pt>
                <c:pt idx="338">
                  <c:v>23.068422193128757</c:v>
                </c:pt>
                <c:pt idx="339">
                  <c:v>22.67775006705919</c:v>
                </c:pt>
                <c:pt idx="340">
                  <c:v>22.686906840094448</c:v>
                </c:pt>
                <c:pt idx="341">
                  <c:v>22.667539107385014</c:v>
                </c:pt>
                <c:pt idx="342">
                  <c:v>22.263693488013764</c:v>
                </c:pt>
                <c:pt idx="343">
                  <c:v>21.820912376934405</c:v>
                </c:pt>
                <c:pt idx="344">
                  <c:v>21.497333294295014</c:v>
                </c:pt>
                <c:pt idx="345">
                  <c:v>21.22922573556523</c:v>
                </c:pt>
                <c:pt idx="346">
                  <c:v>20.886666909719501</c:v>
                </c:pt>
                <c:pt idx="347">
                  <c:v>20.589332553495403</c:v>
                </c:pt>
                <c:pt idx="348">
                  <c:v>20.403178832485079</c:v>
                </c:pt>
                <c:pt idx="349">
                  <c:v>20.020042344037446</c:v>
                </c:pt>
                <c:pt idx="350">
                  <c:v>19.699200239168935</c:v>
                </c:pt>
                <c:pt idx="351">
                  <c:v>19.411558004227615</c:v>
                </c:pt>
                <c:pt idx="352">
                  <c:v>19.12870395870328</c:v>
                </c:pt>
                <c:pt idx="353">
                  <c:v>18.902449295215312</c:v>
                </c:pt>
                <c:pt idx="354">
                  <c:v>18.687962043500818</c:v>
                </c:pt>
                <c:pt idx="355">
                  <c:v>18.43031356534873</c:v>
                </c:pt>
                <c:pt idx="356">
                  <c:v>18.097496516503934</c:v>
                </c:pt>
                <c:pt idx="357">
                  <c:v>17.768825491478722</c:v>
                </c:pt>
                <c:pt idx="358">
                  <c:v>17.407348562376573</c:v>
                </c:pt>
                <c:pt idx="359">
                  <c:v>17.237332366324413</c:v>
                </c:pt>
                <c:pt idx="360">
                  <c:v>17.029768720669818</c:v>
                </c:pt>
                <c:pt idx="361">
                  <c:v>16.733323121380231</c:v>
                </c:pt>
                <c:pt idx="362">
                  <c:v>16.462233475802702</c:v>
                </c:pt>
                <c:pt idx="363">
                  <c:v>16.125184652806364</c:v>
                </c:pt>
                <c:pt idx="364">
                  <c:v>15.812391000297859</c:v>
                </c:pt>
                <c:pt idx="365">
                  <c:v>15.514861140255134</c:v>
                </c:pt>
                <c:pt idx="366">
                  <c:v>15.292445732637507</c:v>
                </c:pt>
                <c:pt idx="367">
                  <c:v>15.093138068391983</c:v>
                </c:pt>
                <c:pt idx="368">
                  <c:v>14.808538081141819</c:v>
                </c:pt>
                <c:pt idx="369">
                  <c:v>14.471666714657207</c:v>
                </c:pt>
                <c:pt idx="370">
                  <c:v>14.236919959895237</c:v>
                </c:pt>
                <c:pt idx="371">
                  <c:v>13.9435301268256</c:v>
                </c:pt>
                <c:pt idx="372">
                  <c:v>13.649989913723644</c:v>
                </c:pt>
                <c:pt idx="373">
                  <c:v>13.368105829342069</c:v>
                </c:pt>
                <c:pt idx="374">
                  <c:v>13.104599966460679</c:v>
                </c:pt>
                <c:pt idx="375">
                  <c:v>12.834510365601364</c:v>
                </c:pt>
                <c:pt idx="376">
                  <c:v>12.672557663696928</c:v>
                </c:pt>
                <c:pt idx="377">
                  <c:v>12.419322910295019</c:v>
                </c:pt>
                <c:pt idx="378">
                  <c:v>12.051467526797436</c:v>
                </c:pt>
                <c:pt idx="379">
                  <c:v>11.930464673580815</c:v>
                </c:pt>
                <c:pt idx="380">
                  <c:v>11.72112500735556</c:v>
                </c:pt>
                <c:pt idx="381">
                  <c:v>11.436340801963963</c:v>
                </c:pt>
                <c:pt idx="382">
                  <c:v>11.179352506755601</c:v>
                </c:pt>
                <c:pt idx="383">
                  <c:v>10.905913891832759</c:v>
                </c:pt>
                <c:pt idx="384">
                  <c:v>10.641817778730553</c:v>
                </c:pt>
                <c:pt idx="385">
                  <c:v>10.377096074538839</c:v>
                </c:pt>
                <c:pt idx="386">
                  <c:v>10.136390420720225</c:v>
                </c:pt>
                <c:pt idx="387">
                  <c:v>9.8843579743311167</c:v>
                </c:pt>
                <c:pt idx="388">
                  <c:v>9.5816572226221357</c:v>
                </c:pt>
                <c:pt idx="389">
                  <c:v>9.335136286572622</c:v>
                </c:pt>
                <c:pt idx="390">
                  <c:v>9.2168749020600487</c:v>
                </c:pt>
                <c:pt idx="391">
                  <c:v>8.9552766387296376</c:v>
                </c:pt>
                <c:pt idx="392">
                  <c:v>8.667616370673267</c:v>
                </c:pt>
                <c:pt idx="393">
                  <c:v>8.4155049734268488</c:v>
                </c:pt>
                <c:pt idx="394">
                  <c:v>8.1847245531211339</c:v>
                </c:pt>
                <c:pt idx="395">
                  <c:v>7.9607068221802901</c:v>
                </c:pt>
                <c:pt idx="396">
                  <c:v>7.8417551837635209</c:v>
                </c:pt>
                <c:pt idx="397">
                  <c:v>7.5925807511554106</c:v>
                </c:pt>
                <c:pt idx="398">
                  <c:v>7.330068915646395</c:v>
                </c:pt>
                <c:pt idx="399">
                  <c:v>7.0637493995639709</c:v>
                </c:pt>
                <c:pt idx="400">
                  <c:v>6.8289251982811496</c:v>
                </c:pt>
                <c:pt idx="401">
                  <c:v>6.6073278705912486</c:v>
                </c:pt>
                <c:pt idx="402">
                  <c:v>6.3910495659795989</c:v>
                </c:pt>
                <c:pt idx="403">
                  <c:v>6.1567020753598101</c:v>
                </c:pt>
                <c:pt idx="404">
                  <c:v>5.9048805404114972</c:v>
                </c:pt>
                <c:pt idx="405">
                  <c:v>5.6678675248489245</c:v>
                </c:pt>
                <c:pt idx="406">
                  <c:v>5.5843271546084603</c:v>
                </c:pt>
                <c:pt idx="407">
                  <c:v>5.2681013963116676</c:v>
                </c:pt>
                <c:pt idx="408">
                  <c:v>5.0637517907335807</c:v>
                </c:pt>
                <c:pt idx="409">
                  <c:v>5.0489568040684887</c:v>
                </c:pt>
                <c:pt idx="410">
                  <c:v>4.7589095939977364</c:v>
                </c:pt>
                <c:pt idx="411">
                  <c:v>4.500530639075186</c:v>
                </c:pt>
                <c:pt idx="412">
                  <c:v>4.2745327503675705</c:v>
                </c:pt>
                <c:pt idx="413">
                  <c:v>4.1518926098315871</c:v>
                </c:pt>
                <c:pt idx="414">
                  <c:v>3.9735941033285624</c:v>
                </c:pt>
                <c:pt idx="415">
                  <c:v>3.7660093985404037</c:v>
                </c:pt>
                <c:pt idx="416">
                  <c:v>3.5588491468573324</c:v>
                </c:pt>
                <c:pt idx="417">
                  <c:v>3.4435108173898694</c:v>
                </c:pt>
                <c:pt idx="418">
                  <c:v>3.1714591044938114</c:v>
                </c:pt>
                <c:pt idx="419">
                  <c:v>3.0131620064155467</c:v>
                </c:pt>
                <c:pt idx="420">
                  <c:v>2.8323622677490028</c:v>
                </c:pt>
                <c:pt idx="421">
                  <c:v>2.6458008179443802</c:v>
                </c:pt>
                <c:pt idx="422">
                  <c:v>2.4087725760999867</c:v>
                </c:pt>
                <c:pt idx="423">
                  <c:v>2.3568747091013025</c:v>
                </c:pt>
                <c:pt idx="424">
                  <c:v>2.2133338728508321</c:v>
                </c:pt>
                <c:pt idx="425">
                  <c:v>2.0495906809927611</c:v>
                </c:pt>
                <c:pt idx="426">
                  <c:v>1.9018780516706877</c:v>
                </c:pt>
                <c:pt idx="427">
                  <c:v>1.7496562116550511</c:v>
                </c:pt>
                <c:pt idx="428">
                  <c:v>1.5906382178842366</c:v>
                </c:pt>
                <c:pt idx="429">
                  <c:v>1.5194957405463729</c:v>
                </c:pt>
                <c:pt idx="430">
                  <c:v>1.3935847847936282</c:v>
                </c:pt>
                <c:pt idx="431">
                  <c:v>1.2991674521715604</c:v>
                </c:pt>
                <c:pt idx="432">
                  <c:v>1.1503283665624637</c:v>
                </c:pt>
                <c:pt idx="433">
                  <c:v>1.0672539940279659</c:v>
                </c:pt>
                <c:pt idx="434">
                  <c:v>0.98418949035063197</c:v>
                </c:pt>
                <c:pt idx="435">
                  <c:v>0.88408986877501505</c:v>
                </c:pt>
                <c:pt idx="436">
                  <c:v>0.82121465757729306</c:v>
                </c:pt>
                <c:pt idx="437">
                  <c:v>0.68687388156486973</c:v>
                </c:pt>
                <c:pt idx="438">
                  <c:v>0.64634529044981881</c:v>
                </c:pt>
                <c:pt idx="439">
                  <c:v>0.59576373724906684</c:v>
                </c:pt>
                <c:pt idx="440">
                  <c:v>0.53543863369645817</c:v>
                </c:pt>
                <c:pt idx="441">
                  <c:v>0.43858600079262572</c:v>
                </c:pt>
                <c:pt idx="442">
                  <c:v>0.39219825727408514</c:v>
                </c:pt>
                <c:pt idx="443">
                  <c:v>0.34041787532611073</c:v>
                </c:pt>
                <c:pt idx="444">
                  <c:v>0.30055958988843767</c:v>
                </c:pt>
                <c:pt idx="445">
                  <c:v>0.27084355584359932</c:v>
                </c:pt>
                <c:pt idx="446">
                  <c:v>0.22513937035513687</c:v>
                </c:pt>
                <c:pt idx="447">
                  <c:v>0.2055407984774334</c:v>
                </c:pt>
                <c:pt idx="448">
                  <c:v>0.17408119936914779</c:v>
                </c:pt>
                <c:pt idx="449">
                  <c:v>0.13223360290809316</c:v>
                </c:pt>
                <c:pt idx="450">
                  <c:v>0.13599346562412656</c:v>
                </c:pt>
                <c:pt idx="451">
                  <c:v>0.11453166887265151</c:v>
                </c:pt>
                <c:pt idx="452">
                  <c:v>0.11652208422722063</c:v>
                </c:pt>
                <c:pt idx="453">
                  <c:v>8.4039891453691312E-2</c:v>
                </c:pt>
                <c:pt idx="454">
                  <c:v>6.254251402273224E-2</c:v>
                </c:pt>
                <c:pt idx="455">
                  <c:v>5.3727638741020559E-2</c:v>
                </c:pt>
                <c:pt idx="456">
                  <c:v>5.4389632155252519E-2</c:v>
                </c:pt>
                <c:pt idx="457">
                  <c:v>3.8972075593937755E-2</c:v>
                </c:pt>
                <c:pt idx="458">
                  <c:v>3.9847168359697066E-2</c:v>
                </c:pt>
                <c:pt idx="459">
                  <c:v>4.4948869915423739E-2</c:v>
                </c:pt>
                <c:pt idx="460">
                  <c:v>2.898028268283501E-2</c:v>
                </c:pt>
                <c:pt idx="461">
                  <c:v>1.4068424756808228E-2</c:v>
                </c:pt>
                <c:pt idx="462">
                  <c:v>1.8902842362248175E-2</c:v>
                </c:pt>
                <c:pt idx="463">
                  <c:v>1.2857271641679661E-2</c:v>
                </c:pt>
                <c:pt idx="464">
                  <c:v>1.7436186203482067E-2</c:v>
                </c:pt>
                <c:pt idx="465">
                  <c:v>9.6959745034283593E-3</c:v>
                </c:pt>
                <c:pt idx="466">
                  <c:v>7.5501315725782147E-3</c:v>
                </c:pt>
                <c:pt idx="467">
                  <c:v>-8.8457836750685283E-3</c:v>
                </c:pt>
                <c:pt idx="468">
                  <c:v>1.4817770602406136E-2</c:v>
                </c:pt>
                <c:pt idx="469">
                  <c:v>1.4484470800322509E-3</c:v>
                </c:pt>
                <c:pt idx="470">
                  <c:v>1.2496057493665594E-2</c:v>
                </c:pt>
                <c:pt idx="471">
                  <c:v>6.1548255039309691E-3</c:v>
                </c:pt>
                <c:pt idx="472">
                  <c:v>1.3236572784901006E-2</c:v>
                </c:pt>
                <c:pt idx="473">
                  <c:v>1.3016490360294279E-2</c:v>
                </c:pt>
                <c:pt idx="474">
                  <c:v>3.0089402012525791E-2</c:v>
                </c:pt>
                <c:pt idx="475">
                  <c:v>1.9687218167728497E-2</c:v>
                </c:pt>
                <c:pt idx="476">
                  <c:v>2.3308598465585768E-2</c:v>
                </c:pt>
                <c:pt idx="477">
                  <c:v>1.460291777958629E-2</c:v>
                </c:pt>
                <c:pt idx="478">
                  <c:v>7.8985360575285976E-3</c:v>
                </c:pt>
                <c:pt idx="479">
                  <c:v>-1.9335977491337019E-3</c:v>
                </c:pt>
                <c:pt idx="480">
                  <c:v>1.9520014797019255E-2</c:v>
                </c:pt>
                <c:pt idx="481">
                  <c:v>7.5866756439537551E-3</c:v>
                </c:pt>
                <c:pt idx="482">
                  <c:v>6.906505652382146E-3</c:v>
                </c:pt>
                <c:pt idx="483">
                  <c:v>2.7364295742776452E-2</c:v>
                </c:pt>
                <c:pt idx="484">
                  <c:v>1.2344288867334387E-2</c:v>
                </c:pt>
                <c:pt idx="485">
                  <c:v>1.3327317629018171E-2</c:v>
                </c:pt>
                <c:pt idx="486">
                  <c:v>2.5571624296279682E-2</c:v>
                </c:pt>
                <c:pt idx="487">
                  <c:v>1.5139327295476799E-2</c:v>
                </c:pt>
                <c:pt idx="488">
                  <c:v>2.5919045582241833E-2</c:v>
                </c:pt>
                <c:pt idx="489">
                  <c:v>1.8349175585743505E-2</c:v>
                </c:pt>
                <c:pt idx="490">
                  <c:v>1.546327189560787E-2</c:v>
                </c:pt>
                <c:pt idx="491">
                  <c:v>2.7468300377702051E-2</c:v>
                </c:pt>
                <c:pt idx="492">
                  <c:v>2.2051945894753573E-2</c:v>
                </c:pt>
                <c:pt idx="493">
                  <c:v>2.3901413091231519E-2</c:v>
                </c:pt>
                <c:pt idx="494">
                  <c:v>8.263398152075491E-3</c:v>
                </c:pt>
                <c:pt idx="495">
                  <c:v>1.8803478431845339E-2</c:v>
                </c:pt>
                <c:pt idx="496">
                  <c:v>2.3730544154015019E-2</c:v>
                </c:pt>
                <c:pt idx="497">
                  <c:v>1.3617728741863063E-2</c:v>
                </c:pt>
                <c:pt idx="498">
                  <c:v>1.3037629058120821E-2</c:v>
                </c:pt>
                <c:pt idx="499">
                  <c:v>1.7390485549872853E-2</c:v>
                </c:pt>
                <c:pt idx="500">
                  <c:v>1.8593637861000756E-2</c:v>
                </c:pt>
                <c:pt idx="501">
                  <c:v>1.8247740969317958E-2</c:v>
                </c:pt>
                <c:pt idx="502">
                  <c:v>1.4081553835916276E-2</c:v>
                </c:pt>
                <c:pt idx="503">
                  <c:v>1.2514850874183763E-2</c:v>
                </c:pt>
                <c:pt idx="504">
                  <c:v>9.0183576325900267E-3</c:v>
                </c:pt>
                <c:pt idx="505">
                  <c:v>1.3465700175968197E-2</c:v>
                </c:pt>
                <c:pt idx="506">
                  <c:v>2.0453937289188338E-2</c:v>
                </c:pt>
                <c:pt idx="507">
                  <c:v>1.1077863652220124E-2</c:v>
                </c:pt>
                <c:pt idx="508">
                  <c:v>1.5498367950105289E-2</c:v>
                </c:pt>
                <c:pt idx="509">
                  <c:v>9.085915113883793E-3</c:v>
                </c:pt>
                <c:pt idx="510">
                  <c:v>1.8039035620595178E-2</c:v>
                </c:pt>
                <c:pt idx="511">
                  <c:v>2.2705939976206999E-2</c:v>
                </c:pt>
                <c:pt idx="512">
                  <c:v>1.5269454971136066E-2</c:v>
                </c:pt>
                <c:pt idx="513">
                  <c:v>1.1637997295213139E-2</c:v>
                </c:pt>
                <c:pt idx="514">
                  <c:v>1.5791747057287503E-2</c:v>
                </c:pt>
                <c:pt idx="515">
                  <c:v>2.0534222921847377E-2</c:v>
                </c:pt>
                <c:pt idx="516">
                  <c:v>1.8711855384801974E-2</c:v>
                </c:pt>
                <c:pt idx="517">
                  <c:v>1.8322751490070021E-2</c:v>
                </c:pt>
                <c:pt idx="518">
                  <c:v>1.6916038250925268E-2</c:v>
                </c:pt>
                <c:pt idx="519">
                  <c:v>1.8344175086199725E-2</c:v>
                </c:pt>
                <c:pt idx="520">
                  <c:v>1.360035841159915E-2</c:v>
                </c:pt>
                <c:pt idx="521">
                  <c:v>2.5032265888286526E-2</c:v>
                </c:pt>
                <c:pt idx="522">
                  <c:v>1.4431650855494416E-2</c:v>
                </c:pt>
                <c:pt idx="523">
                  <c:v>1.9752898806371339E-2</c:v>
                </c:pt>
                <c:pt idx="524">
                  <c:v>1.0880434762294465E-2</c:v>
                </c:pt>
                <c:pt idx="525">
                  <c:v>1.7313818492917601E-2</c:v>
                </c:pt>
                <c:pt idx="526">
                  <c:v>1.6259678292898514E-2</c:v>
                </c:pt>
                <c:pt idx="527">
                  <c:v>1.4282760641368155E-2</c:v>
                </c:pt>
                <c:pt idx="528">
                  <c:v>1.1391677273232139E-2</c:v>
                </c:pt>
                <c:pt idx="529">
                  <c:v>1.439431081667561E-2</c:v>
                </c:pt>
                <c:pt idx="530">
                  <c:v>1.0399947191356618E-2</c:v>
                </c:pt>
                <c:pt idx="531">
                  <c:v>9.4903590302567314E-3</c:v>
                </c:pt>
                <c:pt idx="532">
                  <c:v>2.281285532872649E-2</c:v>
                </c:pt>
                <c:pt idx="533">
                  <c:v>1.8618547875141687E-2</c:v>
                </c:pt>
                <c:pt idx="534">
                  <c:v>1.0076296307400284E-2</c:v>
                </c:pt>
                <c:pt idx="535">
                  <c:v>2.3987810950154408E-2</c:v>
                </c:pt>
                <c:pt idx="536">
                  <c:v>1.7392096593301543E-2</c:v>
                </c:pt>
                <c:pt idx="537">
                  <c:v>1.5486089177470283E-2</c:v>
                </c:pt>
                <c:pt idx="538">
                  <c:v>1.8792277590396853E-2</c:v>
                </c:pt>
                <c:pt idx="539">
                  <c:v>1.879454067064542E-2</c:v>
                </c:pt>
                <c:pt idx="540">
                  <c:v>2.2626332824521329E-2</c:v>
                </c:pt>
                <c:pt idx="541">
                  <c:v>1.0040103960611797E-2</c:v>
                </c:pt>
                <c:pt idx="542">
                  <c:v>1.8950212782021688E-2</c:v>
                </c:pt>
                <c:pt idx="543">
                  <c:v>2.2802811722541297E-2</c:v>
                </c:pt>
                <c:pt idx="544">
                  <c:v>1.5725713957658108E-2</c:v>
                </c:pt>
                <c:pt idx="545">
                  <c:v>1.4610213671075073E-2</c:v>
                </c:pt>
                <c:pt idx="546">
                  <c:v>1.7106978221799286E-2</c:v>
                </c:pt>
                <c:pt idx="547">
                  <c:v>9.9016039271918738E-3</c:v>
                </c:pt>
                <c:pt idx="548">
                  <c:v>1.8231784879321086E-2</c:v>
                </c:pt>
                <c:pt idx="549">
                  <c:v>1.428683447280639E-2</c:v>
                </c:pt>
                <c:pt idx="550">
                  <c:v>2.3120827677493423E-2</c:v>
                </c:pt>
                <c:pt idx="551">
                  <c:v>2.0566396500011928E-2</c:v>
                </c:pt>
                <c:pt idx="552">
                  <c:v>1.5324594164414715E-2</c:v>
                </c:pt>
                <c:pt idx="553">
                  <c:v>1.5895714966850261E-2</c:v>
                </c:pt>
                <c:pt idx="554">
                  <c:v>1.3679375199529182E-2</c:v>
                </c:pt>
                <c:pt idx="555">
                  <c:v>1.9019788090991752E-2</c:v>
                </c:pt>
                <c:pt idx="556">
                  <c:v>1.9459566694723204E-2</c:v>
                </c:pt>
                <c:pt idx="557">
                  <c:v>1.5649328859715494E-2</c:v>
                </c:pt>
                <c:pt idx="558">
                  <c:v>1.2161942998776583E-2</c:v>
                </c:pt>
                <c:pt idx="559">
                  <c:v>1.0886465473706157E-2</c:v>
                </c:pt>
                <c:pt idx="560">
                  <c:v>1.4689079195924127E-2</c:v>
                </c:pt>
                <c:pt idx="561">
                  <c:v>1.7864192712128423E-2</c:v>
                </c:pt>
                <c:pt idx="562">
                  <c:v>1.5858452757732348E-2</c:v>
                </c:pt>
                <c:pt idx="563">
                  <c:v>1.5584679159878836E-2</c:v>
                </c:pt>
                <c:pt idx="564">
                  <c:v>1.9249883275001881E-2</c:v>
                </c:pt>
                <c:pt idx="565">
                  <c:v>1.0699047138716007E-2</c:v>
                </c:pt>
                <c:pt idx="566">
                  <c:v>1.2298519195588366E-2</c:v>
                </c:pt>
                <c:pt idx="567">
                  <c:v>1.2563820575493243E-2</c:v>
                </c:pt>
                <c:pt idx="568">
                  <c:v>1.3347553152564027E-2</c:v>
                </c:pt>
                <c:pt idx="569">
                  <c:v>1.7837159139426524E-2</c:v>
                </c:pt>
                <c:pt idx="570">
                  <c:v>1.858216240718907E-2</c:v>
                </c:pt>
                <c:pt idx="571">
                  <c:v>7.47391609566738E-3</c:v>
                </c:pt>
                <c:pt idx="572">
                  <c:v>2.1062361408233594E-2</c:v>
                </c:pt>
                <c:pt idx="573">
                  <c:v>2.2220742679455844E-2</c:v>
                </c:pt>
                <c:pt idx="574">
                  <c:v>1.6869640020415504E-2</c:v>
                </c:pt>
                <c:pt idx="575">
                  <c:v>1.20020435947207E-2</c:v>
                </c:pt>
                <c:pt idx="576">
                  <c:v>1.7745660917618131E-2</c:v>
                </c:pt>
                <c:pt idx="577">
                  <c:v>2.3099603808047164E-2</c:v>
                </c:pt>
                <c:pt idx="578">
                  <c:v>2.2655094901891853E-2</c:v>
                </c:pt>
                <c:pt idx="579">
                  <c:v>2.4751030439410637E-2</c:v>
                </c:pt>
                <c:pt idx="580">
                  <c:v>3.0907963359457769E-2</c:v>
                </c:pt>
                <c:pt idx="581">
                  <c:v>2.3327651785667595E-2</c:v>
                </c:pt>
                <c:pt idx="582">
                  <c:v>2.1310210222391622E-2</c:v>
                </c:pt>
                <c:pt idx="583">
                  <c:v>1.880430964869869E-2</c:v>
                </c:pt>
                <c:pt idx="584">
                  <c:v>2.1276838284126385E-2</c:v>
                </c:pt>
                <c:pt idx="585">
                  <c:v>2.003309596348412E-2</c:v>
                </c:pt>
                <c:pt idx="586">
                  <c:v>1.7574154608496935E-2</c:v>
                </c:pt>
                <c:pt idx="587">
                  <c:v>1.9047453138094833E-2</c:v>
                </c:pt>
                <c:pt idx="588">
                  <c:v>1.7053632164466492E-2</c:v>
                </c:pt>
                <c:pt idx="589">
                  <c:v>2.6803781002790468E-2</c:v>
                </c:pt>
                <c:pt idx="590">
                  <c:v>1.732040799121113E-2</c:v>
                </c:pt>
                <c:pt idx="591">
                  <c:v>1.6979367693678683E-2</c:v>
                </c:pt>
                <c:pt idx="592">
                  <c:v>2.1814823582997384E-2</c:v>
                </c:pt>
                <c:pt idx="593">
                  <c:v>2.5920663942359382E-2</c:v>
                </c:pt>
                <c:pt idx="594">
                  <c:v>2.3512251924486752E-2</c:v>
                </c:pt>
                <c:pt idx="595">
                  <c:v>3.243351826434733E-2</c:v>
                </c:pt>
                <c:pt idx="596">
                  <c:v>3.8177258211165584E-2</c:v>
                </c:pt>
                <c:pt idx="597">
                  <c:v>3.1038537477710522E-2</c:v>
                </c:pt>
                <c:pt idx="598">
                  <c:v>3.4642231698642049E-2</c:v>
                </c:pt>
                <c:pt idx="599">
                  <c:v>1.8381819119248872E-2</c:v>
                </c:pt>
                <c:pt idx="600">
                  <c:v>3.3295152974375658E-2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A5E-4D82-9A8D-BABBBECAADF6}"/>
            </c:ext>
          </c:extLst>
        </c:ser>
        <c:ser>
          <c:idx val="4"/>
          <c:order val="4"/>
          <c:tx>
            <c:v>Kumho GP125 - 1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99.914073578137831</c:v>
                </c:pt>
                <c:pt idx="2">
                  <c:v>100.04391882300514</c:v>
                </c:pt>
                <c:pt idx="3">
                  <c:v>99.938367844155579</c:v>
                </c:pt>
                <c:pt idx="4">
                  <c:v>100.12488985295707</c:v>
                </c:pt>
                <c:pt idx="5">
                  <c:v>99.931067745260563</c:v>
                </c:pt>
                <c:pt idx="6">
                  <c:v>100.09074390502364</c:v>
                </c:pt>
                <c:pt idx="7">
                  <c:v>100.09554167033313</c:v>
                </c:pt>
                <c:pt idx="8">
                  <c:v>99.98019811147266</c:v>
                </c:pt>
                <c:pt idx="9">
                  <c:v>100.02056047703506</c:v>
                </c:pt>
                <c:pt idx="10">
                  <c:v>99.982690592588568</c:v>
                </c:pt>
                <c:pt idx="11">
                  <c:v>100.01266926870268</c:v>
                </c:pt>
                <c:pt idx="12">
                  <c:v>99.988177979118618</c:v>
                </c:pt>
                <c:pt idx="13">
                  <c:v>99.943835525746437</c:v>
                </c:pt>
                <c:pt idx="14">
                  <c:v>99.877021384103855</c:v>
                </c:pt>
                <c:pt idx="15">
                  <c:v>99.822915921042352</c:v>
                </c:pt>
                <c:pt idx="16">
                  <c:v>99.969016449463851</c:v>
                </c:pt>
                <c:pt idx="17">
                  <c:v>99.866696809473126</c:v>
                </c:pt>
                <c:pt idx="18">
                  <c:v>99.857850001979486</c:v>
                </c:pt>
                <c:pt idx="19">
                  <c:v>99.757421894110493</c:v>
                </c:pt>
                <c:pt idx="20">
                  <c:v>99.719591419542382</c:v>
                </c:pt>
                <c:pt idx="21">
                  <c:v>99.601784936974795</c:v>
                </c:pt>
                <c:pt idx="22">
                  <c:v>99.499356932731317</c:v>
                </c:pt>
                <c:pt idx="23">
                  <c:v>99.609360879192892</c:v>
                </c:pt>
                <c:pt idx="24">
                  <c:v>99.418385915692198</c:v>
                </c:pt>
                <c:pt idx="25">
                  <c:v>99.400101178354703</c:v>
                </c:pt>
                <c:pt idx="26">
                  <c:v>99.244651392315731</c:v>
                </c:pt>
                <c:pt idx="27">
                  <c:v>99.1563901288512</c:v>
                </c:pt>
                <c:pt idx="28">
                  <c:v>99.07076910772092</c:v>
                </c:pt>
                <c:pt idx="29">
                  <c:v>98.936766456416706</c:v>
                </c:pt>
                <c:pt idx="30">
                  <c:v>98.64783614831093</c:v>
                </c:pt>
                <c:pt idx="31">
                  <c:v>98.604114361784937</c:v>
                </c:pt>
                <c:pt idx="32">
                  <c:v>98.557634103289487</c:v>
                </c:pt>
                <c:pt idx="33">
                  <c:v>98.188451956773946</c:v>
                </c:pt>
                <c:pt idx="34">
                  <c:v>98.190136587034146</c:v>
                </c:pt>
                <c:pt idx="35">
                  <c:v>98.130100402136335</c:v>
                </c:pt>
                <c:pt idx="36">
                  <c:v>97.906565609179239</c:v>
                </c:pt>
                <c:pt idx="37">
                  <c:v>97.627427893997179</c:v>
                </c:pt>
                <c:pt idx="38">
                  <c:v>97.566436097025331</c:v>
                </c:pt>
                <c:pt idx="39">
                  <c:v>97.443152067484476</c:v>
                </c:pt>
                <c:pt idx="40">
                  <c:v>97.455043055653036</c:v>
                </c:pt>
                <c:pt idx="41">
                  <c:v>97.297652488057167</c:v>
                </c:pt>
                <c:pt idx="42">
                  <c:v>97.394750732371349</c:v>
                </c:pt>
                <c:pt idx="43">
                  <c:v>97.308341578237346</c:v>
                </c:pt>
                <c:pt idx="44">
                  <c:v>97.413646271172595</c:v>
                </c:pt>
                <c:pt idx="45">
                  <c:v>97.409153893682216</c:v>
                </c:pt>
                <c:pt idx="46">
                  <c:v>97.440610336933389</c:v>
                </c:pt>
                <c:pt idx="47">
                  <c:v>97.593735120926794</c:v>
                </c:pt>
                <c:pt idx="48">
                  <c:v>97.665800215654698</c:v>
                </c:pt>
                <c:pt idx="49">
                  <c:v>97.768701086787615</c:v>
                </c:pt>
                <c:pt idx="50">
                  <c:v>97.861809390822401</c:v>
                </c:pt>
                <c:pt idx="51">
                  <c:v>97.901048665240424</c:v>
                </c:pt>
                <c:pt idx="52">
                  <c:v>98.06645849744784</c:v>
                </c:pt>
                <c:pt idx="53">
                  <c:v>98.040952480972123</c:v>
                </c:pt>
                <c:pt idx="54">
                  <c:v>97.996895736305447</c:v>
                </c:pt>
                <c:pt idx="55">
                  <c:v>98.127489704298071</c:v>
                </c:pt>
                <c:pt idx="56">
                  <c:v>98.283973922167874</c:v>
                </c:pt>
                <c:pt idx="57">
                  <c:v>98.153379941262457</c:v>
                </c:pt>
                <c:pt idx="58">
                  <c:v>98.301953245860673</c:v>
                </c:pt>
                <c:pt idx="59">
                  <c:v>98.202382238282567</c:v>
                </c:pt>
                <c:pt idx="60">
                  <c:v>98.243355405308748</c:v>
                </c:pt>
                <c:pt idx="61">
                  <c:v>98.255709420809964</c:v>
                </c:pt>
                <c:pt idx="62">
                  <c:v>98.285244787443418</c:v>
                </c:pt>
                <c:pt idx="63">
                  <c:v>98.311233536190954</c:v>
                </c:pt>
                <c:pt idx="64">
                  <c:v>98.306948047649286</c:v>
                </c:pt>
                <c:pt idx="65">
                  <c:v>98.264369057206878</c:v>
                </c:pt>
                <c:pt idx="66">
                  <c:v>98.256241415429756</c:v>
                </c:pt>
                <c:pt idx="67">
                  <c:v>98.172541470917196</c:v>
                </c:pt>
                <c:pt idx="68">
                  <c:v>98.101579775307314</c:v>
                </c:pt>
                <c:pt idx="69">
                  <c:v>98.035711380356389</c:v>
                </c:pt>
                <c:pt idx="70">
                  <c:v>97.937322578740293</c:v>
                </c:pt>
                <c:pt idx="71">
                  <c:v>97.940287939658432</c:v>
                </c:pt>
                <c:pt idx="72">
                  <c:v>97.730338617599685</c:v>
                </c:pt>
                <c:pt idx="73">
                  <c:v>97.583893278567899</c:v>
                </c:pt>
                <c:pt idx="74">
                  <c:v>97.326232242616584</c:v>
                </c:pt>
                <c:pt idx="75">
                  <c:v>97.044040494289987</c:v>
                </c:pt>
                <c:pt idx="76">
                  <c:v>96.689113734954148</c:v>
                </c:pt>
                <c:pt idx="77">
                  <c:v>96.221995961685508</c:v>
                </c:pt>
                <c:pt idx="78">
                  <c:v>95.665740119722258</c:v>
                </c:pt>
                <c:pt idx="79">
                  <c:v>94.898599048565401</c:v>
                </c:pt>
                <c:pt idx="80">
                  <c:v>94.158185596811805</c:v>
                </c:pt>
                <c:pt idx="81">
                  <c:v>93.341973261347647</c:v>
                </c:pt>
                <c:pt idx="82">
                  <c:v>92.6585813841385</c:v>
                </c:pt>
                <c:pt idx="83">
                  <c:v>92.22068372430185</c:v>
                </c:pt>
                <c:pt idx="84">
                  <c:v>91.93430501212957</c:v>
                </c:pt>
                <c:pt idx="85">
                  <c:v>91.883687039223616</c:v>
                </c:pt>
                <c:pt idx="86">
                  <c:v>92.034516378580236</c:v>
                </c:pt>
                <c:pt idx="87">
                  <c:v>92.438041509508352</c:v>
                </c:pt>
                <c:pt idx="88">
                  <c:v>92.789736904159753</c:v>
                </c:pt>
                <c:pt idx="89">
                  <c:v>93.326052935934115</c:v>
                </c:pt>
                <c:pt idx="90">
                  <c:v>93.738621923747814</c:v>
                </c:pt>
                <c:pt idx="91">
                  <c:v>94.126453310237522</c:v>
                </c:pt>
                <c:pt idx="92">
                  <c:v>94.384271985702384</c:v>
                </c:pt>
                <c:pt idx="93">
                  <c:v>94.755513130497221</c:v>
                </c:pt>
                <c:pt idx="94">
                  <c:v>94.972072930230397</c:v>
                </c:pt>
                <c:pt idx="95">
                  <c:v>95.163737514951649</c:v>
                </c:pt>
                <c:pt idx="96">
                  <c:v>95.307000764559774</c:v>
                </c:pt>
                <c:pt idx="97">
                  <c:v>95.400414469326464</c:v>
                </c:pt>
                <c:pt idx="98">
                  <c:v>95.44008721366832</c:v>
                </c:pt>
                <c:pt idx="99">
                  <c:v>95.508714067675854</c:v>
                </c:pt>
                <c:pt idx="100">
                  <c:v>95.518004210475738</c:v>
                </c:pt>
                <c:pt idx="101">
                  <c:v>95.470115152130404</c:v>
                </c:pt>
                <c:pt idx="102">
                  <c:v>95.436974078619016</c:v>
                </c:pt>
                <c:pt idx="103">
                  <c:v>95.404985640748038</c:v>
                </c:pt>
                <c:pt idx="104">
                  <c:v>95.316645557526741</c:v>
                </c:pt>
                <c:pt idx="105">
                  <c:v>95.206976569205835</c:v>
                </c:pt>
                <c:pt idx="106">
                  <c:v>95.150023961948548</c:v>
                </c:pt>
                <c:pt idx="107">
                  <c:v>94.981796542954129</c:v>
                </c:pt>
                <c:pt idx="108">
                  <c:v>94.906194695722689</c:v>
                </c:pt>
                <c:pt idx="109">
                  <c:v>94.792151559546539</c:v>
                </c:pt>
                <c:pt idx="110">
                  <c:v>94.572458919824882</c:v>
                </c:pt>
                <c:pt idx="111">
                  <c:v>94.396970811813858</c:v>
                </c:pt>
                <c:pt idx="112">
                  <c:v>94.321063550937723</c:v>
                </c:pt>
                <c:pt idx="113">
                  <c:v>93.968363281864285</c:v>
                </c:pt>
                <c:pt idx="114">
                  <c:v>93.873550629717286</c:v>
                </c:pt>
                <c:pt idx="115">
                  <c:v>93.667443473806784</c:v>
                </c:pt>
                <c:pt idx="116">
                  <c:v>93.348623161813265</c:v>
                </c:pt>
                <c:pt idx="117">
                  <c:v>93.257366967108993</c:v>
                </c:pt>
                <c:pt idx="118">
                  <c:v>92.91572029085242</c:v>
                </c:pt>
                <c:pt idx="119">
                  <c:v>92.670994514457291</c:v>
                </c:pt>
                <c:pt idx="120">
                  <c:v>92.425776153320726</c:v>
                </c:pt>
                <c:pt idx="121">
                  <c:v>92.189000687162746</c:v>
                </c:pt>
                <c:pt idx="122">
                  <c:v>91.840832192545307</c:v>
                </c:pt>
                <c:pt idx="123">
                  <c:v>91.592717437777765</c:v>
                </c:pt>
                <c:pt idx="124">
                  <c:v>91.182739455775945</c:v>
                </c:pt>
                <c:pt idx="125">
                  <c:v>90.880617736817271</c:v>
                </c:pt>
                <c:pt idx="126">
                  <c:v>90.551098495086762</c:v>
                </c:pt>
                <c:pt idx="127">
                  <c:v>90.095605706220397</c:v>
                </c:pt>
                <c:pt idx="128">
                  <c:v>89.823541496045394</c:v>
                </c:pt>
                <c:pt idx="129">
                  <c:v>89.4441037421863</c:v>
                </c:pt>
                <c:pt idx="130">
                  <c:v>89.028924069447129</c:v>
                </c:pt>
                <c:pt idx="131">
                  <c:v>88.668263624754132</c:v>
                </c:pt>
                <c:pt idx="132">
                  <c:v>88.074876769000113</c:v>
                </c:pt>
                <c:pt idx="133">
                  <c:v>87.670327058710768</c:v>
                </c:pt>
                <c:pt idx="134">
                  <c:v>87.311036016902079</c:v>
                </c:pt>
                <c:pt idx="135">
                  <c:v>86.852045872497726</c:v>
                </c:pt>
                <c:pt idx="136">
                  <c:v>86.343728338314989</c:v>
                </c:pt>
                <c:pt idx="137">
                  <c:v>85.808220157396335</c:v>
                </c:pt>
                <c:pt idx="138">
                  <c:v>85.294297007048385</c:v>
                </c:pt>
                <c:pt idx="139">
                  <c:v>84.759113918888005</c:v>
                </c:pt>
                <c:pt idx="140">
                  <c:v>84.244895233190562</c:v>
                </c:pt>
                <c:pt idx="141">
                  <c:v>83.666817888473474</c:v>
                </c:pt>
                <c:pt idx="142">
                  <c:v>83.103468836563962</c:v>
                </c:pt>
                <c:pt idx="143">
                  <c:v>82.530484818331473</c:v>
                </c:pt>
                <c:pt idx="144">
                  <c:v>81.966588986641327</c:v>
                </c:pt>
                <c:pt idx="145">
                  <c:v>81.303639369744928</c:v>
                </c:pt>
                <c:pt idx="146">
                  <c:v>80.679544793865048</c:v>
                </c:pt>
                <c:pt idx="147">
                  <c:v>79.963538905073165</c:v>
                </c:pt>
                <c:pt idx="148">
                  <c:v>79.394628566655214</c:v>
                </c:pt>
                <c:pt idx="149">
                  <c:v>78.771430500944632</c:v>
                </c:pt>
                <c:pt idx="150">
                  <c:v>78.105889878236326</c:v>
                </c:pt>
                <c:pt idx="151">
                  <c:v>77.42499048214313</c:v>
                </c:pt>
                <c:pt idx="152">
                  <c:v>76.673410153541511</c:v>
                </c:pt>
                <c:pt idx="153">
                  <c:v>76.01967184677541</c:v>
                </c:pt>
                <c:pt idx="154">
                  <c:v>75.270263813397037</c:v>
                </c:pt>
                <c:pt idx="155">
                  <c:v>74.618146115207963</c:v>
                </c:pt>
                <c:pt idx="156">
                  <c:v>73.919429941801098</c:v>
                </c:pt>
                <c:pt idx="157">
                  <c:v>73.193473846397538</c:v>
                </c:pt>
                <c:pt idx="158">
                  <c:v>72.533499429976075</c:v>
                </c:pt>
                <c:pt idx="159">
                  <c:v>71.8039573326338</c:v>
                </c:pt>
                <c:pt idx="160">
                  <c:v>70.956086597660928</c:v>
                </c:pt>
                <c:pt idx="161">
                  <c:v>70.314835308279171</c:v>
                </c:pt>
                <c:pt idx="162">
                  <c:v>69.578298512773799</c:v>
                </c:pt>
                <c:pt idx="163">
                  <c:v>68.909314729566745</c:v>
                </c:pt>
                <c:pt idx="164">
                  <c:v>68.14970525805839</c:v>
                </c:pt>
                <c:pt idx="165">
                  <c:v>67.404193572954625</c:v>
                </c:pt>
                <c:pt idx="166">
                  <c:v>66.626516118439923</c:v>
                </c:pt>
                <c:pt idx="167">
                  <c:v>65.88949657774991</c:v>
                </c:pt>
                <c:pt idx="168">
                  <c:v>65.194716149583243</c:v>
                </c:pt>
                <c:pt idx="169">
                  <c:v>64.44109651472877</c:v>
                </c:pt>
                <c:pt idx="170">
                  <c:v>63.709037298640197</c:v>
                </c:pt>
                <c:pt idx="171">
                  <c:v>62.909789572889977</c:v>
                </c:pt>
                <c:pt idx="172">
                  <c:v>62.323003342340805</c:v>
                </c:pt>
                <c:pt idx="173">
                  <c:v>61.635734834709069</c:v>
                </c:pt>
                <c:pt idx="174">
                  <c:v>60.924176980837991</c:v>
                </c:pt>
                <c:pt idx="175">
                  <c:v>60.183290649282164</c:v>
                </c:pt>
                <c:pt idx="176">
                  <c:v>59.595529114632548</c:v>
                </c:pt>
                <c:pt idx="177">
                  <c:v>58.974769334998683</c:v>
                </c:pt>
                <c:pt idx="178">
                  <c:v>58.318691266851815</c:v>
                </c:pt>
                <c:pt idx="179">
                  <c:v>57.636166329490379</c:v>
                </c:pt>
                <c:pt idx="180">
                  <c:v>57.010594012299038</c:v>
                </c:pt>
                <c:pt idx="181">
                  <c:v>56.421137982006833</c:v>
                </c:pt>
                <c:pt idx="182">
                  <c:v>55.877039119065635</c:v>
                </c:pt>
                <c:pt idx="183">
                  <c:v>55.248609805208915</c:v>
                </c:pt>
                <c:pt idx="184">
                  <c:v>54.683457880491225</c:v>
                </c:pt>
                <c:pt idx="185">
                  <c:v>54.048043720940989</c:v>
                </c:pt>
                <c:pt idx="186">
                  <c:v>53.437317900366764</c:v>
                </c:pt>
                <c:pt idx="187">
                  <c:v>52.870880338125531</c:v>
                </c:pt>
                <c:pt idx="188">
                  <c:v>52.237165593996295</c:v>
                </c:pt>
                <c:pt idx="189">
                  <c:v>51.718750079070745</c:v>
                </c:pt>
                <c:pt idx="190">
                  <c:v>51.285270896746113</c:v>
                </c:pt>
                <c:pt idx="191">
                  <c:v>50.855067395849908</c:v>
                </c:pt>
                <c:pt idx="192">
                  <c:v>50.377472341128204</c:v>
                </c:pt>
                <c:pt idx="193">
                  <c:v>49.95722889931325</c:v>
                </c:pt>
                <c:pt idx="194">
                  <c:v>49.629527276813292</c:v>
                </c:pt>
                <c:pt idx="195">
                  <c:v>49.31910059745038</c:v>
                </c:pt>
                <c:pt idx="196">
                  <c:v>49.014205647187104</c:v>
                </c:pt>
                <c:pt idx="197">
                  <c:v>48.693577542607024</c:v>
                </c:pt>
                <c:pt idx="198">
                  <c:v>48.423222600322624</c:v>
                </c:pt>
                <c:pt idx="199">
                  <c:v>48.075359506437067</c:v>
                </c:pt>
                <c:pt idx="200">
                  <c:v>47.906866083676341</c:v>
                </c:pt>
                <c:pt idx="201">
                  <c:v>47.611428742370485</c:v>
                </c:pt>
                <c:pt idx="202">
                  <c:v>47.413813743786548</c:v>
                </c:pt>
                <c:pt idx="203">
                  <c:v>47.23158707599633</c:v>
                </c:pt>
                <c:pt idx="204">
                  <c:v>47.046089646556069</c:v>
                </c:pt>
                <c:pt idx="205">
                  <c:v>46.860104552152784</c:v>
                </c:pt>
                <c:pt idx="206">
                  <c:v>46.740327743532298</c:v>
                </c:pt>
                <c:pt idx="207">
                  <c:v>46.61520145713051</c:v>
                </c:pt>
                <c:pt idx="208">
                  <c:v>46.489464356352144</c:v>
                </c:pt>
                <c:pt idx="209">
                  <c:v>46.46249537081296</c:v>
                </c:pt>
                <c:pt idx="210">
                  <c:v>46.365973450775378</c:v>
                </c:pt>
                <c:pt idx="211">
                  <c:v>46.353294329603095</c:v>
                </c:pt>
                <c:pt idx="212">
                  <c:v>46.257452191229277</c:v>
                </c:pt>
                <c:pt idx="213">
                  <c:v>46.294125097465795</c:v>
                </c:pt>
                <c:pt idx="214">
                  <c:v>46.285155127645794</c:v>
                </c:pt>
                <c:pt idx="215">
                  <c:v>46.307764750490534</c:v>
                </c:pt>
                <c:pt idx="216">
                  <c:v>46.275988134259464</c:v>
                </c:pt>
                <c:pt idx="217">
                  <c:v>46.297932773514042</c:v>
                </c:pt>
                <c:pt idx="218">
                  <c:v>46.327551866769873</c:v>
                </c:pt>
                <c:pt idx="219">
                  <c:v>46.34210281512469</c:v>
                </c:pt>
                <c:pt idx="220">
                  <c:v>46.377603367868829</c:v>
                </c:pt>
                <c:pt idx="221">
                  <c:v>46.414951123077913</c:v>
                </c:pt>
                <c:pt idx="222">
                  <c:v>46.440373400018451</c:v>
                </c:pt>
                <c:pt idx="223">
                  <c:v>46.446717886839387</c:v>
                </c:pt>
                <c:pt idx="224">
                  <c:v>46.486011343383772</c:v>
                </c:pt>
                <c:pt idx="225">
                  <c:v>46.495454180093205</c:v>
                </c:pt>
                <c:pt idx="226">
                  <c:v>46.523945262426246</c:v>
                </c:pt>
                <c:pt idx="227">
                  <c:v>46.514472868308026</c:v>
                </c:pt>
                <c:pt idx="228">
                  <c:v>46.546840593976484</c:v>
                </c:pt>
                <c:pt idx="229">
                  <c:v>46.54879122800299</c:v>
                </c:pt>
                <c:pt idx="230">
                  <c:v>46.614467506253177</c:v>
                </c:pt>
                <c:pt idx="231">
                  <c:v>46.640490732187892</c:v>
                </c:pt>
                <c:pt idx="232">
                  <c:v>46.672011210035052</c:v>
                </c:pt>
                <c:pt idx="233">
                  <c:v>46.684586886732966</c:v>
                </c:pt>
                <c:pt idx="234">
                  <c:v>46.71295481965246</c:v>
                </c:pt>
                <c:pt idx="235">
                  <c:v>46.804654336750161</c:v>
                </c:pt>
                <c:pt idx="236">
                  <c:v>46.849238143345467</c:v>
                </c:pt>
                <c:pt idx="237">
                  <c:v>46.947247657164112</c:v>
                </c:pt>
                <c:pt idx="238">
                  <c:v>47.0252483935067</c:v>
                </c:pt>
                <c:pt idx="239">
                  <c:v>47.131863361595883</c:v>
                </c:pt>
                <c:pt idx="240">
                  <c:v>47.195426459440426</c:v>
                </c:pt>
                <c:pt idx="241">
                  <c:v>47.336926246118765</c:v>
                </c:pt>
                <c:pt idx="242">
                  <c:v>47.470121059480071</c:v>
                </c:pt>
                <c:pt idx="243">
                  <c:v>47.661278287211914</c:v>
                </c:pt>
                <c:pt idx="244">
                  <c:v>47.786094240190607</c:v>
                </c:pt>
                <c:pt idx="245">
                  <c:v>47.98669923732308</c:v>
                </c:pt>
                <c:pt idx="246">
                  <c:v>48.132065814867246</c:v>
                </c:pt>
                <c:pt idx="247">
                  <c:v>48.408257886983165</c:v>
                </c:pt>
                <c:pt idx="248">
                  <c:v>48.635260478069419</c:v>
                </c:pt>
                <c:pt idx="249">
                  <c:v>48.870297118928015</c:v>
                </c:pt>
                <c:pt idx="250">
                  <c:v>49.107299166061104</c:v>
                </c:pt>
                <c:pt idx="251">
                  <c:v>49.409012026900726</c:v>
                </c:pt>
                <c:pt idx="252">
                  <c:v>49.72087706352233</c:v>
                </c:pt>
                <c:pt idx="253">
                  <c:v>50.045229104615473</c:v>
                </c:pt>
                <c:pt idx="254">
                  <c:v>50.386644267205739</c:v>
                </c:pt>
                <c:pt idx="255">
                  <c:v>50.746925411188471</c:v>
                </c:pt>
                <c:pt idx="256">
                  <c:v>51.142554414005801</c:v>
                </c:pt>
                <c:pt idx="257">
                  <c:v>51.458754188604253</c:v>
                </c:pt>
                <c:pt idx="258">
                  <c:v>51.842083358046771</c:v>
                </c:pt>
                <c:pt idx="259">
                  <c:v>52.197926319578286</c:v>
                </c:pt>
                <c:pt idx="260">
                  <c:v>52.627652007981062</c:v>
                </c:pt>
                <c:pt idx="261">
                  <c:v>53.025000131158578</c:v>
                </c:pt>
                <c:pt idx="262">
                  <c:v>53.407895830677248</c:v>
                </c:pt>
                <c:pt idx="263">
                  <c:v>53.745237326365768</c:v>
                </c:pt>
                <c:pt idx="264">
                  <c:v>54.106671118901694</c:v>
                </c:pt>
                <c:pt idx="265">
                  <c:v>54.518550485494828</c:v>
                </c:pt>
                <c:pt idx="266">
                  <c:v>54.895633679899568</c:v>
                </c:pt>
                <c:pt idx="267">
                  <c:v>55.216291341888436</c:v>
                </c:pt>
                <c:pt idx="268">
                  <c:v>55.586502987543632</c:v>
                </c:pt>
                <c:pt idx="269">
                  <c:v>55.949439171934223</c:v>
                </c:pt>
                <c:pt idx="270">
                  <c:v>56.364293739002299</c:v>
                </c:pt>
                <c:pt idx="271">
                  <c:v>56.717998882497774</c:v>
                </c:pt>
                <c:pt idx="272">
                  <c:v>57.04776443596819</c:v>
                </c:pt>
                <c:pt idx="273">
                  <c:v>57.359269876818722</c:v>
                </c:pt>
                <c:pt idx="274">
                  <c:v>57.723417811667275</c:v>
                </c:pt>
                <c:pt idx="275">
                  <c:v>58.064217240102558</c:v>
                </c:pt>
                <c:pt idx="276">
                  <c:v>58.419961689850908</c:v>
                </c:pt>
                <c:pt idx="277">
                  <c:v>58.741767067701765</c:v>
                </c:pt>
                <c:pt idx="278">
                  <c:v>59.070872544447617</c:v>
                </c:pt>
                <c:pt idx="279">
                  <c:v>59.388067340998518</c:v>
                </c:pt>
                <c:pt idx="280">
                  <c:v>59.764224480737987</c:v>
                </c:pt>
                <c:pt idx="281">
                  <c:v>60.094443209071443</c:v>
                </c:pt>
                <c:pt idx="282">
                  <c:v>60.398293887947105</c:v>
                </c:pt>
                <c:pt idx="283">
                  <c:v>60.760195640506858</c:v>
                </c:pt>
                <c:pt idx="284">
                  <c:v>61.088089366794748</c:v>
                </c:pt>
                <c:pt idx="285">
                  <c:v>61.415411688584427</c:v>
                </c:pt>
                <c:pt idx="286">
                  <c:v>61.747029351385379</c:v>
                </c:pt>
                <c:pt idx="287">
                  <c:v>62.084326504504311</c:v>
                </c:pt>
                <c:pt idx="288">
                  <c:v>62.462409653552697</c:v>
                </c:pt>
                <c:pt idx="289">
                  <c:v>62.810031381302352</c:v>
                </c:pt>
                <c:pt idx="290">
                  <c:v>63.130038831949044</c:v>
                </c:pt>
                <c:pt idx="291">
                  <c:v>63.496211287889679</c:v>
                </c:pt>
                <c:pt idx="292">
                  <c:v>63.799446232610357</c:v>
                </c:pt>
                <c:pt idx="293">
                  <c:v>64.172564137278926</c:v>
                </c:pt>
                <c:pt idx="294">
                  <c:v>64.57524202038573</c:v>
                </c:pt>
                <c:pt idx="295">
                  <c:v>64.911199353854741</c:v>
                </c:pt>
                <c:pt idx="296">
                  <c:v>65.195661909187706</c:v>
                </c:pt>
                <c:pt idx="297">
                  <c:v>65.518624868282956</c:v>
                </c:pt>
                <c:pt idx="298">
                  <c:v>65.847119543565029</c:v>
                </c:pt>
                <c:pt idx="299">
                  <c:v>66.161117465531461</c:v>
                </c:pt>
                <c:pt idx="300">
                  <c:v>66.444860842235087</c:v>
                </c:pt>
                <c:pt idx="301">
                  <c:v>66.713496664159308</c:v>
                </c:pt>
                <c:pt idx="302">
                  <c:v>66.937652123962579</c:v>
                </c:pt>
                <c:pt idx="303">
                  <c:v>67.201795568396392</c:v>
                </c:pt>
                <c:pt idx="304">
                  <c:v>67.430985239866672</c:v>
                </c:pt>
                <c:pt idx="305">
                  <c:v>67.67545486496509</c:v>
                </c:pt>
                <c:pt idx="306">
                  <c:v>67.884217061283465</c:v>
                </c:pt>
                <c:pt idx="307">
                  <c:v>68.016288783500372</c:v>
                </c:pt>
                <c:pt idx="308">
                  <c:v>68.238306412354802</c:v>
                </c:pt>
                <c:pt idx="309">
                  <c:v>68.402021761832415</c:v>
                </c:pt>
                <c:pt idx="310">
                  <c:v>68.576672487404551</c:v>
                </c:pt>
                <c:pt idx="311">
                  <c:v>68.727014161798138</c:v>
                </c:pt>
                <c:pt idx="312">
                  <c:v>68.869331651801801</c:v>
                </c:pt>
                <c:pt idx="313">
                  <c:v>69.024963689159108</c:v>
                </c:pt>
                <c:pt idx="314">
                  <c:v>69.150484035606354</c:v>
                </c:pt>
                <c:pt idx="315">
                  <c:v>69.275019225483533</c:v>
                </c:pt>
                <c:pt idx="316">
                  <c:v>69.421942377008762</c:v>
                </c:pt>
                <c:pt idx="317">
                  <c:v>69.535842658832138</c:v>
                </c:pt>
                <c:pt idx="318">
                  <c:v>69.63378321827642</c:v>
                </c:pt>
                <c:pt idx="319">
                  <c:v>69.706134008797022</c:v>
                </c:pt>
                <c:pt idx="320">
                  <c:v>69.795444489253185</c:v>
                </c:pt>
                <c:pt idx="321">
                  <c:v>69.881316716076157</c:v>
                </c:pt>
                <c:pt idx="322">
                  <c:v>69.963686680495584</c:v>
                </c:pt>
                <c:pt idx="323">
                  <c:v>70.047623058452857</c:v>
                </c:pt>
                <c:pt idx="324">
                  <c:v>70.113639214622111</c:v>
                </c:pt>
                <c:pt idx="325">
                  <c:v>70.195491969582534</c:v>
                </c:pt>
                <c:pt idx="326">
                  <c:v>70.280679507876158</c:v>
                </c:pt>
                <c:pt idx="327">
                  <c:v>70.35832066136048</c:v>
                </c:pt>
                <c:pt idx="328">
                  <c:v>70.407455960263746</c:v>
                </c:pt>
                <c:pt idx="329">
                  <c:v>70.489224962776191</c:v>
                </c:pt>
                <c:pt idx="330">
                  <c:v>70.542808296600299</c:v>
                </c:pt>
                <c:pt idx="331">
                  <c:v>70.596278333480427</c:v>
                </c:pt>
                <c:pt idx="332">
                  <c:v>70.640059234824022</c:v>
                </c:pt>
                <c:pt idx="333">
                  <c:v>70.689071371400942</c:v>
                </c:pt>
                <c:pt idx="334">
                  <c:v>70.724517754931497</c:v>
                </c:pt>
                <c:pt idx="335">
                  <c:v>70.746915556136301</c:v>
                </c:pt>
                <c:pt idx="336">
                  <c:v>70.760648814078621</c:v>
                </c:pt>
                <c:pt idx="337">
                  <c:v>70.740305078461873</c:v>
                </c:pt>
                <c:pt idx="338">
                  <c:v>70.730133210653491</c:v>
                </c:pt>
                <c:pt idx="339">
                  <c:v>70.67360422085045</c:v>
                </c:pt>
                <c:pt idx="340">
                  <c:v>70.686214387648349</c:v>
                </c:pt>
                <c:pt idx="341">
                  <c:v>70.641034551837265</c:v>
                </c:pt>
                <c:pt idx="342">
                  <c:v>70.582894805926799</c:v>
                </c:pt>
                <c:pt idx="343">
                  <c:v>70.469477256375242</c:v>
                </c:pt>
                <c:pt idx="344">
                  <c:v>70.36930529980296</c:v>
                </c:pt>
                <c:pt idx="345">
                  <c:v>70.255035569738908</c:v>
                </c:pt>
                <c:pt idx="346">
                  <c:v>70.083896971952726</c:v>
                </c:pt>
                <c:pt idx="347">
                  <c:v>69.932845971399388</c:v>
                </c:pt>
                <c:pt idx="348">
                  <c:v>69.775416006837915</c:v>
                </c:pt>
                <c:pt idx="349">
                  <c:v>69.591992347924915</c:v>
                </c:pt>
                <c:pt idx="350">
                  <c:v>69.380151506657256</c:v>
                </c:pt>
                <c:pt idx="351">
                  <c:v>69.150750039372653</c:v>
                </c:pt>
                <c:pt idx="352">
                  <c:v>68.920550573701945</c:v>
                </c:pt>
                <c:pt idx="353">
                  <c:v>68.67799217275163</c:v>
                </c:pt>
                <c:pt idx="354">
                  <c:v>68.40623336330853</c:v>
                </c:pt>
                <c:pt idx="355">
                  <c:v>68.190648880588597</c:v>
                </c:pt>
                <c:pt idx="356">
                  <c:v>67.939549059963724</c:v>
                </c:pt>
                <c:pt idx="357">
                  <c:v>67.687045372180165</c:v>
                </c:pt>
                <c:pt idx="358">
                  <c:v>67.37952001913942</c:v>
                </c:pt>
                <c:pt idx="359">
                  <c:v>67.119208875471443</c:v>
                </c:pt>
                <c:pt idx="360">
                  <c:v>66.867862756019463</c:v>
                </c:pt>
                <c:pt idx="361">
                  <c:v>66.637722405166329</c:v>
                </c:pt>
                <c:pt idx="362">
                  <c:v>66.373081443299881</c:v>
                </c:pt>
                <c:pt idx="363">
                  <c:v>66.081752258995749</c:v>
                </c:pt>
                <c:pt idx="364">
                  <c:v>65.785778003291696</c:v>
                </c:pt>
                <c:pt idx="365">
                  <c:v>65.513344357788839</c:v>
                </c:pt>
                <c:pt idx="366">
                  <c:v>65.265569480940385</c:v>
                </c:pt>
                <c:pt idx="367">
                  <c:v>64.9794863299432</c:v>
                </c:pt>
                <c:pt idx="368">
                  <c:v>64.684374094308424</c:v>
                </c:pt>
                <c:pt idx="369">
                  <c:v>64.377587611923417</c:v>
                </c:pt>
                <c:pt idx="370">
                  <c:v>64.06655505087511</c:v>
                </c:pt>
                <c:pt idx="371">
                  <c:v>63.716219180812836</c:v>
                </c:pt>
                <c:pt idx="372">
                  <c:v>63.362755403453264</c:v>
                </c:pt>
                <c:pt idx="373">
                  <c:v>62.988859218250589</c:v>
                </c:pt>
                <c:pt idx="374">
                  <c:v>62.628085489526427</c:v>
                </c:pt>
                <c:pt idx="375">
                  <c:v>62.22246195044066</c:v>
                </c:pt>
                <c:pt idx="376">
                  <c:v>61.819370289436385</c:v>
                </c:pt>
                <c:pt idx="377">
                  <c:v>61.370921461081096</c:v>
                </c:pt>
                <c:pt idx="378">
                  <c:v>60.882262973985732</c:v>
                </c:pt>
                <c:pt idx="379">
                  <c:v>60.41599244853839</c:v>
                </c:pt>
                <c:pt idx="380">
                  <c:v>59.916546359479682</c:v>
                </c:pt>
                <c:pt idx="381">
                  <c:v>59.444896798842251</c:v>
                </c:pt>
                <c:pt idx="382">
                  <c:v>58.985172716473379</c:v>
                </c:pt>
                <c:pt idx="383">
                  <c:v>58.49434685393318</c:v>
                </c:pt>
                <c:pt idx="384">
                  <c:v>58.039464879443386</c:v>
                </c:pt>
                <c:pt idx="385">
                  <c:v>57.612995167529846</c:v>
                </c:pt>
                <c:pt idx="386">
                  <c:v>57.165349257339066</c:v>
                </c:pt>
                <c:pt idx="387">
                  <c:v>56.736125993234516</c:v>
                </c:pt>
                <c:pt idx="388">
                  <c:v>56.33357617931965</c:v>
                </c:pt>
                <c:pt idx="389">
                  <c:v>55.892195936193026</c:v>
                </c:pt>
                <c:pt idx="390">
                  <c:v>55.475405507346444</c:v>
                </c:pt>
                <c:pt idx="391">
                  <c:v>54.981451737508976</c:v>
                </c:pt>
                <c:pt idx="392">
                  <c:v>54.404985148899321</c:v>
                </c:pt>
                <c:pt idx="393">
                  <c:v>53.85896028956202</c:v>
                </c:pt>
                <c:pt idx="394">
                  <c:v>53.327570092289093</c:v>
                </c:pt>
                <c:pt idx="395">
                  <c:v>52.721282454166072</c:v>
                </c:pt>
                <c:pt idx="396">
                  <c:v>52.047121604939257</c:v>
                </c:pt>
                <c:pt idx="397">
                  <c:v>51.282635561277452</c:v>
                </c:pt>
                <c:pt idx="398">
                  <c:v>50.514144805088264</c:v>
                </c:pt>
                <c:pt idx="399">
                  <c:v>49.750363154895005</c:v>
                </c:pt>
                <c:pt idx="400">
                  <c:v>48.979719808421798</c:v>
                </c:pt>
                <c:pt idx="401">
                  <c:v>48.052740031122731</c:v>
                </c:pt>
                <c:pt idx="402">
                  <c:v>47.144926703256829</c:v>
                </c:pt>
                <c:pt idx="403">
                  <c:v>46.198204139335196</c:v>
                </c:pt>
                <c:pt idx="404">
                  <c:v>45.268919064929754</c:v>
                </c:pt>
                <c:pt idx="405">
                  <c:v>44.345003147419192</c:v>
                </c:pt>
                <c:pt idx="406">
                  <c:v>43.419865639893864</c:v>
                </c:pt>
                <c:pt idx="407">
                  <c:v>42.293916233374539</c:v>
                </c:pt>
                <c:pt idx="408">
                  <c:v>41.333815087503289</c:v>
                </c:pt>
                <c:pt idx="409">
                  <c:v>40.5684177614242</c:v>
                </c:pt>
                <c:pt idx="410">
                  <c:v>39.541541857963153</c:v>
                </c:pt>
                <c:pt idx="411">
                  <c:v>38.435606161611091</c:v>
                </c:pt>
                <c:pt idx="412">
                  <c:v>37.319336051071517</c:v>
                </c:pt>
                <c:pt idx="413">
                  <c:v>36.351316605804683</c:v>
                </c:pt>
                <c:pt idx="414">
                  <c:v>35.316056922182625</c:v>
                </c:pt>
                <c:pt idx="415">
                  <c:v>34.212153145959441</c:v>
                </c:pt>
                <c:pt idx="416">
                  <c:v>32.998814348514479</c:v>
                </c:pt>
                <c:pt idx="417">
                  <c:v>31.839361832192704</c:v>
                </c:pt>
                <c:pt idx="418">
                  <c:v>30.493540000978978</c:v>
                </c:pt>
                <c:pt idx="419">
                  <c:v>29.360462907326198</c:v>
                </c:pt>
                <c:pt idx="420">
                  <c:v>28.163083858085947</c:v>
                </c:pt>
                <c:pt idx="421">
                  <c:v>26.792531824585041</c:v>
                </c:pt>
                <c:pt idx="422">
                  <c:v>25.382873531462081</c:v>
                </c:pt>
                <c:pt idx="423">
                  <c:v>24.265288213077369</c:v>
                </c:pt>
                <c:pt idx="424">
                  <c:v>23.233737693720393</c:v>
                </c:pt>
                <c:pt idx="425">
                  <c:v>22.106714471317453</c:v>
                </c:pt>
                <c:pt idx="426">
                  <c:v>21.001268893361214</c:v>
                </c:pt>
                <c:pt idx="427">
                  <c:v>19.865582341499369</c:v>
                </c:pt>
                <c:pt idx="428">
                  <c:v>18.898940899044444</c:v>
                </c:pt>
                <c:pt idx="429">
                  <c:v>18.123807641426431</c:v>
                </c:pt>
                <c:pt idx="430">
                  <c:v>17.290564195306736</c:v>
                </c:pt>
                <c:pt idx="431">
                  <c:v>16.473016972883851</c:v>
                </c:pt>
                <c:pt idx="432">
                  <c:v>15.531923410215814</c:v>
                </c:pt>
                <c:pt idx="433">
                  <c:v>14.7929754067841</c:v>
                </c:pt>
                <c:pt idx="434">
                  <c:v>14.153411226920948</c:v>
                </c:pt>
                <c:pt idx="435">
                  <c:v>13.43574901273564</c:v>
                </c:pt>
                <c:pt idx="436">
                  <c:v>12.682666300027046</c:v>
                </c:pt>
                <c:pt idx="437">
                  <c:v>11.803889594645591</c:v>
                </c:pt>
                <c:pt idx="438">
                  <c:v>11.159844126808277</c:v>
                </c:pt>
                <c:pt idx="439">
                  <c:v>10.534758232368201</c:v>
                </c:pt>
                <c:pt idx="440">
                  <c:v>9.888215978286059</c:v>
                </c:pt>
                <c:pt idx="441">
                  <c:v>9.1228765299779138</c:v>
                </c:pt>
                <c:pt idx="442">
                  <c:v>8.3833792920415142</c:v>
                </c:pt>
                <c:pt idx="443">
                  <c:v>7.7723222012234787</c:v>
                </c:pt>
                <c:pt idx="444">
                  <c:v>7.1587246052794669</c:v>
                </c:pt>
                <c:pt idx="445">
                  <c:v>6.617898349228029</c:v>
                </c:pt>
                <c:pt idx="446">
                  <c:v>5.9770411340958187</c:v>
                </c:pt>
                <c:pt idx="447">
                  <c:v>5.3823957241337705</c:v>
                </c:pt>
                <c:pt idx="448">
                  <c:v>4.8325613305957029</c:v>
                </c:pt>
                <c:pt idx="449">
                  <c:v>4.3388255263103934</c:v>
                </c:pt>
                <c:pt idx="450">
                  <c:v>3.9052348909902377</c:v>
                </c:pt>
                <c:pt idx="451">
                  <c:v>3.427372311373889</c:v>
                </c:pt>
                <c:pt idx="452">
                  <c:v>2.9206544450736081</c:v>
                </c:pt>
                <c:pt idx="453">
                  <c:v>2.4732911509717233</c:v>
                </c:pt>
                <c:pt idx="454">
                  <c:v>2.1155859125676502</c:v>
                </c:pt>
                <c:pt idx="455">
                  <c:v>1.7754396137682853</c:v>
                </c:pt>
                <c:pt idx="456">
                  <c:v>1.4666206043526002</c:v>
                </c:pt>
                <c:pt idx="457">
                  <c:v>1.1263776353942057</c:v>
                </c:pt>
                <c:pt idx="458">
                  <c:v>0.86053299667149441</c:v>
                </c:pt>
                <c:pt idx="459">
                  <c:v>0.68280685602977986</c:v>
                </c:pt>
                <c:pt idx="460">
                  <c:v>0.53642193600880106</c:v>
                </c:pt>
                <c:pt idx="461">
                  <c:v>0.41927771023450749</c:v>
                </c:pt>
                <c:pt idx="462">
                  <c:v>0.29782937462187459</c:v>
                </c:pt>
                <c:pt idx="463">
                  <c:v>0.22167425027414053</c:v>
                </c:pt>
                <c:pt idx="464">
                  <c:v>0.16339755335760864</c:v>
                </c:pt>
                <c:pt idx="465">
                  <c:v>0.11379502706426331</c:v>
                </c:pt>
                <c:pt idx="466">
                  <c:v>7.0482817784290913E-2</c:v>
                </c:pt>
                <c:pt idx="467">
                  <c:v>5.2861005748895219E-2</c:v>
                </c:pt>
                <c:pt idx="468">
                  <c:v>3.3158522544944738E-2</c:v>
                </c:pt>
                <c:pt idx="469">
                  <c:v>1.7061740227363911E-2</c:v>
                </c:pt>
                <c:pt idx="470">
                  <c:v>2.3234772667889002E-2</c:v>
                </c:pt>
                <c:pt idx="471">
                  <c:v>3.0773124912395741E-2</c:v>
                </c:pt>
                <c:pt idx="472">
                  <c:v>2.367360810721713E-2</c:v>
                </c:pt>
                <c:pt idx="473">
                  <c:v>1.3290639942332623E-2</c:v>
                </c:pt>
                <c:pt idx="474">
                  <c:v>2.3815601330881973E-2</c:v>
                </c:pt>
                <c:pt idx="475">
                  <c:v>1.7567514713889544E-2</c:v>
                </c:pt>
                <c:pt idx="476">
                  <c:v>2.9237197252705713E-2</c:v>
                </c:pt>
                <c:pt idx="477">
                  <c:v>1.7872359033047597E-2</c:v>
                </c:pt>
                <c:pt idx="478">
                  <c:v>1.1685428157862849E-2</c:v>
                </c:pt>
                <c:pt idx="479">
                  <c:v>2.2337362321200854E-2</c:v>
                </c:pt>
                <c:pt idx="480">
                  <c:v>1.9983678419526526E-2</c:v>
                </c:pt>
                <c:pt idx="481">
                  <c:v>1.4042672955110714E-2</c:v>
                </c:pt>
                <c:pt idx="482">
                  <c:v>2.169315189487258E-2</c:v>
                </c:pt>
                <c:pt idx="483">
                  <c:v>2.737784751916748E-2</c:v>
                </c:pt>
                <c:pt idx="484">
                  <c:v>2.6307166761111066E-2</c:v>
                </c:pt>
                <c:pt idx="485">
                  <c:v>1.6472480135962468E-2</c:v>
                </c:pt>
                <c:pt idx="486">
                  <c:v>1.7047373983760227E-2</c:v>
                </c:pt>
                <c:pt idx="487">
                  <c:v>2.2950502410036027E-2</c:v>
                </c:pt>
                <c:pt idx="488">
                  <c:v>1.8159679075732509E-2</c:v>
                </c:pt>
                <c:pt idx="489">
                  <c:v>1.4999898148320033E-2</c:v>
                </c:pt>
                <c:pt idx="490">
                  <c:v>1.4583773774826355E-2</c:v>
                </c:pt>
                <c:pt idx="491">
                  <c:v>1.2731369052271985E-2</c:v>
                </c:pt>
                <c:pt idx="492">
                  <c:v>1.7294670350823823E-2</c:v>
                </c:pt>
                <c:pt idx="493">
                  <c:v>2.385641993164201E-2</c:v>
                </c:pt>
                <c:pt idx="494">
                  <c:v>2.3849820068292615E-2</c:v>
                </c:pt>
                <c:pt idx="495">
                  <c:v>4.3698509801874197E-3</c:v>
                </c:pt>
                <c:pt idx="496">
                  <c:v>1.7100219776947419E-2</c:v>
                </c:pt>
                <c:pt idx="497">
                  <c:v>2.2574815412584291E-2</c:v>
                </c:pt>
                <c:pt idx="498">
                  <c:v>8.9898623138047248E-3</c:v>
                </c:pt>
                <c:pt idx="499">
                  <c:v>1.6663277212672654E-2</c:v>
                </c:pt>
                <c:pt idx="500">
                  <c:v>1.2802815435152258E-2</c:v>
                </c:pt>
                <c:pt idx="501">
                  <c:v>1.6915358716323239E-2</c:v>
                </c:pt>
                <c:pt idx="502">
                  <c:v>1.3554469631450235E-2</c:v>
                </c:pt>
                <c:pt idx="503">
                  <c:v>1.4457213495693698E-2</c:v>
                </c:pt>
                <c:pt idx="504">
                  <c:v>1.4216331796541812E-2</c:v>
                </c:pt>
                <c:pt idx="505">
                  <c:v>1.6459589477231952E-2</c:v>
                </c:pt>
                <c:pt idx="506">
                  <c:v>1.2531617423629996E-2</c:v>
                </c:pt>
                <c:pt idx="507">
                  <c:v>1.6707008515935352E-2</c:v>
                </c:pt>
                <c:pt idx="508">
                  <c:v>2.0000778174649129E-2</c:v>
                </c:pt>
                <c:pt idx="509">
                  <c:v>1.2922971873759523E-2</c:v>
                </c:pt>
                <c:pt idx="510">
                  <c:v>1.858643923535068E-2</c:v>
                </c:pt>
                <c:pt idx="511">
                  <c:v>1.8578282010339179E-2</c:v>
                </c:pt>
                <c:pt idx="512">
                  <c:v>1.8469429989313758E-2</c:v>
                </c:pt>
                <c:pt idx="513">
                  <c:v>1.5580541615875319E-2</c:v>
                </c:pt>
                <c:pt idx="514">
                  <c:v>1.6385176292364589E-2</c:v>
                </c:pt>
                <c:pt idx="515">
                  <c:v>1.6354944163729845E-2</c:v>
                </c:pt>
                <c:pt idx="516">
                  <c:v>1.6188466029406205E-2</c:v>
                </c:pt>
                <c:pt idx="517">
                  <c:v>1.6865379927224675E-2</c:v>
                </c:pt>
                <c:pt idx="518">
                  <c:v>1.6501322059185343E-2</c:v>
                </c:pt>
                <c:pt idx="519">
                  <c:v>1.4306585621908046E-2</c:v>
                </c:pt>
                <c:pt idx="520">
                  <c:v>1.1895982728879569E-2</c:v>
                </c:pt>
                <c:pt idx="521">
                  <c:v>1.5426997436914641E-2</c:v>
                </c:pt>
                <c:pt idx="522">
                  <c:v>1.5068617031883022E-2</c:v>
                </c:pt>
                <c:pt idx="523">
                  <c:v>1.6396270263520148E-2</c:v>
                </c:pt>
                <c:pt idx="524">
                  <c:v>5.8633434554614507E-3</c:v>
                </c:pt>
                <c:pt idx="525">
                  <c:v>1.6134106171189357E-2</c:v>
                </c:pt>
                <c:pt idx="526">
                  <c:v>1.3591004577286795E-2</c:v>
                </c:pt>
                <c:pt idx="527">
                  <c:v>1.031501052599307E-2</c:v>
                </c:pt>
                <c:pt idx="528">
                  <c:v>1.097419691142198E-2</c:v>
                </c:pt>
                <c:pt idx="529">
                  <c:v>1.0530490941841473E-2</c:v>
                </c:pt>
                <c:pt idx="530">
                  <c:v>1.5403871456855964E-2</c:v>
                </c:pt>
                <c:pt idx="531">
                  <c:v>9.0433472856341849E-3</c:v>
                </c:pt>
                <c:pt idx="532">
                  <c:v>2.0141068509348652E-2</c:v>
                </c:pt>
                <c:pt idx="533">
                  <c:v>1.452286817082247E-2</c:v>
                </c:pt>
                <c:pt idx="534">
                  <c:v>5.76630336912606E-3</c:v>
                </c:pt>
                <c:pt idx="535">
                  <c:v>1.5547491797151146E-2</c:v>
                </c:pt>
                <c:pt idx="536">
                  <c:v>1.4920800830820048E-2</c:v>
                </c:pt>
                <c:pt idx="537">
                  <c:v>1.5306219253242045E-2</c:v>
                </c:pt>
                <c:pt idx="538">
                  <c:v>1.5281344698716826E-2</c:v>
                </c:pt>
                <c:pt idx="539">
                  <c:v>1.7219966124262822E-2</c:v>
                </c:pt>
                <c:pt idx="540">
                  <c:v>1.6354418625512127E-2</c:v>
                </c:pt>
                <c:pt idx="541">
                  <c:v>1.2102715441715206E-2</c:v>
                </c:pt>
                <c:pt idx="542">
                  <c:v>1.3597741535878274E-2</c:v>
                </c:pt>
                <c:pt idx="543">
                  <c:v>1.0427399378290136E-2</c:v>
                </c:pt>
                <c:pt idx="544">
                  <c:v>1.1025526224885132E-2</c:v>
                </c:pt>
                <c:pt idx="545">
                  <c:v>1.1739563134429611E-2</c:v>
                </c:pt>
                <c:pt idx="546">
                  <c:v>2.0482693104710067E-2</c:v>
                </c:pt>
                <c:pt idx="547">
                  <c:v>1.3120271399624298E-2</c:v>
                </c:pt>
                <c:pt idx="548">
                  <c:v>1.4335506907225471E-2</c:v>
                </c:pt>
                <c:pt idx="549">
                  <c:v>1.1918740705640363E-2</c:v>
                </c:pt>
                <c:pt idx="550">
                  <c:v>2.068981665326395E-2</c:v>
                </c:pt>
                <c:pt idx="551">
                  <c:v>1.7182529231966417E-2</c:v>
                </c:pt>
                <c:pt idx="552">
                  <c:v>1.2440064794845071E-2</c:v>
                </c:pt>
                <c:pt idx="553">
                  <c:v>1.1008496227313326E-2</c:v>
                </c:pt>
                <c:pt idx="554">
                  <c:v>1.1246841648991328E-2</c:v>
                </c:pt>
                <c:pt idx="555">
                  <c:v>1.2313864097279402E-2</c:v>
                </c:pt>
                <c:pt idx="556">
                  <c:v>2.052430301502365E-2</c:v>
                </c:pt>
                <c:pt idx="557">
                  <c:v>1.5823895858773449E-2</c:v>
                </c:pt>
                <c:pt idx="558">
                  <c:v>1.1473741940968955E-2</c:v>
                </c:pt>
                <c:pt idx="559">
                  <c:v>1.3670517984076185E-2</c:v>
                </c:pt>
                <c:pt idx="560">
                  <c:v>2.2208054106947001E-2</c:v>
                </c:pt>
                <c:pt idx="561">
                  <c:v>1.2333324548020918E-2</c:v>
                </c:pt>
                <c:pt idx="562">
                  <c:v>9.5646948257825833E-3</c:v>
                </c:pt>
                <c:pt idx="563">
                  <c:v>1.6045948481327236E-2</c:v>
                </c:pt>
                <c:pt idx="564">
                  <c:v>2.1676671476577328E-2</c:v>
                </c:pt>
                <c:pt idx="565">
                  <c:v>9.405831550286306E-3</c:v>
                </c:pt>
                <c:pt idx="566">
                  <c:v>8.0710649531068532E-3</c:v>
                </c:pt>
                <c:pt idx="567">
                  <c:v>1.2953559969667362E-2</c:v>
                </c:pt>
                <c:pt idx="568">
                  <c:v>1.4862304032960925E-2</c:v>
                </c:pt>
                <c:pt idx="569">
                  <c:v>1.2713018600382701E-2</c:v>
                </c:pt>
                <c:pt idx="570">
                  <c:v>8.7869821244775624E-3</c:v>
                </c:pt>
                <c:pt idx="571">
                  <c:v>1.1971024882234931E-2</c:v>
                </c:pt>
                <c:pt idx="572">
                  <c:v>2.4250528335550768E-2</c:v>
                </c:pt>
                <c:pt idx="573">
                  <c:v>2.3143473783454088E-2</c:v>
                </c:pt>
                <c:pt idx="574">
                  <c:v>1.7687199725385044E-2</c:v>
                </c:pt>
                <c:pt idx="575">
                  <c:v>1.4866823398212084E-2</c:v>
                </c:pt>
                <c:pt idx="576">
                  <c:v>1.854812323934504E-2</c:v>
                </c:pt>
                <c:pt idx="577">
                  <c:v>1.5791058907626342E-2</c:v>
                </c:pt>
                <c:pt idx="578">
                  <c:v>1.7554268087885933E-2</c:v>
                </c:pt>
                <c:pt idx="579">
                  <c:v>2.3812664584737915E-2</c:v>
                </c:pt>
                <c:pt idx="580">
                  <c:v>2.4942029750785525E-2</c:v>
                </c:pt>
                <c:pt idx="581">
                  <c:v>1.9213730298430886E-2</c:v>
                </c:pt>
                <c:pt idx="582">
                  <c:v>1.8212694439864317E-2</c:v>
                </c:pt>
                <c:pt idx="583">
                  <c:v>1.8836399346052156E-2</c:v>
                </c:pt>
                <c:pt idx="584">
                  <c:v>2.3760209636307938E-2</c:v>
                </c:pt>
                <c:pt idx="585">
                  <c:v>2.1747728223338866E-2</c:v>
                </c:pt>
                <c:pt idx="586">
                  <c:v>2.0556520629343409E-2</c:v>
                </c:pt>
                <c:pt idx="587">
                  <c:v>1.8375084935632079E-2</c:v>
                </c:pt>
                <c:pt idx="588">
                  <c:v>1.209415775061609E-2</c:v>
                </c:pt>
                <c:pt idx="589">
                  <c:v>2.2502195286793907E-2</c:v>
                </c:pt>
                <c:pt idx="590">
                  <c:v>1.8635143272419635E-2</c:v>
                </c:pt>
                <c:pt idx="591">
                  <c:v>1.4739838597728884E-2</c:v>
                </c:pt>
                <c:pt idx="592">
                  <c:v>2.1419789198933881E-2</c:v>
                </c:pt>
                <c:pt idx="593">
                  <c:v>2.7971700333460681E-2</c:v>
                </c:pt>
                <c:pt idx="594">
                  <c:v>2.8530675379555812E-2</c:v>
                </c:pt>
                <c:pt idx="595">
                  <c:v>2.1033985949121422E-2</c:v>
                </c:pt>
                <c:pt idx="596">
                  <c:v>2.3397125884391069E-2</c:v>
                </c:pt>
                <c:pt idx="597">
                  <c:v>1.7993317595681919E-2</c:v>
                </c:pt>
                <c:pt idx="598">
                  <c:v>2.7839508289734333E-2</c:v>
                </c:pt>
                <c:pt idx="599">
                  <c:v>1.8068880472070312E-2</c:v>
                </c:pt>
                <c:pt idx="600">
                  <c:v>2.6961488636236913E-2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A5E-4D82-9A8D-BABBBECAADF6}"/>
            </c:ext>
          </c:extLst>
        </c:ser>
        <c:ser>
          <c:idx val="5"/>
          <c:order val="5"/>
          <c:tx>
            <c:v>Kumho GP125 - 2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'OR5-22_Air_Measurements'!$AL$3:$AL$603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'OR5-22_Air_Measurements'!$AM$3:$AM$603</c:f>
              <c:numCache>
                <c:formatCode>General</c:formatCode>
                <c:ptCount val="601"/>
                <c:pt idx="0">
                  <c:v>100</c:v>
                </c:pt>
                <c:pt idx="1">
                  <c:v>99.842589008548529</c:v>
                </c:pt>
                <c:pt idx="2">
                  <c:v>100.09586595405241</c:v>
                </c:pt>
                <c:pt idx="3">
                  <c:v>99.949652134932208</c:v>
                </c:pt>
                <c:pt idx="4">
                  <c:v>100.06568483070541</c:v>
                </c:pt>
                <c:pt idx="5">
                  <c:v>99.974678212168314</c:v>
                </c:pt>
                <c:pt idx="6">
                  <c:v>99.890314998493267</c:v>
                </c:pt>
                <c:pt idx="7">
                  <c:v>100.05051541588759</c:v>
                </c:pt>
                <c:pt idx="8">
                  <c:v>99.989768780301489</c:v>
                </c:pt>
                <c:pt idx="9">
                  <c:v>99.981834152778902</c:v>
                </c:pt>
                <c:pt idx="10">
                  <c:v>99.900526503290806</c:v>
                </c:pt>
                <c:pt idx="11">
                  <c:v>99.966566176375451</c:v>
                </c:pt>
                <c:pt idx="12">
                  <c:v>99.909742483104054</c:v>
                </c:pt>
                <c:pt idx="13">
                  <c:v>100.01409503022957</c:v>
                </c:pt>
                <c:pt idx="14">
                  <c:v>99.841534338861294</c:v>
                </c:pt>
                <c:pt idx="15">
                  <c:v>99.755239207001395</c:v>
                </c:pt>
                <c:pt idx="16">
                  <c:v>99.85436771878183</c:v>
                </c:pt>
                <c:pt idx="17">
                  <c:v>99.704930771735604</c:v>
                </c:pt>
                <c:pt idx="18">
                  <c:v>99.781783215340127</c:v>
                </c:pt>
                <c:pt idx="19">
                  <c:v>99.74591480815198</c:v>
                </c:pt>
                <c:pt idx="20">
                  <c:v>99.554596874210063</c:v>
                </c:pt>
                <c:pt idx="21">
                  <c:v>99.51072483734589</c:v>
                </c:pt>
                <c:pt idx="22">
                  <c:v>99.410344532706915</c:v>
                </c:pt>
                <c:pt idx="23">
                  <c:v>99.471239030050455</c:v>
                </c:pt>
                <c:pt idx="24">
                  <c:v>99.367162465700218</c:v>
                </c:pt>
                <c:pt idx="25">
                  <c:v>99.257763304419271</c:v>
                </c:pt>
                <c:pt idx="26">
                  <c:v>99.164144668209644</c:v>
                </c:pt>
                <c:pt idx="27">
                  <c:v>99.108148936183383</c:v>
                </c:pt>
                <c:pt idx="28">
                  <c:v>99.002002475179992</c:v>
                </c:pt>
                <c:pt idx="29">
                  <c:v>98.916298751591938</c:v>
                </c:pt>
                <c:pt idx="30">
                  <c:v>98.677994071895924</c:v>
                </c:pt>
                <c:pt idx="31">
                  <c:v>98.591836944343001</c:v>
                </c:pt>
                <c:pt idx="32">
                  <c:v>98.429024496356831</c:v>
                </c:pt>
                <c:pt idx="33">
                  <c:v>98.121013469135747</c:v>
                </c:pt>
                <c:pt idx="34">
                  <c:v>98.041243452731919</c:v>
                </c:pt>
                <c:pt idx="35">
                  <c:v>97.970443005717613</c:v>
                </c:pt>
                <c:pt idx="36">
                  <c:v>97.712089873706802</c:v>
                </c:pt>
                <c:pt idx="37">
                  <c:v>97.711902595066675</c:v>
                </c:pt>
                <c:pt idx="38">
                  <c:v>97.490157127353967</c:v>
                </c:pt>
                <c:pt idx="39">
                  <c:v>97.405044799118457</c:v>
                </c:pt>
                <c:pt idx="40">
                  <c:v>97.404630812036217</c:v>
                </c:pt>
                <c:pt idx="41">
                  <c:v>97.281570309589583</c:v>
                </c:pt>
                <c:pt idx="42">
                  <c:v>97.292225373820841</c:v>
                </c:pt>
                <c:pt idx="43">
                  <c:v>97.183279616504763</c:v>
                </c:pt>
                <c:pt idx="44">
                  <c:v>97.266450182024258</c:v>
                </c:pt>
                <c:pt idx="45">
                  <c:v>97.320504151334475</c:v>
                </c:pt>
                <c:pt idx="46">
                  <c:v>97.346663757861791</c:v>
                </c:pt>
                <c:pt idx="47">
                  <c:v>97.425260828091723</c:v>
                </c:pt>
                <c:pt idx="48">
                  <c:v>97.516287161529803</c:v>
                </c:pt>
                <c:pt idx="49">
                  <c:v>97.595524914364731</c:v>
                </c:pt>
                <c:pt idx="50">
                  <c:v>97.587176312679276</c:v>
                </c:pt>
                <c:pt idx="51">
                  <c:v>97.655956150292909</c:v>
                </c:pt>
                <c:pt idx="52">
                  <c:v>97.814392226160791</c:v>
                </c:pt>
                <c:pt idx="53">
                  <c:v>97.802820496549273</c:v>
                </c:pt>
                <c:pt idx="54">
                  <c:v>97.909085246958668</c:v>
                </c:pt>
                <c:pt idx="55">
                  <c:v>98.032352730027085</c:v>
                </c:pt>
                <c:pt idx="56">
                  <c:v>98.036689672343371</c:v>
                </c:pt>
                <c:pt idx="57">
                  <c:v>98.014374174365443</c:v>
                </c:pt>
                <c:pt idx="58">
                  <c:v>98.052578616450845</c:v>
                </c:pt>
                <c:pt idx="59">
                  <c:v>98.088861010721203</c:v>
                </c:pt>
                <c:pt idx="60">
                  <c:v>98.161524373766909</c:v>
                </c:pt>
                <c:pt idx="61">
                  <c:v>98.124394303350414</c:v>
                </c:pt>
                <c:pt idx="62">
                  <c:v>98.123250929528041</c:v>
                </c:pt>
                <c:pt idx="63">
                  <c:v>98.12522226459555</c:v>
                </c:pt>
                <c:pt idx="64">
                  <c:v>98.116025999683288</c:v>
                </c:pt>
                <c:pt idx="65">
                  <c:v>98.068881547640558</c:v>
                </c:pt>
                <c:pt idx="66">
                  <c:v>98.037616195174138</c:v>
                </c:pt>
                <c:pt idx="67">
                  <c:v>97.97338029341789</c:v>
                </c:pt>
                <c:pt idx="68">
                  <c:v>97.876420239876254</c:v>
                </c:pt>
                <c:pt idx="69">
                  <c:v>97.849373540320158</c:v>
                </c:pt>
                <c:pt idx="70">
                  <c:v>97.756435016517528</c:v>
                </c:pt>
                <c:pt idx="71">
                  <c:v>97.660677494420597</c:v>
                </c:pt>
                <c:pt idx="72">
                  <c:v>97.459364893753445</c:v>
                </c:pt>
                <c:pt idx="73">
                  <c:v>97.315979943297407</c:v>
                </c:pt>
                <c:pt idx="74">
                  <c:v>97.155099400576759</c:v>
                </c:pt>
                <c:pt idx="75">
                  <c:v>96.877663755964591</c:v>
                </c:pt>
                <c:pt idx="76">
                  <c:v>96.451707842605771</c:v>
                </c:pt>
                <c:pt idx="77">
                  <c:v>95.914105437203887</c:v>
                </c:pt>
                <c:pt idx="78">
                  <c:v>95.433573148416457</c:v>
                </c:pt>
                <c:pt idx="79">
                  <c:v>94.63838644046524</c:v>
                </c:pt>
                <c:pt idx="80">
                  <c:v>93.986229840590823</c:v>
                </c:pt>
                <c:pt idx="81">
                  <c:v>93.121326914744657</c:v>
                </c:pt>
                <c:pt idx="82">
                  <c:v>92.48988902214154</c:v>
                </c:pt>
                <c:pt idx="83">
                  <c:v>92.015960708414184</c:v>
                </c:pt>
                <c:pt idx="84">
                  <c:v>91.744389781752091</c:v>
                </c:pt>
                <c:pt idx="85">
                  <c:v>91.669390383809116</c:v>
                </c:pt>
                <c:pt idx="86">
                  <c:v>91.8370917396621</c:v>
                </c:pt>
                <c:pt idx="87">
                  <c:v>92.202015177209049</c:v>
                </c:pt>
                <c:pt idx="88">
                  <c:v>92.547254836432288</c:v>
                </c:pt>
                <c:pt idx="89">
                  <c:v>93.119355579677134</c:v>
                </c:pt>
                <c:pt idx="90">
                  <c:v>93.500512933340985</c:v>
                </c:pt>
                <c:pt idx="91">
                  <c:v>93.890669441665153</c:v>
                </c:pt>
                <c:pt idx="92">
                  <c:v>94.198867747526378</c:v>
                </c:pt>
                <c:pt idx="93">
                  <c:v>94.460680560436529</c:v>
                </c:pt>
                <c:pt idx="94">
                  <c:v>94.734735370834045</c:v>
                </c:pt>
                <c:pt idx="95">
                  <c:v>94.935624126968463</c:v>
                </c:pt>
                <c:pt idx="96">
                  <c:v>95.042874531992268</c:v>
                </c:pt>
                <c:pt idx="97">
                  <c:v>95.160661724760686</c:v>
                </c:pt>
                <c:pt idx="98">
                  <c:v>95.153476211798591</c:v>
                </c:pt>
                <c:pt idx="99">
                  <c:v>95.236765053804717</c:v>
                </c:pt>
                <c:pt idx="100">
                  <c:v>95.228455881921235</c:v>
                </c:pt>
                <c:pt idx="101">
                  <c:v>95.145482452492359</c:v>
                </c:pt>
                <c:pt idx="102">
                  <c:v>95.125976108277612</c:v>
                </c:pt>
                <c:pt idx="103">
                  <c:v>95.073735754826956</c:v>
                </c:pt>
                <c:pt idx="104">
                  <c:v>94.998194261703276</c:v>
                </c:pt>
                <c:pt idx="105">
                  <c:v>94.871959905663729</c:v>
                </c:pt>
                <c:pt idx="106">
                  <c:v>94.861117575711702</c:v>
                </c:pt>
                <c:pt idx="107">
                  <c:v>94.632354158776025</c:v>
                </c:pt>
                <c:pt idx="108">
                  <c:v>94.527942466947536</c:v>
                </c:pt>
                <c:pt idx="109">
                  <c:v>94.331252648822442</c:v>
                </c:pt>
                <c:pt idx="110">
                  <c:v>94.222868727426729</c:v>
                </c:pt>
                <c:pt idx="111">
                  <c:v>94.029126054452405</c:v>
                </c:pt>
                <c:pt idx="112">
                  <c:v>93.80409832702999</c:v>
                </c:pt>
                <c:pt idx="113">
                  <c:v>93.613539352179728</c:v>
                </c:pt>
                <c:pt idx="114">
                  <c:v>93.501114199063338</c:v>
                </c:pt>
                <c:pt idx="115">
                  <c:v>93.224269949803684</c:v>
                </c:pt>
                <c:pt idx="116">
                  <c:v>92.891952387555492</c:v>
                </c:pt>
                <c:pt idx="117">
                  <c:v>92.711920330080005</c:v>
                </c:pt>
                <c:pt idx="118">
                  <c:v>92.480347772300533</c:v>
                </c:pt>
                <c:pt idx="119">
                  <c:v>92.195578765888115</c:v>
                </c:pt>
                <c:pt idx="120">
                  <c:v>91.863438611910198</c:v>
                </c:pt>
                <c:pt idx="121">
                  <c:v>91.704696980915543</c:v>
                </c:pt>
                <c:pt idx="122">
                  <c:v>91.307118406656016</c:v>
                </c:pt>
                <c:pt idx="123">
                  <c:v>91.038001791377823</c:v>
                </c:pt>
                <c:pt idx="124">
                  <c:v>90.642463554339287</c:v>
                </c:pt>
                <c:pt idx="125">
                  <c:v>90.332658613240298</c:v>
                </c:pt>
                <c:pt idx="126">
                  <c:v>90.009626020039491</c:v>
                </c:pt>
                <c:pt idx="127">
                  <c:v>89.602900455200853</c:v>
                </c:pt>
                <c:pt idx="128">
                  <c:v>89.264047920046067</c:v>
                </c:pt>
                <c:pt idx="129">
                  <c:v>89.015433173966883</c:v>
                </c:pt>
                <c:pt idx="130">
                  <c:v>88.626853741448343</c:v>
                </c:pt>
                <c:pt idx="131">
                  <c:v>88.213031380702077</c:v>
                </c:pt>
                <c:pt idx="132">
                  <c:v>87.672639536438027</c:v>
                </c:pt>
                <c:pt idx="133">
                  <c:v>87.309046764272921</c:v>
                </c:pt>
                <c:pt idx="134">
                  <c:v>86.946104519243988</c:v>
                </c:pt>
                <c:pt idx="135">
                  <c:v>86.557209674148169</c:v>
                </c:pt>
                <c:pt idx="136">
                  <c:v>86.031977400170774</c:v>
                </c:pt>
                <c:pt idx="137">
                  <c:v>85.500160853114977</c:v>
                </c:pt>
                <c:pt idx="138">
                  <c:v>85.013123163772477</c:v>
                </c:pt>
                <c:pt idx="139">
                  <c:v>84.491833547010799</c:v>
                </c:pt>
                <c:pt idx="140">
                  <c:v>83.9983101720142</c:v>
                </c:pt>
                <c:pt idx="141">
                  <c:v>83.505437324153789</c:v>
                </c:pt>
                <c:pt idx="142">
                  <c:v>82.89614737870879</c:v>
                </c:pt>
                <c:pt idx="143">
                  <c:v>82.345657383868286</c:v>
                </c:pt>
                <c:pt idx="144">
                  <c:v>81.72106495448341</c:v>
                </c:pt>
                <c:pt idx="145">
                  <c:v>81.152359838088657</c:v>
                </c:pt>
                <c:pt idx="146">
                  <c:v>80.52803846921347</c:v>
                </c:pt>
                <c:pt idx="147">
                  <c:v>79.807304103000916</c:v>
                </c:pt>
                <c:pt idx="148">
                  <c:v>79.257444933314915</c:v>
                </c:pt>
                <c:pt idx="149">
                  <c:v>78.63193091628419</c:v>
                </c:pt>
                <c:pt idx="150">
                  <c:v>77.968695420565112</c:v>
                </c:pt>
                <c:pt idx="151">
                  <c:v>77.335463614084091</c:v>
                </c:pt>
                <c:pt idx="152">
                  <c:v>76.639646906071505</c:v>
                </c:pt>
                <c:pt idx="153">
                  <c:v>75.922525004781335</c:v>
                </c:pt>
                <c:pt idx="154">
                  <c:v>75.244750932318283</c:v>
                </c:pt>
                <c:pt idx="155">
                  <c:v>74.600440229992614</c:v>
                </c:pt>
                <c:pt idx="156">
                  <c:v>73.887403925410041</c:v>
                </c:pt>
                <c:pt idx="157">
                  <c:v>73.252250084033321</c:v>
                </c:pt>
                <c:pt idx="158">
                  <c:v>72.571538710950648</c:v>
                </c:pt>
                <c:pt idx="159">
                  <c:v>71.825457919739833</c:v>
                </c:pt>
                <c:pt idx="160">
                  <c:v>71.064143646742636</c:v>
                </c:pt>
                <c:pt idx="161">
                  <c:v>70.320315108559527</c:v>
                </c:pt>
                <c:pt idx="162">
                  <c:v>69.732522544378483</c:v>
                </c:pt>
                <c:pt idx="163">
                  <c:v>69.020728175203942</c:v>
                </c:pt>
                <c:pt idx="164">
                  <c:v>68.306331645807361</c:v>
                </c:pt>
                <c:pt idx="165">
                  <c:v>67.544603398647268</c:v>
                </c:pt>
                <c:pt idx="166">
                  <c:v>66.800424940350496</c:v>
                </c:pt>
                <c:pt idx="167">
                  <c:v>66.101853288092826</c:v>
                </c:pt>
                <c:pt idx="168">
                  <c:v>65.383223313150523</c:v>
                </c:pt>
                <c:pt idx="169">
                  <c:v>64.665741647215512</c:v>
                </c:pt>
                <c:pt idx="170">
                  <c:v>63.923199396508018</c:v>
                </c:pt>
                <c:pt idx="171">
                  <c:v>63.259899833820377</c:v>
                </c:pt>
                <c:pt idx="172">
                  <c:v>62.589710468766235</c:v>
                </c:pt>
                <c:pt idx="173">
                  <c:v>61.87302719172488</c:v>
                </c:pt>
                <c:pt idx="174">
                  <c:v>61.193784462492353</c:v>
                </c:pt>
                <c:pt idx="175">
                  <c:v>60.457052720216851</c:v>
                </c:pt>
                <c:pt idx="176">
                  <c:v>59.923220498945298</c:v>
                </c:pt>
                <c:pt idx="177">
                  <c:v>59.258353717902537</c:v>
                </c:pt>
                <c:pt idx="178">
                  <c:v>58.630853573168871</c:v>
                </c:pt>
                <c:pt idx="179">
                  <c:v>57.970663797105551</c:v>
                </c:pt>
                <c:pt idx="180">
                  <c:v>57.308054191356078</c:v>
                </c:pt>
                <c:pt idx="181">
                  <c:v>56.701169270042492</c:v>
                </c:pt>
                <c:pt idx="182">
                  <c:v>56.220282138875838</c:v>
                </c:pt>
                <c:pt idx="183">
                  <c:v>55.63777276766217</c:v>
                </c:pt>
                <c:pt idx="184">
                  <c:v>55.057190353609791</c:v>
                </c:pt>
                <c:pt idx="185">
                  <c:v>54.358988336366778</c:v>
                </c:pt>
                <c:pt idx="186">
                  <c:v>53.826146704894569</c:v>
                </c:pt>
                <c:pt idx="187">
                  <c:v>53.238078157938254</c:v>
                </c:pt>
                <c:pt idx="188">
                  <c:v>52.658969335840261</c:v>
                </c:pt>
                <c:pt idx="189">
                  <c:v>52.136575762138854</c:v>
                </c:pt>
                <c:pt idx="190">
                  <c:v>51.653421598228412</c:v>
                </c:pt>
                <c:pt idx="191">
                  <c:v>51.23874171680486</c:v>
                </c:pt>
                <c:pt idx="192">
                  <c:v>50.816250406610948</c:v>
                </c:pt>
                <c:pt idx="193">
                  <c:v>50.373922559908941</c:v>
                </c:pt>
                <c:pt idx="194">
                  <c:v>50.039855435850413</c:v>
                </c:pt>
                <c:pt idx="195">
                  <c:v>49.713545505205509</c:v>
                </c:pt>
                <c:pt idx="196">
                  <c:v>49.444566881314934</c:v>
                </c:pt>
                <c:pt idx="197">
                  <c:v>49.169048362252205</c:v>
                </c:pt>
                <c:pt idx="198">
                  <c:v>48.838041724646182</c:v>
                </c:pt>
                <c:pt idx="199">
                  <c:v>48.513077239099196</c:v>
                </c:pt>
                <c:pt idx="200">
                  <c:v>48.320231516604153</c:v>
                </c:pt>
                <c:pt idx="201">
                  <c:v>48.060784298023442</c:v>
                </c:pt>
                <c:pt idx="202">
                  <c:v>47.832080025790759</c:v>
                </c:pt>
                <c:pt idx="203">
                  <c:v>47.635025507835906</c:v>
                </c:pt>
                <c:pt idx="204">
                  <c:v>47.461390444798703</c:v>
                </c:pt>
                <c:pt idx="205">
                  <c:v>47.28469980465524</c:v>
                </c:pt>
                <c:pt idx="206">
                  <c:v>47.161466816203891</c:v>
                </c:pt>
                <c:pt idx="207">
                  <c:v>47.033655397278068</c:v>
                </c:pt>
                <c:pt idx="208">
                  <c:v>46.888934859174597</c:v>
                </c:pt>
                <c:pt idx="209">
                  <c:v>46.812846309846641</c:v>
                </c:pt>
                <c:pt idx="210">
                  <c:v>46.756392238670593</c:v>
                </c:pt>
                <c:pt idx="211">
                  <c:v>46.752153883778625</c:v>
                </c:pt>
                <c:pt idx="212">
                  <c:v>46.637895374063014</c:v>
                </c:pt>
                <c:pt idx="213">
                  <c:v>46.67612446623432</c:v>
                </c:pt>
                <c:pt idx="214">
                  <c:v>46.671299625336076</c:v>
                </c:pt>
                <c:pt idx="215">
                  <c:v>46.687316716300018</c:v>
                </c:pt>
                <c:pt idx="216">
                  <c:v>46.641724689977003</c:v>
                </c:pt>
                <c:pt idx="217">
                  <c:v>46.672403569356476</c:v>
                </c:pt>
                <c:pt idx="218">
                  <c:v>46.687129437659898</c:v>
                </c:pt>
                <c:pt idx="219">
                  <c:v>46.704230757743247</c:v>
                </c:pt>
                <c:pt idx="220">
                  <c:v>46.716443169959781</c:v>
                </c:pt>
                <c:pt idx="221">
                  <c:v>46.73221383758063</c:v>
                </c:pt>
                <c:pt idx="222">
                  <c:v>46.733687403696351</c:v>
                </c:pt>
                <c:pt idx="223">
                  <c:v>46.767816119443985</c:v>
                </c:pt>
                <c:pt idx="224">
                  <c:v>46.787130262753053</c:v>
                </c:pt>
                <c:pt idx="225">
                  <c:v>46.766628393554022</c:v>
                </c:pt>
                <c:pt idx="226">
                  <c:v>46.75754546994348</c:v>
                </c:pt>
                <c:pt idx="227">
                  <c:v>46.814275523894793</c:v>
                </c:pt>
                <c:pt idx="228">
                  <c:v>46.816261651597735</c:v>
                </c:pt>
                <c:pt idx="229">
                  <c:v>46.821608885695021</c:v>
                </c:pt>
                <c:pt idx="230">
                  <c:v>46.848759082021679</c:v>
                </c:pt>
                <c:pt idx="231">
                  <c:v>46.867871166974545</c:v>
                </c:pt>
                <c:pt idx="232">
                  <c:v>46.868832184422395</c:v>
                </c:pt>
                <c:pt idx="233">
                  <c:v>46.897135612021948</c:v>
                </c:pt>
                <c:pt idx="234">
                  <c:v>46.918174667055425</c:v>
                </c:pt>
                <c:pt idx="235">
                  <c:v>46.977206261286931</c:v>
                </c:pt>
                <c:pt idx="236">
                  <c:v>47.02368044545382</c:v>
                </c:pt>
                <c:pt idx="237">
                  <c:v>47.14058546745904</c:v>
                </c:pt>
                <c:pt idx="238">
                  <c:v>47.184422996786822</c:v>
                </c:pt>
                <c:pt idx="239">
                  <c:v>47.274769217817898</c:v>
                </c:pt>
                <c:pt idx="240">
                  <c:v>47.325102290250271</c:v>
                </c:pt>
                <c:pt idx="241">
                  <c:v>47.473179012482504</c:v>
                </c:pt>
                <c:pt idx="242">
                  <c:v>47.62767736631961</c:v>
                </c:pt>
                <c:pt idx="243">
                  <c:v>47.724361424166645</c:v>
                </c:pt>
                <c:pt idx="244">
                  <c:v>47.877928319988051</c:v>
                </c:pt>
                <c:pt idx="245">
                  <c:v>48.063149892352868</c:v>
                </c:pt>
                <c:pt idx="246">
                  <c:v>48.241871012266827</c:v>
                </c:pt>
                <c:pt idx="247">
                  <c:v>48.446313088620641</c:v>
                </c:pt>
                <c:pt idx="248">
                  <c:v>48.66310065923237</c:v>
                </c:pt>
                <c:pt idx="249">
                  <c:v>48.867508240969109</c:v>
                </c:pt>
                <c:pt idx="250">
                  <c:v>49.101249269906738</c:v>
                </c:pt>
                <c:pt idx="251">
                  <c:v>49.388467652518123</c:v>
                </c:pt>
                <c:pt idx="252">
                  <c:v>49.679466076710355</c:v>
                </c:pt>
                <c:pt idx="253">
                  <c:v>49.978034415676078</c:v>
                </c:pt>
                <c:pt idx="254">
                  <c:v>50.302634214312654</c:v>
                </c:pt>
                <c:pt idx="255">
                  <c:v>50.632315121721746</c:v>
                </c:pt>
                <c:pt idx="256">
                  <c:v>50.997706742949674</c:v>
                </c:pt>
                <c:pt idx="257">
                  <c:v>51.320867470087599</c:v>
                </c:pt>
                <c:pt idx="258">
                  <c:v>51.675742031391238</c:v>
                </c:pt>
                <c:pt idx="259">
                  <c:v>51.980293364793688</c:v>
                </c:pt>
                <c:pt idx="260">
                  <c:v>52.383490233660183</c:v>
                </c:pt>
                <c:pt idx="261">
                  <c:v>52.770896732924186</c:v>
                </c:pt>
                <c:pt idx="262">
                  <c:v>53.126342974679368</c:v>
                </c:pt>
                <c:pt idx="263">
                  <c:v>53.432850850513915</c:v>
                </c:pt>
                <c:pt idx="264">
                  <c:v>53.777459684582631</c:v>
                </c:pt>
                <c:pt idx="265">
                  <c:v>54.176023926375926</c:v>
                </c:pt>
                <c:pt idx="266">
                  <c:v>54.501944520024509</c:v>
                </c:pt>
                <c:pt idx="267">
                  <c:v>54.77705398718993</c:v>
                </c:pt>
                <c:pt idx="268">
                  <c:v>55.120282894462989</c:v>
                </c:pt>
                <c:pt idx="269">
                  <c:v>55.481864914677914</c:v>
                </c:pt>
                <c:pt idx="270">
                  <c:v>55.876466771435176</c:v>
                </c:pt>
                <c:pt idx="271">
                  <c:v>56.167918599592298</c:v>
                </c:pt>
                <c:pt idx="272">
                  <c:v>56.463125806325003</c:v>
                </c:pt>
                <c:pt idx="273">
                  <c:v>56.757840192210153</c:v>
                </c:pt>
                <c:pt idx="274">
                  <c:v>57.076309147571891</c:v>
                </c:pt>
                <c:pt idx="275">
                  <c:v>57.390805860447074</c:v>
                </c:pt>
                <c:pt idx="276">
                  <c:v>57.711502418750605</c:v>
                </c:pt>
                <c:pt idx="277">
                  <c:v>58.024274206982049</c:v>
                </c:pt>
                <c:pt idx="278">
                  <c:v>58.318416912415678</c:v>
                </c:pt>
                <c:pt idx="279">
                  <c:v>58.592392863209199</c:v>
                </c:pt>
                <c:pt idx="280">
                  <c:v>58.938238710420372</c:v>
                </c:pt>
                <c:pt idx="281">
                  <c:v>59.222179755587639</c:v>
                </c:pt>
                <c:pt idx="282">
                  <c:v>59.496071924511611</c:v>
                </c:pt>
                <c:pt idx="283">
                  <c:v>59.797804246700395</c:v>
                </c:pt>
                <c:pt idx="284">
                  <c:v>60.076329055616895</c:v>
                </c:pt>
                <c:pt idx="285">
                  <c:v>60.417157861024116</c:v>
                </c:pt>
                <c:pt idx="286">
                  <c:v>60.669296354971195</c:v>
                </c:pt>
                <c:pt idx="287">
                  <c:v>60.973044377214414</c:v>
                </c:pt>
                <c:pt idx="288">
                  <c:v>61.306939015268227</c:v>
                </c:pt>
                <c:pt idx="289">
                  <c:v>61.603812001941698</c:v>
                </c:pt>
                <c:pt idx="290">
                  <c:v>61.918560060425577</c:v>
                </c:pt>
                <c:pt idx="291">
                  <c:v>62.227177275634617</c:v>
                </c:pt>
                <c:pt idx="292">
                  <c:v>62.509255404770499</c:v>
                </c:pt>
                <c:pt idx="293">
                  <c:v>62.837201543004689</c:v>
                </c:pt>
                <c:pt idx="294">
                  <c:v>63.158144524651313</c:v>
                </c:pt>
                <c:pt idx="295">
                  <c:v>63.448034069638226</c:v>
                </c:pt>
                <c:pt idx="296">
                  <c:v>63.694012147958965</c:v>
                </c:pt>
                <c:pt idx="297">
                  <c:v>63.98305895198466</c:v>
                </c:pt>
                <c:pt idx="298">
                  <c:v>64.263165746053033</c:v>
                </c:pt>
                <c:pt idx="299">
                  <c:v>64.548575435070447</c:v>
                </c:pt>
                <c:pt idx="300">
                  <c:v>64.800827283238576</c:v>
                </c:pt>
                <c:pt idx="301">
                  <c:v>65.017373365692123</c:v>
                </c:pt>
                <c:pt idx="302">
                  <c:v>65.224629530993994</c:v>
                </c:pt>
                <c:pt idx="303">
                  <c:v>65.411674589588202</c:v>
                </c:pt>
                <c:pt idx="304">
                  <c:v>65.602327190839191</c:v>
                </c:pt>
                <c:pt idx="305">
                  <c:v>65.804783165328743</c:v>
                </c:pt>
                <c:pt idx="306">
                  <c:v>65.97836401884787</c:v>
                </c:pt>
                <c:pt idx="307">
                  <c:v>66.121073792081816</c:v>
                </c:pt>
                <c:pt idx="308">
                  <c:v>66.256662119322257</c:v>
                </c:pt>
                <c:pt idx="309">
                  <c:v>66.362606521969482</c:v>
                </c:pt>
                <c:pt idx="310">
                  <c:v>66.513073488617039</c:v>
                </c:pt>
                <c:pt idx="311">
                  <c:v>66.632565878208894</c:v>
                </c:pt>
                <c:pt idx="312">
                  <c:v>66.721512457543312</c:v>
                </c:pt>
                <c:pt idx="313">
                  <c:v>66.814234130354308</c:v>
                </c:pt>
                <c:pt idx="314">
                  <c:v>66.913022592390917</c:v>
                </c:pt>
                <c:pt idx="315">
                  <c:v>67.026246134400949</c:v>
                </c:pt>
                <c:pt idx="316">
                  <c:v>67.081413905182075</c:v>
                </c:pt>
                <c:pt idx="317">
                  <c:v>67.116079806764148</c:v>
                </c:pt>
                <c:pt idx="318">
                  <c:v>67.199491873361168</c:v>
                </c:pt>
                <c:pt idx="319">
                  <c:v>67.233921209050649</c:v>
                </c:pt>
                <c:pt idx="320">
                  <c:v>67.309295151354519</c:v>
                </c:pt>
                <c:pt idx="321">
                  <c:v>67.32909227097997</c:v>
                </c:pt>
                <c:pt idx="322">
                  <c:v>67.372353184671297</c:v>
                </c:pt>
                <c:pt idx="323">
                  <c:v>67.383565149638002</c:v>
                </c:pt>
                <c:pt idx="324">
                  <c:v>67.41656034901375</c:v>
                </c:pt>
                <c:pt idx="325">
                  <c:v>67.45501613670784</c:v>
                </c:pt>
                <c:pt idx="326">
                  <c:v>67.502722411751591</c:v>
                </c:pt>
                <c:pt idx="327">
                  <c:v>67.52049398679145</c:v>
                </c:pt>
                <c:pt idx="328">
                  <c:v>67.534963574301273</c:v>
                </c:pt>
                <c:pt idx="329">
                  <c:v>67.536042881155097</c:v>
                </c:pt>
                <c:pt idx="330">
                  <c:v>67.564090027961029</c:v>
                </c:pt>
                <c:pt idx="331">
                  <c:v>67.575301992927734</c:v>
                </c:pt>
                <c:pt idx="332">
                  <c:v>67.554001721915739</c:v>
                </c:pt>
                <c:pt idx="333">
                  <c:v>67.553814443275613</c:v>
                </c:pt>
                <c:pt idx="334">
                  <c:v>67.54044881270552</c:v>
                </c:pt>
                <c:pt idx="335">
                  <c:v>67.511918676663853</c:v>
                </c:pt>
                <c:pt idx="336">
                  <c:v>67.464705235386987</c:v>
                </c:pt>
                <c:pt idx="337">
                  <c:v>67.382145793040351</c:v>
                </c:pt>
                <c:pt idx="338">
                  <c:v>67.322631222492461</c:v>
                </c:pt>
                <c:pt idx="339">
                  <c:v>67.228322616425331</c:v>
                </c:pt>
                <c:pt idx="340">
                  <c:v>67.139844233691221</c:v>
                </c:pt>
                <c:pt idx="341">
                  <c:v>67.033623848268746</c:v>
                </c:pt>
                <c:pt idx="342">
                  <c:v>66.93560913795919</c:v>
                </c:pt>
                <c:pt idx="343">
                  <c:v>66.765867457804546</c:v>
                </c:pt>
                <c:pt idx="344">
                  <c:v>66.610979779890457</c:v>
                </c:pt>
                <c:pt idx="345">
                  <c:v>66.448852366576887</c:v>
                </c:pt>
                <c:pt idx="346">
                  <c:v>66.258480670366737</c:v>
                </c:pt>
                <c:pt idx="347">
                  <c:v>66.068059699823436</c:v>
                </c:pt>
                <c:pt idx="348">
                  <c:v>65.830440067719351</c:v>
                </c:pt>
                <c:pt idx="349">
                  <c:v>65.610197751393201</c:v>
                </c:pt>
                <c:pt idx="350">
                  <c:v>65.355008602605452</c:v>
                </c:pt>
                <c:pt idx="351">
                  <c:v>65.117339696168202</c:v>
                </c:pt>
                <c:pt idx="352">
                  <c:v>64.845157659252564</c:v>
                </c:pt>
                <c:pt idx="353">
                  <c:v>64.573404376215919</c:v>
                </c:pt>
                <c:pt idx="354">
                  <c:v>64.274190432379612</c:v>
                </c:pt>
                <c:pt idx="355">
                  <c:v>64.013289349664831</c:v>
                </c:pt>
                <c:pt idx="356">
                  <c:v>63.733182555596457</c:v>
                </c:pt>
                <c:pt idx="357">
                  <c:v>63.457728103502291</c:v>
                </c:pt>
                <c:pt idx="358">
                  <c:v>63.145276637194357</c:v>
                </c:pt>
                <c:pt idx="359">
                  <c:v>62.815945636979592</c:v>
                </c:pt>
                <c:pt idx="360">
                  <c:v>62.518057410420873</c:v>
                </c:pt>
                <c:pt idx="361">
                  <c:v>62.282280979447165</c:v>
                </c:pt>
                <c:pt idx="362">
                  <c:v>61.964383717456286</c:v>
                </c:pt>
                <c:pt idx="363">
                  <c:v>61.640631594965846</c:v>
                </c:pt>
                <c:pt idx="364">
                  <c:v>61.310034009257137</c:v>
                </c:pt>
                <c:pt idx="365">
                  <c:v>60.983985281671416</c:v>
                </c:pt>
                <c:pt idx="366">
                  <c:v>60.707160747312756</c:v>
                </c:pt>
                <c:pt idx="367">
                  <c:v>60.369136173403106</c:v>
                </c:pt>
                <c:pt idx="368">
                  <c:v>60.035216885263374</c:v>
                </c:pt>
                <c:pt idx="369">
                  <c:v>59.670298382901329</c:v>
                </c:pt>
                <c:pt idx="370">
                  <c:v>59.340459769203612</c:v>
                </c:pt>
                <c:pt idx="371">
                  <c:v>58.952412600253929</c:v>
                </c:pt>
                <c:pt idx="372">
                  <c:v>58.563069273458815</c:v>
                </c:pt>
                <c:pt idx="373">
                  <c:v>58.161912728893981</c:v>
                </c:pt>
                <c:pt idx="374">
                  <c:v>57.753624880885127</c:v>
                </c:pt>
                <c:pt idx="375">
                  <c:v>57.294727977668643</c:v>
                </c:pt>
                <c:pt idx="376">
                  <c:v>56.847402804063677</c:v>
                </c:pt>
                <c:pt idx="377">
                  <c:v>56.369310034024764</c:v>
                </c:pt>
                <c:pt idx="378">
                  <c:v>55.880493223439785</c:v>
                </c:pt>
                <c:pt idx="379">
                  <c:v>55.374668719172178</c:v>
                </c:pt>
                <c:pt idx="380">
                  <c:v>54.845996453357785</c:v>
                </c:pt>
                <c:pt idx="381">
                  <c:v>54.353276389520417</c:v>
                </c:pt>
                <c:pt idx="382">
                  <c:v>53.864242727943818</c:v>
                </c:pt>
                <c:pt idx="383">
                  <c:v>53.347644882958335</c:v>
                </c:pt>
                <c:pt idx="384">
                  <c:v>52.869847823515009</c:v>
                </c:pt>
                <c:pt idx="385">
                  <c:v>52.405100982064532</c:v>
                </c:pt>
                <c:pt idx="386">
                  <c:v>51.935933429347529</c:v>
                </c:pt>
                <c:pt idx="387">
                  <c:v>51.456544514382514</c:v>
                </c:pt>
                <c:pt idx="388">
                  <c:v>51.032929545267208</c:v>
                </c:pt>
                <c:pt idx="389">
                  <c:v>50.582499520222839</c:v>
                </c:pt>
                <c:pt idx="390">
                  <c:v>50.075536577317756</c:v>
                </c:pt>
                <c:pt idx="391">
                  <c:v>49.557746084176721</c:v>
                </c:pt>
                <c:pt idx="392">
                  <c:v>48.990376542510056</c:v>
                </c:pt>
                <c:pt idx="393">
                  <c:v>48.423682178065469</c:v>
                </c:pt>
                <c:pt idx="394">
                  <c:v>47.836648585895404</c:v>
                </c:pt>
                <c:pt idx="395">
                  <c:v>47.209197728414225</c:v>
                </c:pt>
                <c:pt idx="396">
                  <c:v>46.49296785533776</c:v>
                </c:pt>
                <c:pt idx="397">
                  <c:v>45.771341460911515</c:v>
                </c:pt>
                <c:pt idx="398">
                  <c:v>44.977958511369351</c:v>
                </c:pt>
                <c:pt idx="399">
                  <c:v>44.220458774570062</c:v>
                </c:pt>
                <c:pt idx="400">
                  <c:v>43.42565646843024</c:v>
                </c:pt>
                <c:pt idx="401">
                  <c:v>42.521809843388709</c:v>
                </c:pt>
                <c:pt idx="402">
                  <c:v>41.598151319005652</c:v>
                </c:pt>
                <c:pt idx="403">
                  <c:v>40.680904555857623</c:v>
                </c:pt>
                <c:pt idx="404">
                  <c:v>39.751307389105428</c:v>
                </c:pt>
                <c:pt idx="405">
                  <c:v>38.858009863932125</c:v>
                </c:pt>
                <c:pt idx="406">
                  <c:v>37.918124800370883</c:v>
                </c:pt>
                <c:pt idx="407">
                  <c:v>36.814032569392396</c:v>
                </c:pt>
                <c:pt idx="408">
                  <c:v>35.874807890417827</c:v>
                </c:pt>
                <c:pt idx="409">
                  <c:v>35.085988591634056</c:v>
                </c:pt>
                <c:pt idx="410">
                  <c:v>34.073585546272781</c:v>
                </c:pt>
                <c:pt idx="411">
                  <c:v>33.048903567053273</c:v>
                </c:pt>
                <c:pt idx="412">
                  <c:v>31.948352344170559</c:v>
                </c:pt>
                <c:pt idx="413">
                  <c:v>31.002548340221832</c:v>
                </c:pt>
                <c:pt idx="414">
                  <c:v>30.051163003875669</c:v>
                </c:pt>
                <c:pt idx="415">
                  <c:v>29.052665268350061</c:v>
                </c:pt>
                <c:pt idx="416">
                  <c:v>27.936816483793056</c:v>
                </c:pt>
                <c:pt idx="417">
                  <c:v>26.82755936217249</c:v>
                </c:pt>
                <c:pt idx="418">
                  <c:v>25.635491439677267</c:v>
                </c:pt>
                <c:pt idx="419">
                  <c:v>24.599178586143257</c:v>
                </c:pt>
                <c:pt idx="420">
                  <c:v>23.484298221811471</c:v>
                </c:pt>
                <c:pt idx="421">
                  <c:v>22.249829386813992</c:v>
                </c:pt>
                <c:pt idx="422">
                  <c:v>20.938323271325668</c:v>
                </c:pt>
                <c:pt idx="423">
                  <c:v>19.889366784103675</c:v>
                </c:pt>
                <c:pt idx="424">
                  <c:v>18.96025259366786</c:v>
                </c:pt>
                <c:pt idx="425">
                  <c:v>17.953990249031932</c:v>
                </c:pt>
                <c:pt idx="426">
                  <c:v>16.964296973829814</c:v>
                </c:pt>
                <c:pt idx="427">
                  <c:v>15.938498725546957</c:v>
                </c:pt>
                <c:pt idx="428">
                  <c:v>15.056354020637368</c:v>
                </c:pt>
                <c:pt idx="429">
                  <c:v>14.347282555763954</c:v>
                </c:pt>
                <c:pt idx="430">
                  <c:v>13.6429681698912</c:v>
                </c:pt>
                <c:pt idx="431">
                  <c:v>12.888172845952807</c:v>
                </c:pt>
                <c:pt idx="432">
                  <c:v>12.070271440409108</c:v>
                </c:pt>
                <c:pt idx="433">
                  <c:v>11.399819632039888</c:v>
                </c:pt>
                <c:pt idx="434">
                  <c:v>10.85667655137911</c:v>
                </c:pt>
                <c:pt idx="435">
                  <c:v>10.227540816600257</c:v>
                </c:pt>
                <c:pt idx="436">
                  <c:v>9.6039420660270682</c:v>
                </c:pt>
                <c:pt idx="437">
                  <c:v>8.8973883619620455</c:v>
                </c:pt>
                <c:pt idx="438">
                  <c:v>8.3273378095128923</c:v>
                </c:pt>
                <c:pt idx="439">
                  <c:v>7.8031669672012329</c:v>
                </c:pt>
                <c:pt idx="440">
                  <c:v>7.2900534583687149</c:v>
                </c:pt>
                <c:pt idx="441">
                  <c:v>6.6715937274748018</c:v>
                </c:pt>
                <c:pt idx="442">
                  <c:v>6.0842866123703265</c:v>
                </c:pt>
                <c:pt idx="443">
                  <c:v>5.5981464923431279</c:v>
                </c:pt>
                <c:pt idx="444">
                  <c:v>5.1476893599558489</c:v>
                </c:pt>
                <c:pt idx="445">
                  <c:v>4.7219823220293984</c:v>
                </c:pt>
                <c:pt idx="446">
                  <c:v>4.2559039095518791</c:v>
                </c:pt>
                <c:pt idx="447">
                  <c:v>3.7776725344570496</c:v>
                </c:pt>
                <c:pt idx="448">
                  <c:v>3.3933539545556299</c:v>
                </c:pt>
                <c:pt idx="449">
                  <c:v>3.046256616798305</c:v>
                </c:pt>
                <c:pt idx="450">
                  <c:v>2.7219546733664757</c:v>
                </c:pt>
                <c:pt idx="451">
                  <c:v>2.3740367693897912</c:v>
                </c:pt>
                <c:pt idx="452">
                  <c:v>1.9773051012841834</c:v>
                </c:pt>
                <c:pt idx="453">
                  <c:v>1.6363361482527792</c:v>
                </c:pt>
                <c:pt idx="454">
                  <c:v>1.3594464733290366</c:v>
                </c:pt>
                <c:pt idx="455">
                  <c:v>1.0998343056236524</c:v>
                </c:pt>
                <c:pt idx="456">
                  <c:v>0.86590707564741298</c:v>
                </c:pt>
                <c:pt idx="457">
                  <c:v>0.62880942513243321</c:v>
                </c:pt>
                <c:pt idx="458">
                  <c:v>0.46490908733407676</c:v>
                </c:pt>
                <c:pt idx="459">
                  <c:v>0.33626385741867854</c:v>
                </c:pt>
                <c:pt idx="460">
                  <c:v>0.26516097116214676</c:v>
                </c:pt>
                <c:pt idx="461">
                  <c:v>0.19347423134247868</c:v>
                </c:pt>
                <c:pt idx="462">
                  <c:v>0.14023457348611038</c:v>
                </c:pt>
                <c:pt idx="463">
                  <c:v>0.1008178148537693</c:v>
                </c:pt>
                <c:pt idx="464">
                  <c:v>8.7611573483281677E-2</c:v>
                </c:pt>
                <c:pt idx="465">
                  <c:v>6.2890539290374289E-2</c:v>
                </c:pt>
                <c:pt idx="466">
                  <c:v>4.6610567149338103E-2</c:v>
                </c:pt>
                <c:pt idx="467">
                  <c:v>3.9308202961342589E-2</c:v>
                </c:pt>
                <c:pt idx="468">
                  <c:v>1.4110689351686832E-2</c:v>
                </c:pt>
                <c:pt idx="469">
                  <c:v>2.6601595525774794E-2</c:v>
                </c:pt>
                <c:pt idx="470">
                  <c:v>1.738692579739606E-2</c:v>
                </c:pt>
                <c:pt idx="471">
                  <c:v>1.5455898361732228E-2</c:v>
                </c:pt>
                <c:pt idx="472">
                  <c:v>1.1927975158155026E-2</c:v>
                </c:pt>
                <c:pt idx="473">
                  <c:v>1.5186043186987982E-2</c:v>
                </c:pt>
                <c:pt idx="474">
                  <c:v>2.8644483875638851E-2</c:v>
                </c:pt>
                <c:pt idx="475">
                  <c:v>1.6155238119968773E-2</c:v>
                </c:pt>
                <c:pt idx="476">
                  <c:v>1.8048141962728352E-2</c:v>
                </c:pt>
                <c:pt idx="477">
                  <c:v>2.1958005042631127E-2</c:v>
                </c:pt>
                <c:pt idx="478">
                  <c:v>5.4743907915852305E-3</c:v>
                </c:pt>
                <c:pt idx="479">
                  <c:v>1.9036075624879661E-2</c:v>
                </c:pt>
                <c:pt idx="480">
                  <c:v>2.6878749348073536E-2</c:v>
                </c:pt>
                <c:pt idx="481">
                  <c:v>1.5277780471279114E-2</c:v>
                </c:pt>
                <c:pt idx="482">
                  <c:v>9.1418119616811806E-3</c:v>
                </c:pt>
                <c:pt idx="483">
                  <c:v>3.364084009748497E-2</c:v>
                </c:pt>
                <c:pt idx="484">
                  <c:v>2.2737045207909382E-2</c:v>
                </c:pt>
                <c:pt idx="485">
                  <c:v>1.894600117492154E-2</c:v>
                </c:pt>
                <c:pt idx="486">
                  <c:v>2.0357627192988257E-2</c:v>
                </c:pt>
                <c:pt idx="487">
                  <c:v>2.2866738844348949E-2</c:v>
                </c:pt>
                <c:pt idx="488">
                  <c:v>1.6541509539621684E-2</c:v>
                </c:pt>
                <c:pt idx="489">
                  <c:v>1.8634391131802926E-2</c:v>
                </c:pt>
                <c:pt idx="490">
                  <c:v>1.7901130568632451E-2</c:v>
                </c:pt>
                <c:pt idx="491">
                  <c:v>2.0133945078615097E-2</c:v>
                </c:pt>
                <c:pt idx="492">
                  <c:v>2.0921293382230258E-2</c:v>
                </c:pt>
                <c:pt idx="493">
                  <c:v>1.8862822302271424E-2</c:v>
                </c:pt>
                <c:pt idx="494">
                  <c:v>1.2513738232186416E-2</c:v>
                </c:pt>
                <c:pt idx="495">
                  <c:v>1.6839013196417681E-2</c:v>
                </c:pt>
                <c:pt idx="496">
                  <c:v>1.7073661343349051E-2</c:v>
                </c:pt>
                <c:pt idx="497">
                  <c:v>1.526177782412861E-2</c:v>
                </c:pt>
                <c:pt idx="498">
                  <c:v>1.4835815024765711E-2</c:v>
                </c:pt>
                <c:pt idx="499">
                  <c:v>1.4383014702754974E-2</c:v>
                </c:pt>
                <c:pt idx="500">
                  <c:v>1.9892524088031976E-2</c:v>
                </c:pt>
                <c:pt idx="501">
                  <c:v>2.0959682893749963E-2</c:v>
                </c:pt>
                <c:pt idx="502">
                  <c:v>1.6121182566399599E-2</c:v>
                </c:pt>
                <c:pt idx="503">
                  <c:v>1.3976045711858299E-2</c:v>
                </c:pt>
                <c:pt idx="504">
                  <c:v>1.5098671138350728E-2</c:v>
                </c:pt>
                <c:pt idx="505">
                  <c:v>1.3905230988981854E-2</c:v>
                </c:pt>
                <c:pt idx="506">
                  <c:v>1.8499716214271045E-2</c:v>
                </c:pt>
                <c:pt idx="507">
                  <c:v>1.4618165786371038E-2</c:v>
                </c:pt>
                <c:pt idx="508">
                  <c:v>1.844134986229513E-2</c:v>
                </c:pt>
                <c:pt idx="509">
                  <c:v>1.6667103859022821E-2</c:v>
                </c:pt>
                <c:pt idx="510">
                  <c:v>1.7233697439756616E-2</c:v>
                </c:pt>
                <c:pt idx="511">
                  <c:v>1.8678678757746547E-2</c:v>
                </c:pt>
                <c:pt idx="512">
                  <c:v>1.5094237326881327E-2</c:v>
                </c:pt>
                <c:pt idx="513">
                  <c:v>1.8602645722789215E-2</c:v>
                </c:pt>
                <c:pt idx="514">
                  <c:v>1.2396420777294635E-2</c:v>
                </c:pt>
                <c:pt idx="515">
                  <c:v>1.3971438639224254E-2</c:v>
                </c:pt>
                <c:pt idx="516">
                  <c:v>2.2645459531982062E-2</c:v>
                </c:pt>
                <c:pt idx="517">
                  <c:v>1.6098343292854093E-2</c:v>
                </c:pt>
                <c:pt idx="518">
                  <c:v>1.5314751401361097E-2</c:v>
                </c:pt>
                <c:pt idx="519">
                  <c:v>1.5402579463668353E-2</c:v>
                </c:pt>
                <c:pt idx="520">
                  <c:v>9.4897823116870846E-3</c:v>
                </c:pt>
                <c:pt idx="521">
                  <c:v>1.567666631400981E-2</c:v>
                </c:pt>
                <c:pt idx="522">
                  <c:v>1.7616879033153506E-2</c:v>
                </c:pt>
                <c:pt idx="523">
                  <c:v>1.7631796391799362E-2</c:v>
                </c:pt>
                <c:pt idx="524">
                  <c:v>1.447297003646986E-2</c:v>
                </c:pt>
                <c:pt idx="525">
                  <c:v>2.1330900991704545E-2</c:v>
                </c:pt>
                <c:pt idx="526">
                  <c:v>2.3220414194476274E-2</c:v>
                </c:pt>
                <c:pt idx="527">
                  <c:v>1.1996338949344879E-2</c:v>
                </c:pt>
                <c:pt idx="528">
                  <c:v>1.1852381299101995E-2</c:v>
                </c:pt>
                <c:pt idx="529">
                  <c:v>1.2553666641593044E-2</c:v>
                </c:pt>
                <c:pt idx="530">
                  <c:v>1.0164494236271502E-2</c:v>
                </c:pt>
                <c:pt idx="531">
                  <c:v>1.0197904876154353E-2</c:v>
                </c:pt>
                <c:pt idx="532">
                  <c:v>1.3619711278931098E-2</c:v>
                </c:pt>
                <c:pt idx="533">
                  <c:v>1.4082002491225791E-2</c:v>
                </c:pt>
                <c:pt idx="534">
                  <c:v>1.4638966815627364E-2</c:v>
                </c:pt>
                <c:pt idx="535">
                  <c:v>1.466286972487669E-2</c:v>
                </c:pt>
                <c:pt idx="536">
                  <c:v>1.4048712175543737E-2</c:v>
                </c:pt>
                <c:pt idx="537">
                  <c:v>1.3077963912489981E-2</c:v>
                </c:pt>
                <c:pt idx="538">
                  <c:v>1.3440120662118851E-2</c:v>
                </c:pt>
                <c:pt idx="539">
                  <c:v>2.137674075914256E-2</c:v>
                </c:pt>
                <c:pt idx="540">
                  <c:v>1.7845361945547616E-2</c:v>
                </c:pt>
                <c:pt idx="541">
                  <c:v>1.4400952110343434E-2</c:v>
                </c:pt>
                <c:pt idx="542">
                  <c:v>1.6368796464729638E-2</c:v>
                </c:pt>
                <c:pt idx="543">
                  <c:v>4.3330567069599993E-3</c:v>
                </c:pt>
                <c:pt idx="544">
                  <c:v>9.8774771291047728E-3</c:v>
                </c:pt>
                <c:pt idx="545">
                  <c:v>2.1826764083608088E-2</c:v>
                </c:pt>
                <c:pt idx="546">
                  <c:v>1.662290285720186E-2</c:v>
                </c:pt>
                <c:pt idx="547">
                  <c:v>1.2632404479575103E-2</c:v>
                </c:pt>
                <c:pt idx="548">
                  <c:v>1.3236126615287717E-2</c:v>
                </c:pt>
                <c:pt idx="549">
                  <c:v>1.5583837720805203E-2</c:v>
                </c:pt>
                <c:pt idx="550">
                  <c:v>2.4838000310434757E-2</c:v>
                </c:pt>
                <c:pt idx="551">
                  <c:v>1.5845805875766176E-2</c:v>
                </c:pt>
                <c:pt idx="552">
                  <c:v>1.2402930124705723E-2</c:v>
                </c:pt>
                <c:pt idx="553">
                  <c:v>1.3022826967235585E-2</c:v>
                </c:pt>
                <c:pt idx="554">
                  <c:v>9.2079678687060351E-3</c:v>
                </c:pt>
                <c:pt idx="555">
                  <c:v>1.4390058271013764E-2</c:v>
                </c:pt>
                <c:pt idx="556">
                  <c:v>1.8115664710557249E-2</c:v>
                </c:pt>
                <c:pt idx="557">
                  <c:v>1.5089484666292296E-2</c:v>
                </c:pt>
                <c:pt idx="558">
                  <c:v>1.4103099515303022E-2</c:v>
                </c:pt>
                <c:pt idx="559">
                  <c:v>1.4615133709530119E-2</c:v>
                </c:pt>
                <c:pt idx="560">
                  <c:v>2.207428051849572E-2</c:v>
                </c:pt>
                <c:pt idx="561">
                  <c:v>1.7225071653797979E-2</c:v>
                </c:pt>
                <c:pt idx="562">
                  <c:v>1.4979459847589721E-2</c:v>
                </c:pt>
                <c:pt idx="563">
                  <c:v>1.2737462462290738E-2</c:v>
                </c:pt>
                <c:pt idx="564">
                  <c:v>1.5524328330909538E-2</c:v>
                </c:pt>
                <c:pt idx="565">
                  <c:v>9.9736855268532792E-3</c:v>
                </c:pt>
                <c:pt idx="566">
                  <c:v>1.5870913189763382E-2</c:v>
                </c:pt>
                <c:pt idx="567">
                  <c:v>9.9821464750518944E-3</c:v>
                </c:pt>
                <c:pt idx="568">
                  <c:v>8.7667604407568947E-3</c:v>
                </c:pt>
                <c:pt idx="569">
                  <c:v>1.2899728104707665E-2</c:v>
                </c:pt>
                <c:pt idx="570">
                  <c:v>1.1310854114256341E-2</c:v>
                </c:pt>
                <c:pt idx="571">
                  <c:v>1.5393585502579597E-2</c:v>
                </c:pt>
                <c:pt idx="572">
                  <c:v>1.3171487953348954E-2</c:v>
                </c:pt>
                <c:pt idx="573">
                  <c:v>2.4027876503098015E-2</c:v>
                </c:pt>
                <c:pt idx="574">
                  <c:v>1.2085679444286965E-2</c:v>
                </c:pt>
                <c:pt idx="575">
                  <c:v>2.0385623411786517E-2</c:v>
                </c:pt>
                <c:pt idx="576">
                  <c:v>1.5784743142878217E-2</c:v>
                </c:pt>
                <c:pt idx="577">
                  <c:v>1.7460214314009424E-2</c:v>
                </c:pt>
                <c:pt idx="578">
                  <c:v>2.0155293577494338E-2</c:v>
                </c:pt>
                <c:pt idx="579">
                  <c:v>2.1574976259095945E-2</c:v>
                </c:pt>
                <c:pt idx="580">
                  <c:v>1.9725050965102315E-2</c:v>
                </c:pt>
                <c:pt idx="581">
                  <c:v>1.6046139772419647E-2</c:v>
                </c:pt>
                <c:pt idx="582">
                  <c:v>1.7571933244748358E-2</c:v>
                </c:pt>
                <c:pt idx="583">
                  <c:v>1.835574773633581E-2</c:v>
                </c:pt>
                <c:pt idx="584">
                  <c:v>2.0285485331707667E-2</c:v>
                </c:pt>
                <c:pt idx="585">
                  <c:v>2.0641196510209049E-2</c:v>
                </c:pt>
                <c:pt idx="586">
                  <c:v>2.2677857070129148E-2</c:v>
                </c:pt>
                <c:pt idx="587">
                  <c:v>2.0126459927580415E-2</c:v>
                </c:pt>
                <c:pt idx="588">
                  <c:v>2.2346628736781924E-2</c:v>
                </c:pt>
                <c:pt idx="589">
                  <c:v>2.4352552176972825E-2</c:v>
                </c:pt>
                <c:pt idx="590">
                  <c:v>2.2691681905444305E-2</c:v>
                </c:pt>
                <c:pt idx="591">
                  <c:v>2.2661565650064459E-2</c:v>
                </c:pt>
                <c:pt idx="592">
                  <c:v>2.0860890000382392E-2</c:v>
                </c:pt>
                <c:pt idx="593">
                  <c:v>2.6188787384286542E-2</c:v>
                </c:pt>
                <c:pt idx="594">
                  <c:v>2.8378262392279842E-2</c:v>
                </c:pt>
                <c:pt idx="595">
                  <c:v>2.0992277761777652E-2</c:v>
                </c:pt>
                <c:pt idx="596">
                  <c:v>2.8752397068245131E-2</c:v>
                </c:pt>
                <c:pt idx="597">
                  <c:v>2.0815918954682724E-2</c:v>
                </c:pt>
                <c:pt idx="598">
                  <c:v>2.5621961578555764E-2</c:v>
                </c:pt>
                <c:pt idx="599">
                  <c:v>2.8698811062987238E-2</c:v>
                </c:pt>
                <c:pt idx="600">
                  <c:v>2.8494660601800698E-2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A5E-4D82-9A8D-BABBBECAA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6"/>
                <c:order val="6"/>
                <c:tx>
                  <c:v>INEOS 153F German - 1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'OR5-22_Air_Measurements'!$AN$3:$AN$603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'OR5-22_Air_Measurements'!$AO$3:$AO$603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EA5E-4D82-9A8D-BABBBECAADF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INEOS 153F German - 2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A5E-4D82-9A8D-BABBBECAADF6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LG Chemicals 25SPI Korean - 1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A5E-4D82-9A8D-BABBBECAADF6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v>LG Chemicals 25SPI Korean - 2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A5E-4D82-9A8D-BABBBECAADF6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420"/>
          <c:min val="3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21"/>
          <c:order val="9"/>
          <c:tx>
            <c:v>OR2/22 - 2021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'OR2-22_Air_Measurements'!$AX$3:$AX$603</c:f>
              <c:numCache>
                <c:formatCode>General</c:formatCode>
                <c:ptCount val="601"/>
                <c:pt idx="0">
                  <c:v>800.01507570000001</c:v>
                </c:pt>
                <c:pt idx="1">
                  <c:v>799.00543210000001</c:v>
                </c:pt>
                <c:pt idx="2">
                  <c:v>797.99523929999998</c:v>
                </c:pt>
                <c:pt idx="3">
                  <c:v>796.98480219999999</c:v>
                </c:pt>
                <c:pt idx="4">
                  <c:v>796.00872800000002</c:v>
                </c:pt>
                <c:pt idx="5">
                  <c:v>794.99749759999997</c:v>
                </c:pt>
                <c:pt idx="6">
                  <c:v>793.98577880000005</c:v>
                </c:pt>
                <c:pt idx="7">
                  <c:v>793.00860599999999</c:v>
                </c:pt>
                <c:pt idx="8">
                  <c:v>791.9961548</c:v>
                </c:pt>
                <c:pt idx="9">
                  <c:v>790.98315430000002</c:v>
                </c:pt>
                <c:pt idx="10">
                  <c:v>790.00488280000002</c:v>
                </c:pt>
                <c:pt idx="11">
                  <c:v>788.99127199999998</c:v>
                </c:pt>
                <c:pt idx="12">
                  <c:v>788.01214600000003</c:v>
                </c:pt>
                <c:pt idx="13">
                  <c:v>786.99761960000001</c:v>
                </c:pt>
                <c:pt idx="14">
                  <c:v>785.98272710000003</c:v>
                </c:pt>
                <c:pt idx="15">
                  <c:v>785.00256349999995</c:v>
                </c:pt>
                <c:pt idx="16">
                  <c:v>783.98687740000003</c:v>
                </c:pt>
                <c:pt idx="17">
                  <c:v>783.00592040000004</c:v>
                </c:pt>
                <c:pt idx="18">
                  <c:v>781.98956299999998</c:v>
                </c:pt>
                <c:pt idx="19">
                  <c:v>781.0078125</c:v>
                </c:pt>
                <c:pt idx="20">
                  <c:v>779.99060059999999</c:v>
                </c:pt>
                <c:pt idx="21">
                  <c:v>779.00805660000003</c:v>
                </c:pt>
                <c:pt idx="22">
                  <c:v>777.99011229999996</c:v>
                </c:pt>
                <c:pt idx="23">
                  <c:v>777.00683590000006</c:v>
                </c:pt>
                <c:pt idx="24">
                  <c:v>775.9880981</c:v>
                </c:pt>
                <c:pt idx="25">
                  <c:v>775.0040894</c:v>
                </c:pt>
                <c:pt idx="26">
                  <c:v>773.98461910000003</c:v>
                </c:pt>
                <c:pt idx="27">
                  <c:v>772.9998779</c:v>
                </c:pt>
                <c:pt idx="28">
                  <c:v>772.01477050000005</c:v>
                </c:pt>
                <c:pt idx="29">
                  <c:v>770.99407959999996</c:v>
                </c:pt>
                <c:pt idx="30">
                  <c:v>770.00823969999999</c:v>
                </c:pt>
                <c:pt idx="31">
                  <c:v>768.98681639999995</c:v>
                </c:pt>
                <c:pt idx="32">
                  <c:v>768.00024410000003</c:v>
                </c:pt>
                <c:pt idx="33">
                  <c:v>767.01324460000001</c:v>
                </c:pt>
                <c:pt idx="34">
                  <c:v>765.99072269999999</c:v>
                </c:pt>
                <c:pt idx="35">
                  <c:v>765.00305179999998</c:v>
                </c:pt>
                <c:pt idx="36">
                  <c:v>764.01495360000001</c:v>
                </c:pt>
                <c:pt idx="37">
                  <c:v>762.99127199999998</c:v>
                </c:pt>
                <c:pt idx="38">
                  <c:v>762.00256349999995</c:v>
                </c:pt>
                <c:pt idx="39">
                  <c:v>761.01336670000001</c:v>
                </c:pt>
                <c:pt idx="40">
                  <c:v>759.98858640000003</c:v>
                </c:pt>
                <c:pt idx="41">
                  <c:v>758.99865720000003</c:v>
                </c:pt>
                <c:pt idx="42">
                  <c:v>758.00848389999999</c:v>
                </c:pt>
                <c:pt idx="43">
                  <c:v>756.9825439</c:v>
                </c:pt>
                <c:pt idx="44">
                  <c:v>755.99157709999997</c:v>
                </c:pt>
                <c:pt idx="45">
                  <c:v>755.00024410000003</c:v>
                </c:pt>
                <c:pt idx="46">
                  <c:v>754.00854489999995</c:v>
                </c:pt>
                <c:pt idx="47">
                  <c:v>753.01647949999995</c:v>
                </c:pt>
                <c:pt idx="48">
                  <c:v>751.98870850000003</c:v>
                </c:pt>
                <c:pt idx="49">
                  <c:v>750.9959106</c:v>
                </c:pt>
                <c:pt idx="50">
                  <c:v>750.00292969999998</c:v>
                </c:pt>
                <c:pt idx="51">
                  <c:v>749.00946039999997</c:v>
                </c:pt>
                <c:pt idx="52">
                  <c:v>748.01556400000004</c:v>
                </c:pt>
                <c:pt idx="53">
                  <c:v>746.98596190000001</c:v>
                </c:pt>
                <c:pt idx="54">
                  <c:v>745.99139400000001</c:v>
                </c:pt>
                <c:pt idx="55">
                  <c:v>744.99645999999996</c:v>
                </c:pt>
                <c:pt idx="56">
                  <c:v>744.00128170000005</c:v>
                </c:pt>
                <c:pt idx="57">
                  <c:v>743.0056763</c:v>
                </c:pt>
                <c:pt idx="58">
                  <c:v>742.00976560000004</c:v>
                </c:pt>
                <c:pt idx="59">
                  <c:v>741.0134888</c:v>
                </c:pt>
                <c:pt idx="60">
                  <c:v>740.01690670000005</c:v>
                </c:pt>
                <c:pt idx="61">
                  <c:v>738.9842529</c:v>
                </c:pt>
                <c:pt idx="62">
                  <c:v>737.98687740000003</c:v>
                </c:pt>
                <c:pt idx="63">
                  <c:v>736.98919679999995</c:v>
                </c:pt>
                <c:pt idx="64">
                  <c:v>735.99114989999998</c:v>
                </c:pt>
                <c:pt idx="65">
                  <c:v>734.99279790000003</c:v>
                </c:pt>
                <c:pt idx="66">
                  <c:v>733.99407959999996</c:v>
                </c:pt>
                <c:pt idx="67">
                  <c:v>732.99499509999998</c:v>
                </c:pt>
                <c:pt idx="68">
                  <c:v>731.99554439999997</c:v>
                </c:pt>
                <c:pt idx="69">
                  <c:v>730.99578859999997</c:v>
                </c:pt>
                <c:pt idx="70">
                  <c:v>729.99560550000001</c:v>
                </c:pt>
                <c:pt idx="71">
                  <c:v>728.99517820000005</c:v>
                </c:pt>
                <c:pt idx="72">
                  <c:v>727.99444579999999</c:v>
                </c:pt>
                <c:pt idx="73">
                  <c:v>726.99322510000002</c:v>
                </c:pt>
                <c:pt idx="74">
                  <c:v>725.99169919999997</c:v>
                </c:pt>
                <c:pt idx="75">
                  <c:v>724.98986820000005</c:v>
                </c:pt>
                <c:pt idx="76">
                  <c:v>723.98773189999997</c:v>
                </c:pt>
                <c:pt idx="77">
                  <c:v>722.98516849999999</c:v>
                </c:pt>
                <c:pt idx="78">
                  <c:v>721.98236080000004</c:v>
                </c:pt>
                <c:pt idx="79">
                  <c:v>721.01495360000001</c:v>
                </c:pt>
                <c:pt idx="80">
                  <c:v>720.01141359999997</c:v>
                </c:pt>
                <c:pt idx="81">
                  <c:v>719.00750730000004</c:v>
                </c:pt>
                <c:pt idx="82">
                  <c:v>718.00335689999997</c:v>
                </c:pt>
                <c:pt idx="83">
                  <c:v>716.99877930000002</c:v>
                </c:pt>
                <c:pt idx="84">
                  <c:v>715.99389650000001</c:v>
                </c:pt>
                <c:pt idx="85">
                  <c:v>714.98864749999996</c:v>
                </c:pt>
                <c:pt idx="86">
                  <c:v>713.98303220000003</c:v>
                </c:pt>
                <c:pt idx="87">
                  <c:v>713.01312259999997</c:v>
                </c:pt>
                <c:pt idx="88">
                  <c:v>712.00695800000005</c:v>
                </c:pt>
                <c:pt idx="89">
                  <c:v>711.00030519999996</c:v>
                </c:pt>
                <c:pt idx="90">
                  <c:v>709.99340819999998</c:v>
                </c:pt>
                <c:pt idx="91">
                  <c:v>708.98614499999996</c:v>
                </c:pt>
                <c:pt idx="92">
                  <c:v>708.01464840000006</c:v>
                </c:pt>
                <c:pt idx="93">
                  <c:v>707.00671390000002</c:v>
                </c:pt>
                <c:pt idx="94">
                  <c:v>705.99847409999995</c:v>
                </c:pt>
                <c:pt idx="95">
                  <c:v>704.98992920000001</c:v>
                </c:pt>
                <c:pt idx="96">
                  <c:v>704.01708980000001</c:v>
                </c:pt>
                <c:pt idx="97">
                  <c:v>703.00787349999996</c:v>
                </c:pt>
                <c:pt idx="98">
                  <c:v>701.99835210000003</c:v>
                </c:pt>
                <c:pt idx="99">
                  <c:v>700.98840329999996</c:v>
                </c:pt>
                <c:pt idx="100">
                  <c:v>700.01428220000003</c:v>
                </c:pt>
                <c:pt idx="101">
                  <c:v>699.00378420000004</c:v>
                </c:pt>
                <c:pt idx="102">
                  <c:v>697.99291989999995</c:v>
                </c:pt>
                <c:pt idx="103">
                  <c:v>697.01782230000003</c:v>
                </c:pt>
                <c:pt idx="104">
                  <c:v>696.00634769999999</c:v>
                </c:pt>
                <c:pt idx="105">
                  <c:v>694.99456789999999</c:v>
                </c:pt>
                <c:pt idx="106">
                  <c:v>693.98242189999996</c:v>
                </c:pt>
                <c:pt idx="107">
                  <c:v>693.00604250000004</c:v>
                </c:pt>
                <c:pt idx="108">
                  <c:v>691.99322510000002</c:v>
                </c:pt>
                <c:pt idx="109">
                  <c:v>691.01635739999995</c:v>
                </c:pt>
                <c:pt idx="110">
                  <c:v>690.00286870000002</c:v>
                </c:pt>
                <c:pt idx="111">
                  <c:v>688.98907469999995</c:v>
                </c:pt>
                <c:pt idx="112">
                  <c:v>688.01123050000001</c:v>
                </c:pt>
                <c:pt idx="113">
                  <c:v>686.99682619999999</c:v>
                </c:pt>
                <c:pt idx="114">
                  <c:v>685.98205570000005</c:v>
                </c:pt>
                <c:pt idx="115">
                  <c:v>685.00323490000005</c:v>
                </c:pt>
                <c:pt idx="116">
                  <c:v>683.98785399999997</c:v>
                </c:pt>
                <c:pt idx="117">
                  <c:v>683.00848389999999</c:v>
                </c:pt>
                <c:pt idx="118">
                  <c:v>681.99249269999996</c:v>
                </c:pt>
                <c:pt idx="119">
                  <c:v>681.01245119999999</c:v>
                </c:pt>
                <c:pt idx="120">
                  <c:v>679.99584960000004</c:v>
                </c:pt>
                <c:pt idx="121">
                  <c:v>679.01519780000001</c:v>
                </c:pt>
                <c:pt idx="122">
                  <c:v>677.9978638</c:v>
                </c:pt>
                <c:pt idx="123">
                  <c:v>677.01672359999998</c:v>
                </c:pt>
                <c:pt idx="124">
                  <c:v>675.99877930000002</c:v>
                </c:pt>
                <c:pt idx="125">
                  <c:v>675.01690670000005</c:v>
                </c:pt>
                <c:pt idx="126">
                  <c:v>673.99841309999999</c:v>
                </c:pt>
                <c:pt idx="127">
                  <c:v>673.01593019999996</c:v>
                </c:pt>
                <c:pt idx="128">
                  <c:v>671.99676509999995</c:v>
                </c:pt>
                <c:pt idx="129">
                  <c:v>671.0137939</c:v>
                </c:pt>
                <c:pt idx="130">
                  <c:v>669.9940186</c:v>
                </c:pt>
                <c:pt idx="131">
                  <c:v>669.01031490000003</c:v>
                </c:pt>
                <c:pt idx="132">
                  <c:v>667.98999019999997</c:v>
                </c:pt>
                <c:pt idx="133">
                  <c:v>667.00573729999996</c:v>
                </c:pt>
                <c:pt idx="134">
                  <c:v>665.98468019999996</c:v>
                </c:pt>
                <c:pt idx="135">
                  <c:v>664.9998779</c:v>
                </c:pt>
                <c:pt idx="136">
                  <c:v>664.01470949999998</c:v>
                </c:pt>
                <c:pt idx="137">
                  <c:v>662.99279790000003</c:v>
                </c:pt>
                <c:pt idx="138">
                  <c:v>662.00701900000001</c:v>
                </c:pt>
                <c:pt idx="139">
                  <c:v>660.9844971</c:v>
                </c:pt>
                <c:pt idx="140">
                  <c:v>659.99823000000004</c:v>
                </c:pt>
                <c:pt idx="141">
                  <c:v>659.01159670000004</c:v>
                </c:pt>
                <c:pt idx="142">
                  <c:v>657.98815920000004</c:v>
                </c:pt>
                <c:pt idx="143">
                  <c:v>657.00097659999994</c:v>
                </c:pt>
                <c:pt idx="144">
                  <c:v>656.01342769999997</c:v>
                </c:pt>
                <c:pt idx="145">
                  <c:v>654.98907469999995</c:v>
                </c:pt>
                <c:pt idx="146">
                  <c:v>654.00097659999994</c:v>
                </c:pt>
                <c:pt idx="147">
                  <c:v>653.01257320000002</c:v>
                </c:pt>
                <c:pt idx="148">
                  <c:v>651.98736570000005</c:v>
                </c:pt>
                <c:pt idx="149">
                  <c:v>650.99841309999999</c:v>
                </c:pt>
                <c:pt idx="150">
                  <c:v>650.00921630000005</c:v>
                </c:pt>
                <c:pt idx="151">
                  <c:v>648.98309329999995</c:v>
                </c:pt>
                <c:pt idx="152">
                  <c:v>647.99322510000002</c:v>
                </c:pt>
                <c:pt idx="153">
                  <c:v>647.00311280000005</c:v>
                </c:pt>
                <c:pt idx="154">
                  <c:v>646.01275629999998</c:v>
                </c:pt>
                <c:pt idx="155">
                  <c:v>644.98541260000002</c:v>
                </c:pt>
                <c:pt idx="156">
                  <c:v>643.99444579999999</c:v>
                </c:pt>
                <c:pt idx="157">
                  <c:v>643.00323490000005</c:v>
                </c:pt>
                <c:pt idx="158">
                  <c:v>642.0116577</c:v>
                </c:pt>
                <c:pt idx="159">
                  <c:v>640.98315430000002</c:v>
                </c:pt>
                <c:pt idx="160">
                  <c:v>639.99096680000002</c:v>
                </c:pt>
                <c:pt idx="161">
                  <c:v>638.99865720000003</c:v>
                </c:pt>
                <c:pt idx="162">
                  <c:v>638.0059814</c:v>
                </c:pt>
                <c:pt idx="163">
                  <c:v>637.01306150000005</c:v>
                </c:pt>
                <c:pt idx="164">
                  <c:v>635.98309329999995</c:v>
                </c:pt>
                <c:pt idx="165">
                  <c:v>634.98956299999998</c:v>
                </c:pt>
                <c:pt idx="166">
                  <c:v>633.99572750000004</c:v>
                </c:pt>
                <c:pt idx="167">
                  <c:v>633.00164789999997</c:v>
                </c:pt>
                <c:pt idx="168">
                  <c:v>632.00732419999997</c:v>
                </c:pt>
                <c:pt idx="169">
                  <c:v>631.01275629999998</c:v>
                </c:pt>
                <c:pt idx="170">
                  <c:v>630.0177612</c:v>
                </c:pt>
                <c:pt idx="171">
                  <c:v>628.98577880000005</c:v>
                </c:pt>
                <c:pt idx="172">
                  <c:v>627.9903564</c:v>
                </c:pt>
                <c:pt idx="173">
                  <c:v>626.99456789999999</c:v>
                </c:pt>
                <c:pt idx="174">
                  <c:v>625.99859619999995</c:v>
                </c:pt>
                <c:pt idx="175">
                  <c:v>625.00231929999995</c:v>
                </c:pt>
                <c:pt idx="176">
                  <c:v>624.00573729999996</c:v>
                </c:pt>
                <c:pt idx="177">
                  <c:v>623.00891109999998</c:v>
                </c:pt>
                <c:pt idx="178">
                  <c:v>622.0117798</c:v>
                </c:pt>
                <c:pt idx="179">
                  <c:v>621.01446529999998</c:v>
                </c:pt>
                <c:pt idx="180">
                  <c:v>620.01672359999998</c:v>
                </c:pt>
                <c:pt idx="181">
                  <c:v>618.98187259999997</c:v>
                </c:pt>
                <c:pt idx="182">
                  <c:v>617.98364260000005</c:v>
                </c:pt>
                <c:pt idx="183">
                  <c:v>616.98516849999999</c:v>
                </c:pt>
                <c:pt idx="184">
                  <c:v>615.98638919999996</c:v>
                </c:pt>
                <c:pt idx="185">
                  <c:v>614.98742679999998</c:v>
                </c:pt>
                <c:pt idx="186">
                  <c:v>613.9880981</c:v>
                </c:pt>
                <c:pt idx="187">
                  <c:v>612.98852539999996</c:v>
                </c:pt>
                <c:pt idx="188">
                  <c:v>611.98870850000003</c:v>
                </c:pt>
                <c:pt idx="189">
                  <c:v>610.98858640000003</c:v>
                </c:pt>
                <c:pt idx="190">
                  <c:v>609.9882202</c:v>
                </c:pt>
                <c:pt idx="191">
                  <c:v>608.98760990000005</c:v>
                </c:pt>
                <c:pt idx="192">
                  <c:v>607.98675539999999</c:v>
                </c:pt>
                <c:pt idx="193">
                  <c:v>606.98553470000002</c:v>
                </c:pt>
                <c:pt idx="194">
                  <c:v>605.98406980000004</c:v>
                </c:pt>
                <c:pt idx="195">
                  <c:v>604.98242189999996</c:v>
                </c:pt>
                <c:pt idx="196">
                  <c:v>604.01751709999996</c:v>
                </c:pt>
                <c:pt idx="197">
                  <c:v>603.01538089999997</c:v>
                </c:pt>
                <c:pt idx="198">
                  <c:v>602.01281740000002</c:v>
                </c:pt>
                <c:pt idx="199">
                  <c:v>601.01013179999995</c:v>
                </c:pt>
                <c:pt idx="200">
                  <c:v>600.00708010000005</c:v>
                </c:pt>
                <c:pt idx="201">
                  <c:v>599.0038452</c:v>
                </c:pt>
                <c:pt idx="202">
                  <c:v>598.00024410000003</c:v>
                </c:pt>
                <c:pt idx="203">
                  <c:v>596.99652100000003</c:v>
                </c:pt>
                <c:pt idx="204">
                  <c:v>595.99243160000003</c:v>
                </c:pt>
                <c:pt idx="205">
                  <c:v>594.98803710000004</c:v>
                </c:pt>
                <c:pt idx="206">
                  <c:v>593.98345949999998</c:v>
                </c:pt>
                <c:pt idx="207">
                  <c:v>593.01586910000003</c:v>
                </c:pt>
                <c:pt idx="208">
                  <c:v>592.01074219999998</c:v>
                </c:pt>
                <c:pt idx="209">
                  <c:v>591.00537110000005</c:v>
                </c:pt>
                <c:pt idx="210">
                  <c:v>589.99975589999997</c:v>
                </c:pt>
                <c:pt idx="211">
                  <c:v>588.99383539999997</c:v>
                </c:pt>
                <c:pt idx="212">
                  <c:v>587.98779300000001</c:v>
                </c:pt>
                <c:pt idx="213">
                  <c:v>587.01855469999998</c:v>
                </c:pt>
                <c:pt idx="214">
                  <c:v>586.01196289999996</c:v>
                </c:pt>
                <c:pt idx="215">
                  <c:v>585.00506589999998</c:v>
                </c:pt>
                <c:pt idx="216">
                  <c:v>583.99792479999996</c:v>
                </c:pt>
                <c:pt idx="217">
                  <c:v>582.99047849999999</c:v>
                </c:pt>
                <c:pt idx="218">
                  <c:v>581.98284909999995</c:v>
                </c:pt>
                <c:pt idx="219">
                  <c:v>581.01220699999999</c:v>
                </c:pt>
                <c:pt idx="220">
                  <c:v>580.0040894</c:v>
                </c:pt>
                <c:pt idx="221">
                  <c:v>578.99566649999997</c:v>
                </c:pt>
                <c:pt idx="222">
                  <c:v>577.98693849999995</c:v>
                </c:pt>
                <c:pt idx="223">
                  <c:v>577.01538089999997</c:v>
                </c:pt>
                <c:pt idx="224">
                  <c:v>576.00622559999999</c:v>
                </c:pt>
                <c:pt idx="225">
                  <c:v>574.99676509999995</c:v>
                </c:pt>
                <c:pt idx="226">
                  <c:v>573.98706049999998</c:v>
                </c:pt>
                <c:pt idx="227">
                  <c:v>573.01452640000002</c:v>
                </c:pt>
                <c:pt idx="228">
                  <c:v>572.00439449999999</c:v>
                </c:pt>
                <c:pt idx="229">
                  <c:v>570.99389650000001</c:v>
                </c:pt>
                <c:pt idx="230">
                  <c:v>569.98327640000002</c:v>
                </c:pt>
                <c:pt idx="231">
                  <c:v>569.00982669999996</c:v>
                </c:pt>
                <c:pt idx="232">
                  <c:v>567.99859619999995</c:v>
                </c:pt>
                <c:pt idx="233">
                  <c:v>566.98718259999998</c:v>
                </c:pt>
                <c:pt idx="234">
                  <c:v>566.01300049999998</c:v>
                </c:pt>
                <c:pt idx="235">
                  <c:v>565.00109859999998</c:v>
                </c:pt>
                <c:pt idx="236">
                  <c:v>563.98889159999999</c:v>
                </c:pt>
                <c:pt idx="237">
                  <c:v>563.01397710000003</c:v>
                </c:pt>
                <c:pt idx="238">
                  <c:v>562.00134279999997</c:v>
                </c:pt>
                <c:pt idx="239">
                  <c:v>560.98852539999996</c:v>
                </c:pt>
                <c:pt idx="240">
                  <c:v>560.01287839999998</c:v>
                </c:pt>
                <c:pt idx="241">
                  <c:v>558.99951169999997</c:v>
                </c:pt>
                <c:pt idx="242">
                  <c:v>557.98583980000001</c:v>
                </c:pt>
                <c:pt idx="243">
                  <c:v>557.00958249999996</c:v>
                </c:pt>
                <c:pt idx="244">
                  <c:v>555.99542240000005</c:v>
                </c:pt>
                <c:pt idx="245">
                  <c:v>555.01873780000005</c:v>
                </c:pt>
                <c:pt idx="246">
                  <c:v>554.00415039999996</c:v>
                </c:pt>
                <c:pt idx="247">
                  <c:v>552.98925780000002</c:v>
                </c:pt>
                <c:pt idx="248">
                  <c:v>552.01184079999996</c:v>
                </c:pt>
                <c:pt idx="249">
                  <c:v>550.99652100000003</c:v>
                </c:pt>
                <c:pt idx="250">
                  <c:v>550.01867679999998</c:v>
                </c:pt>
                <c:pt idx="251">
                  <c:v>549.00286870000002</c:v>
                </c:pt>
                <c:pt idx="252">
                  <c:v>547.98687740000003</c:v>
                </c:pt>
                <c:pt idx="253">
                  <c:v>547.00823969999999</c:v>
                </c:pt>
                <c:pt idx="254">
                  <c:v>545.99176030000001</c:v>
                </c:pt>
                <c:pt idx="255">
                  <c:v>545.01269530000002</c:v>
                </c:pt>
                <c:pt idx="256">
                  <c:v>543.99572750000004</c:v>
                </c:pt>
                <c:pt idx="257">
                  <c:v>543.01623540000003</c:v>
                </c:pt>
                <c:pt idx="258">
                  <c:v>541.99877930000002</c:v>
                </c:pt>
                <c:pt idx="259">
                  <c:v>541.01885990000005</c:v>
                </c:pt>
                <c:pt idx="260">
                  <c:v>540.00085449999995</c:v>
                </c:pt>
                <c:pt idx="261">
                  <c:v>538.98278809999999</c:v>
                </c:pt>
                <c:pt idx="262">
                  <c:v>538.0021362</c:v>
                </c:pt>
                <c:pt idx="263">
                  <c:v>536.98358150000001</c:v>
                </c:pt>
                <c:pt idx="264">
                  <c:v>536.00250240000003</c:v>
                </c:pt>
                <c:pt idx="265">
                  <c:v>534.98345949999998</c:v>
                </c:pt>
                <c:pt idx="266">
                  <c:v>534.00189209999996</c:v>
                </c:pt>
                <c:pt idx="267">
                  <c:v>532.98236080000004</c:v>
                </c:pt>
                <c:pt idx="268">
                  <c:v>532.00036620000003</c:v>
                </c:pt>
                <c:pt idx="269">
                  <c:v>531.01818849999995</c:v>
                </c:pt>
                <c:pt idx="270">
                  <c:v>529.99798580000004</c:v>
                </c:pt>
                <c:pt idx="271">
                  <c:v>529.01538089999997</c:v>
                </c:pt>
                <c:pt idx="272">
                  <c:v>527.99475099999995</c:v>
                </c:pt>
                <c:pt idx="273">
                  <c:v>527.0116577</c:v>
                </c:pt>
                <c:pt idx="274">
                  <c:v>525.99053960000003</c:v>
                </c:pt>
                <c:pt idx="275">
                  <c:v>525.00701900000001</c:v>
                </c:pt>
                <c:pt idx="276">
                  <c:v>523.98547359999998</c:v>
                </c:pt>
                <c:pt idx="277">
                  <c:v>523.00146480000001</c:v>
                </c:pt>
                <c:pt idx="278">
                  <c:v>522.01733400000001</c:v>
                </c:pt>
                <c:pt idx="279">
                  <c:v>520.99517820000005</c:v>
                </c:pt>
                <c:pt idx="280">
                  <c:v>520.01049799999998</c:v>
                </c:pt>
                <c:pt idx="281">
                  <c:v>518.98791500000004</c:v>
                </c:pt>
                <c:pt idx="282">
                  <c:v>518.00280759999998</c:v>
                </c:pt>
                <c:pt idx="283">
                  <c:v>517.01757810000004</c:v>
                </c:pt>
                <c:pt idx="284">
                  <c:v>515.99426270000004</c:v>
                </c:pt>
                <c:pt idx="285">
                  <c:v>515.00854489999995</c:v>
                </c:pt>
                <c:pt idx="286">
                  <c:v>513.98480219999999</c:v>
                </c:pt>
                <c:pt idx="287">
                  <c:v>512.99871829999995</c:v>
                </c:pt>
                <c:pt idx="288">
                  <c:v>512.01239009999995</c:v>
                </c:pt>
                <c:pt idx="289">
                  <c:v>510.98800660000001</c:v>
                </c:pt>
                <c:pt idx="290">
                  <c:v>510.00125120000001</c:v>
                </c:pt>
                <c:pt idx="291">
                  <c:v>509.01434330000001</c:v>
                </c:pt>
                <c:pt idx="292">
                  <c:v>507.98922729999998</c:v>
                </c:pt>
                <c:pt idx="293">
                  <c:v>507.0018311</c:v>
                </c:pt>
                <c:pt idx="294">
                  <c:v>506.01428220000003</c:v>
                </c:pt>
                <c:pt idx="295">
                  <c:v>504.98849489999998</c:v>
                </c:pt>
                <c:pt idx="296">
                  <c:v>504.00057980000003</c:v>
                </c:pt>
                <c:pt idx="297">
                  <c:v>503.0123901</c:v>
                </c:pt>
                <c:pt idx="298">
                  <c:v>501.98599239999999</c:v>
                </c:pt>
                <c:pt idx="299">
                  <c:v>500.99737549999998</c:v>
                </c:pt>
                <c:pt idx="300">
                  <c:v>500.00860599999999</c:v>
                </c:pt>
                <c:pt idx="301">
                  <c:v>498.9814758</c:v>
                </c:pt>
                <c:pt idx="302">
                  <c:v>497.99227910000002</c:v>
                </c:pt>
                <c:pt idx="303">
                  <c:v>497.0028992</c:v>
                </c:pt>
                <c:pt idx="304">
                  <c:v>496.01321410000003</c:v>
                </c:pt>
                <c:pt idx="305">
                  <c:v>494.9853516</c:v>
                </c:pt>
                <c:pt idx="306">
                  <c:v>493.99533079999998</c:v>
                </c:pt>
                <c:pt idx="307">
                  <c:v>493.00506589999998</c:v>
                </c:pt>
                <c:pt idx="308">
                  <c:v>492.0146484</c:v>
                </c:pt>
                <c:pt idx="309">
                  <c:v>490.98590089999999</c:v>
                </c:pt>
                <c:pt idx="310">
                  <c:v>489.9950867</c:v>
                </c:pt>
                <c:pt idx="311">
                  <c:v>489.00402830000002</c:v>
                </c:pt>
                <c:pt idx="312">
                  <c:v>488.01281740000002</c:v>
                </c:pt>
                <c:pt idx="313">
                  <c:v>486.9831848</c:v>
                </c:pt>
                <c:pt idx="314">
                  <c:v>485.99157709999997</c:v>
                </c:pt>
                <c:pt idx="315">
                  <c:v>484.99966430000001</c:v>
                </c:pt>
                <c:pt idx="316">
                  <c:v>484.00765990000002</c:v>
                </c:pt>
                <c:pt idx="317">
                  <c:v>483.01538090000003</c:v>
                </c:pt>
                <c:pt idx="318">
                  <c:v>481.98480219999999</c:v>
                </c:pt>
                <c:pt idx="319">
                  <c:v>480.99215700000002</c:v>
                </c:pt>
                <c:pt idx="320">
                  <c:v>479.99932860000001</c:v>
                </c:pt>
                <c:pt idx="321">
                  <c:v>479.00631709999999</c:v>
                </c:pt>
                <c:pt idx="322">
                  <c:v>478.01309199999997</c:v>
                </c:pt>
                <c:pt idx="323">
                  <c:v>476.9814758</c:v>
                </c:pt>
                <c:pt idx="324">
                  <c:v>475.98782349999999</c:v>
                </c:pt>
                <c:pt idx="325">
                  <c:v>474.9940186</c:v>
                </c:pt>
                <c:pt idx="326">
                  <c:v>474.00003049999998</c:v>
                </c:pt>
                <c:pt idx="327">
                  <c:v>473.00582889999998</c:v>
                </c:pt>
                <c:pt idx="328">
                  <c:v>472.01138309999999</c:v>
                </c:pt>
                <c:pt idx="329">
                  <c:v>471.0168152</c:v>
                </c:pt>
                <c:pt idx="330">
                  <c:v>469.98376459999997</c:v>
                </c:pt>
                <c:pt idx="331">
                  <c:v>468.98876949999999</c:v>
                </c:pt>
                <c:pt idx="332">
                  <c:v>467.99362180000003</c:v>
                </c:pt>
                <c:pt idx="333">
                  <c:v>466.99826050000001</c:v>
                </c:pt>
                <c:pt idx="334">
                  <c:v>466.002655</c:v>
                </c:pt>
                <c:pt idx="335">
                  <c:v>465.006958</c:v>
                </c:pt>
                <c:pt idx="336">
                  <c:v>464.01101679999999</c:v>
                </c:pt>
                <c:pt idx="337">
                  <c:v>463.0148926</c:v>
                </c:pt>
                <c:pt idx="338">
                  <c:v>462.0186157</c:v>
                </c:pt>
                <c:pt idx="339">
                  <c:v>460.98379519999997</c:v>
                </c:pt>
                <c:pt idx="340">
                  <c:v>459.98709109999999</c:v>
                </c:pt>
                <c:pt idx="341">
                  <c:v>458.99023440000002</c:v>
                </c:pt>
                <c:pt idx="342">
                  <c:v>457.9931641</c:v>
                </c:pt>
                <c:pt idx="343">
                  <c:v>456.9959412</c:v>
                </c:pt>
                <c:pt idx="344">
                  <c:v>455.99847410000001</c:v>
                </c:pt>
                <c:pt idx="345">
                  <c:v>455.0008545</c:v>
                </c:pt>
                <c:pt idx="346">
                  <c:v>454.00305179999998</c:v>
                </c:pt>
                <c:pt idx="347">
                  <c:v>453.0050354</c:v>
                </c:pt>
                <c:pt idx="348">
                  <c:v>452.0068665</c:v>
                </c:pt>
                <c:pt idx="349">
                  <c:v>451.0085449</c:v>
                </c:pt>
                <c:pt idx="350">
                  <c:v>450.00997919999998</c:v>
                </c:pt>
                <c:pt idx="351">
                  <c:v>449.01123050000001</c:v>
                </c:pt>
                <c:pt idx="352">
                  <c:v>448.01232909999999</c:v>
                </c:pt>
                <c:pt idx="353">
                  <c:v>447.01318359999999</c:v>
                </c:pt>
                <c:pt idx="354">
                  <c:v>446.01394649999997</c:v>
                </c:pt>
                <c:pt idx="355">
                  <c:v>445.01452640000002</c:v>
                </c:pt>
                <c:pt idx="356">
                  <c:v>444.0148926</c:v>
                </c:pt>
                <c:pt idx="357">
                  <c:v>443.01501459999997</c:v>
                </c:pt>
                <c:pt idx="358">
                  <c:v>442.01507570000001</c:v>
                </c:pt>
                <c:pt idx="359">
                  <c:v>441.0148926</c:v>
                </c:pt>
                <c:pt idx="360">
                  <c:v>440.0145569</c:v>
                </c:pt>
                <c:pt idx="361">
                  <c:v>439.01400760000001</c:v>
                </c:pt>
                <c:pt idx="362">
                  <c:v>438.01324460000001</c:v>
                </c:pt>
                <c:pt idx="363">
                  <c:v>437.01242070000001</c:v>
                </c:pt>
                <c:pt idx="364">
                  <c:v>436.01129150000003</c:v>
                </c:pt>
                <c:pt idx="365">
                  <c:v>435.01004030000001</c:v>
                </c:pt>
                <c:pt idx="366">
                  <c:v>434.00863650000002</c:v>
                </c:pt>
                <c:pt idx="367">
                  <c:v>433.00704960000002</c:v>
                </c:pt>
                <c:pt idx="368">
                  <c:v>432.00524899999999</c:v>
                </c:pt>
                <c:pt idx="369">
                  <c:v>431.00329590000001</c:v>
                </c:pt>
                <c:pt idx="370">
                  <c:v>430.0011902</c:v>
                </c:pt>
                <c:pt idx="371">
                  <c:v>428.99884029999998</c:v>
                </c:pt>
                <c:pt idx="372">
                  <c:v>427.99636839999999</c:v>
                </c:pt>
                <c:pt idx="373">
                  <c:v>426.99371339999999</c:v>
                </c:pt>
                <c:pt idx="374">
                  <c:v>425.99090580000001</c:v>
                </c:pt>
                <c:pt idx="375">
                  <c:v>424.98788450000001</c:v>
                </c:pt>
                <c:pt idx="376">
                  <c:v>423.98471069999999</c:v>
                </c:pt>
                <c:pt idx="377">
                  <c:v>422.9813843</c:v>
                </c:pt>
                <c:pt idx="378">
                  <c:v>422.01644900000002</c:v>
                </c:pt>
                <c:pt idx="379">
                  <c:v>421.01269530000002</c:v>
                </c:pt>
                <c:pt idx="380">
                  <c:v>420.00885010000002</c:v>
                </c:pt>
                <c:pt idx="381">
                  <c:v>419.00485229999998</c:v>
                </c:pt>
                <c:pt idx="382">
                  <c:v>418.00067139999999</c:v>
                </c:pt>
                <c:pt idx="383">
                  <c:v>416.9962769</c:v>
                </c:pt>
                <c:pt idx="384">
                  <c:v>415.99176030000001</c:v>
                </c:pt>
                <c:pt idx="385">
                  <c:v>414.98703</c:v>
                </c:pt>
                <c:pt idx="386">
                  <c:v>413.98217770000002</c:v>
                </c:pt>
                <c:pt idx="387">
                  <c:v>413.01577759999998</c:v>
                </c:pt>
                <c:pt idx="388">
                  <c:v>412.0105896</c:v>
                </c:pt>
                <c:pt idx="389">
                  <c:v>411.00518799999998</c:v>
                </c:pt>
                <c:pt idx="390">
                  <c:v>409.99966430000001</c:v>
                </c:pt>
                <c:pt idx="391">
                  <c:v>408.993988</c:v>
                </c:pt>
                <c:pt idx="392">
                  <c:v>407.9880981</c:v>
                </c:pt>
                <c:pt idx="393">
                  <c:v>406.98205569999999</c:v>
                </c:pt>
                <c:pt idx="394">
                  <c:v>406.01452640000002</c:v>
                </c:pt>
                <c:pt idx="395">
                  <c:v>405.00817869999997</c:v>
                </c:pt>
                <c:pt idx="396">
                  <c:v>404.00164790000002</c:v>
                </c:pt>
                <c:pt idx="397">
                  <c:v>402.9949646</c:v>
                </c:pt>
                <c:pt idx="398">
                  <c:v>401.98806760000002</c:v>
                </c:pt>
                <c:pt idx="399">
                  <c:v>400.98101810000003</c:v>
                </c:pt>
                <c:pt idx="400">
                  <c:v>400.01260380000002</c:v>
                </c:pt>
                <c:pt idx="401">
                  <c:v>399.00524899999999</c:v>
                </c:pt>
                <c:pt idx="402">
                  <c:v>397.99774170000001</c:v>
                </c:pt>
                <c:pt idx="403">
                  <c:v>396.99008179999998</c:v>
                </c:pt>
                <c:pt idx="404">
                  <c:v>395.98226929999998</c:v>
                </c:pt>
                <c:pt idx="405">
                  <c:v>395.01303100000001</c:v>
                </c:pt>
                <c:pt idx="406">
                  <c:v>394.00488280000002</c:v>
                </c:pt>
                <c:pt idx="407">
                  <c:v>392.99658199999999</c:v>
                </c:pt>
                <c:pt idx="408">
                  <c:v>391.9881287</c:v>
                </c:pt>
                <c:pt idx="409">
                  <c:v>391.01831049999998</c:v>
                </c:pt>
                <c:pt idx="410">
                  <c:v>390.00952150000001</c:v>
                </c:pt>
                <c:pt idx="411">
                  <c:v>389.00057980000003</c:v>
                </c:pt>
                <c:pt idx="412">
                  <c:v>387.99148559999998</c:v>
                </c:pt>
                <c:pt idx="413">
                  <c:v>386.98220830000002</c:v>
                </c:pt>
                <c:pt idx="414">
                  <c:v>386.01162720000002</c:v>
                </c:pt>
                <c:pt idx="415">
                  <c:v>385.00207519999998</c:v>
                </c:pt>
                <c:pt idx="416">
                  <c:v>383.99234009999998</c:v>
                </c:pt>
                <c:pt idx="417">
                  <c:v>382.98248289999998</c:v>
                </c:pt>
                <c:pt idx="418">
                  <c:v>382.01132200000001</c:v>
                </c:pt>
                <c:pt idx="419">
                  <c:v>381.00112919999998</c:v>
                </c:pt>
                <c:pt idx="420">
                  <c:v>379.99081419999999</c:v>
                </c:pt>
                <c:pt idx="421">
                  <c:v>379.01916499999999</c:v>
                </c:pt>
                <c:pt idx="422">
                  <c:v>378.00851440000002</c:v>
                </c:pt>
                <c:pt idx="423">
                  <c:v>376.99771120000003</c:v>
                </c:pt>
                <c:pt idx="424">
                  <c:v>375.98678589999997</c:v>
                </c:pt>
                <c:pt idx="425">
                  <c:v>375.01458739999998</c:v>
                </c:pt>
                <c:pt idx="426">
                  <c:v>374.00332639999999</c:v>
                </c:pt>
                <c:pt idx="427">
                  <c:v>372.99194340000003</c:v>
                </c:pt>
                <c:pt idx="428">
                  <c:v>372.01928709999999</c:v>
                </c:pt>
                <c:pt idx="429">
                  <c:v>371.00756840000003</c:v>
                </c:pt>
                <c:pt idx="430">
                  <c:v>369.99575809999999</c:v>
                </c:pt>
                <c:pt idx="431">
                  <c:v>368.98373409999999</c:v>
                </c:pt>
                <c:pt idx="432">
                  <c:v>368.01052859999999</c:v>
                </c:pt>
                <c:pt idx="433">
                  <c:v>366.99826050000001</c:v>
                </c:pt>
                <c:pt idx="434">
                  <c:v>365.98580930000003</c:v>
                </c:pt>
                <c:pt idx="435">
                  <c:v>365.01214599999997</c:v>
                </c:pt>
                <c:pt idx="436">
                  <c:v>363.99942019999997</c:v>
                </c:pt>
                <c:pt idx="437">
                  <c:v>362.98654169999998</c:v>
                </c:pt>
                <c:pt idx="438">
                  <c:v>362.01248170000002</c:v>
                </c:pt>
                <c:pt idx="439">
                  <c:v>360.9992676</c:v>
                </c:pt>
                <c:pt idx="440">
                  <c:v>359.98599239999999</c:v>
                </c:pt>
                <c:pt idx="441">
                  <c:v>359.01150510000002</c:v>
                </c:pt>
                <c:pt idx="442">
                  <c:v>357.99789429999998</c:v>
                </c:pt>
                <c:pt idx="443">
                  <c:v>356.98413090000003</c:v>
                </c:pt>
                <c:pt idx="444">
                  <c:v>356.00924680000003</c:v>
                </c:pt>
                <c:pt idx="445">
                  <c:v>354.99520869999998</c:v>
                </c:pt>
                <c:pt idx="446">
                  <c:v>353.98098750000003</c:v>
                </c:pt>
                <c:pt idx="447">
                  <c:v>353.00570679999998</c:v>
                </c:pt>
                <c:pt idx="448">
                  <c:v>351.9912415</c:v>
                </c:pt>
                <c:pt idx="449">
                  <c:v>351.01565549999998</c:v>
                </c:pt>
                <c:pt idx="450">
                  <c:v>350.00088499999998</c:v>
                </c:pt>
                <c:pt idx="451">
                  <c:v>348.98602290000002</c:v>
                </c:pt>
                <c:pt idx="452">
                  <c:v>348.01007079999999</c:v>
                </c:pt>
                <c:pt idx="453">
                  <c:v>346.99487299999998</c:v>
                </c:pt>
                <c:pt idx="454">
                  <c:v>346.0186157</c:v>
                </c:pt>
                <c:pt idx="455">
                  <c:v>345.00320429999999</c:v>
                </c:pt>
                <c:pt idx="456">
                  <c:v>343.9876099</c:v>
                </c:pt>
                <c:pt idx="457">
                  <c:v>343.01095579999998</c:v>
                </c:pt>
                <c:pt idx="458">
                  <c:v>341.99511719999998</c:v>
                </c:pt>
                <c:pt idx="459">
                  <c:v>341.01818850000001</c:v>
                </c:pt>
                <c:pt idx="460">
                  <c:v>340.0020447</c:v>
                </c:pt>
                <c:pt idx="461">
                  <c:v>338.98574830000001</c:v>
                </c:pt>
                <c:pt idx="462">
                  <c:v>338.00848389999999</c:v>
                </c:pt>
                <c:pt idx="463">
                  <c:v>336.99194340000003</c:v>
                </c:pt>
                <c:pt idx="464">
                  <c:v>336.01437379999999</c:v>
                </c:pt>
                <c:pt idx="465">
                  <c:v>334.99752810000001</c:v>
                </c:pt>
                <c:pt idx="466">
                  <c:v>333.9806213</c:v>
                </c:pt>
                <c:pt idx="467">
                  <c:v>333.00268549999998</c:v>
                </c:pt>
                <c:pt idx="468">
                  <c:v>331.98547359999998</c:v>
                </c:pt>
                <c:pt idx="469">
                  <c:v>331.00723269999997</c:v>
                </c:pt>
                <c:pt idx="470">
                  <c:v>329.98977660000003</c:v>
                </c:pt>
                <c:pt idx="471">
                  <c:v>329.01132200000001</c:v>
                </c:pt>
                <c:pt idx="472">
                  <c:v>327.99359129999999</c:v>
                </c:pt>
                <c:pt idx="473">
                  <c:v>327.01483150000001</c:v>
                </c:pt>
                <c:pt idx="474">
                  <c:v>325.99685670000002</c:v>
                </c:pt>
                <c:pt idx="475">
                  <c:v>325.01788329999999</c:v>
                </c:pt>
                <c:pt idx="476">
                  <c:v>323.99963380000003</c:v>
                </c:pt>
                <c:pt idx="477">
                  <c:v>322.98123170000002</c:v>
                </c:pt>
                <c:pt idx="478">
                  <c:v>322.00189210000002</c:v>
                </c:pt>
                <c:pt idx="479">
                  <c:v>320.98324580000002</c:v>
                </c:pt>
                <c:pt idx="480">
                  <c:v>320.00363160000001</c:v>
                </c:pt>
                <c:pt idx="481">
                  <c:v>318.98474119999997</c:v>
                </c:pt>
                <c:pt idx="482">
                  <c:v>318.0049133</c:v>
                </c:pt>
                <c:pt idx="483">
                  <c:v>316.98574830000001</c:v>
                </c:pt>
                <c:pt idx="484">
                  <c:v>316.0056763</c:v>
                </c:pt>
                <c:pt idx="485">
                  <c:v>314.98623659999998</c:v>
                </c:pt>
                <c:pt idx="486">
                  <c:v>314.00592039999998</c:v>
                </c:pt>
                <c:pt idx="487">
                  <c:v>312.98626710000002</c:v>
                </c:pt>
                <c:pt idx="488">
                  <c:v>312.00570679999998</c:v>
                </c:pt>
                <c:pt idx="489">
                  <c:v>310.98580930000003</c:v>
                </c:pt>
                <c:pt idx="490">
                  <c:v>310.00497439999998</c:v>
                </c:pt>
                <c:pt idx="491">
                  <c:v>308.98483279999999</c:v>
                </c:pt>
                <c:pt idx="492">
                  <c:v>308.00381470000002</c:v>
                </c:pt>
                <c:pt idx="493">
                  <c:v>306.98336790000002</c:v>
                </c:pt>
                <c:pt idx="494">
                  <c:v>306.00210570000002</c:v>
                </c:pt>
                <c:pt idx="495">
                  <c:v>304.98144530000002</c:v>
                </c:pt>
                <c:pt idx="496">
                  <c:v>303.99993899999998</c:v>
                </c:pt>
                <c:pt idx="497">
                  <c:v>303.01831049999998</c:v>
                </c:pt>
                <c:pt idx="498">
                  <c:v>301.99731450000002</c:v>
                </c:pt>
                <c:pt idx="499">
                  <c:v>301.01544189999998</c:v>
                </c:pt>
                <c:pt idx="500">
                  <c:v>299.99420170000002</c:v>
                </c:pt>
                <c:pt idx="501">
                  <c:v>299.01208500000001</c:v>
                </c:pt>
                <c:pt idx="502">
                  <c:v>297.99060059999999</c:v>
                </c:pt>
                <c:pt idx="503">
                  <c:v>297.00830079999997</c:v>
                </c:pt>
                <c:pt idx="504">
                  <c:v>295.98657229999998</c:v>
                </c:pt>
                <c:pt idx="505">
                  <c:v>295.00399779999998</c:v>
                </c:pt>
                <c:pt idx="506">
                  <c:v>293.98205569999999</c:v>
                </c:pt>
                <c:pt idx="507">
                  <c:v>292.9992676</c:v>
                </c:pt>
                <c:pt idx="508">
                  <c:v>292.01638789999998</c:v>
                </c:pt>
                <c:pt idx="509">
                  <c:v>290.99404909999998</c:v>
                </c:pt>
                <c:pt idx="510">
                  <c:v>290.01098630000001</c:v>
                </c:pt>
                <c:pt idx="511">
                  <c:v>288.9884338</c:v>
                </c:pt>
                <c:pt idx="512">
                  <c:v>288.00509640000001</c:v>
                </c:pt>
                <c:pt idx="513">
                  <c:v>286.98229980000002</c:v>
                </c:pt>
                <c:pt idx="514">
                  <c:v>285.99874879999999</c:v>
                </c:pt>
                <c:pt idx="515">
                  <c:v>285.01510619999999</c:v>
                </c:pt>
                <c:pt idx="516">
                  <c:v>283.9919739</c:v>
                </c:pt>
                <c:pt idx="517">
                  <c:v>283.00811770000001</c:v>
                </c:pt>
                <c:pt idx="518">
                  <c:v>281.98477170000001</c:v>
                </c:pt>
                <c:pt idx="519">
                  <c:v>281.00067139999999</c:v>
                </c:pt>
                <c:pt idx="520">
                  <c:v>280.0164795</c:v>
                </c:pt>
                <c:pt idx="521">
                  <c:v>278.99279790000003</c:v>
                </c:pt>
                <c:pt idx="522">
                  <c:v>278.00836179999999</c:v>
                </c:pt>
                <c:pt idx="523">
                  <c:v>276.98446660000002</c:v>
                </c:pt>
                <c:pt idx="524">
                  <c:v>275.9998779</c:v>
                </c:pt>
                <c:pt idx="525">
                  <c:v>275.01510619999999</c:v>
                </c:pt>
                <c:pt idx="526">
                  <c:v>273.9908752</c:v>
                </c:pt>
                <c:pt idx="527">
                  <c:v>273.00595090000002</c:v>
                </c:pt>
                <c:pt idx="528">
                  <c:v>271.98150629999998</c:v>
                </c:pt>
                <c:pt idx="529">
                  <c:v>270.99636839999999</c:v>
                </c:pt>
                <c:pt idx="530">
                  <c:v>270.01113889999999</c:v>
                </c:pt>
                <c:pt idx="531">
                  <c:v>268.98635860000002</c:v>
                </c:pt>
                <c:pt idx="532">
                  <c:v>268.0008545</c:v>
                </c:pt>
                <c:pt idx="533">
                  <c:v>267.01531979999999</c:v>
                </c:pt>
                <c:pt idx="534">
                  <c:v>265.9902649</c:v>
                </c:pt>
                <c:pt idx="535">
                  <c:v>265.00445560000003</c:v>
                </c:pt>
                <c:pt idx="536">
                  <c:v>264.0186157</c:v>
                </c:pt>
                <c:pt idx="537">
                  <c:v>262.99319459999998</c:v>
                </c:pt>
                <c:pt idx="538">
                  <c:v>262.00714110000001</c:v>
                </c:pt>
                <c:pt idx="539">
                  <c:v>260.98150629999998</c:v>
                </c:pt>
                <c:pt idx="540">
                  <c:v>259.99523929999998</c:v>
                </c:pt>
                <c:pt idx="541">
                  <c:v>259.00885010000002</c:v>
                </c:pt>
                <c:pt idx="542">
                  <c:v>257.98294069999997</c:v>
                </c:pt>
                <c:pt idx="543">
                  <c:v>256.99639889999997</c:v>
                </c:pt>
                <c:pt idx="544">
                  <c:v>256.0097351</c:v>
                </c:pt>
                <c:pt idx="545">
                  <c:v>254.98348999999999</c:v>
                </c:pt>
                <c:pt idx="546">
                  <c:v>253.9966431</c:v>
                </c:pt>
                <c:pt idx="547">
                  <c:v>253.00968929999999</c:v>
                </c:pt>
                <c:pt idx="548">
                  <c:v>251.9831543</c:v>
                </c:pt>
                <c:pt idx="549">
                  <c:v>250.99601749999999</c:v>
                </c:pt>
                <c:pt idx="550">
                  <c:v>250.0087738</c:v>
                </c:pt>
                <c:pt idx="551">
                  <c:v>248.98194889999999</c:v>
                </c:pt>
                <c:pt idx="552">
                  <c:v>247.99452210000001</c:v>
                </c:pt>
                <c:pt idx="553">
                  <c:v>247.0069733</c:v>
                </c:pt>
                <c:pt idx="554">
                  <c:v>246.0193634</c:v>
                </c:pt>
                <c:pt idx="555">
                  <c:v>244.9921722</c:v>
                </c:pt>
                <c:pt idx="556">
                  <c:v>244.0043335</c:v>
                </c:pt>
                <c:pt idx="557">
                  <c:v>243.01644899999999</c:v>
                </c:pt>
                <c:pt idx="558">
                  <c:v>241.9889221</c:v>
                </c:pt>
                <c:pt idx="559">
                  <c:v>241.0008392</c:v>
                </c:pt>
                <c:pt idx="560">
                  <c:v>240.01266480000001</c:v>
                </c:pt>
                <c:pt idx="561">
                  <c:v>238.98487850000001</c:v>
                </c:pt>
                <c:pt idx="562">
                  <c:v>237.9965057</c:v>
                </c:pt>
                <c:pt idx="563">
                  <c:v>237.0080566</c:v>
                </c:pt>
                <c:pt idx="564">
                  <c:v>236.01951600000001</c:v>
                </c:pt>
                <c:pt idx="565">
                  <c:v>234.991333</c:v>
                </c:pt>
                <c:pt idx="566">
                  <c:v>234.0026245</c:v>
                </c:pt>
                <c:pt idx="567">
                  <c:v>233.0137939</c:v>
                </c:pt>
                <c:pt idx="568">
                  <c:v>231.9853516</c:v>
                </c:pt>
                <c:pt idx="569">
                  <c:v>230.99636839999999</c:v>
                </c:pt>
                <c:pt idx="570">
                  <c:v>230.00727839999999</c:v>
                </c:pt>
                <c:pt idx="571">
                  <c:v>229.0181274</c:v>
                </c:pt>
                <c:pt idx="572">
                  <c:v>227.98933410000001</c:v>
                </c:pt>
                <c:pt idx="573">
                  <c:v>226.99996949999999</c:v>
                </c:pt>
                <c:pt idx="574">
                  <c:v>226.0105896</c:v>
                </c:pt>
                <c:pt idx="575">
                  <c:v>224.9814758</c:v>
                </c:pt>
                <c:pt idx="576">
                  <c:v>223.99189759999999</c:v>
                </c:pt>
                <c:pt idx="577">
                  <c:v>223.00219730000001</c:v>
                </c:pt>
                <c:pt idx="578">
                  <c:v>222.01246639999999</c:v>
                </c:pt>
                <c:pt idx="579">
                  <c:v>220.98300169999999</c:v>
                </c:pt>
                <c:pt idx="580">
                  <c:v>219.99307250000001</c:v>
                </c:pt>
                <c:pt idx="581">
                  <c:v>219.00308229999999</c:v>
                </c:pt>
                <c:pt idx="582">
                  <c:v>218.01297</c:v>
                </c:pt>
                <c:pt idx="583">
                  <c:v>216.9832001</c:v>
                </c:pt>
                <c:pt idx="584">
                  <c:v>215.9929199</c:v>
                </c:pt>
                <c:pt idx="585">
                  <c:v>215.00257869999999</c:v>
                </c:pt>
                <c:pt idx="586">
                  <c:v>214.012146</c:v>
                </c:pt>
                <c:pt idx="587">
                  <c:v>212.98199460000001</c:v>
                </c:pt>
                <c:pt idx="588">
                  <c:v>211.99142459999999</c:v>
                </c:pt>
                <c:pt idx="589">
                  <c:v>211.00074770000001</c:v>
                </c:pt>
                <c:pt idx="590">
                  <c:v>210.01000980000001</c:v>
                </c:pt>
                <c:pt idx="591">
                  <c:v>209.01916499999999</c:v>
                </c:pt>
                <c:pt idx="592">
                  <c:v>207.98864750000001</c:v>
                </c:pt>
                <c:pt idx="593">
                  <c:v>206.99763490000001</c:v>
                </c:pt>
                <c:pt idx="594">
                  <c:v>206.00657649999999</c:v>
                </c:pt>
                <c:pt idx="595">
                  <c:v>205.0154114</c:v>
                </c:pt>
                <c:pt idx="596">
                  <c:v>203.98455809999999</c:v>
                </c:pt>
                <c:pt idx="597">
                  <c:v>202.9932556</c:v>
                </c:pt>
                <c:pt idx="598">
                  <c:v>202.00187679999999</c:v>
                </c:pt>
                <c:pt idx="599">
                  <c:v>201.01040649999999</c:v>
                </c:pt>
                <c:pt idx="600">
                  <c:v>200.0188904</c:v>
                </c:pt>
              </c:numCache>
            </c:numRef>
          </c:xVal>
          <c:yVal>
            <c:numRef>
              <c:f>'OR2-22_Air_Measurements'!$AY$3:$AY$603</c:f>
              <c:numCache>
                <c:formatCode>General</c:formatCode>
                <c:ptCount val="601"/>
                <c:pt idx="0">
                  <c:v>100</c:v>
                </c:pt>
                <c:pt idx="1">
                  <c:v>100.01590725059417</c:v>
                </c:pt>
                <c:pt idx="2">
                  <c:v>100.09439489447993</c:v>
                </c:pt>
                <c:pt idx="3">
                  <c:v>99.959730971480298</c:v>
                </c:pt>
                <c:pt idx="4">
                  <c:v>100.13582490584876</c:v>
                </c:pt>
                <c:pt idx="5">
                  <c:v>99.932522923313982</c:v>
                </c:pt>
                <c:pt idx="6">
                  <c:v>100.08536923304574</c:v>
                </c:pt>
                <c:pt idx="7">
                  <c:v>100.09356160810584</c:v>
                </c:pt>
                <c:pt idx="8">
                  <c:v>100.03181450118832</c:v>
                </c:pt>
                <c:pt idx="9">
                  <c:v>100.07874043269935</c:v>
                </c:pt>
                <c:pt idx="10">
                  <c:v>100.04573685828885</c:v>
                </c:pt>
                <c:pt idx="11">
                  <c:v>100.07719558490099</c:v>
                </c:pt>
                <c:pt idx="12">
                  <c:v>100.07441485886397</c:v>
                </c:pt>
                <c:pt idx="13">
                  <c:v>100.05337683843337</c:v>
                </c:pt>
                <c:pt idx="14">
                  <c:v>100.10150119435234</c:v>
                </c:pt>
                <c:pt idx="15">
                  <c:v>99.964983453994691</c:v>
                </c:pt>
                <c:pt idx="16">
                  <c:v>100.00881031417944</c:v>
                </c:pt>
                <c:pt idx="17">
                  <c:v>100.09754075855082</c:v>
                </c:pt>
                <c:pt idx="18">
                  <c:v>99.919621097197393</c:v>
                </c:pt>
                <c:pt idx="19">
                  <c:v>99.938252905354389</c:v>
                </c:pt>
                <c:pt idx="20">
                  <c:v>99.811659632464995</c:v>
                </c:pt>
                <c:pt idx="21">
                  <c:v>99.839457529377626</c:v>
                </c:pt>
                <c:pt idx="22">
                  <c:v>99.891551684555807</c:v>
                </c:pt>
                <c:pt idx="23">
                  <c:v>99.648093010449713</c:v>
                </c:pt>
                <c:pt idx="24">
                  <c:v>99.709484330519146</c:v>
                </c:pt>
                <c:pt idx="25">
                  <c:v>99.623927840591676</c:v>
                </c:pt>
                <c:pt idx="26">
                  <c:v>99.314312226885463</c:v>
                </c:pt>
                <c:pt idx="27">
                  <c:v>99.496117428650876</c:v>
                </c:pt>
                <c:pt idx="28">
                  <c:v>99.295774053305252</c:v>
                </c:pt>
                <c:pt idx="29">
                  <c:v>99.295240385305036</c:v>
                </c:pt>
                <c:pt idx="30">
                  <c:v>99.163638067529064</c:v>
                </c:pt>
                <c:pt idx="31">
                  <c:v>98.919280575117</c:v>
                </c:pt>
                <c:pt idx="32">
                  <c:v>98.879601395343599</c:v>
                </c:pt>
                <c:pt idx="33">
                  <c:v>98.793923192738177</c:v>
                </c:pt>
                <c:pt idx="34">
                  <c:v>98.485665169948589</c:v>
                </c:pt>
                <c:pt idx="35">
                  <c:v>98.485796246084234</c:v>
                </c:pt>
                <c:pt idx="36">
                  <c:v>98.218743536222917</c:v>
                </c:pt>
                <c:pt idx="37">
                  <c:v>98.270959404079065</c:v>
                </c:pt>
                <c:pt idx="38">
                  <c:v>97.927488214944759</c:v>
                </c:pt>
                <c:pt idx="39">
                  <c:v>97.998401410617888</c:v>
                </c:pt>
                <c:pt idx="40">
                  <c:v>97.805810376908966</c:v>
                </c:pt>
                <c:pt idx="41">
                  <c:v>97.784622553427354</c:v>
                </c:pt>
                <c:pt idx="42">
                  <c:v>97.925175624976077</c:v>
                </c:pt>
                <c:pt idx="43">
                  <c:v>97.986950809994724</c:v>
                </c:pt>
                <c:pt idx="44">
                  <c:v>97.770119698766322</c:v>
                </c:pt>
                <c:pt idx="45">
                  <c:v>98.017089387249072</c:v>
                </c:pt>
                <c:pt idx="46">
                  <c:v>98.005704330829687</c:v>
                </c:pt>
                <c:pt idx="47">
                  <c:v>98.235540253937273</c:v>
                </c:pt>
                <c:pt idx="48">
                  <c:v>98.309458886359849</c:v>
                </c:pt>
                <c:pt idx="49">
                  <c:v>98.438561357285437</c:v>
                </c:pt>
                <c:pt idx="50">
                  <c:v>98.433336965144093</c:v>
                </c:pt>
                <c:pt idx="51">
                  <c:v>98.622988106307304</c:v>
                </c:pt>
                <c:pt idx="52">
                  <c:v>98.582119853311724</c:v>
                </c:pt>
                <c:pt idx="53">
                  <c:v>98.609421536054867</c:v>
                </c:pt>
                <c:pt idx="54">
                  <c:v>98.764271466195638</c:v>
                </c:pt>
                <c:pt idx="55">
                  <c:v>98.793249072872754</c:v>
                </c:pt>
                <c:pt idx="56">
                  <c:v>98.814287093303363</c:v>
                </c:pt>
                <c:pt idx="57">
                  <c:v>98.94788366803067</c:v>
                </c:pt>
                <c:pt idx="58">
                  <c:v>98.925984283124819</c:v>
                </c:pt>
                <c:pt idx="59">
                  <c:v>98.963931358218147</c:v>
                </c:pt>
                <c:pt idx="60">
                  <c:v>99.045976833768961</c:v>
                </c:pt>
                <c:pt idx="61">
                  <c:v>99.084176709947783</c:v>
                </c:pt>
                <c:pt idx="62">
                  <c:v>99.027064146425332</c:v>
                </c:pt>
                <c:pt idx="63">
                  <c:v>99.014078061461504</c:v>
                </c:pt>
                <c:pt idx="64">
                  <c:v>99.067211462267068</c:v>
                </c:pt>
                <c:pt idx="65">
                  <c:v>99.039039063862901</c:v>
                </c:pt>
                <c:pt idx="66">
                  <c:v>98.982010759187702</c:v>
                </c:pt>
                <c:pt idx="67">
                  <c:v>99.007205823487325</c:v>
                </c:pt>
                <c:pt idx="68">
                  <c:v>99.020819211028169</c:v>
                </c:pt>
                <c:pt idx="69">
                  <c:v>98.892456404171782</c:v>
                </c:pt>
                <c:pt idx="70">
                  <c:v>98.869686279061114</c:v>
                </c:pt>
                <c:pt idx="71">
                  <c:v>98.767763765928805</c:v>
                </c:pt>
                <c:pt idx="72">
                  <c:v>98.614730199315346</c:v>
                </c:pt>
                <c:pt idx="73">
                  <c:v>98.488389727511446</c:v>
                </c:pt>
                <c:pt idx="74">
                  <c:v>98.281380097988716</c:v>
                </c:pt>
                <c:pt idx="75">
                  <c:v>98.062863699368648</c:v>
                </c:pt>
                <c:pt idx="76">
                  <c:v>97.543073877425357</c:v>
                </c:pt>
                <c:pt idx="77">
                  <c:v>97.143426396905298</c:v>
                </c:pt>
                <c:pt idx="78">
                  <c:v>96.561599225400187</c:v>
                </c:pt>
                <c:pt idx="79">
                  <c:v>95.761770596359881</c:v>
                </c:pt>
                <c:pt idx="80">
                  <c:v>95.091718558110543</c:v>
                </c:pt>
                <c:pt idx="81">
                  <c:v>94.296786637008452</c:v>
                </c:pt>
                <c:pt idx="82">
                  <c:v>93.700999654572115</c:v>
                </c:pt>
                <c:pt idx="83">
                  <c:v>93.26409793346761</c:v>
                </c:pt>
                <c:pt idx="84">
                  <c:v>92.980267232807307</c:v>
                </c:pt>
                <c:pt idx="85">
                  <c:v>93.050356517835908</c:v>
                </c:pt>
                <c:pt idx="86">
                  <c:v>93.308655094263855</c:v>
                </c:pt>
                <c:pt idx="87">
                  <c:v>93.719781253508202</c:v>
                </c:pt>
                <c:pt idx="88">
                  <c:v>94.20159590998513</c:v>
                </c:pt>
                <c:pt idx="89">
                  <c:v>94.677652506320499</c:v>
                </c:pt>
                <c:pt idx="90">
                  <c:v>95.237739459428425</c:v>
                </c:pt>
                <c:pt idx="91">
                  <c:v>95.632508958925641</c:v>
                </c:pt>
                <c:pt idx="92">
                  <c:v>96.04532040556164</c:v>
                </c:pt>
                <c:pt idx="93">
                  <c:v>96.358765366661856</c:v>
                </c:pt>
                <c:pt idx="94">
                  <c:v>96.738095751633224</c:v>
                </c:pt>
                <c:pt idx="95">
                  <c:v>97.023892618871827</c:v>
                </c:pt>
                <c:pt idx="96">
                  <c:v>97.208843684708114</c:v>
                </c:pt>
                <c:pt idx="97">
                  <c:v>97.398981701126942</c:v>
                </c:pt>
                <c:pt idx="98">
                  <c:v>97.558747053849402</c:v>
                </c:pt>
                <c:pt idx="99">
                  <c:v>97.682662586464332</c:v>
                </c:pt>
                <c:pt idx="100">
                  <c:v>97.80644704294366</c:v>
                </c:pt>
                <c:pt idx="101">
                  <c:v>97.830331321343166</c:v>
                </c:pt>
                <c:pt idx="102">
                  <c:v>97.914689386862662</c:v>
                </c:pt>
                <c:pt idx="103">
                  <c:v>97.996435244039588</c:v>
                </c:pt>
                <c:pt idx="104">
                  <c:v>98.029953759534962</c:v>
                </c:pt>
                <c:pt idx="105">
                  <c:v>98.063949774556335</c:v>
                </c:pt>
                <c:pt idx="106">
                  <c:v>98.009224708664007</c:v>
                </c:pt>
                <c:pt idx="107">
                  <c:v>98.082075992814268</c:v>
                </c:pt>
                <c:pt idx="108">
                  <c:v>98.083349324883685</c:v>
                </c:pt>
                <c:pt idx="109">
                  <c:v>98.098123683001759</c:v>
                </c:pt>
                <c:pt idx="110">
                  <c:v>98.088133671329729</c:v>
                </c:pt>
                <c:pt idx="111">
                  <c:v>98.126914032797146</c:v>
                </c:pt>
                <c:pt idx="112">
                  <c:v>98.093395517301801</c:v>
                </c:pt>
                <c:pt idx="113">
                  <c:v>98.062788803979103</c:v>
                </c:pt>
                <c:pt idx="114">
                  <c:v>97.997774108040872</c:v>
                </c:pt>
                <c:pt idx="115">
                  <c:v>98.046834736096542</c:v>
                </c:pt>
                <c:pt idx="116">
                  <c:v>97.916112509711169</c:v>
                </c:pt>
                <c:pt idx="117">
                  <c:v>97.96604386569976</c:v>
                </c:pt>
                <c:pt idx="118">
                  <c:v>97.916543204220673</c:v>
                </c:pt>
                <c:pt idx="119">
                  <c:v>97.912507873029611</c:v>
                </c:pt>
                <c:pt idx="120">
                  <c:v>97.899484334235055</c:v>
                </c:pt>
                <c:pt idx="121">
                  <c:v>97.8343853794496</c:v>
                </c:pt>
                <c:pt idx="122">
                  <c:v>97.811109664439854</c:v>
                </c:pt>
                <c:pt idx="123">
                  <c:v>97.73844563717131</c:v>
                </c:pt>
                <c:pt idx="124">
                  <c:v>97.690733248846499</c:v>
                </c:pt>
                <c:pt idx="125">
                  <c:v>97.660922368067162</c:v>
                </c:pt>
                <c:pt idx="126">
                  <c:v>97.589456765206577</c:v>
                </c:pt>
                <c:pt idx="127">
                  <c:v>97.536435713621287</c:v>
                </c:pt>
                <c:pt idx="128">
                  <c:v>97.43785568489929</c:v>
                </c:pt>
                <c:pt idx="129">
                  <c:v>97.42034740576068</c:v>
                </c:pt>
                <c:pt idx="130">
                  <c:v>97.321945282734603</c:v>
                </c:pt>
                <c:pt idx="131">
                  <c:v>97.266209037044163</c:v>
                </c:pt>
                <c:pt idx="132">
                  <c:v>97.216221500309487</c:v>
                </c:pt>
                <c:pt idx="133">
                  <c:v>97.214901363223575</c:v>
                </c:pt>
                <c:pt idx="134">
                  <c:v>97.067476053700659</c:v>
                </c:pt>
                <c:pt idx="135">
                  <c:v>97.014249030590179</c:v>
                </c:pt>
                <c:pt idx="136">
                  <c:v>96.946491062445631</c:v>
                </c:pt>
                <c:pt idx="137">
                  <c:v>96.887178258174771</c:v>
                </c:pt>
                <c:pt idx="138">
                  <c:v>96.760350923387151</c:v>
                </c:pt>
                <c:pt idx="139">
                  <c:v>96.69876299525022</c:v>
                </c:pt>
                <c:pt idx="140">
                  <c:v>96.575053446432364</c:v>
                </c:pt>
                <c:pt idx="141">
                  <c:v>96.4857705948735</c:v>
                </c:pt>
                <c:pt idx="142">
                  <c:v>96.423293199616396</c:v>
                </c:pt>
                <c:pt idx="143">
                  <c:v>96.316839141123538</c:v>
                </c:pt>
                <c:pt idx="144">
                  <c:v>96.212622752666036</c:v>
                </c:pt>
                <c:pt idx="145">
                  <c:v>96.13499648552741</c:v>
                </c:pt>
                <c:pt idx="146">
                  <c:v>96.026257927438905</c:v>
                </c:pt>
                <c:pt idx="147">
                  <c:v>95.897904471768314</c:v>
                </c:pt>
                <c:pt idx="148">
                  <c:v>95.816514389167551</c:v>
                </c:pt>
                <c:pt idx="149">
                  <c:v>95.697654730999488</c:v>
                </c:pt>
                <c:pt idx="150">
                  <c:v>95.581856678055104</c:v>
                </c:pt>
                <c:pt idx="151">
                  <c:v>95.426435613811492</c:v>
                </c:pt>
                <c:pt idx="152">
                  <c:v>95.285760817312919</c:v>
                </c:pt>
                <c:pt idx="153">
                  <c:v>95.268776854988758</c:v>
                </c:pt>
                <c:pt idx="154">
                  <c:v>95.092561207942339</c:v>
                </c:pt>
                <c:pt idx="155">
                  <c:v>95.058864799022942</c:v>
                </c:pt>
                <c:pt idx="156">
                  <c:v>94.893472437750759</c:v>
                </c:pt>
                <c:pt idx="157">
                  <c:v>94.7794720214183</c:v>
                </c:pt>
                <c:pt idx="158">
                  <c:v>94.843082309151512</c:v>
                </c:pt>
                <c:pt idx="159">
                  <c:v>94.708306036931603</c:v>
                </c:pt>
                <c:pt idx="160">
                  <c:v>94.581141642211279</c:v>
                </c:pt>
                <c:pt idx="161">
                  <c:v>94.50407713344589</c:v>
                </c:pt>
                <c:pt idx="162">
                  <c:v>94.405712451978658</c:v>
                </c:pt>
                <c:pt idx="163">
                  <c:v>94.276591254137728</c:v>
                </c:pt>
                <c:pt idx="164">
                  <c:v>94.134830394723366</c:v>
                </c:pt>
                <c:pt idx="165">
                  <c:v>94.011092755532445</c:v>
                </c:pt>
                <c:pt idx="166">
                  <c:v>93.92724029218391</c:v>
                </c:pt>
                <c:pt idx="167">
                  <c:v>93.854978856779951</c:v>
                </c:pt>
                <c:pt idx="168">
                  <c:v>93.775199166181309</c:v>
                </c:pt>
                <c:pt idx="169">
                  <c:v>93.621145056312031</c:v>
                </c:pt>
                <c:pt idx="170">
                  <c:v>93.482970118935754</c:v>
                </c:pt>
                <c:pt idx="171">
                  <c:v>93.352650484414966</c:v>
                </c:pt>
                <c:pt idx="172">
                  <c:v>93.243930640969936</c:v>
                </c:pt>
                <c:pt idx="173">
                  <c:v>93.137663839358808</c:v>
                </c:pt>
                <c:pt idx="174">
                  <c:v>93.02488993780733</c:v>
                </c:pt>
                <c:pt idx="175">
                  <c:v>92.877108853708251</c:v>
                </c:pt>
                <c:pt idx="176">
                  <c:v>92.723794395636247</c:v>
                </c:pt>
                <c:pt idx="177">
                  <c:v>92.564300546370831</c:v>
                </c:pt>
                <c:pt idx="178">
                  <c:v>92.498714740873552</c:v>
                </c:pt>
                <c:pt idx="179">
                  <c:v>92.344566996427446</c:v>
                </c:pt>
                <c:pt idx="180">
                  <c:v>92.289776398603266</c:v>
                </c:pt>
                <c:pt idx="181">
                  <c:v>92.106922575480894</c:v>
                </c:pt>
                <c:pt idx="182">
                  <c:v>91.996423822339295</c:v>
                </c:pt>
                <c:pt idx="183">
                  <c:v>91.796454960757103</c:v>
                </c:pt>
                <c:pt idx="184">
                  <c:v>91.645640349535498</c:v>
                </c:pt>
                <c:pt idx="185">
                  <c:v>91.427610813899136</c:v>
                </c:pt>
                <c:pt idx="186">
                  <c:v>91.240187991585486</c:v>
                </c:pt>
                <c:pt idx="187">
                  <c:v>91.037803554272017</c:v>
                </c:pt>
                <c:pt idx="188">
                  <c:v>90.780900022591425</c:v>
                </c:pt>
                <c:pt idx="189">
                  <c:v>90.622305003903904</c:v>
                </c:pt>
                <c:pt idx="190">
                  <c:v>90.398723379651159</c:v>
                </c:pt>
                <c:pt idx="191">
                  <c:v>90.276989360869266</c:v>
                </c:pt>
                <c:pt idx="192">
                  <c:v>90.21017702831908</c:v>
                </c:pt>
                <c:pt idx="193">
                  <c:v>90.15928130982077</c:v>
                </c:pt>
                <c:pt idx="194">
                  <c:v>90.112804799734604</c:v>
                </c:pt>
                <c:pt idx="195">
                  <c:v>90.112757982446212</c:v>
                </c:pt>
                <c:pt idx="196">
                  <c:v>90.089678887775875</c:v>
                </c:pt>
                <c:pt idx="197">
                  <c:v>90.038567834294682</c:v>
                </c:pt>
                <c:pt idx="198">
                  <c:v>90.071505864501418</c:v>
                </c:pt>
                <c:pt idx="199">
                  <c:v>90.058529142995269</c:v>
                </c:pt>
                <c:pt idx="200">
                  <c:v>90.034251623916987</c:v>
                </c:pt>
                <c:pt idx="201">
                  <c:v>89.958320007627705</c:v>
                </c:pt>
                <c:pt idx="202">
                  <c:v>89.902293519292925</c:v>
                </c:pt>
                <c:pt idx="203">
                  <c:v>89.894241583826144</c:v>
                </c:pt>
                <c:pt idx="204">
                  <c:v>89.836679611150714</c:v>
                </c:pt>
                <c:pt idx="205">
                  <c:v>89.782057543292893</c:v>
                </c:pt>
                <c:pt idx="206">
                  <c:v>89.759708736962153</c:v>
                </c:pt>
                <c:pt idx="207">
                  <c:v>89.685799467997242</c:v>
                </c:pt>
                <c:pt idx="208">
                  <c:v>89.671015746421475</c:v>
                </c:pt>
                <c:pt idx="209">
                  <c:v>89.620878406635811</c:v>
                </c:pt>
                <c:pt idx="210">
                  <c:v>89.600720477595829</c:v>
                </c:pt>
                <c:pt idx="211">
                  <c:v>89.593230312774196</c:v>
                </c:pt>
                <c:pt idx="212">
                  <c:v>89.526427343681689</c:v>
                </c:pt>
                <c:pt idx="213">
                  <c:v>89.50967744325574</c:v>
                </c:pt>
                <c:pt idx="214">
                  <c:v>89.463912494593856</c:v>
                </c:pt>
                <c:pt idx="215">
                  <c:v>89.423259588853043</c:v>
                </c:pt>
                <c:pt idx="216">
                  <c:v>89.388495831661317</c:v>
                </c:pt>
                <c:pt idx="217">
                  <c:v>89.378327926565248</c:v>
                </c:pt>
                <c:pt idx="218">
                  <c:v>89.338021431942934</c:v>
                </c:pt>
                <c:pt idx="219">
                  <c:v>89.329623085357653</c:v>
                </c:pt>
                <c:pt idx="220">
                  <c:v>89.303697720446522</c:v>
                </c:pt>
                <c:pt idx="221">
                  <c:v>89.285805576358683</c:v>
                </c:pt>
                <c:pt idx="222">
                  <c:v>89.232044872976104</c:v>
                </c:pt>
                <c:pt idx="223">
                  <c:v>89.236351719896135</c:v>
                </c:pt>
                <c:pt idx="224">
                  <c:v>89.147911518169039</c:v>
                </c:pt>
                <c:pt idx="225">
                  <c:v>89.137209932800886</c:v>
                </c:pt>
                <c:pt idx="226">
                  <c:v>89.091697772952571</c:v>
                </c:pt>
                <c:pt idx="227">
                  <c:v>89.104505964492361</c:v>
                </c:pt>
                <c:pt idx="228">
                  <c:v>89.010813280250886</c:v>
                </c:pt>
                <c:pt idx="229">
                  <c:v>89.010569854894982</c:v>
                </c:pt>
                <c:pt idx="230">
                  <c:v>88.953841168593641</c:v>
                </c:pt>
                <c:pt idx="231">
                  <c:v>88.920996760691807</c:v>
                </c:pt>
                <c:pt idx="232">
                  <c:v>88.871205844296526</c:v>
                </c:pt>
                <c:pt idx="233">
                  <c:v>88.818784004915216</c:v>
                </c:pt>
                <c:pt idx="234">
                  <c:v>88.866421497850482</c:v>
                </c:pt>
                <c:pt idx="235">
                  <c:v>88.776511343714603</c:v>
                </c:pt>
                <c:pt idx="236">
                  <c:v>88.740081026046582</c:v>
                </c:pt>
                <c:pt idx="237">
                  <c:v>88.75346970287498</c:v>
                </c:pt>
                <c:pt idx="238">
                  <c:v>88.709624115774886</c:v>
                </c:pt>
                <c:pt idx="239">
                  <c:v>88.697527485659336</c:v>
                </c:pt>
                <c:pt idx="240">
                  <c:v>88.664692441215195</c:v>
                </c:pt>
                <c:pt idx="241">
                  <c:v>88.688595458801956</c:v>
                </c:pt>
                <c:pt idx="242">
                  <c:v>88.625490760967821</c:v>
                </c:pt>
                <c:pt idx="243">
                  <c:v>88.647408872789029</c:v>
                </c:pt>
                <c:pt idx="244">
                  <c:v>88.607167922370479</c:v>
                </c:pt>
                <c:pt idx="245">
                  <c:v>88.634844118877055</c:v>
                </c:pt>
                <c:pt idx="246">
                  <c:v>88.649272053604733</c:v>
                </c:pt>
                <c:pt idx="247">
                  <c:v>88.593170669880422</c:v>
                </c:pt>
                <c:pt idx="248">
                  <c:v>88.585661778143418</c:v>
                </c:pt>
                <c:pt idx="249">
                  <c:v>88.565148062255361</c:v>
                </c:pt>
                <c:pt idx="250">
                  <c:v>88.566861440020062</c:v>
                </c:pt>
                <c:pt idx="251">
                  <c:v>88.56925830110788</c:v>
                </c:pt>
                <c:pt idx="252">
                  <c:v>88.563902820558994</c:v>
                </c:pt>
                <c:pt idx="253">
                  <c:v>88.614630009090973</c:v>
                </c:pt>
                <c:pt idx="254">
                  <c:v>88.590193323503996</c:v>
                </c:pt>
                <c:pt idx="255">
                  <c:v>88.628636637310606</c:v>
                </c:pt>
                <c:pt idx="256">
                  <c:v>88.60638146555668</c:v>
                </c:pt>
                <c:pt idx="257">
                  <c:v>88.622532141506753</c:v>
                </c:pt>
                <c:pt idx="258">
                  <c:v>88.632419167416202</c:v>
                </c:pt>
                <c:pt idx="259">
                  <c:v>88.665956409826919</c:v>
                </c:pt>
                <c:pt idx="260">
                  <c:v>88.637971256032586</c:v>
                </c:pt>
                <c:pt idx="261">
                  <c:v>88.655133111780785</c:v>
                </c:pt>
                <c:pt idx="262">
                  <c:v>88.665993863657647</c:v>
                </c:pt>
                <c:pt idx="263">
                  <c:v>88.656069383917469</c:v>
                </c:pt>
                <c:pt idx="264">
                  <c:v>88.621324353641114</c:v>
                </c:pt>
                <c:pt idx="265">
                  <c:v>88.581729432714951</c:v>
                </c:pt>
                <c:pt idx="266">
                  <c:v>88.586354612652329</c:v>
                </c:pt>
                <c:pt idx="267">
                  <c:v>88.581158310884021</c:v>
                </c:pt>
                <c:pt idx="268">
                  <c:v>88.57924831277991</c:v>
                </c:pt>
                <c:pt idx="269">
                  <c:v>88.600192710905603</c:v>
                </c:pt>
                <c:pt idx="270">
                  <c:v>88.606035042166283</c:v>
                </c:pt>
                <c:pt idx="271">
                  <c:v>88.662080245144509</c:v>
                </c:pt>
                <c:pt idx="272">
                  <c:v>88.654796051848066</c:v>
                </c:pt>
                <c:pt idx="273">
                  <c:v>88.658597321140917</c:v>
                </c:pt>
                <c:pt idx="274">
                  <c:v>88.678549266383854</c:v>
                </c:pt>
                <c:pt idx="275">
                  <c:v>88.696226075488795</c:v>
                </c:pt>
                <c:pt idx="276">
                  <c:v>88.669579785695731</c:v>
                </c:pt>
                <c:pt idx="277">
                  <c:v>88.675075693566015</c:v>
                </c:pt>
                <c:pt idx="278">
                  <c:v>88.664514560063054</c:v>
                </c:pt>
                <c:pt idx="279">
                  <c:v>88.661181426838553</c:v>
                </c:pt>
                <c:pt idx="280">
                  <c:v>88.670965466985407</c:v>
                </c:pt>
                <c:pt idx="281">
                  <c:v>88.636407681318872</c:v>
                </c:pt>
                <c:pt idx="282">
                  <c:v>88.652708172591829</c:v>
                </c:pt>
                <c:pt idx="283">
                  <c:v>88.649365688181533</c:v>
                </c:pt>
                <c:pt idx="284">
                  <c:v>88.625397138662905</c:v>
                </c:pt>
                <c:pt idx="285">
                  <c:v>88.59567051673082</c:v>
                </c:pt>
                <c:pt idx="286">
                  <c:v>88.570849953922732</c:v>
                </c:pt>
                <c:pt idx="287">
                  <c:v>88.590221413877032</c:v>
                </c:pt>
                <c:pt idx="288">
                  <c:v>88.54297716162057</c:v>
                </c:pt>
                <c:pt idx="289">
                  <c:v>88.541460391923351</c:v>
                </c:pt>
                <c:pt idx="290">
                  <c:v>88.508859421649319</c:v>
                </c:pt>
                <c:pt idx="291">
                  <c:v>88.517342039353736</c:v>
                </c:pt>
                <c:pt idx="292">
                  <c:v>88.469994801334664</c:v>
                </c:pt>
                <c:pt idx="293">
                  <c:v>88.46108148912073</c:v>
                </c:pt>
                <c:pt idx="294">
                  <c:v>88.435736621770118</c:v>
                </c:pt>
                <c:pt idx="295">
                  <c:v>88.420494127583694</c:v>
                </c:pt>
                <c:pt idx="296">
                  <c:v>88.382406600625146</c:v>
                </c:pt>
                <c:pt idx="297">
                  <c:v>88.326801443342219</c:v>
                </c:pt>
                <c:pt idx="298">
                  <c:v>88.316081131058681</c:v>
                </c:pt>
                <c:pt idx="299">
                  <c:v>88.266777077647106</c:v>
                </c:pt>
                <c:pt idx="300">
                  <c:v>88.209720694870754</c:v>
                </c:pt>
                <c:pt idx="301">
                  <c:v>88.170977774962125</c:v>
                </c:pt>
                <c:pt idx="302">
                  <c:v>88.125166021283746</c:v>
                </c:pt>
                <c:pt idx="303">
                  <c:v>88.097583459353984</c:v>
                </c:pt>
                <c:pt idx="304">
                  <c:v>88.024011250321777</c:v>
                </c:pt>
                <c:pt idx="305">
                  <c:v>87.99031484140238</c:v>
                </c:pt>
                <c:pt idx="306">
                  <c:v>87.902707913777505</c:v>
                </c:pt>
                <c:pt idx="307">
                  <c:v>87.815316333407395</c:v>
                </c:pt>
                <c:pt idx="308">
                  <c:v>87.776432986177383</c:v>
                </c:pt>
                <c:pt idx="309">
                  <c:v>87.702701598364612</c:v>
                </c:pt>
                <c:pt idx="310">
                  <c:v>87.629007676654467</c:v>
                </c:pt>
                <c:pt idx="311">
                  <c:v>87.539743552010961</c:v>
                </c:pt>
                <c:pt idx="312">
                  <c:v>87.461883222974109</c:v>
                </c:pt>
                <c:pt idx="313">
                  <c:v>87.404929825960338</c:v>
                </c:pt>
                <c:pt idx="314">
                  <c:v>87.28325198792453</c:v>
                </c:pt>
                <c:pt idx="315">
                  <c:v>87.196646876640102</c:v>
                </c:pt>
                <c:pt idx="316">
                  <c:v>87.156452743509973</c:v>
                </c:pt>
                <c:pt idx="317">
                  <c:v>87.051103474848261</c:v>
                </c:pt>
                <c:pt idx="318">
                  <c:v>86.979834492327072</c:v>
                </c:pt>
                <c:pt idx="319">
                  <c:v>86.865038255723135</c:v>
                </c:pt>
                <c:pt idx="320">
                  <c:v>86.750045386507892</c:v>
                </c:pt>
                <c:pt idx="321">
                  <c:v>86.653880945789055</c:v>
                </c:pt>
                <c:pt idx="322">
                  <c:v>86.536790833859897</c:v>
                </c:pt>
                <c:pt idx="323">
                  <c:v>86.443884618704118</c:v>
                </c:pt>
                <c:pt idx="324">
                  <c:v>86.337561636346905</c:v>
                </c:pt>
                <c:pt idx="325">
                  <c:v>86.228841792901875</c:v>
                </c:pt>
                <c:pt idx="326">
                  <c:v>86.127340598549523</c:v>
                </c:pt>
                <c:pt idx="327">
                  <c:v>86.040623138044836</c:v>
                </c:pt>
                <c:pt idx="328">
                  <c:v>85.939533911286645</c:v>
                </c:pt>
                <c:pt idx="329">
                  <c:v>85.826647660514922</c:v>
                </c:pt>
                <c:pt idx="330">
                  <c:v>85.729472039997958</c:v>
                </c:pt>
                <c:pt idx="331">
                  <c:v>85.637464643148149</c:v>
                </c:pt>
                <c:pt idx="332">
                  <c:v>85.529138040381909</c:v>
                </c:pt>
                <c:pt idx="333">
                  <c:v>85.41504398947265</c:v>
                </c:pt>
                <c:pt idx="334">
                  <c:v>85.314750595257834</c:v>
                </c:pt>
                <c:pt idx="335">
                  <c:v>85.167849602549353</c:v>
                </c:pt>
                <c:pt idx="336">
                  <c:v>85.030386226597329</c:v>
                </c:pt>
                <c:pt idx="337">
                  <c:v>84.869871846348005</c:v>
                </c:pt>
                <c:pt idx="338">
                  <c:v>84.724197368420519</c:v>
                </c:pt>
                <c:pt idx="339">
                  <c:v>84.564853322206105</c:v>
                </c:pt>
                <c:pt idx="340">
                  <c:v>84.42799852191574</c:v>
                </c:pt>
                <c:pt idx="341">
                  <c:v>84.279093908798231</c:v>
                </c:pt>
                <c:pt idx="342">
                  <c:v>84.124122253707611</c:v>
                </c:pt>
                <c:pt idx="343">
                  <c:v>83.949161211815252</c:v>
                </c:pt>
                <c:pt idx="344">
                  <c:v>83.799657386493763</c:v>
                </c:pt>
                <c:pt idx="345">
                  <c:v>83.633628359186886</c:v>
                </c:pt>
                <c:pt idx="346">
                  <c:v>83.413510944294288</c:v>
                </c:pt>
                <c:pt idx="347">
                  <c:v>83.233849814803108</c:v>
                </c:pt>
                <c:pt idx="348">
                  <c:v>83.059778215487114</c:v>
                </c:pt>
                <c:pt idx="349">
                  <c:v>82.882382870948121</c:v>
                </c:pt>
                <c:pt idx="350">
                  <c:v>82.706560452308608</c:v>
                </c:pt>
                <c:pt idx="351">
                  <c:v>82.530822292516319</c:v>
                </c:pt>
                <c:pt idx="352">
                  <c:v>82.327389233845892</c:v>
                </c:pt>
                <c:pt idx="353">
                  <c:v>82.133215886235988</c:v>
                </c:pt>
                <c:pt idx="354">
                  <c:v>81.955333678713288</c:v>
                </c:pt>
                <c:pt idx="355">
                  <c:v>81.7818051231271</c:v>
                </c:pt>
                <c:pt idx="356">
                  <c:v>81.579673474627228</c:v>
                </c:pt>
                <c:pt idx="357">
                  <c:v>81.370866208492572</c:v>
                </c:pt>
                <c:pt idx="358">
                  <c:v>81.155261624317049</c:v>
                </c:pt>
                <c:pt idx="359">
                  <c:v>81.000542758040012</c:v>
                </c:pt>
                <c:pt idx="360">
                  <c:v>80.808635195382308</c:v>
                </c:pt>
                <c:pt idx="361">
                  <c:v>80.624348885953751</c:v>
                </c:pt>
                <c:pt idx="362">
                  <c:v>80.373353229737617</c:v>
                </c:pt>
                <c:pt idx="363">
                  <c:v>80.145005985954185</c:v>
                </c:pt>
                <c:pt idx="364">
                  <c:v>79.917407745153824</c:v>
                </c:pt>
                <c:pt idx="365">
                  <c:v>79.69772101249886</c:v>
                </c:pt>
                <c:pt idx="366">
                  <c:v>79.486516897548299</c:v>
                </c:pt>
                <c:pt idx="367">
                  <c:v>79.246765858158213</c:v>
                </c:pt>
                <c:pt idx="368">
                  <c:v>78.981735495621294</c:v>
                </c:pt>
                <c:pt idx="369">
                  <c:v>78.714617253828123</c:v>
                </c:pt>
                <c:pt idx="370">
                  <c:v>78.473073253419003</c:v>
                </c:pt>
                <c:pt idx="371">
                  <c:v>78.155602324585402</c:v>
                </c:pt>
                <c:pt idx="372">
                  <c:v>77.875591620133321</c:v>
                </c:pt>
                <c:pt idx="373">
                  <c:v>77.559543826420111</c:v>
                </c:pt>
                <c:pt idx="374">
                  <c:v>77.258602762892906</c:v>
                </c:pt>
                <c:pt idx="375">
                  <c:v>76.933777433238092</c:v>
                </c:pt>
                <c:pt idx="376">
                  <c:v>76.595507233736896</c:v>
                </c:pt>
                <c:pt idx="377">
                  <c:v>76.238403930146404</c:v>
                </c:pt>
                <c:pt idx="378">
                  <c:v>75.836509403861427</c:v>
                </c:pt>
                <c:pt idx="379">
                  <c:v>75.465259044729876</c:v>
                </c:pt>
                <c:pt idx="380">
                  <c:v>75.120622197153551</c:v>
                </c:pt>
                <c:pt idx="381">
                  <c:v>74.702600397426764</c:v>
                </c:pt>
                <c:pt idx="382">
                  <c:v>74.271512917209918</c:v>
                </c:pt>
                <c:pt idx="383">
                  <c:v>73.816307096695354</c:v>
                </c:pt>
                <c:pt idx="384">
                  <c:v>73.348386706945888</c:v>
                </c:pt>
                <c:pt idx="385">
                  <c:v>72.892661257481677</c:v>
                </c:pt>
                <c:pt idx="386">
                  <c:v>72.409236209002643</c:v>
                </c:pt>
                <c:pt idx="387">
                  <c:v>71.917141285937475</c:v>
                </c:pt>
                <c:pt idx="388">
                  <c:v>71.387057158355375</c:v>
                </c:pt>
                <c:pt idx="389">
                  <c:v>70.845812660522526</c:v>
                </c:pt>
                <c:pt idx="390">
                  <c:v>70.279499498932779</c:v>
                </c:pt>
                <c:pt idx="391">
                  <c:v>69.685009251074106</c:v>
                </c:pt>
                <c:pt idx="392">
                  <c:v>69.074232563264914</c:v>
                </c:pt>
                <c:pt idx="393">
                  <c:v>68.419685183745187</c:v>
                </c:pt>
                <c:pt idx="394">
                  <c:v>67.764763290462014</c:v>
                </c:pt>
                <c:pt idx="395">
                  <c:v>67.083574309013997</c:v>
                </c:pt>
                <c:pt idx="396">
                  <c:v>66.408073167910885</c:v>
                </c:pt>
                <c:pt idx="397">
                  <c:v>65.62237287976815</c:v>
                </c:pt>
                <c:pt idx="398">
                  <c:v>64.903896879497864</c:v>
                </c:pt>
                <c:pt idx="399">
                  <c:v>64.093895669768585</c:v>
                </c:pt>
                <c:pt idx="400">
                  <c:v>63.21330427297643</c:v>
                </c:pt>
                <c:pt idx="401">
                  <c:v>62.342281556804473</c:v>
                </c:pt>
                <c:pt idx="402">
                  <c:v>61.391708548611106</c:v>
                </c:pt>
                <c:pt idx="403">
                  <c:v>60.421052519039186</c:v>
                </c:pt>
                <c:pt idx="404">
                  <c:v>59.404762604669116</c:v>
                </c:pt>
                <c:pt idx="405">
                  <c:v>58.255288083165894</c:v>
                </c:pt>
                <c:pt idx="406">
                  <c:v>57.277310406466803</c:v>
                </c:pt>
                <c:pt idx="407">
                  <c:v>56.127260075267856</c:v>
                </c:pt>
                <c:pt idx="408">
                  <c:v>55.078121089674951</c:v>
                </c:pt>
                <c:pt idx="409">
                  <c:v>54.105934251355258</c:v>
                </c:pt>
                <c:pt idx="410">
                  <c:v>52.941446609699049</c:v>
                </c:pt>
                <c:pt idx="411">
                  <c:v>51.860535252341435</c:v>
                </c:pt>
                <c:pt idx="412">
                  <c:v>50.77682911762431</c:v>
                </c:pt>
                <c:pt idx="413">
                  <c:v>49.841517330532731</c:v>
                </c:pt>
                <c:pt idx="414">
                  <c:v>48.845006155846335</c:v>
                </c:pt>
                <c:pt idx="415">
                  <c:v>47.742078376497801</c:v>
                </c:pt>
                <c:pt idx="416">
                  <c:v>46.538332873848134</c:v>
                </c:pt>
                <c:pt idx="417">
                  <c:v>45.448615877903968</c:v>
                </c:pt>
                <c:pt idx="418">
                  <c:v>44.326864357923817</c:v>
                </c:pt>
                <c:pt idx="419">
                  <c:v>43.213352018020281</c:v>
                </c:pt>
                <c:pt idx="420">
                  <c:v>41.932495201588736</c:v>
                </c:pt>
                <c:pt idx="421">
                  <c:v>40.556536617117793</c:v>
                </c:pt>
                <c:pt idx="422">
                  <c:v>39.31780733442875</c:v>
                </c:pt>
                <c:pt idx="423">
                  <c:v>38.310760760408129</c:v>
                </c:pt>
                <c:pt idx="424">
                  <c:v>37.114357975733391</c:v>
                </c:pt>
                <c:pt idx="425">
                  <c:v>35.850274462236044</c:v>
                </c:pt>
                <c:pt idx="426">
                  <c:v>34.666242167338183</c:v>
                </c:pt>
                <c:pt idx="427">
                  <c:v>33.51500043125656</c:v>
                </c:pt>
                <c:pt idx="428">
                  <c:v>32.46132285623402</c:v>
                </c:pt>
                <c:pt idx="429">
                  <c:v>31.538929278241998</c:v>
                </c:pt>
                <c:pt idx="430">
                  <c:v>30.492273744244638</c:v>
                </c:pt>
                <c:pt idx="431">
                  <c:v>29.431981420198177</c:v>
                </c:pt>
                <c:pt idx="432">
                  <c:v>28.398501571978755</c:v>
                </c:pt>
                <c:pt idx="433">
                  <c:v>27.667453785999296</c:v>
                </c:pt>
                <c:pt idx="434">
                  <c:v>26.831178456307988</c:v>
                </c:pt>
                <c:pt idx="435">
                  <c:v>25.937547137738324</c:v>
                </c:pt>
                <c:pt idx="436">
                  <c:v>25.042146260657866</c:v>
                </c:pt>
                <c:pt idx="437">
                  <c:v>24.125412444909607</c:v>
                </c:pt>
                <c:pt idx="438">
                  <c:v>23.452759905707786</c:v>
                </c:pt>
                <c:pt idx="439">
                  <c:v>22.78340538983214</c:v>
                </c:pt>
                <c:pt idx="440">
                  <c:v>21.928133113949968</c:v>
                </c:pt>
                <c:pt idx="441">
                  <c:v>20.939861131612066</c:v>
                </c:pt>
                <c:pt idx="442">
                  <c:v>20.100266720018727</c:v>
                </c:pt>
                <c:pt idx="443">
                  <c:v>19.408069515303357</c:v>
                </c:pt>
                <c:pt idx="444">
                  <c:v>18.604930001988436</c:v>
                </c:pt>
                <c:pt idx="445">
                  <c:v>17.770822134807709</c:v>
                </c:pt>
                <c:pt idx="446">
                  <c:v>16.777569197956261</c:v>
                </c:pt>
                <c:pt idx="447">
                  <c:v>15.860682057122466</c:v>
                </c:pt>
                <c:pt idx="448">
                  <c:v>15.017911347152799</c:v>
                </c:pt>
                <c:pt idx="449">
                  <c:v>14.044431271746193</c:v>
                </c:pt>
                <c:pt idx="450">
                  <c:v>12.940155264938712</c:v>
                </c:pt>
                <c:pt idx="451">
                  <c:v>11.500575853629117</c:v>
                </c:pt>
                <c:pt idx="452">
                  <c:v>9.8744466992343209</c:v>
                </c:pt>
                <c:pt idx="453">
                  <c:v>8.3646867245236187</c:v>
                </c:pt>
                <c:pt idx="454">
                  <c:v>6.7598706185053983</c:v>
                </c:pt>
                <c:pt idx="455">
                  <c:v>5.1236929302144709</c:v>
                </c:pt>
                <c:pt idx="456">
                  <c:v>3.5377494241599927</c:v>
                </c:pt>
                <c:pt idx="457">
                  <c:v>2.2916547585288041</c:v>
                </c:pt>
                <c:pt idx="458">
                  <c:v>1.5976586028812922</c:v>
                </c:pt>
                <c:pt idx="459">
                  <c:v>1.0831312040574004</c:v>
                </c:pt>
                <c:pt idx="460">
                  <c:v>0.75460868810267334</c:v>
                </c:pt>
                <c:pt idx="461">
                  <c:v>0.56264337684126575</c:v>
                </c:pt>
                <c:pt idx="462">
                  <c:v>0.48319189224683895</c:v>
                </c:pt>
                <c:pt idx="463">
                  <c:v>0.41444670849715015</c:v>
                </c:pt>
                <c:pt idx="464">
                  <c:v>0.35282549001611274</c:v>
                </c:pt>
                <c:pt idx="465">
                  <c:v>0.29100818477777385</c:v>
                </c:pt>
                <c:pt idx="466">
                  <c:v>0.24005758991333134</c:v>
                </c:pt>
                <c:pt idx="467">
                  <c:v>0.19650138188411917</c:v>
                </c:pt>
                <c:pt idx="468">
                  <c:v>0.17775159489664549</c:v>
                </c:pt>
                <c:pt idx="469">
                  <c:v>0.12275158033481209</c:v>
                </c:pt>
                <c:pt idx="470">
                  <c:v>9.9225199598814789E-2</c:v>
                </c:pt>
                <c:pt idx="471">
                  <c:v>8.4498664340681998E-2</c:v>
                </c:pt>
                <c:pt idx="472">
                  <c:v>8.0627959020445311E-2</c:v>
                </c:pt>
                <c:pt idx="473">
                  <c:v>4.1852203122459894E-2</c:v>
                </c:pt>
                <c:pt idx="474">
                  <c:v>5.1493463106101839E-2</c:v>
                </c:pt>
                <c:pt idx="475">
                  <c:v>4.1945254244179615E-2</c:v>
                </c:pt>
                <c:pt idx="476">
                  <c:v>3.9679742452164261E-2</c:v>
                </c:pt>
                <c:pt idx="477">
                  <c:v>2.8809361013806024E-2</c:v>
                </c:pt>
                <c:pt idx="478">
                  <c:v>1.641533376234872E-2</c:v>
                </c:pt>
                <c:pt idx="479">
                  <c:v>2.4971621752789632E-2</c:v>
                </c:pt>
                <c:pt idx="480">
                  <c:v>3.4861450845840206E-2</c:v>
                </c:pt>
                <c:pt idx="481">
                  <c:v>3.9385603259551809E-2</c:v>
                </c:pt>
                <c:pt idx="482">
                  <c:v>2.2247782684992643E-2</c:v>
                </c:pt>
                <c:pt idx="483">
                  <c:v>4.220169570210916E-2</c:v>
                </c:pt>
                <c:pt idx="484">
                  <c:v>3.3895852322877527E-2</c:v>
                </c:pt>
                <c:pt idx="485">
                  <c:v>3.7170628638009802E-2</c:v>
                </c:pt>
                <c:pt idx="486">
                  <c:v>2.7474801576882067E-2</c:v>
                </c:pt>
                <c:pt idx="487">
                  <c:v>2.9279775703508273E-2</c:v>
                </c:pt>
                <c:pt idx="488">
                  <c:v>3.1557889212390451E-2</c:v>
                </c:pt>
                <c:pt idx="489">
                  <c:v>2.9356252351574717E-2</c:v>
                </c:pt>
                <c:pt idx="490">
                  <c:v>2.8118383071180319E-2</c:v>
                </c:pt>
                <c:pt idx="491">
                  <c:v>3.0529958691610494E-2</c:v>
                </c:pt>
                <c:pt idx="492">
                  <c:v>2.5199547628705521E-2</c:v>
                </c:pt>
                <c:pt idx="493">
                  <c:v>3.6020646808541883E-2</c:v>
                </c:pt>
                <c:pt idx="494">
                  <c:v>2.1357680187322682E-2</c:v>
                </c:pt>
                <c:pt idx="495">
                  <c:v>3.0458277692407557E-2</c:v>
                </c:pt>
                <c:pt idx="496">
                  <c:v>2.9569347823617316E-2</c:v>
                </c:pt>
                <c:pt idx="497">
                  <c:v>2.4383537668515538E-2</c:v>
                </c:pt>
                <c:pt idx="498">
                  <c:v>1.7202581254494087E-2</c:v>
                </c:pt>
                <c:pt idx="499">
                  <c:v>1.7222446167440977E-2</c:v>
                </c:pt>
                <c:pt idx="500">
                  <c:v>3.0383984006258052E-2</c:v>
                </c:pt>
                <c:pt idx="501">
                  <c:v>2.4136673788331776E-2</c:v>
                </c:pt>
                <c:pt idx="502">
                  <c:v>2.0594303499033521E-2</c:v>
                </c:pt>
                <c:pt idx="503">
                  <c:v>1.8740372859128791E-2</c:v>
                </c:pt>
                <c:pt idx="504">
                  <c:v>1.9809101818080266E-2</c:v>
                </c:pt>
                <c:pt idx="505">
                  <c:v>2.0802985064123588E-2</c:v>
                </c:pt>
                <c:pt idx="506">
                  <c:v>2.0210002467942374E-2</c:v>
                </c:pt>
                <c:pt idx="507">
                  <c:v>2.1426266189469256E-2</c:v>
                </c:pt>
                <c:pt idx="508">
                  <c:v>2.3490966494614456E-2</c:v>
                </c:pt>
                <c:pt idx="509">
                  <c:v>1.7995579873159015E-2</c:v>
                </c:pt>
                <c:pt idx="510">
                  <c:v>2.0560473387792457E-2</c:v>
                </c:pt>
                <c:pt idx="511">
                  <c:v>2.3106238008794685E-2</c:v>
                </c:pt>
                <c:pt idx="512">
                  <c:v>1.9935116728719279E-2</c:v>
                </c:pt>
                <c:pt idx="513">
                  <c:v>1.8031447806587015E-2</c:v>
                </c:pt>
                <c:pt idx="514">
                  <c:v>1.9832659467659813E-2</c:v>
                </c:pt>
                <c:pt idx="515">
                  <c:v>1.6110756376100994E-2</c:v>
                </c:pt>
                <c:pt idx="516">
                  <c:v>2.2720990654882915E-2</c:v>
                </c:pt>
                <c:pt idx="517">
                  <c:v>1.9355261589759396E-2</c:v>
                </c:pt>
                <c:pt idx="518">
                  <c:v>1.8982157646435873E-2</c:v>
                </c:pt>
                <c:pt idx="519">
                  <c:v>1.6914562351617392E-2</c:v>
                </c:pt>
                <c:pt idx="520">
                  <c:v>1.1993487752489606E-2</c:v>
                </c:pt>
                <c:pt idx="521">
                  <c:v>2.1154948614848779E-2</c:v>
                </c:pt>
                <c:pt idx="522">
                  <c:v>2.1540440559946708E-2</c:v>
                </c:pt>
                <c:pt idx="523">
                  <c:v>1.736096908673861E-2</c:v>
                </c:pt>
                <c:pt idx="524">
                  <c:v>1.339922529730766E-2</c:v>
                </c:pt>
                <c:pt idx="525">
                  <c:v>2.0814974180146408E-2</c:v>
                </c:pt>
                <c:pt idx="526">
                  <c:v>2.3350934941887561E-2</c:v>
                </c:pt>
                <c:pt idx="527">
                  <c:v>1.7096115807680494E-2</c:v>
                </c:pt>
                <c:pt idx="528">
                  <c:v>1.389628350335418E-2</c:v>
                </c:pt>
                <c:pt idx="529">
                  <c:v>2.1141839442754502E-2</c:v>
                </c:pt>
                <c:pt idx="530">
                  <c:v>1.3841387269037574E-2</c:v>
                </c:pt>
                <c:pt idx="531">
                  <c:v>1.4430215386176309E-2</c:v>
                </c:pt>
                <c:pt idx="532">
                  <c:v>1.5215881092112294E-2</c:v>
                </c:pt>
                <c:pt idx="533">
                  <c:v>2.0221461278464855E-2</c:v>
                </c:pt>
                <c:pt idx="534">
                  <c:v>1.3332749104297898E-2</c:v>
                </c:pt>
                <c:pt idx="535">
                  <c:v>1.7569030049707609E-2</c:v>
                </c:pt>
                <c:pt idx="536">
                  <c:v>2.3755975209524445E-2</c:v>
                </c:pt>
                <c:pt idx="537">
                  <c:v>2.030839554658009E-2</c:v>
                </c:pt>
                <c:pt idx="538">
                  <c:v>3.172832445217022E-2</c:v>
                </c:pt>
                <c:pt idx="539">
                  <c:v>2.0043674853100983E-2</c:v>
                </c:pt>
                <c:pt idx="540">
                  <c:v>1.3358909169245922E-2</c:v>
                </c:pt>
                <c:pt idx="541">
                  <c:v>1.5623924931170253E-2</c:v>
                </c:pt>
                <c:pt idx="542">
                  <c:v>2.0606402338090579E-2</c:v>
                </c:pt>
                <c:pt idx="543">
                  <c:v>1.2702096213396264E-2</c:v>
                </c:pt>
                <c:pt idx="544">
                  <c:v>1.189325001746524E-2</c:v>
                </c:pt>
                <c:pt idx="545">
                  <c:v>1.6746300931191033E-2</c:v>
                </c:pt>
                <c:pt idx="546">
                  <c:v>1.8684668581730936E-2</c:v>
                </c:pt>
                <c:pt idx="547">
                  <c:v>1.6889902931093447E-2</c:v>
                </c:pt>
                <c:pt idx="548">
                  <c:v>1.6740992108395889E-2</c:v>
                </c:pt>
                <c:pt idx="549">
                  <c:v>1.4877462169487069E-2</c:v>
                </c:pt>
                <c:pt idx="550">
                  <c:v>1.4524908868190755E-2</c:v>
                </c:pt>
                <c:pt idx="551">
                  <c:v>2.1653616034795268E-2</c:v>
                </c:pt>
                <c:pt idx="552">
                  <c:v>1.4407286339994907E-2</c:v>
                </c:pt>
                <c:pt idx="553">
                  <c:v>1.6191640083401248E-2</c:v>
                </c:pt>
                <c:pt idx="554">
                  <c:v>1.2680712383170131E-2</c:v>
                </c:pt>
                <c:pt idx="555">
                  <c:v>1.8176537884490626E-2</c:v>
                </c:pt>
                <c:pt idx="556">
                  <c:v>2.7333503674795367E-2</c:v>
                </c:pt>
                <c:pt idx="557">
                  <c:v>1.8989343112318112E-2</c:v>
                </c:pt>
                <c:pt idx="558">
                  <c:v>1.6031936765119915E-2</c:v>
                </c:pt>
                <c:pt idx="559">
                  <c:v>1.7001048597304044E-2</c:v>
                </c:pt>
                <c:pt idx="560">
                  <c:v>2.4295844518539861E-2</c:v>
                </c:pt>
                <c:pt idx="561">
                  <c:v>1.7233158662525904E-2</c:v>
                </c:pt>
                <c:pt idx="562">
                  <c:v>1.2907152463657737E-2</c:v>
                </c:pt>
                <c:pt idx="563">
                  <c:v>1.2569418141098278E-2</c:v>
                </c:pt>
                <c:pt idx="564">
                  <c:v>1.5834389431139226E-2</c:v>
                </c:pt>
                <c:pt idx="565">
                  <c:v>1.1296331242114812E-2</c:v>
                </c:pt>
                <c:pt idx="566">
                  <c:v>2.1174995250051683E-2</c:v>
                </c:pt>
                <c:pt idx="567">
                  <c:v>2.5232954874907575E-2</c:v>
                </c:pt>
                <c:pt idx="568">
                  <c:v>2.0440467878024705E-2</c:v>
                </c:pt>
                <c:pt idx="569">
                  <c:v>1.4085275017762749E-2</c:v>
                </c:pt>
                <c:pt idx="570">
                  <c:v>1.3669722262424003E-2</c:v>
                </c:pt>
                <c:pt idx="571">
                  <c:v>1.2758273646068477E-2</c:v>
                </c:pt>
                <c:pt idx="572">
                  <c:v>1.5613141578150006E-2</c:v>
                </c:pt>
                <c:pt idx="573">
                  <c:v>2.5520888070853159E-2</c:v>
                </c:pt>
                <c:pt idx="574">
                  <c:v>1.5825078153566024E-2</c:v>
                </c:pt>
                <c:pt idx="575">
                  <c:v>1.891151098410138E-2</c:v>
                </c:pt>
                <c:pt idx="576">
                  <c:v>2.0672684242421444E-2</c:v>
                </c:pt>
                <c:pt idx="577">
                  <c:v>2.1326997645946234E-2</c:v>
                </c:pt>
                <c:pt idx="578">
                  <c:v>2.5670291487510485E-2</c:v>
                </c:pt>
                <c:pt idx="579">
                  <c:v>2.0902889071035369E-2</c:v>
                </c:pt>
                <c:pt idx="580">
                  <c:v>3.1100396253822299E-2</c:v>
                </c:pt>
                <c:pt idx="581">
                  <c:v>2.665888763201698E-2</c:v>
                </c:pt>
                <c:pt idx="582">
                  <c:v>2.2194427101485489E-2</c:v>
                </c:pt>
                <c:pt idx="583">
                  <c:v>1.9383032009893848E-2</c:v>
                </c:pt>
                <c:pt idx="584">
                  <c:v>2.7566488063616074E-2</c:v>
                </c:pt>
                <c:pt idx="585">
                  <c:v>2.3768636359190142E-2</c:v>
                </c:pt>
                <c:pt idx="586">
                  <c:v>2.3622604523611729E-2</c:v>
                </c:pt>
                <c:pt idx="587">
                  <c:v>2.3812729814072994E-2</c:v>
                </c:pt>
                <c:pt idx="588">
                  <c:v>2.332506175708397E-2</c:v>
                </c:pt>
                <c:pt idx="589">
                  <c:v>2.7298071197373056E-2</c:v>
                </c:pt>
                <c:pt idx="590">
                  <c:v>2.291677104426695E-2</c:v>
                </c:pt>
                <c:pt idx="591">
                  <c:v>2.9381876380046339E-2</c:v>
                </c:pt>
                <c:pt idx="592">
                  <c:v>3.3035646057032977E-2</c:v>
                </c:pt>
                <c:pt idx="593">
                  <c:v>2.6967137174925493E-2</c:v>
                </c:pt>
                <c:pt idx="594">
                  <c:v>2.4086479494670483E-2</c:v>
                </c:pt>
                <c:pt idx="595">
                  <c:v>2.096406215995416E-2</c:v>
                </c:pt>
                <c:pt idx="596">
                  <c:v>1.7667787714143804E-2</c:v>
                </c:pt>
                <c:pt idx="597">
                  <c:v>2.7004775476809514E-2</c:v>
                </c:pt>
                <c:pt idx="598">
                  <c:v>1.6383398591593708E-2</c:v>
                </c:pt>
                <c:pt idx="599">
                  <c:v>3.4326530338967272E-2</c:v>
                </c:pt>
                <c:pt idx="600">
                  <c:v>3.3084658591522917E-2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D2-4AB0-B83B-9C8EC2205B81}"/>
            </c:ext>
          </c:extLst>
        </c:ser>
        <c:ser>
          <c:idx val="22"/>
          <c:order val="10"/>
          <c:tx>
            <c:v>OR2/22 - 2022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'OR2-22_Air_Measurements'!$AF$3:$AF$603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'OR2-22_Air_Measurements'!$AG$3:$AG$603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100.10462667590876</c:v>
                </c:pt>
                <c:pt idx="2">
                  <c:v>100.08613487277665</c:v>
                </c:pt>
                <c:pt idx="3">
                  <c:v>100.01866145383551</c:v>
                </c:pt>
                <c:pt idx="4">
                  <c:v>100.15591740913375</c:v>
                </c:pt>
                <c:pt idx="5">
                  <c:v>99.912998034609274</c:v>
                </c:pt>
                <c:pt idx="6">
                  <c:v>100.19880105005387</c:v>
                </c:pt>
                <c:pt idx="7">
                  <c:v>100.2132118476403</c:v>
                </c:pt>
                <c:pt idx="8">
                  <c:v>100.05467429685999</c:v>
                </c:pt>
                <c:pt idx="9">
                  <c:v>100.1332974594755</c:v>
                </c:pt>
                <c:pt idx="10">
                  <c:v>100.09281718087166</c:v>
                </c:pt>
                <c:pt idx="11">
                  <c:v>100.22499306550125</c:v>
                </c:pt>
                <c:pt idx="12">
                  <c:v>100.02741726091898</c:v>
                </c:pt>
                <c:pt idx="13">
                  <c:v>100.01271430290625</c:v>
                </c:pt>
                <c:pt idx="14">
                  <c:v>100.08454204872216</c:v>
                </c:pt>
                <c:pt idx="15">
                  <c:v>100.00217716961416</c:v>
                </c:pt>
                <c:pt idx="16">
                  <c:v>99.996032090805372</c:v>
                </c:pt>
                <c:pt idx="17">
                  <c:v>100.12455107811741</c:v>
                </c:pt>
                <c:pt idx="18">
                  <c:v>100.16037541898773</c:v>
                </c:pt>
                <c:pt idx="19">
                  <c:v>100.03680454218902</c:v>
                </c:pt>
                <c:pt idx="20">
                  <c:v>99.914675677838687</c:v>
                </c:pt>
                <c:pt idx="21">
                  <c:v>99.780737330804769</c:v>
                </c:pt>
                <c:pt idx="22">
                  <c:v>99.936994028991734</c:v>
                </c:pt>
                <c:pt idx="23">
                  <c:v>99.864629053889573</c:v>
                </c:pt>
                <c:pt idx="24">
                  <c:v>99.720398617716469</c:v>
                </c:pt>
                <c:pt idx="25">
                  <c:v>99.612539177425319</c:v>
                </c:pt>
                <c:pt idx="26">
                  <c:v>99.49493431536014</c:v>
                </c:pt>
                <c:pt idx="27">
                  <c:v>99.442983843125958</c:v>
                </c:pt>
                <c:pt idx="28">
                  <c:v>99.356632191019031</c:v>
                </c:pt>
                <c:pt idx="29">
                  <c:v>99.372051454746781</c:v>
                </c:pt>
                <c:pt idx="30">
                  <c:v>99.158434350329102</c:v>
                </c:pt>
                <c:pt idx="31">
                  <c:v>99.018332060682113</c:v>
                </c:pt>
                <c:pt idx="32">
                  <c:v>99.003148415381901</c:v>
                </c:pt>
                <c:pt idx="33">
                  <c:v>98.845119816711687</c:v>
                </c:pt>
                <c:pt idx="34">
                  <c:v>98.632388656358856</c:v>
                </c:pt>
                <c:pt idx="35">
                  <c:v>98.484454206594805</c:v>
                </c:pt>
                <c:pt idx="36">
                  <c:v>98.309668002374153</c:v>
                </c:pt>
                <c:pt idx="37">
                  <c:v>98.227029801937078</c:v>
                </c:pt>
                <c:pt idx="38">
                  <c:v>98.021094046030356</c:v>
                </c:pt>
                <c:pt idx="39">
                  <c:v>97.985052925829748</c:v>
                </c:pt>
                <c:pt idx="40">
                  <c:v>97.784442284744614</c:v>
                </c:pt>
                <c:pt idx="41">
                  <c:v>97.783829662008813</c:v>
                </c:pt>
                <c:pt idx="42">
                  <c:v>97.940774388734653</c:v>
                </c:pt>
                <c:pt idx="43">
                  <c:v>97.952263433815787</c:v>
                </c:pt>
                <c:pt idx="44">
                  <c:v>97.881981383427458</c:v>
                </c:pt>
                <c:pt idx="45">
                  <c:v>98.064137911928469</c:v>
                </c:pt>
                <c:pt idx="46">
                  <c:v>98.114401327561367</c:v>
                </c:pt>
                <c:pt idx="47">
                  <c:v>98.238707349172344</c:v>
                </c:pt>
                <c:pt idx="48">
                  <c:v>98.355218925921278</c:v>
                </c:pt>
                <c:pt idx="49">
                  <c:v>98.496668983116308</c:v>
                </c:pt>
                <c:pt idx="50">
                  <c:v>98.559891733454862</c:v>
                </c:pt>
                <c:pt idx="51">
                  <c:v>98.628430160536112</c:v>
                </c:pt>
                <c:pt idx="52">
                  <c:v>98.628345341361154</c:v>
                </c:pt>
                <c:pt idx="53">
                  <c:v>98.726704404031196</c:v>
                </c:pt>
                <c:pt idx="54">
                  <c:v>98.831038907160135</c:v>
                </c:pt>
                <c:pt idx="55">
                  <c:v>98.865270423975986</c:v>
                </c:pt>
                <c:pt idx="56">
                  <c:v>98.878342867386223</c:v>
                </c:pt>
                <c:pt idx="57">
                  <c:v>98.970896140300681</c:v>
                </c:pt>
                <c:pt idx="58">
                  <c:v>98.960368445087482</c:v>
                </c:pt>
                <c:pt idx="59">
                  <c:v>99.037766362231409</c:v>
                </c:pt>
                <c:pt idx="60">
                  <c:v>99.008322730950894</c:v>
                </c:pt>
                <c:pt idx="61">
                  <c:v>99.111290602727493</c:v>
                </c:pt>
                <c:pt idx="62">
                  <c:v>99.04841657952106</c:v>
                </c:pt>
                <c:pt idx="63">
                  <c:v>99.118463011481865</c:v>
                </c:pt>
                <c:pt idx="64">
                  <c:v>99.107473492785473</c:v>
                </c:pt>
                <c:pt idx="65">
                  <c:v>99.086286142203704</c:v>
                </c:pt>
                <c:pt idx="66">
                  <c:v>99.050216757180451</c:v>
                </c:pt>
                <c:pt idx="67">
                  <c:v>99.052874601728561</c:v>
                </c:pt>
                <c:pt idx="68">
                  <c:v>99.069198660971921</c:v>
                </c:pt>
                <c:pt idx="69">
                  <c:v>98.981150514184833</c:v>
                </c:pt>
                <c:pt idx="70">
                  <c:v>98.885656649667794</c:v>
                </c:pt>
                <c:pt idx="71">
                  <c:v>98.767674783294353</c:v>
                </c:pt>
                <c:pt idx="72">
                  <c:v>98.690229737523538</c:v>
                </c:pt>
                <c:pt idx="73">
                  <c:v>98.490684116932016</c:v>
                </c:pt>
                <c:pt idx="74">
                  <c:v>98.299423054215382</c:v>
                </c:pt>
                <c:pt idx="75">
                  <c:v>98.108114862871858</c:v>
                </c:pt>
                <c:pt idx="76">
                  <c:v>97.680145484517212</c:v>
                </c:pt>
                <c:pt idx="77">
                  <c:v>97.202459357894796</c:v>
                </c:pt>
                <c:pt idx="78">
                  <c:v>96.638449856341609</c:v>
                </c:pt>
                <c:pt idx="79">
                  <c:v>95.867656357718374</c:v>
                </c:pt>
                <c:pt idx="80">
                  <c:v>95.161084649849641</c:v>
                </c:pt>
                <c:pt idx="81">
                  <c:v>94.306220351712824</c:v>
                </c:pt>
                <c:pt idx="82">
                  <c:v>93.787695793629069</c:v>
                </c:pt>
                <c:pt idx="83">
                  <c:v>93.363986509602384</c:v>
                </c:pt>
                <c:pt idx="84">
                  <c:v>93.084177773713961</c:v>
                </c:pt>
                <c:pt idx="85">
                  <c:v>93.12653362342671</c:v>
                </c:pt>
                <c:pt idx="86">
                  <c:v>93.419754091778614</c:v>
                </c:pt>
                <c:pt idx="87">
                  <c:v>93.831531358691734</c:v>
                </c:pt>
                <c:pt idx="88">
                  <c:v>94.246258642932787</c:v>
                </c:pt>
                <c:pt idx="89">
                  <c:v>94.757799294416287</c:v>
                </c:pt>
                <c:pt idx="90">
                  <c:v>95.310743859116513</c:v>
                </c:pt>
                <c:pt idx="91">
                  <c:v>95.689137862730632</c:v>
                </c:pt>
                <c:pt idx="92">
                  <c:v>96.127248506264849</c:v>
                </c:pt>
                <c:pt idx="93">
                  <c:v>96.460798453967982</c:v>
                </c:pt>
                <c:pt idx="94">
                  <c:v>96.785536052588824</c:v>
                </c:pt>
                <c:pt idx="95">
                  <c:v>97.024176481334592</c:v>
                </c:pt>
                <c:pt idx="96">
                  <c:v>97.261535110256446</c:v>
                </c:pt>
                <c:pt idx="97">
                  <c:v>97.413955847050644</c:v>
                </c:pt>
                <c:pt idx="98">
                  <c:v>97.575697885037201</c:v>
                </c:pt>
                <c:pt idx="99">
                  <c:v>97.703472301811587</c:v>
                </c:pt>
                <c:pt idx="100">
                  <c:v>97.791228275818852</c:v>
                </c:pt>
                <c:pt idx="101">
                  <c:v>97.860435879988188</c:v>
                </c:pt>
                <c:pt idx="102">
                  <c:v>97.885185870633677</c:v>
                </c:pt>
                <c:pt idx="103">
                  <c:v>98.058925905811464</c:v>
                </c:pt>
                <c:pt idx="104">
                  <c:v>97.972348061002407</c:v>
                </c:pt>
                <c:pt idx="105">
                  <c:v>98.018417350031484</c:v>
                </c:pt>
                <c:pt idx="106">
                  <c:v>98.08169665472235</c:v>
                </c:pt>
                <c:pt idx="107">
                  <c:v>98.079792806437268</c:v>
                </c:pt>
                <c:pt idx="108">
                  <c:v>97.999944398350138</c:v>
                </c:pt>
                <c:pt idx="109">
                  <c:v>98.066390487345672</c:v>
                </c:pt>
                <c:pt idx="110">
                  <c:v>98.046852502817188</c:v>
                </c:pt>
                <c:pt idx="111">
                  <c:v>97.999755896196007</c:v>
                </c:pt>
                <c:pt idx="112">
                  <c:v>98.032375737506598</c:v>
                </c:pt>
                <c:pt idx="113">
                  <c:v>98.015269404824053</c:v>
                </c:pt>
                <c:pt idx="114">
                  <c:v>97.965891957963038</c:v>
                </c:pt>
                <c:pt idx="115">
                  <c:v>98.007446682785854</c:v>
                </c:pt>
                <c:pt idx="116">
                  <c:v>97.826637909479388</c:v>
                </c:pt>
                <c:pt idx="117">
                  <c:v>97.931632163971045</c:v>
                </c:pt>
                <c:pt idx="118">
                  <c:v>97.890247089851584</c:v>
                </c:pt>
                <c:pt idx="119">
                  <c:v>97.880633603525894</c:v>
                </c:pt>
                <c:pt idx="120">
                  <c:v>97.857928834692686</c:v>
                </c:pt>
                <c:pt idx="121">
                  <c:v>97.802104698164172</c:v>
                </c:pt>
                <c:pt idx="122">
                  <c:v>97.729456963654059</c:v>
                </c:pt>
                <c:pt idx="123">
                  <c:v>97.726195922095528</c:v>
                </c:pt>
                <c:pt idx="124">
                  <c:v>97.697412042177731</c:v>
                </c:pt>
                <c:pt idx="125">
                  <c:v>97.665037245020059</c:v>
                </c:pt>
                <c:pt idx="126">
                  <c:v>97.512192387644205</c:v>
                </c:pt>
                <c:pt idx="127">
                  <c:v>97.541532348299015</c:v>
                </c:pt>
                <c:pt idx="128">
                  <c:v>97.424587225243044</c:v>
                </c:pt>
                <c:pt idx="129">
                  <c:v>97.439346737608062</c:v>
                </c:pt>
                <c:pt idx="130">
                  <c:v>97.306039864760706</c:v>
                </c:pt>
                <c:pt idx="131">
                  <c:v>97.199829790522841</c:v>
                </c:pt>
                <c:pt idx="132">
                  <c:v>97.176748017381385</c:v>
                </c:pt>
                <c:pt idx="133">
                  <c:v>97.187718696980525</c:v>
                </c:pt>
                <c:pt idx="134">
                  <c:v>97.026193425970746</c:v>
                </c:pt>
                <c:pt idx="135">
                  <c:v>96.992546254714554</c:v>
                </c:pt>
                <c:pt idx="136">
                  <c:v>96.894978891209078</c:v>
                </c:pt>
                <c:pt idx="137">
                  <c:v>96.841972824206664</c:v>
                </c:pt>
                <c:pt idx="138">
                  <c:v>96.850427020431411</c:v>
                </c:pt>
                <c:pt idx="139">
                  <c:v>96.737383851199411</c:v>
                </c:pt>
                <c:pt idx="140">
                  <c:v>96.604519938030961</c:v>
                </c:pt>
                <c:pt idx="141">
                  <c:v>96.550684468962473</c:v>
                </c:pt>
                <c:pt idx="142">
                  <c:v>96.37794348655413</c:v>
                </c:pt>
                <c:pt idx="143">
                  <c:v>96.384107416813677</c:v>
                </c:pt>
                <c:pt idx="144">
                  <c:v>96.244240757947736</c:v>
                </c:pt>
                <c:pt idx="145">
                  <c:v>96.085608962267088</c:v>
                </c:pt>
                <c:pt idx="146">
                  <c:v>95.985232954960907</c:v>
                </c:pt>
                <c:pt idx="147">
                  <c:v>96.018361748381622</c:v>
                </c:pt>
                <c:pt idx="148">
                  <c:v>95.854885512813354</c:v>
                </c:pt>
                <c:pt idx="149">
                  <c:v>95.73695076271332</c:v>
                </c:pt>
                <c:pt idx="150">
                  <c:v>95.671466023585708</c:v>
                </c:pt>
                <c:pt idx="151">
                  <c:v>95.599129325659675</c:v>
                </c:pt>
                <c:pt idx="152">
                  <c:v>95.413749446148159</c:v>
                </c:pt>
                <c:pt idx="153">
                  <c:v>95.374277633685651</c:v>
                </c:pt>
                <c:pt idx="154">
                  <c:v>95.259801865377156</c:v>
                </c:pt>
                <c:pt idx="155">
                  <c:v>95.174298466787079</c:v>
                </c:pt>
                <c:pt idx="156">
                  <c:v>95.075826307765979</c:v>
                </c:pt>
                <c:pt idx="157">
                  <c:v>95.028126491780881</c:v>
                </c:pt>
                <c:pt idx="158">
                  <c:v>94.926544090453859</c:v>
                </c:pt>
                <c:pt idx="159">
                  <c:v>94.840390366226458</c:v>
                </c:pt>
                <c:pt idx="160">
                  <c:v>94.793444558857885</c:v>
                </c:pt>
                <c:pt idx="161">
                  <c:v>94.699929923721967</c:v>
                </c:pt>
                <c:pt idx="162">
                  <c:v>94.592862182595397</c:v>
                </c:pt>
                <c:pt idx="163">
                  <c:v>94.514125923628782</c:v>
                </c:pt>
                <c:pt idx="164">
                  <c:v>94.364494979184528</c:v>
                </c:pt>
                <c:pt idx="165">
                  <c:v>94.260980452396296</c:v>
                </c:pt>
                <c:pt idx="166">
                  <c:v>94.155166233917456</c:v>
                </c:pt>
                <c:pt idx="167">
                  <c:v>94.085232898307737</c:v>
                </c:pt>
                <c:pt idx="168">
                  <c:v>93.989079282428008</c:v>
                </c:pt>
                <c:pt idx="169">
                  <c:v>93.88686540691441</c:v>
                </c:pt>
                <c:pt idx="170">
                  <c:v>93.778242532281354</c:v>
                </c:pt>
                <c:pt idx="171">
                  <c:v>93.626622920377116</c:v>
                </c:pt>
                <c:pt idx="172">
                  <c:v>93.543390948655002</c:v>
                </c:pt>
                <c:pt idx="173">
                  <c:v>93.447454099752022</c:v>
                </c:pt>
                <c:pt idx="174">
                  <c:v>93.280603726274165</c:v>
                </c:pt>
                <c:pt idx="175">
                  <c:v>93.178917654321467</c:v>
                </c:pt>
                <c:pt idx="176">
                  <c:v>93.112462127247028</c:v>
                </c:pt>
                <c:pt idx="177">
                  <c:v>93.006638483042806</c:v>
                </c:pt>
                <c:pt idx="178">
                  <c:v>92.929938020163135</c:v>
                </c:pt>
                <c:pt idx="179">
                  <c:v>92.726650683079114</c:v>
                </c:pt>
                <c:pt idx="180">
                  <c:v>92.629017339495988</c:v>
                </c:pt>
                <c:pt idx="181">
                  <c:v>92.500479500733192</c:v>
                </c:pt>
                <c:pt idx="182">
                  <c:v>92.451507310649575</c:v>
                </c:pt>
                <c:pt idx="183">
                  <c:v>92.277559934220392</c:v>
                </c:pt>
                <c:pt idx="184">
                  <c:v>92.07724146591508</c:v>
                </c:pt>
                <c:pt idx="185">
                  <c:v>91.910843490195035</c:v>
                </c:pt>
                <c:pt idx="186">
                  <c:v>91.721467411959225</c:v>
                </c:pt>
                <c:pt idx="187">
                  <c:v>91.498001202788288</c:v>
                </c:pt>
                <c:pt idx="188">
                  <c:v>91.25085944919087</c:v>
                </c:pt>
                <c:pt idx="189">
                  <c:v>91.072849893959713</c:v>
                </c:pt>
                <c:pt idx="190">
                  <c:v>90.894670700378725</c:v>
                </c:pt>
                <c:pt idx="191">
                  <c:v>90.749120773833681</c:v>
                </c:pt>
                <c:pt idx="192">
                  <c:v>90.698631165498639</c:v>
                </c:pt>
                <c:pt idx="193">
                  <c:v>90.68493667362722</c:v>
                </c:pt>
                <c:pt idx="194">
                  <c:v>90.61259054997582</c:v>
                </c:pt>
                <c:pt idx="195">
                  <c:v>90.609829034802033</c:v>
                </c:pt>
                <c:pt idx="196">
                  <c:v>90.633598824128839</c:v>
                </c:pt>
                <c:pt idx="197">
                  <c:v>90.619932609433562</c:v>
                </c:pt>
                <c:pt idx="198">
                  <c:v>90.58542775893514</c:v>
                </c:pt>
                <c:pt idx="199">
                  <c:v>90.59776505753311</c:v>
                </c:pt>
                <c:pt idx="200">
                  <c:v>90.556200906984913</c:v>
                </c:pt>
                <c:pt idx="201">
                  <c:v>90.511780984009093</c:v>
                </c:pt>
                <c:pt idx="202">
                  <c:v>90.448888109351898</c:v>
                </c:pt>
                <c:pt idx="203">
                  <c:v>90.407050637474626</c:v>
                </c:pt>
                <c:pt idx="204">
                  <c:v>90.400566257259115</c:v>
                </c:pt>
                <c:pt idx="205">
                  <c:v>90.335194614482575</c:v>
                </c:pt>
                <c:pt idx="206">
                  <c:v>90.302932913675974</c:v>
                </c:pt>
                <c:pt idx="207">
                  <c:v>90.25757050463649</c:v>
                </c:pt>
                <c:pt idx="208">
                  <c:v>90.200841560238842</c:v>
                </c:pt>
                <c:pt idx="209">
                  <c:v>90.203047007029127</c:v>
                </c:pt>
                <c:pt idx="210">
                  <c:v>90.15575247252842</c:v>
                </c:pt>
                <c:pt idx="211">
                  <c:v>90.080767343426189</c:v>
                </c:pt>
                <c:pt idx="212">
                  <c:v>90.084150919414682</c:v>
                </c:pt>
                <c:pt idx="213">
                  <c:v>90.055602657924396</c:v>
                </c:pt>
                <c:pt idx="214">
                  <c:v>89.99875119145031</c:v>
                </c:pt>
                <c:pt idx="215">
                  <c:v>89.942766829943807</c:v>
                </c:pt>
                <c:pt idx="216">
                  <c:v>89.844285232843802</c:v>
                </c:pt>
                <c:pt idx="217">
                  <c:v>89.863267148988783</c:v>
                </c:pt>
                <c:pt idx="218">
                  <c:v>89.861843975637683</c:v>
                </c:pt>
                <c:pt idx="219">
                  <c:v>89.797763546056899</c:v>
                </c:pt>
                <c:pt idx="220">
                  <c:v>89.828762298490375</c:v>
                </c:pt>
                <c:pt idx="221">
                  <c:v>89.785718432592262</c:v>
                </c:pt>
                <c:pt idx="222">
                  <c:v>89.678235984255878</c:v>
                </c:pt>
                <c:pt idx="223">
                  <c:v>89.659763032574517</c:v>
                </c:pt>
                <c:pt idx="224">
                  <c:v>89.63812328423495</c:v>
                </c:pt>
                <c:pt idx="225">
                  <c:v>89.599443170936993</c:v>
                </c:pt>
                <c:pt idx="226">
                  <c:v>89.563383211639106</c:v>
                </c:pt>
                <c:pt idx="227">
                  <c:v>89.543072391750343</c:v>
                </c:pt>
                <c:pt idx="228">
                  <c:v>89.463044907234476</c:v>
                </c:pt>
                <c:pt idx="229">
                  <c:v>89.467945889120884</c:v>
                </c:pt>
                <c:pt idx="230">
                  <c:v>89.381688494267792</c:v>
                </c:pt>
                <c:pt idx="231">
                  <c:v>89.332961360690604</c:v>
                </c:pt>
                <c:pt idx="232">
                  <c:v>89.334092361261867</c:v>
                </c:pt>
                <c:pt idx="233">
                  <c:v>89.293329335603602</c:v>
                </c:pt>
                <c:pt idx="234">
                  <c:v>89.27414950393262</c:v>
                </c:pt>
                <c:pt idx="235">
                  <c:v>89.240549461303331</c:v>
                </c:pt>
                <c:pt idx="236">
                  <c:v>89.160710478941581</c:v>
                </c:pt>
                <c:pt idx="237">
                  <c:v>89.13627151252669</c:v>
                </c:pt>
                <c:pt idx="238">
                  <c:v>89.12954207580475</c:v>
                </c:pt>
                <c:pt idx="239">
                  <c:v>89.092341690210205</c:v>
                </c:pt>
                <c:pt idx="240">
                  <c:v>89.077129780087361</c:v>
                </c:pt>
                <c:pt idx="241">
                  <c:v>89.027460148093013</c:v>
                </c:pt>
                <c:pt idx="242">
                  <c:v>88.966527663719674</c:v>
                </c:pt>
                <c:pt idx="243">
                  <c:v>88.989543456783451</c:v>
                </c:pt>
                <c:pt idx="244">
                  <c:v>88.955330791418376</c:v>
                </c:pt>
                <c:pt idx="245">
                  <c:v>88.981796128194816</c:v>
                </c:pt>
                <c:pt idx="246">
                  <c:v>88.955038618638554</c:v>
                </c:pt>
                <c:pt idx="247">
                  <c:v>88.935246164231756</c:v>
                </c:pt>
                <c:pt idx="248">
                  <c:v>88.949383628135607</c:v>
                </c:pt>
                <c:pt idx="249">
                  <c:v>88.881438972339396</c:v>
                </c:pt>
                <c:pt idx="250">
                  <c:v>88.863116819910644</c:v>
                </c:pt>
                <c:pt idx="251">
                  <c:v>88.861165842998645</c:v>
                </c:pt>
                <c:pt idx="252">
                  <c:v>88.854229065025336</c:v>
                </c:pt>
                <c:pt idx="253">
                  <c:v>88.862080064239663</c:v>
                </c:pt>
                <c:pt idx="254">
                  <c:v>88.844398811722854</c:v>
                </c:pt>
                <c:pt idx="255">
                  <c:v>88.871128044102974</c:v>
                </c:pt>
                <c:pt idx="256">
                  <c:v>88.831439464663688</c:v>
                </c:pt>
                <c:pt idx="257">
                  <c:v>88.854841687761123</c:v>
                </c:pt>
                <c:pt idx="258">
                  <c:v>88.837462021396007</c:v>
                </c:pt>
                <c:pt idx="259">
                  <c:v>88.819846748956877</c:v>
                </c:pt>
                <c:pt idx="260">
                  <c:v>88.794484135575573</c:v>
                </c:pt>
                <c:pt idx="261">
                  <c:v>88.797415301452745</c:v>
                </c:pt>
                <c:pt idx="262">
                  <c:v>88.80541709991968</c:v>
                </c:pt>
                <c:pt idx="263">
                  <c:v>88.773994226904549</c:v>
                </c:pt>
                <c:pt idx="264">
                  <c:v>88.741044509912598</c:v>
                </c:pt>
                <c:pt idx="265">
                  <c:v>88.710988255896268</c:v>
                </c:pt>
                <c:pt idx="266">
                  <c:v>88.672930191059507</c:v>
                </c:pt>
                <c:pt idx="267">
                  <c:v>88.622506562802144</c:v>
                </c:pt>
                <c:pt idx="268">
                  <c:v>88.641629840120828</c:v>
                </c:pt>
                <c:pt idx="269">
                  <c:v>88.643731616285422</c:v>
                </c:pt>
                <c:pt idx="270">
                  <c:v>88.648057678337551</c:v>
                </c:pt>
                <c:pt idx="271">
                  <c:v>88.648623184799945</c:v>
                </c:pt>
                <c:pt idx="272">
                  <c:v>88.627520653393134</c:v>
                </c:pt>
                <c:pt idx="273">
                  <c:v>88.607068447623632</c:v>
                </c:pt>
                <c:pt idx="274">
                  <c:v>88.611017517720995</c:v>
                </c:pt>
                <c:pt idx="275">
                  <c:v>88.606267335087196</c:v>
                </c:pt>
                <c:pt idx="276">
                  <c:v>88.579349600552959</c:v>
                </c:pt>
                <c:pt idx="277">
                  <c:v>88.595061037060518</c:v>
                </c:pt>
                <c:pt idx="278">
                  <c:v>88.566889779878522</c:v>
                </c:pt>
                <c:pt idx="279">
                  <c:v>88.523723379550432</c:v>
                </c:pt>
                <c:pt idx="280">
                  <c:v>88.528087144504113</c:v>
                </c:pt>
                <c:pt idx="281">
                  <c:v>88.498671790399754</c:v>
                </c:pt>
                <c:pt idx="282">
                  <c:v>88.467833262944268</c:v>
                </c:pt>
                <c:pt idx="283">
                  <c:v>88.451471500799357</c:v>
                </c:pt>
                <c:pt idx="284">
                  <c:v>88.408050630592982</c:v>
                </c:pt>
                <c:pt idx="285">
                  <c:v>88.376769131105064</c:v>
                </c:pt>
                <c:pt idx="286">
                  <c:v>88.339559319785138</c:v>
                </c:pt>
                <c:pt idx="287">
                  <c:v>88.325949647088649</c:v>
                </c:pt>
                <c:pt idx="288">
                  <c:v>88.275224420326069</c:v>
                </c:pt>
                <c:pt idx="289">
                  <c:v>88.259409313192805</c:v>
                </c:pt>
                <c:pt idx="290">
                  <c:v>88.220276802137036</c:v>
                </c:pt>
                <c:pt idx="291">
                  <c:v>88.17453738878929</c:v>
                </c:pt>
                <c:pt idx="292">
                  <c:v>88.111672791308266</c:v>
                </c:pt>
                <c:pt idx="293">
                  <c:v>88.065631779455302</c:v>
                </c:pt>
                <c:pt idx="294">
                  <c:v>88.041579230720544</c:v>
                </c:pt>
                <c:pt idx="295">
                  <c:v>88.009081911486405</c:v>
                </c:pt>
                <c:pt idx="296">
                  <c:v>87.965397145676349</c:v>
                </c:pt>
                <c:pt idx="297">
                  <c:v>87.909742647497694</c:v>
                </c:pt>
                <c:pt idx="298">
                  <c:v>87.852099481859042</c:v>
                </c:pt>
                <c:pt idx="299">
                  <c:v>87.78267509835942</c:v>
                </c:pt>
                <c:pt idx="300">
                  <c:v>87.72377842242652</c:v>
                </c:pt>
                <c:pt idx="301">
                  <c:v>87.665032533392704</c:v>
                </c:pt>
                <c:pt idx="302">
                  <c:v>87.623713439350936</c:v>
                </c:pt>
                <c:pt idx="303">
                  <c:v>87.562366260121323</c:v>
                </c:pt>
                <c:pt idx="304">
                  <c:v>87.473733767774561</c:v>
                </c:pt>
                <c:pt idx="305">
                  <c:v>87.406863558197358</c:v>
                </c:pt>
                <c:pt idx="306">
                  <c:v>87.332029228347722</c:v>
                </c:pt>
                <c:pt idx="307">
                  <c:v>87.236035837445968</c:v>
                </c:pt>
                <c:pt idx="308">
                  <c:v>87.155235505216297</c:v>
                </c:pt>
                <c:pt idx="309">
                  <c:v>87.068836736835991</c:v>
                </c:pt>
                <c:pt idx="310">
                  <c:v>86.981910177248309</c:v>
                </c:pt>
                <c:pt idx="311">
                  <c:v>86.902174865512251</c:v>
                </c:pt>
                <c:pt idx="312">
                  <c:v>86.792072275529307</c:v>
                </c:pt>
                <c:pt idx="313">
                  <c:v>86.713967490749255</c:v>
                </c:pt>
                <c:pt idx="314">
                  <c:v>86.594487045221641</c:v>
                </c:pt>
                <c:pt idx="315">
                  <c:v>86.508550112678023</c:v>
                </c:pt>
                <c:pt idx="316">
                  <c:v>86.422179609120363</c:v>
                </c:pt>
                <c:pt idx="317">
                  <c:v>86.311426705853577</c:v>
                </c:pt>
                <c:pt idx="318">
                  <c:v>86.213991290149934</c:v>
                </c:pt>
                <c:pt idx="319">
                  <c:v>86.096706865687224</c:v>
                </c:pt>
                <c:pt idx="320">
                  <c:v>85.988753180495777</c:v>
                </c:pt>
                <c:pt idx="321">
                  <c:v>85.872401828724833</c:v>
                </c:pt>
                <c:pt idx="322">
                  <c:v>85.761422720402393</c:v>
                </c:pt>
                <c:pt idx="323">
                  <c:v>85.667304900609579</c:v>
                </c:pt>
                <c:pt idx="324">
                  <c:v>85.549558652663677</c:v>
                </c:pt>
                <c:pt idx="325">
                  <c:v>85.430879344379491</c:v>
                </c:pt>
                <c:pt idx="326">
                  <c:v>85.321370525681587</c:v>
                </c:pt>
                <c:pt idx="327">
                  <c:v>85.238873698771727</c:v>
                </c:pt>
                <c:pt idx="328">
                  <c:v>85.11645267399507</c:v>
                </c:pt>
                <c:pt idx="329">
                  <c:v>85.024417766562564</c:v>
                </c:pt>
                <c:pt idx="330">
                  <c:v>84.904041951244722</c:v>
                </c:pt>
                <c:pt idx="331">
                  <c:v>84.802779999873664</c:v>
                </c:pt>
                <c:pt idx="332">
                  <c:v>84.715005174415637</c:v>
                </c:pt>
                <c:pt idx="333">
                  <c:v>84.599143935657551</c:v>
                </c:pt>
                <c:pt idx="334">
                  <c:v>84.484479652841415</c:v>
                </c:pt>
                <c:pt idx="335">
                  <c:v>84.367675915666169</c:v>
                </c:pt>
                <c:pt idx="336">
                  <c:v>84.238827040319265</c:v>
                </c:pt>
                <c:pt idx="337">
                  <c:v>84.059545123343113</c:v>
                </c:pt>
                <c:pt idx="338">
                  <c:v>83.939602866685817</c:v>
                </c:pt>
                <c:pt idx="339">
                  <c:v>83.805692784474516</c:v>
                </c:pt>
                <c:pt idx="340">
                  <c:v>83.679068207368672</c:v>
                </c:pt>
                <c:pt idx="341">
                  <c:v>83.552471919792495</c:v>
                </c:pt>
                <c:pt idx="342">
                  <c:v>83.393095541220703</c:v>
                </c:pt>
                <c:pt idx="343">
                  <c:v>83.245255348710458</c:v>
                </c:pt>
                <c:pt idx="344">
                  <c:v>83.093089094148084</c:v>
                </c:pt>
                <c:pt idx="345">
                  <c:v>82.952261073060711</c:v>
                </c:pt>
                <c:pt idx="346">
                  <c:v>82.737720321676633</c:v>
                </c:pt>
                <c:pt idx="347">
                  <c:v>82.551774935702696</c:v>
                </c:pt>
                <c:pt idx="348">
                  <c:v>82.37259668935225</c:v>
                </c:pt>
                <c:pt idx="349">
                  <c:v>82.187320492819921</c:v>
                </c:pt>
                <c:pt idx="350">
                  <c:v>82.019508769474143</c:v>
                </c:pt>
                <c:pt idx="351">
                  <c:v>81.815684203103899</c:v>
                </c:pt>
                <c:pt idx="352">
                  <c:v>81.59372598645902</c:v>
                </c:pt>
                <c:pt idx="353">
                  <c:v>81.382644192159447</c:v>
                </c:pt>
                <c:pt idx="354">
                  <c:v>81.193503744704685</c:v>
                </c:pt>
                <c:pt idx="355">
                  <c:v>81.003590449536134</c:v>
                </c:pt>
                <c:pt idx="356">
                  <c:v>80.783385281923728</c:v>
                </c:pt>
                <c:pt idx="357">
                  <c:v>80.565187620868585</c:v>
                </c:pt>
                <c:pt idx="358">
                  <c:v>80.314323002229443</c:v>
                </c:pt>
                <c:pt idx="359">
                  <c:v>80.163042691731917</c:v>
                </c:pt>
                <c:pt idx="360">
                  <c:v>79.946984509742904</c:v>
                </c:pt>
                <c:pt idx="361">
                  <c:v>79.735356060431712</c:v>
                </c:pt>
                <c:pt idx="362">
                  <c:v>79.508685351701047</c:v>
                </c:pt>
                <c:pt idx="363">
                  <c:v>79.26309871925659</c:v>
                </c:pt>
                <c:pt idx="364">
                  <c:v>79.027469568876995</c:v>
                </c:pt>
                <c:pt idx="365">
                  <c:v>78.81471483803395</c:v>
                </c:pt>
                <c:pt idx="366">
                  <c:v>78.611328537010195</c:v>
                </c:pt>
                <c:pt idx="367">
                  <c:v>78.369799364328244</c:v>
                </c:pt>
                <c:pt idx="368">
                  <c:v>78.093656951482743</c:v>
                </c:pt>
                <c:pt idx="369">
                  <c:v>77.82881508156423</c:v>
                </c:pt>
                <c:pt idx="370">
                  <c:v>77.601583585410609</c:v>
                </c:pt>
                <c:pt idx="371">
                  <c:v>77.252652076881276</c:v>
                </c:pt>
                <c:pt idx="372">
                  <c:v>76.971109143411127</c:v>
                </c:pt>
                <c:pt idx="373">
                  <c:v>76.664217741324521</c:v>
                </c:pt>
                <c:pt idx="374">
                  <c:v>76.334202156508979</c:v>
                </c:pt>
                <c:pt idx="375">
                  <c:v>75.994054732239263</c:v>
                </c:pt>
                <c:pt idx="376">
                  <c:v>75.636193046883633</c:v>
                </c:pt>
                <c:pt idx="377">
                  <c:v>75.241621076592807</c:v>
                </c:pt>
                <c:pt idx="378">
                  <c:v>74.806959976771253</c:v>
                </c:pt>
                <c:pt idx="379">
                  <c:v>74.41120517059629</c:v>
                </c:pt>
                <c:pt idx="380">
                  <c:v>74.013499399862837</c:v>
                </c:pt>
                <c:pt idx="381">
                  <c:v>73.532363729527773</c:v>
                </c:pt>
                <c:pt idx="382">
                  <c:v>73.089158870560055</c:v>
                </c:pt>
                <c:pt idx="383">
                  <c:v>72.589399449291022</c:v>
                </c:pt>
                <c:pt idx="384">
                  <c:v>72.099182815230563</c:v>
                </c:pt>
                <c:pt idx="385">
                  <c:v>71.611595736188562</c:v>
                </c:pt>
                <c:pt idx="386">
                  <c:v>71.082406816050323</c:v>
                </c:pt>
                <c:pt idx="387">
                  <c:v>70.531606424748659</c:v>
                </c:pt>
                <c:pt idx="388">
                  <c:v>69.991611769028708</c:v>
                </c:pt>
                <c:pt idx="389">
                  <c:v>69.419171629387478</c:v>
                </c:pt>
                <c:pt idx="390">
                  <c:v>68.827857975619892</c:v>
                </c:pt>
                <c:pt idx="391">
                  <c:v>68.15596547563888</c:v>
                </c:pt>
                <c:pt idx="392">
                  <c:v>67.51976535637283</c:v>
                </c:pt>
                <c:pt idx="393">
                  <c:v>66.867528643957314</c:v>
                </c:pt>
                <c:pt idx="394">
                  <c:v>66.185688075283295</c:v>
                </c:pt>
                <c:pt idx="395">
                  <c:v>65.47949337172281</c:v>
                </c:pt>
                <c:pt idx="396">
                  <c:v>64.777007388439216</c:v>
                </c:pt>
                <c:pt idx="397">
                  <c:v>63.981638256559798</c:v>
                </c:pt>
                <c:pt idx="398">
                  <c:v>63.237248833674762</c:v>
                </c:pt>
                <c:pt idx="399">
                  <c:v>62.409919599493954</c:v>
                </c:pt>
                <c:pt idx="400">
                  <c:v>61.522793600550543</c:v>
                </c:pt>
                <c:pt idx="401">
                  <c:v>60.635450834630355</c:v>
                </c:pt>
                <c:pt idx="402">
                  <c:v>59.713296900667103</c:v>
                </c:pt>
                <c:pt idx="403">
                  <c:v>58.807203130343538</c:v>
                </c:pt>
                <c:pt idx="404">
                  <c:v>57.811147963929443</c:v>
                </c:pt>
                <c:pt idx="405">
                  <c:v>56.743444103421155</c:v>
                </c:pt>
                <c:pt idx="406">
                  <c:v>55.831087438898294</c:v>
                </c:pt>
                <c:pt idx="407">
                  <c:v>54.725188871418979</c:v>
                </c:pt>
                <c:pt idx="408">
                  <c:v>53.717691763843639</c:v>
                </c:pt>
                <c:pt idx="409">
                  <c:v>52.804255946415843</c:v>
                </c:pt>
                <c:pt idx="410">
                  <c:v>51.700449717022224</c:v>
                </c:pt>
                <c:pt idx="411">
                  <c:v>50.664918019106175</c:v>
                </c:pt>
                <c:pt idx="412">
                  <c:v>49.616756862165829</c:v>
                </c:pt>
                <c:pt idx="413">
                  <c:v>48.740997386227086</c:v>
                </c:pt>
                <c:pt idx="414">
                  <c:v>47.751370045676204</c:v>
                </c:pt>
                <c:pt idx="415">
                  <c:v>46.668341178694</c:v>
                </c:pt>
                <c:pt idx="416">
                  <c:v>45.490068198033626</c:v>
                </c:pt>
                <c:pt idx="417">
                  <c:v>44.411040236461652</c:v>
                </c:pt>
                <c:pt idx="418">
                  <c:v>43.311300880202431</c:v>
                </c:pt>
                <c:pt idx="419">
                  <c:v>42.252074786409125</c:v>
                </c:pt>
                <c:pt idx="420">
                  <c:v>40.983029859042894</c:v>
                </c:pt>
                <c:pt idx="421">
                  <c:v>39.644207102005488</c:v>
                </c:pt>
                <c:pt idx="422">
                  <c:v>38.494239685848676</c:v>
                </c:pt>
                <c:pt idx="423">
                  <c:v>37.53527179632453</c:v>
                </c:pt>
                <c:pt idx="424">
                  <c:v>36.394439551079181</c:v>
                </c:pt>
                <c:pt idx="425">
                  <c:v>35.172660881037508</c:v>
                </c:pt>
                <c:pt idx="426">
                  <c:v>34.037705099957812</c:v>
                </c:pt>
                <c:pt idx="427">
                  <c:v>32.907916555887937</c:v>
                </c:pt>
                <c:pt idx="428">
                  <c:v>31.937478472733428</c:v>
                </c:pt>
                <c:pt idx="429">
                  <c:v>31.038740894278924</c:v>
                </c:pt>
                <c:pt idx="430">
                  <c:v>30.043312483011938</c:v>
                </c:pt>
                <c:pt idx="431">
                  <c:v>29.003612600855522</c:v>
                </c:pt>
                <c:pt idx="432">
                  <c:v>28.100044727278217</c:v>
                </c:pt>
                <c:pt idx="433">
                  <c:v>27.324677750576697</c:v>
                </c:pt>
                <c:pt idx="434">
                  <c:v>26.540990872618472</c:v>
                </c:pt>
                <c:pt idx="435">
                  <c:v>25.651624083502966</c:v>
                </c:pt>
                <c:pt idx="436">
                  <c:v>24.794335212079378</c:v>
                </c:pt>
                <c:pt idx="437">
                  <c:v>23.895654187977165</c:v>
                </c:pt>
                <c:pt idx="438">
                  <c:v>23.248681329345001</c:v>
                </c:pt>
                <c:pt idx="439">
                  <c:v>22.581206789150215</c:v>
                </c:pt>
                <c:pt idx="440">
                  <c:v>21.750060432673862</c:v>
                </c:pt>
                <c:pt idx="441">
                  <c:v>20.8180715510757</c:v>
                </c:pt>
                <c:pt idx="442">
                  <c:v>20.008979650148717</c:v>
                </c:pt>
                <c:pt idx="443">
                  <c:v>19.368610160705696</c:v>
                </c:pt>
                <c:pt idx="444">
                  <c:v>18.609597879943415</c:v>
                </c:pt>
                <c:pt idx="445">
                  <c:v>17.812104587345804</c:v>
                </c:pt>
                <c:pt idx="446">
                  <c:v>16.907925276969316</c:v>
                </c:pt>
                <c:pt idx="447">
                  <c:v>16.118973371644625</c:v>
                </c:pt>
                <c:pt idx="448">
                  <c:v>15.334060074631688</c:v>
                </c:pt>
                <c:pt idx="449">
                  <c:v>14.514841040936464</c:v>
                </c:pt>
                <c:pt idx="450">
                  <c:v>13.574196489777695</c:v>
                </c:pt>
                <c:pt idx="451">
                  <c:v>12.422418296653012</c:v>
                </c:pt>
                <c:pt idx="452">
                  <c:v>11.111839845551641</c:v>
                </c:pt>
                <c:pt idx="453">
                  <c:v>9.8299769421827783</c:v>
                </c:pt>
                <c:pt idx="454">
                  <c:v>8.4066392375455585</c:v>
                </c:pt>
                <c:pt idx="455">
                  <c:v>6.8746450913276975</c:v>
                </c:pt>
                <c:pt idx="456">
                  <c:v>5.2840511474073502</c:v>
                </c:pt>
                <c:pt idx="457">
                  <c:v>3.8602822498060476</c:v>
                </c:pt>
                <c:pt idx="458">
                  <c:v>2.9866139408406043</c:v>
                </c:pt>
                <c:pt idx="459">
                  <c:v>2.2741295322658854</c:v>
                </c:pt>
                <c:pt idx="460">
                  <c:v>1.764333682613985</c:v>
                </c:pt>
                <c:pt idx="461">
                  <c:v>1.4116483770982584</c:v>
                </c:pt>
                <c:pt idx="462">
                  <c:v>1.1988080879700049</c:v>
                </c:pt>
                <c:pt idx="463">
                  <c:v>1.0560869803546609</c:v>
                </c:pt>
                <c:pt idx="464">
                  <c:v>0.92699431646523822</c:v>
                </c:pt>
                <c:pt idx="465">
                  <c:v>0.80553220260373226</c:v>
                </c:pt>
                <c:pt idx="466">
                  <c:v>0.67163523005696424</c:v>
                </c:pt>
                <c:pt idx="467">
                  <c:v>0.55623087325597864</c:v>
                </c:pt>
                <c:pt idx="468">
                  <c:v>0.46279691182886395</c:v>
                </c:pt>
                <c:pt idx="469">
                  <c:v>0.3935261258981223</c:v>
                </c:pt>
                <c:pt idx="470">
                  <c:v>0.3002724540140867</c:v>
                </c:pt>
                <c:pt idx="471">
                  <c:v>0.22846463712176696</c:v>
                </c:pt>
                <c:pt idx="472">
                  <c:v>0.18255225874842729</c:v>
                </c:pt>
                <c:pt idx="473">
                  <c:v>0.14472134734600692</c:v>
                </c:pt>
                <c:pt idx="474">
                  <c:v>0.12142704629643765</c:v>
                </c:pt>
                <c:pt idx="475">
                  <c:v>8.8290684920058163E-2</c:v>
                </c:pt>
                <c:pt idx="476">
                  <c:v>7.2317925340038905E-2</c:v>
                </c:pt>
                <c:pt idx="477">
                  <c:v>5.257236295345085E-2</c:v>
                </c:pt>
                <c:pt idx="478">
                  <c:v>4.831903816168432E-2</c:v>
                </c:pt>
                <c:pt idx="479">
                  <c:v>4.0867967632725141E-2</c:v>
                </c:pt>
                <c:pt idx="480">
                  <c:v>5.7948000984909494E-2</c:v>
                </c:pt>
                <c:pt idx="481">
                  <c:v>4.4112783033541526E-2</c:v>
                </c:pt>
                <c:pt idx="482">
                  <c:v>3.8417432093361507E-2</c:v>
                </c:pt>
                <c:pt idx="483">
                  <c:v>4.9300446146167076E-2</c:v>
                </c:pt>
                <c:pt idx="484">
                  <c:v>3.5663994889751693E-2</c:v>
                </c:pt>
                <c:pt idx="485">
                  <c:v>3.3846251310187876E-2</c:v>
                </c:pt>
                <c:pt idx="486">
                  <c:v>2.2879661907596344E-2</c:v>
                </c:pt>
                <c:pt idx="487">
                  <c:v>2.9647156953796425E-2</c:v>
                </c:pt>
                <c:pt idx="488">
                  <c:v>3.3124837865015508E-2</c:v>
                </c:pt>
                <c:pt idx="489">
                  <c:v>2.997025926936131E-2</c:v>
                </c:pt>
                <c:pt idx="490">
                  <c:v>2.4015472934277506E-2</c:v>
                </c:pt>
                <c:pt idx="491">
                  <c:v>2.0018138898044151E-2</c:v>
                </c:pt>
                <c:pt idx="492">
                  <c:v>2.2847677740664492E-2</c:v>
                </c:pt>
                <c:pt idx="493">
                  <c:v>2.3700532345673396E-2</c:v>
                </c:pt>
                <c:pt idx="494">
                  <c:v>2.8568579203411635E-2</c:v>
                </c:pt>
                <c:pt idx="495">
                  <c:v>1.9751749837923788E-2</c:v>
                </c:pt>
                <c:pt idx="496">
                  <c:v>2.6922940400676637E-2</c:v>
                </c:pt>
                <c:pt idx="497">
                  <c:v>1.7235166956044136E-2</c:v>
                </c:pt>
                <c:pt idx="498">
                  <c:v>1.9145427637455699E-2</c:v>
                </c:pt>
                <c:pt idx="499">
                  <c:v>1.1590559262686486E-2</c:v>
                </c:pt>
                <c:pt idx="500">
                  <c:v>2.2208622392525114E-2</c:v>
                </c:pt>
                <c:pt idx="501">
                  <c:v>1.9948940336641494E-2</c:v>
                </c:pt>
                <c:pt idx="502">
                  <c:v>1.8531051889682359E-2</c:v>
                </c:pt>
                <c:pt idx="503">
                  <c:v>1.3088326461650517E-2</c:v>
                </c:pt>
                <c:pt idx="504">
                  <c:v>1.5132989722512953E-2</c:v>
                </c:pt>
                <c:pt idx="505">
                  <c:v>1.388812300374857E-2</c:v>
                </c:pt>
                <c:pt idx="506">
                  <c:v>1.4369513625748686E-2</c:v>
                </c:pt>
                <c:pt idx="507">
                  <c:v>1.497099907021013E-2</c:v>
                </c:pt>
                <c:pt idx="508">
                  <c:v>2.1281691048799952E-2</c:v>
                </c:pt>
                <c:pt idx="509">
                  <c:v>1.4402090316261435E-2</c:v>
                </c:pt>
                <c:pt idx="510">
                  <c:v>1.8491709047826654E-2</c:v>
                </c:pt>
                <c:pt idx="511">
                  <c:v>1.8095622994731126E-2</c:v>
                </c:pt>
                <c:pt idx="512">
                  <c:v>1.5403435488831942E-2</c:v>
                </c:pt>
                <c:pt idx="513">
                  <c:v>1.9095444893488172E-2</c:v>
                </c:pt>
                <c:pt idx="514">
                  <c:v>1.717684875775535E-2</c:v>
                </c:pt>
                <c:pt idx="515">
                  <c:v>1.6183900016413687E-2</c:v>
                </c:pt>
                <c:pt idx="516">
                  <c:v>2.1693320493655518E-2</c:v>
                </c:pt>
                <c:pt idx="517">
                  <c:v>1.7459132135692002E-2</c:v>
                </c:pt>
                <c:pt idx="518">
                  <c:v>1.7292333498698936E-2</c:v>
                </c:pt>
                <c:pt idx="519">
                  <c:v>2.2823112051980954E-2</c:v>
                </c:pt>
                <c:pt idx="520">
                  <c:v>1.0222638611952136E-2</c:v>
                </c:pt>
                <c:pt idx="521">
                  <c:v>2.2963619227800141E-2</c:v>
                </c:pt>
                <c:pt idx="522">
                  <c:v>1.8643051731177977E-2</c:v>
                </c:pt>
                <c:pt idx="523">
                  <c:v>1.668461919394832E-2</c:v>
                </c:pt>
                <c:pt idx="524">
                  <c:v>1.5655353441547649E-2</c:v>
                </c:pt>
                <c:pt idx="525">
                  <c:v>2.5917772089652975E-2</c:v>
                </c:pt>
                <c:pt idx="526">
                  <c:v>2.0980973064465794E-2</c:v>
                </c:pt>
                <c:pt idx="527">
                  <c:v>1.5459155831199696E-2</c:v>
                </c:pt>
                <c:pt idx="528">
                  <c:v>1.4363828949769869E-2</c:v>
                </c:pt>
                <c:pt idx="529">
                  <c:v>1.4017141196254161E-2</c:v>
                </c:pt>
                <c:pt idx="530">
                  <c:v>1.2660041092955697E-2</c:v>
                </c:pt>
                <c:pt idx="531">
                  <c:v>1.1912763022491822E-2</c:v>
                </c:pt>
                <c:pt idx="532">
                  <c:v>1.5648887579238224E-2</c:v>
                </c:pt>
                <c:pt idx="533">
                  <c:v>1.6369119460937612E-2</c:v>
                </c:pt>
                <c:pt idx="534">
                  <c:v>1.6105442131360264E-2</c:v>
                </c:pt>
                <c:pt idx="535">
                  <c:v>8.7055796585491473E-3</c:v>
                </c:pt>
                <c:pt idx="536">
                  <c:v>1.8932123101456901E-2</c:v>
                </c:pt>
                <c:pt idx="537">
                  <c:v>2.2329168216798038E-2</c:v>
                </c:pt>
                <c:pt idx="538">
                  <c:v>2.0642978547523654E-2</c:v>
                </c:pt>
                <c:pt idx="539">
                  <c:v>2.0123191967579761E-2</c:v>
                </c:pt>
                <c:pt idx="540">
                  <c:v>1.0138001348579421E-2</c:v>
                </c:pt>
                <c:pt idx="541">
                  <c:v>1.2358807670920572E-2</c:v>
                </c:pt>
                <c:pt idx="542">
                  <c:v>1.9710699642655781E-2</c:v>
                </c:pt>
                <c:pt idx="543">
                  <c:v>1.4221085183970764E-2</c:v>
                </c:pt>
                <c:pt idx="544">
                  <c:v>1.6653791278154834E-2</c:v>
                </c:pt>
                <c:pt idx="545">
                  <c:v>1.2821321875720349E-2</c:v>
                </c:pt>
                <c:pt idx="546">
                  <c:v>2.425421755249622E-2</c:v>
                </c:pt>
                <c:pt idx="547">
                  <c:v>1.0406691439510476E-2</c:v>
                </c:pt>
                <c:pt idx="548">
                  <c:v>1.5707376045905698E-2</c:v>
                </c:pt>
                <c:pt idx="549">
                  <c:v>1.7472915239264815E-2</c:v>
                </c:pt>
                <c:pt idx="550">
                  <c:v>1.2755525358798248E-2</c:v>
                </c:pt>
                <c:pt idx="551">
                  <c:v>1.8459453350824166E-2</c:v>
                </c:pt>
                <c:pt idx="552">
                  <c:v>1.3414303895234037E-2</c:v>
                </c:pt>
                <c:pt idx="553">
                  <c:v>1.2799960353051877E-2</c:v>
                </c:pt>
                <c:pt idx="554">
                  <c:v>9.1771558496177852E-3</c:v>
                </c:pt>
                <c:pt idx="555">
                  <c:v>1.3892769923422392E-2</c:v>
                </c:pt>
                <c:pt idx="556">
                  <c:v>2.2333128269162599E-2</c:v>
                </c:pt>
                <c:pt idx="557">
                  <c:v>2.0129351796475178E-2</c:v>
                </c:pt>
                <c:pt idx="558">
                  <c:v>1.2415165404804456E-2</c:v>
                </c:pt>
                <c:pt idx="559">
                  <c:v>1.7017192498142601E-2</c:v>
                </c:pt>
                <c:pt idx="560">
                  <c:v>2.3803970095419371E-2</c:v>
                </c:pt>
                <c:pt idx="561">
                  <c:v>1.850123297123097E-2</c:v>
                </c:pt>
                <c:pt idx="562">
                  <c:v>2.1113850047644003E-2</c:v>
                </c:pt>
                <c:pt idx="563">
                  <c:v>1.44000527536231E-2</c:v>
                </c:pt>
                <c:pt idx="564">
                  <c:v>1.8024949461725028E-2</c:v>
                </c:pt>
                <c:pt idx="565">
                  <c:v>1.6115527509276879E-2</c:v>
                </c:pt>
                <c:pt idx="566">
                  <c:v>1.7389343348460651E-2</c:v>
                </c:pt>
                <c:pt idx="567">
                  <c:v>1.1800776987274955E-2</c:v>
                </c:pt>
                <c:pt idx="568">
                  <c:v>1.4745393270791522E-2</c:v>
                </c:pt>
                <c:pt idx="569">
                  <c:v>7.9497636597941467E-3</c:v>
                </c:pt>
                <c:pt idx="570">
                  <c:v>9.5763574866753985E-3</c:v>
                </c:pt>
                <c:pt idx="571">
                  <c:v>9.90419241695264E-3</c:v>
                </c:pt>
                <c:pt idx="572">
                  <c:v>2.1976352839978088E-2</c:v>
                </c:pt>
                <c:pt idx="573">
                  <c:v>2.0691012340554243E-2</c:v>
                </c:pt>
                <c:pt idx="574">
                  <c:v>1.8375149737129011E-2</c:v>
                </c:pt>
                <c:pt idx="575">
                  <c:v>1.6998994881411843E-2</c:v>
                </c:pt>
                <c:pt idx="576">
                  <c:v>1.9947226077619114E-2</c:v>
                </c:pt>
                <c:pt idx="577">
                  <c:v>1.9071540747425775E-2</c:v>
                </c:pt>
                <c:pt idx="578">
                  <c:v>2.0588649172915835E-2</c:v>
                </c:pt>
                <c:pt idx="579">
                  <c:v>2.3449925964732009E-2</c:v>
                </c:pt>
                <c:pt idx="580">
                  <c:v>2.5445759273783491E-2</c:v>
                </c:pt>
                <c:pt idx="581">
                  <c:v>2.2374104837532476E-2</c:v>
                </c:pt>
                <c:pt idx="582">
                  <c:v>2.1078945882404766E-2</c:v>
                </c:pt>
                <c:pt idx="583">
                  <c:v>1.934779888791922E-2</c:v>
                </c:pt>
                <c:pt idx="584">
                  <c:v>2.2420304715477707E-2</c:v>
                </c:pt>
                <c:pt idx="585">
                  <c:v>2.3191638791187432E-2</c:v>
                </c:pt>
                <c:pt idx="586">
                  <c:v>2.016958742623829E-2</c:v>
                </c:pt>
                <c:pt idx="587">
                  <c:v>2.4558640180450161E-2</c:v>
                </c:pt>
                <c:pt idx="588">
                  <c:v>1.7938967253580466E-2</c:v>
                </c:pt>
                <c:pt idx="589">
                  <c:v>2.5979345078626048E-2</c:v>
                </c:pt>
                <c:pt idx="590">
                  <c:v>2.3177337952161467E-2</c:v>
                </c:pt>
                <c:pt idx="591">
                  <c:v>2.3909851516973023E-2</c:v>
                </c:pt>
                <c:pt idx="592">
                  <c:v>3.2010695543292923E-2</c:v>
                </c:pt>
                <c:pt idx="593">
                  <c:v>2.6651328018627414E-2</c:v>
                </c:pt>
                <c:pt idx="594">
                  <c:v>2.315044132976965E-2</c:v>
                </c:pt>
                <c:pt idx="595">
                  <c:v>2.3442472970786811E-2</c:v>
                </c:pt>
                <c:pt idx="596">
                  <c:v>2.4282902060808555E-2</c:v>
                </c:pt>
                <c:pt idx="597">
                  <c:v>2.4452466524349153E-2</c:v>
                </c:pt>
                <c:pt idx="598">
                  <c:v>3.0542555120047818E-2</c:v>
                </c:pt>
                <c:pt idx="599">
                  <c:v>2.799665610742719E-2</c:v>
                </c:pt>
                <c:pt idx="600">
                  <c:v>3.2185066830294165E-2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D2-4AB0-B83B-9C8EC2205B81}"/>
            </c:ext>
          </c:extLst>
        </c:ser>
        <c:ser>
          <c:idx val="24"/>
          <c:order val="12"/>
          <c:tx>
            <c:v>OR4/22 - 2021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99.973466249316502</c:v>
                </c:pt>
                <c:pt idx="2">
                  <c:v>100.0292712084596</c:v>
                </c:pt>
                <c:pt idx="3">
                  <c:v>100.21219526882091</c:v>
                </c:pt>
                <c:pt idx="4">
                  <c:v>100.10310790524375</c:v>
                </c:pt>
                <c:pt idx="5">
                  <c:v>100.15641832826674</c:v>
                </c:pt>
                <c:pt idx="6">
                  <c:v>100.1936216384441</c:v>
                </c:pt>
                <c:pt idx="7">
                  <c:v>100.09600732372996</c:v>
                </c:pt>
                <c:pt idx="8">
                  <c:v>100.21383026614812</c:v>
                </c:pt>
                <c:pt idx="9">
                  <c:v>100.04963866531514</c:v>
                </c:pt>
                <c:pt idx="10">
                  <c:v>100.19202400331746</c:v>
                </c:pt>
                <c:pt idx="11">
                  <c:v>100.10950777711611</c:v>
                </c:pt>
                <c:pt idx="12">
                  <c:v>100.16468676326483</c:v>
                </c:pt>
                <c:pt idx="13">
                  <c:v>100.08592637502994</c:v>
                </c:pt>
                <c:pt idx="14">
                  <c:v>100.19134198089927</c:v>
                </c:pt>
                <c:pt idx="15">
                  <c:v>99.96389915027153</c:v>
                </c:pt>
                <c:pt idx="16">
                  <c:v>100.06605409285216</c:v>
                </c:pt>
                <c:pt idx="17">
                  <c:v>100.08612257862789</c:v>
                </c:pt>
                <c:pt idx="18">
                  <c:v>99.951426408441421</c:v>
                </c:pt>
                <c:pt idx="19">
                  <c:v>99.983687339944822</c:v>
                </c:pt>
                <c:pt idx="20">
                  <c:v>99.962320202368105</c:v>
                </c:pt>
                <c:pt idx="21">
                  <c:v>99.950529495202062</c:v>
                </c:pt>
                <c:pt idx="22">
                  <c:v>99.868835445593078</c:v>
                </c:pt>
                <c:pt idx="23">
                  <c:v>99.672924793746617</c:v>
                </c:pt>
                <c:pt idx="24">
                  <c:v>99.844572008842832</c:v>
                </c:pt>
                <c:pt idx="25">
                  <c:v>99.851990248659618</c:v>
                </c:pt>
                <c:pt idx="26">
                  <c:v>99.520785496713003</c:v>
                </c:pt>
                <c:pt idx="27">
                  <c:v>99.475687459264321</c:v>
                </c:pt>
                <c:pt idx="28">
                  <c:v>99.47672452667787</c:v>
                </c:pt>
                <c:pt idx="29">
                  <c:v>99.428048167637456</c:v>
                </c:pt>
                <c:pt idx="30">
                  <c:v>99.198886247178024</c:v>
                </c:pt>
                <c:pt idx="31">
                  <c:v>99.179238199433016</c:v>
                </c:pt>
                <c:pt idx="32">
                  <c:v>99.085211549922221</c:v>
                </c:pt>
                <c:pt idx="33">
                  <c:v>98.887161382459169</c:v>
                </c:pt>
                <c:pt idx="34">
                  <c:v>98.86008575128578</c:v>
                </c:pt>
                <c:pt idx="35">
                  <c:v>98.626420565160416</c:v>
                </c:pt>
                <c:pt idx="36">
                  <c:v>98.450083236657832</c:v>
                </c:pt>
                <c:pt idx="37">
                  <c:v>98.302521941937144</c:v>
                </c:pt>
                <c:pt idx="38">
                  <c:v>98.230880822439246</c:v>
                </c:pt>
                <c:pt idx="39">
                  <c:v>98.121064718385853</c:v>
                </c:pt>
                <c:pt idx="40">
                  <c:v>97.986901109569459</c:v>
                </c:pt>
                <c:pt idx="41">
                  <c:v>98.028579654577925</c:v>
                </c:pt>
                <c:pt idx="42">
                  <c:v>97.992889887022699</c:v>
                </c:pt>
                <c:pt idx="43">
                  <c:v>98.018638835560267</c:v>
                </c:pt>
                <c:pt idx="44">
                  <c:v>98.154969990828064</c:v>
                </c:pt>
                <c:pt idx="45">
                  <c:v>98.165088326220427</c:v>
                </c:pt>
                <c:pt idx="46">
                  <c:v>98.258722568535333</c:v>
                </c:pt>
                <c:pt idx="47">
                  <c:v>98.424175458968747</c:v>
                </c:pt>
                <c:pt idx="48">
                  <c:v>98.444626996082889</c:v>
                </c:pt>
                <c:pt idx="49">
                  <c:v>98.536729008552413</c:v>
                </c:pt>
                <c:pt idx="50">
                  <c:v>98.656280384413904</c:v>
                </c:pt>
                <c:pt idx="51">
                  <c:v>98.800440861671703</c:v>
                </c:pt>
                <c:pt idx="52">
                  <c:v>98.718251637384995</c:v>
                </c:pt>
                <c:pt idx="53">
                  <c:v>98.921431031262458</c:v>
                </c:pt>
                <c:pt idx="54">
                  <c:v>98.89009504383327</c:v>
                </c:pt>
                <c:pt idx="55">
                  <c:v>98.957260940745968</c:v>
                </c:pt>
                <c:pt idx="56">
                  <c:v>98.90520247595768</c:v>
                </c:pt>
                <c:pt idx="57">
                  <c:v>99.122414860099582</c:v>
                </c:pt>
                <c:pt idx="58">
                  <c:v>98.998434967465073</c:v>
                </c:pt>
                <c:pt idx="59">
                  <c:v>99.222000517667183</c:v>
                </c:pt>
                <c:pt idx="60">
                  <c:v>99.209135380887048</c:v>
                </c:pt>
                <c:pt idx="61">
                  <c:v>99.270153658949113</c:v>
                </c:pt>
                <c:pt idx="62">
                  <c:v>99.222505023710639</c:v>
                </c:pt>
                <c:pt idx="63">
                  <c:v>99.263669706818135</c:v>
                </c:pt>
                <c:pt idx="64">
                  <c:v>99.240462024704641</c:v>
                </c:pt>
                <c:pt idx="65">
                  <c:v>99.230082092678941</c:v>
                </c:pt>
                <c:pt idx="66">
                  <c:v>99.210985269035447</c:v>
                </c:pt>
                <c:pt idx="67">
                  <c:v>99.127843069839685</c:v>
                </c:pt>
                <c:pt idx="68">
                  <c:v>99.12248959674659</c:v>
                </c:pt>
                <c:pt idx="69">
                  <c:v>99.140633457726921</c:v>
                </c:pt>
                <c:pt idx="70">
                  <c:v>99.057799573222567</c:v>
                </c:pt>
                <c:pt idx="71">
                  <c:v>98.984934526324821</c:v>
                </c:pt>
                <c:pt idx="72">
                  <c:v>98.872614542539679</c:v>
                </c:pt>
                <c:pt idx="73">
                  <c:v>98.7460466776689</c:v>
                </c:pt>
                <c:pt idx="74">
                  <c:v>98.503272192729867</c:v>
                </c:pt>
                <c:pt idx="75">
                  <c:v>98.295243844048642</c:v>
                </c:pt>
                <c:pt idx="76">
                  <c:v>97.919286756037081</c:v>
                </c:pt>
                <c:pt idx="77">
                  <c:v>97.373522997466083</c:v>
                </c:pt>
                <c:pt idx="78">
                  <c:v>96.841502589445469</c:v>
                </c:pt>
                <c:pt idx="79">
                  <c:v>96.239251837067286</c:v>
                </c:pt>
                <c:pt idx="80">
                  <c:v>95.533229832004466</c:v>
                </c:pt>
                <c:pt idx="81">
                  <c:v>94.833149886336855</c:v>
                </c:pt>
                <c:pt idx="82">
                  <c:v>94.064633410544516</c:v>
                </c:pt>
                <c:pt idx="83">
                  <c:v>93.61890376616077</c:v>
                </c:pt>
                <c:pt idx="84">
                  <c:v>93.391675814108353</c:v>
                </c:pt>
                <c:pt idx="85">
                  <c:v>93.336665000722746</c:v>
                </c:pt>
                <c:pt idx="86">
                  <c:v>93.620473358206723</c:v>
                </c:pt>
                <c:pt idx="87">
                  <c:v>93.94540904884353</c:v>
                </c:pt>
                <c:pt idx="88">
                  <c:v>94.487491718340962</c:v>
                </c:pt>
                <c:pt idx="89">
                  <c:v>94.97592761928918</c:v>
                </c:pt>
                <c:pt idx="90">
                  <c:v>95.446658796756907</c:v>
                </c:pt>
                <c:pt idx="91">
                  <c:v>95.963646509300105</c:v>
                </c:pt>
                <c:pt idx="92">
                  <c:v>96.414010229912307</c:v>
                </c:pt>
                <c:pt idx="93">
                  <c:v>96.705199465012512</c:v>
                </c:pt>
                <c:pt idx="94">
                  <c:v>97.02628588156675</c:v>
                </c:pt>
                <c:pt idx="95">
                  <c:v>97.2825234331996</c:v>
                </c:pt>
                <c:pt idx="96">
                  <c:v>97.490832065737393</c:v>
                </c:pt>
                <c:pt idx="97">
                  <c:v>97.682800019631074</c:v>
                </c:pt>
                <c:pt idx="98">
                  <c:v>97.846356303858045</c:v>
                </c:pt>
                <c:pt idx="99">
                  <c:v>97.968476964732545</c:v>
                </c:pt>
                <c:pt idx="100">
                  <c:v>98.078638745677921</c:v>
                </c:pt>
                <c:pt idx="101">
                  <c:v>98.152774425787726</c:v>
                </c:pt>
                <c:pt idx="102">
                  <c:v>98.217305620160218</c:v>
                </c:pt>
                <c:pt idx="103">
                  <c:v>98.238420516961099</c:v>
                </c:pt>
                <c:pt idx="104">
                  <c:v>98.304521315625422</c:v>
                </c:pt>
                <c:pt idx="105">
                  <c:v>98.299373401987765</c:v>
                </c:pt>
                <c:pt idx="106">
                  <c:v>98.305848010507134</c:v>
                </c:pt>
                <c:pt idx="107">
                  <c:v>98.320675146529098</c:v>
                </c:pt>
                <c:pt idx="108">
                  <c:v>98.296252880627335</c:v>
                </c:pt>
                <c:pt idx="109">
                  <c:v>98.368716176717584</c:v>
                </c:pt>
                <c:pt idx="110">
                  <c:v>98.324337548379432</c:v>
                </c:pt>
                <c:pt idx="111">
                  <c:v>98.318946713085765</c:v>
                </c:pt>
                <c:pt idx="112">
                  <c:v>98.280659629682688</c:v>
                </c:pt>
                <c:pt idx="113">
                  <c:v>98.23491693201639</c:v>
                </c:pt>
                <c:pt idx="114">
                  <c:v>98.238560658889384</c:v>
                </c:pt>
                <c:pt idx="115">
                  <c:v>98.295851129819823</c:v>
                </c:pt>
                <c:pt idx="116">
                  <c:v>98.255816937996087</c:v>
                </c:pt>
                <c:pt idx="117">
                  <c:v>98.244661547436081</c:v>
                </c:pt>
                <c:pt idx="118">
                  <c:v>98.188875275516168</c:v>
                </c:pt>
                <c:pt idx="119">
                  <c:v>98.12482055635229</c:v>
                </c:pt>
                <c:pt idx="120">
                  <c:v>98.149467044440939</c:v>
                </c:pt>
                <c:pt idx="121">
                  <c:v>98.10326655878923</c:v>
                </c:pt>
                <c:pt idx="122">
                  <c:v>98.071762398596917</c:v>
                </c:pt>
                <c:pt idx="123">
                  <c:v>98.054422026985719</c:v>
                </c:pt>
                <c:pt idx="124">
                  <c:v>97.96049815720265</c:v>
                </c:pt>
                <c:pt idx="125">
                  <c:v>97.955023229404475</c:v>
                </c:pt>
                <c:pt idx="126">
                  <c:v>97.911625594564285</c:v>
                </c:pt>
                <c:pt idx="127">
                  <c:v>97.848458457274049</c:v>
                </c:pt>
                <c:pt idx="128">
                  <c:v>97.701074678928094</c:v>
                </c:pt>
                <c:pt idx="129">
                  <c:v>97.728841688377173</c:v>
                </c:pt>
                <c:pt idx="130">
                  <c:v>97.710753889066496</c:v>
                </c:pt>
                <c:pt idx="131">
                  <c:v>97.72940225609031</c:v>
                </c:pt>
                <c:pt idx="132">
                  <c:v>97.508630237579894</c:v>
                </c:pt>
                <c:pt idx="133">
                  <c:v>97.500866308625262</c:v>
                </c:pt>
                <c:pt idx="134">
                  <c:v>97.403943384432694</c:v>
                </c:pt>
                <c:pt idx="135">
                  <c:v>97.351585936318742</c:v>
                </c:pt>
                <c:pt idx="136">
                  <c:v>97.362517092445955</c:v>
                </c:pt>
                <c:pt idx="137">
                  <c:v>97.206621957445904</c:v>
                </c:pt>
                <c:pt idx="138">
                  <c:v>97.163495275096565</c:v>
                </c:pt>
                <c:pt idx="139">
                  <c:v>97.034133890779998</c:v>
                </c:pt>
                <c:pt idx="140">
                  <c:v>96.952925659991266</c:v>
                </c:pt>
                <c:pt idx="141">
                  <c:v>96.864551454653352</c:v>
                </c:pt>
                <c:pt idx="142">
                  <c:v>96.779643447567821</c:v>
                </c:pt>
                <c:pt idx="143">
                  <c:v>96.727089808101795</c:v>
                </c:pt>
                <c:pt idx="144">
                  <c:v>96.678095790758391</c:v>
                </c:pt>
                <c:pt idx="145">
                  <c:v>96.480195121081138</c:v>
                </c:pt>
                <c:pt idx="146">
                  <c:v>96.403947956189612</c:v>
                </c:pt>
                <c:pt idx="147">
                  <c:v>96.256311924821915</c:v>
                </c:pt>
                <c:pt idx="148">
                  <c:v>96.158678935130439</c:v>
                </c:pt>
                <c:pt idx="149">
                  <c:v>96.025188005120626</c:v>
                </c:pt>
                <c:pt idx="150">
                  <c:v>95.981762339445609</c:v>
                </c:pt>
                <c:pt idx="151">
                  <c:v>95.827763810652002</c:v>
                </c:pt>
                <c:pt idx="152">
                  <c:v>95.763942669532526</c:v>
                </c:pt>
                <c:pt idx="153">
                  <c:v>95.69319845102811</c:v>
                </c:pt>
                <c:pt idx="154">
                  <c:v>95.565042306888174</c:v>
                </c:pt>
                <c:pt idx="155">
                  <c:v>95.461990438822326</c:v>
                </c:pt>
                <c:pt idx="156">
                  <c:v>95.325491110791404</c:v>
                </c:pt>
                <c:pt idx="157">
                  <c:v>95.243236481223406</c:v>
                </c:pt>
                <c:pt idx="158">
                  <c:v>95.225120651077916</c:v>
                </c:pt>
                <c:pt idx="159">
                  <c:v>95.140427534813568</c:v>
                </c:pt>
                <c:pt idx="160">
                  <c:v>95.06149897381556</c:v>
                </c:pt>
                <c:pt idx="161">
                  <c:v>94.968247782839043</c:v>
                </c:pt>
                <c:pt idx="162">
                  <c:v>94.89037496423191</c:v>
                </c:pt>
                <c:pt idx="163">
                  <c:v>94.748531506719516</c:v>
                </c:pt>
                <c:pt idx="164">
                  <c:v>94.621104103055828</c:v>
                </c:pt>
                <c:pt idx="165">
                  <c:v>94.491845498466986</c:v>
                </c:pt>
                <c:pt idx="166">
                  <c:v>94.409301229184933</c:v>
                </c:pt>
                <c:pt idx="167">
                  <c:v>94.301064085280842</c:v>
                </c:pt>
                <c:pt idx="168">
                  <c:v>94.253723764733763</c:v>
                </c:pt>
                <c:pt idx="169">
                  <c:v>94.138376683458404</c:v>
                </c:pt>
                <c:pt idx="170">
                  <c:v>93.987451957967167</c:v>
                </c:pt>
                <c:pt idx="171">
                  <c:v>93.806872960432003</c:v>
                </c:pt>
                <c:pt idx="172">
                  <c:v>93.750002915286402</c:v>
                </c:pt>
                <c:pt idx="173">
                  <c:v>93.595957668434735</c:v>
                </c:pt>
                <c:pt idx="174">
                  <c:v>93.495138764347445</c:v>
                </c:pt>
                <c:pt idx="175">
                  <c:v>93.369075417766041</c:v>
                </c:pt>
                <c:pt idx="176">
                  <c:v>93.364450697395057</c:v>
                </c:pt>
                <c:pt idx="177">
                  <c:v>93.213965084911891</c:v>
                </c:pt>
                <c:pt idx="178">
                  <c:v>93.042915811975249</c:v>
                </c:pt>
                <c:pt idx="179">
                  <c:v>92.901670308868304</c:v>
                </c:pt>
                <c:pt idx="180">
                  <c:v>92.885329630224192</c:v>
                </c:pt>
                <c:pt idx="181">
                  <c:v>92.722791713941646</c:v>
                </c:pt>
                <c:pt idx="182">
                  <c:v>92.579668279605599</c:v>
                </c:pt>
                <c:pt idx="183">
                  <c:v>92.404115753248917</c:v>
                </c:pt>
                <c:pt idx="184">
                  <c:v>92.250219991937144</c:v>
                </c:pt>
                <c:pt idx="185">
                  <c:v>92.085673370600588</c:v>
                </c:pt>
                <c:pt idx="186">
                  <c:v>91.903048281319101</c:v>
                </c:pt>
                <c:pt idx="187">
                  <c:v>91.650276927938648</c:v>
                </c:pt>
                <c:pt idx="188">
                  <c:v>91.444771158458266</c:v>
                </c:pt>
                <c:pt idx="189">
                  <c:v>91.17381858189691</c:v>
                </c:pt>
                <c:pt idx="190">
                  <c:v>91.048409239144732</c:v>
                </c:pt>
                <c:pt idx="191">
                  <c:v>90.877939233390336</c:v>
                </c:pt>
                <c:pt idx="192">
                  <c:v>90.877883171720654</c:v>
                </c:pt>
                <c:pt idx="193">
                  <c:v>90.812062644667009</c:v>
                </c:pt>
                <c:pt idx="194">
                  <c:v>90.811305873355934</c:v>
                </c:pt>
                <c:pt idx="195">
                  <c:v>90.787509592694477</c:v>
                </c:pt>
                <c:pt idx="196">
                  <c:v>90.766852496124898</c:v>
                </c:pt>
                <c:pt idx="197">
                  <c:v>90.729172710738879</c:v>
                </c:pt>
                <c:pt idx="198">
                  <c:v>90.708095188384462</c:v>
                </c:pt>
                <c:pt idx="199">
                  <c:v>90.682458350940323</c:v>
                </c:pt>
                <c:pt idx="200">
                  <c:v>90.675815569657843</c:v>
                </c:pt>
                <c:pt idx="201">
                  <c:v>90.63747243683099</c:v>
                </c:pt>
                <c:pt idx="202">
                  <c:v>90.607005331806306</c:v>
                </c:pt>
                <c:pt idx="203">
                  <c:v>90.550238054142554</c:v>
                </c:pt>
                <c:pt idx="204">
                  <c:v>90.506821744325038</c:v>
                </c:pt>
                <c:pt idx="205">
                  <c:v>90.473420977926267</c:v>
                </c:pt>
                <c:pt idx="206">
                  <c:v>90.408936489365942</c:v>
                </c:pt>
                <c:pt idx="207">
                  <c:v>90.406862366784765</c:v>
                </c:pt>
                <c:pt idx="208">
                  <c:v>90.332960264719361</c:v>
                </c:pt>
                <c:pt idx="209">
                  <c:v>90.348375999289289</c:v>
                </c:pt>
                <c:pt idx="210">
                  <c:v>90.311434297991141</c:v>
                </c:pt>
                <c:pt idx="211">
                  <c:v>90.266766029938921</c:v>
                </c:pt>
                <c:pt idx="212">
                  <c:v>90.226460897870226</c:v>
                </c:pt>
                <c:pt idx="213">
                  <c:v>90.268896214189766</c:v>
                </c:pt>
                <c:pt idx="214">
                  <c:v>90.17741081885714</c:v>
                </c:pt>
                <c:pt idx="215">
                  <c:v>90.147177291876872</c:v>
                </c:pt>
                <c:pt idx="216">
                  <c:v>90.120288520689826</c:v>
                </c:pt>
                <c:pt idx="217">
                  <c:v>90.045470805915926</c:v>
                </c:pt>
                <c:pt idx="218">
                  <c:v>90.046694721069926</c:v>
                </c:pt>
                <c:pt idx="219">
                  <c:v>90.008258164372833</c:v>
                </c:pt>
                <c:pt idx="220">
                  <c:v>89.98862879160518</c:v>
                </c:pt>
                <c:pt idx="221">
                  <c:v>89.984069464269595</c:v>
                </c:pt>
                <c:pt idx="222">
                  <c:v>89.985713817454297</c:v>
                </c:pt>
                <c:pt idx="223">
                  <c:v>89.969083499096115</c:v>
                </c:pt>
                <c:pt idx="224">
                  <c:v>89.918305011131494</c:v>
                </c:pt>
                <c:pt idx="225">
                  <c:v>89.870217250639058</c:v>
                </c:pt>
                <c:pt idx="226">
                  <c:v>89.782375582179441</c:v>
                </c:pt>
                <c:pt idx="227">
                  <c:v>89.774957342362669</c:v>
                </c:pt>
                <c:pt idx="228">
                  <c:v>89.781273133976399</c:v>
                </c:pt>
                <c:pt idx="229">
                  <c:v>89.74018318751591</c:v>
                </c:pt>
                <c:pt idx="230">
                  <c:v>89.65239758072596</c:v>
                </c:pt>
                <c:pt idx="231">
                  <c:v>89.648828602745851</c:v>
                </c:pt>
                <c:pt idx="232">
                  <c:v>89.607850767378793</c:v>
                </c:pt>
                <c:pt idx="233">
                  <c:v>89.602263740733079</c:v>
                </c:pt>
                <c:pt idx="234">
                  <c:v>89.555427926229441</c:v>
                </c:pt>
                <c:pt idx="235">
                  <c:v>89.556782639700103</c:v>
                </c:pt>
                <c:pt idx="236">
                  <c:v>89.504042140247748</c:v>
                </c:pt>
                <c:pt idx="237">
                  <c:v>89.465988634889058</c:v>
                </c:pt>
                <c:pt idx="238">
                  <c:v>89.499763109014623</c:v>
                </c:pt>
                <c:pt idx="239">
                  <c:v>89.442547374731177</c:v>
                </c:pt>
                <c:pt idx="240">
                  <c:v>89.46914651845006</c:v>
                </c:pt>
                <c:pt idx="241">
                  <c:v>89.445275488895703</c:v>
                </c:pt>
                <c:pt idx="242">
                  <c:v>89.418424079909215</c:v>
                </c:pt>
                <c:pt idx="243">
                  <c:v>89.38895666785163</c:v>
                </c:pt>
                <c:pt idx="244">
                  <c:v>89.417657964986518</c:v>
                </c:pt>
                <c:pt idx="245">
                  <c:v>89.361413880589424</c:v>
                </c:pt>
                <c:pt idx="246">
                  <c:v>89.398766676306707</c:v>
                </c:pt>
                <c:pt idx="247">
                  <c:v>89.381921491619124</c:v>
                </c:pt>
                <c:pt idx="248">
                  <c:v>89.391161588749469</c:v>
                </c:pt>
                <c:pt idx="249">
                  <c:v>89.363852379531664</c:v>
                </c:pt>
                <c:pt idx="250">
                  <c:v>89.379669852663227</c:v>
                </c:pt>
                <c:pt idx="251">
                  <c:v>89.356564938031553</c:v>
                </c:pt>
                <c:pt idx="252">
                  <c:v>89.391460559829255</c:v>
                </c:pt>
                <c:pt idx="253">
                  <c:v>89.361245720072205</c:v>
                </c:pt>
                <c:pt idx="254">
                  <c:v>89.405661722856806</c:v>
                </c:pt>
                <c:pt idx="255">
                  <c:v>89.405745803115423</c:v>
                </c:pt>
                <c:pt idx="256">
                  <c:v>89.417387024741558</c:v>
                </c:pt>
                <c:pt idx="257">
                  <c:v>89.437343387177947</c:v>
                </c:pt>
                <c:pt idx="258">
                  <c:v>89.432643930159983</c:v>
                </c:pt>
                <c:pt idx="259">
                  <c:v>89.436885586946673</c:v>
                </c:pt>
                <c:pt idx="260">
                  <c:v>89.44029573577528</c:v>
                </c:pt>
                <c:pt idx="261">
                  <c:v>89.418424079909215</c:v>
                </c:pt>
                <c:pt idx="262">
                  <c:v>89.44628451322852</c:v>
                </c:pt>
                <c:pt idx="263">
                  <c:v>89.434101411112465</c:v>
                </c:pt>
                <c:pt idx="264">
                  <c:v>89.41667695924265</c:v>
                </c:pt>
                <c:pt idx="265">
                  <c:v>89.403681036391745</c:v>
                </c:pt>
                <c:pt idx="266">
                  <c:v>89.370672664943001</c:v>
                </c:pt>
                <c:pt idx="267">
                  <c:v>89.365365922153828</c:v>
                </c:pt>
                <c:pt idx="268">
                  <c:v>89.415649247686616</c:v>
                </c:pt>
                <c:pt idx="269">
                  <c:v>89.403176518102399</c:v>
                </c:pt>
                <c:pt idx="270">
                  <c:v>89.441781259808479</c:v>
                </c:pt>
                <c:pt idx="271">
                  <c:v>89.438072139900086</c:v>
                </c:pt>
                <c:pt idx="272">
                  <c:v>89.438978396751054</c:v>
                </c:pt>
                <c:pt idx="273">
                  <c:v>89.470996406598445</c:v>
                </c:pt>
                <c:pt idx="274">
                  <c:v>89.466838830070358</c:v>
                </c:pt>
                <c:pt idx="275">
                  <c:v>89.473173296661457</c:v>
                </c:pt>
                <c:pt idx="276">
                  <c:v>89.467857210260675</c:v>
                </c:pt>
                <c:pt idx="277">
                  <c:v>89.490289433839877</c:v>
                </c:pt>
                <c:pt idx="278">
                  <c:v>89.493484704093191</c:v>
                </c:pt>
                <c:pt idx="279">
                  <c:v>89.480320596233284</c:v>
                </c:pt>
                <c:pt idx="280">
                  <c:v>89.460037219636391</c:v>
                </c:pt>
                <c:pt idx="281">
                  <c:v>89.468511201844038</c:v>
                </c:pt>
                <c:pt idx="282">
                  <c:v>89.464035967012961</c:v>
                </c:pt>
                <c:pt idx="283">
                  <c:v>89.448779061594536</c:v>
                </c:pt>
                <c:pt idx="284">
                  <c:v>89.444135654000334</c:v>
                </c:pt>
                <c:pt idx="285">
                  <c:v>89.413668561221556</c:v>
                </c:pt>
                <c:pt idx="286">
                  <c:v>89.410566727084358</c:v>
                </c:pt>
                <c:pt idx="287">
                  <c:v>89.387882238237538</c:v>
                </c:pt>
                <c:pt idx="288">
                  <c:v>89.356779828852737</c:v>
                </c:pt>
                <c:pt idx="289">
                  <c:v>89.362254744405021</c:v>
                </c:pt>
                <c:pt idx="290">
                  <c:v>89.339009687845078</c:v>
                </c:pt>
                <c:pt idx="291">
                  <c:v>89.355331679265973</c:v>
                </c:pt>
                <c:pt idx="292">
                  <c:v>89.344989121686709</c:v>
                </c:pt>
                <c:pt idx="293">
                  <c:v>89.308963008605247</c:v>
                </c:pt>
                <c:pt idx="294">
                  <c:v>89.277785850327561</c:v>
                </c:pt>
                <c:pt idx="295">
                  <c:v>89.267639496346234</c:v>
                </c:pt>
                <c:pt idx="296">
                  <c:v>89.233808960551031</c:v>
                </c:pt>
                <c:pt idx="297">
                  <c:v>89.224867834500472</c:v>
                </c:pt>
                <c:pt idx="298">
                  <c:v>89.1907570148487</c:v>
                </c:pt>
                <c:pt idx="299">
                  <c:v>89.175528140265101</c:v>
                </c:pt>
                <c:pt idx="300">
                  <c:v>89.109707625457332</c:v>
                </c:pt>
                <c:pt idx="301">
                  <c:v>89.089685845493776</c:v>
                </c:pt>
                <c:pt idx="302">
                  <c:v>89.034394748251628</c:v>
                </c:pt>
                <c:pt idx="303">
                  <c:v>88.979346548173694</c:v>
                </c:pt>
                <c:pt idx="304">
                  <c:v>88.939349730796394</c:v>
                </c:pt>
                <c:pt idx="305">
                  <c:v>88.918393663147015</c:v>
                </c:pt>
                <c:pt idx="306">
                  <c:v>88.872239895553363</c:v>
                </c:pt>
                <c:pt idx="307">
                  <c:v>88.794759471896228</c:v>
                </c:pt>
                <c:pt idx="308">
                  <c:v>88.725911859598256</c:v>
                </c:pt>
                <c:pt idx="309">
                  <c:v>88.684597690950881</c:v>
                </c:pt>
                <c:pt idx="310">
                  <c:v>88.623495320384308</c:v>
                </c:pt>
                <c:pt idx="311">
                  <c:v>88.545725269259009</c:v>
                </c:pt>
                <c:pt idx="312">
                  <c:v>88.466002550257585</c:v>
                </c:pt>
                <c:pt idx="313">
                  <c:v>88.417774660082756</c:v>
                </c:pt>
                <c:pt idx="314">
                  <c:v>88.307809070489455</c:v>
                </c:pt>
                <c:pt idx="315">
                  <c:v>88.255470321844612</c:v>
                </c:pt>
                <c:pt idx="316">
                  <c:v>88.212156767263039</c:v>
                </c:pt>
                <c:pt idx="317">
                  <c:v>88.133078720725138</c:v>
                </c:pt>
                <c:pt idx="318">
                  <c:v>88.070145149233412</c:v>
                </c:pt>
                <c:pt idx="319">
                  <c:v>87.946697805723076</c:v>
                </c:pt>
                <c:pt idx="320">
                  <c:v>87.853726898603142</c:v>
                </c:pt>
                <c:pt idx="321">
                  <c:v>87.789429270029146</c:v>
                </c:pt>
                <c:pt idx="322">
                  <c:v>87.705633067004158</c:v>
                </c:pt>
                <c:pt idx="323">
                  <c:v>87.58894061586976</c:v>
                </c:pt>
                <c:pt idx="324">
                  <c:v>87.499604092011197</c:v>
                </c:pt>
                <c:pt idx="325">
                  <c:v>87.412154830747482</c:v>
                </c:pt>
                <c:pt idx="326">
                  <c:v>87.309850402626992</c:v>
                </c:pt>
                <c:pt idx="327">
                  <c:v>87.253550268806137</c:v>
                </c:pt>
                <c:pt idx="328">
                  <c:v>87.16231713874113</c:v>
                </c:pt>
                <c:pt idx="329">
                  <c:v>87.066094911944091</c:v>
                </c:pt>
                <c:pt idx="330">
                  <c:v>86.976973278906712</c:v>
                </c:pt>
                <c:pt idx="331">
                  <c:v>86.902407829400445</c:v>
                </c:pt>
                <c:pt idx="332">
                  <c:v>86.805027092730697</c:v>
                </c:pt>
                <c:pt idx="333">
                  <c:v>86.694482260446946</c:v>
                </c:pt>
                <c:pt idx="334">
                  <c:v>86.606762046692381</c:v>
                </c:pt>
                <c:pt idx="335">
                  <c:v>86.500729811440266</c:v>
                </c:pt>
                <c:pt idx="336">
                  <c:v>86.412327575267526</c:v>
                </c:pt>
                <c:pt idx="337">
                  <c:v>86.300670938923233</c:v>
                </c:pt>
                <c:pt idx="338">
                  <c:v>86.183231060089355</c:v>
                </c:pt>
                <c:pt idx="339">
                  <c:v>86.038977146715439</c:v>
                </c:pt>
                <c:pt idx="340">
                  <c:v>85.963524127581437</c:v>
                </c:pt>
                <c:pt idx="341">
                  <c:v>85.854268603487043</c:v>
                </c:pt>
                <c:pt idx="342">
                  <c:v>85.748413884609633</c:v>
                </c:pt>
                <c:pt idx="343">
                  <c:v>85.60009581857787</c:v>
                </c:pt>
                <c:pt idx="344">
                  <c:v>85.470052411843113</c:v>
                </c:pt>
                <c:pt idx="345">
                  <c:v>85.303581141219382</c:v>
                </c:pt>
                <c:pt idx="346">
                  <c:v>85.146947934377351</c:v>
                </c:pt>
                <c:pt idx="347">
                  <c:v>85.035786460464905</c:v>
                </c:pt>
                <c:pt idx="348">
                  <c:v>84.912152256968241</c:v>
                </c:pt>
                <c:pt idx="349">
                  <c:v>84.714718731133885</c:v>
                </c:pt>
                <c:pt idx="350">
                  <c:v>84.553619620826495</c:v>
                </c:pt>
                <c:pt idx="351">
                  <c:v>84.37848752025468</c:v>
                </c:pt>
                <c:pt idx="352">
                  <c:v>84.21845349594976</c:v>
                </c:pt>
                <c:pt idx="353">
                  <c:v>84.04670351337171</c:v>
                </c:pt>
                <c:pt idx="354">
                  <c:v>83.878391698211217</c:v>
                </c:pt>
                <c:pt idx="355">
                  <c:v>83.691571670201085</c:v>
                </c:pt>
                <c:pt idx="356">
                  <c:v>83.478395407882189</c:v>
                </c:pt>
                <c:pt idx="357">
                  <c:v>83.300544524511551</c:v>
                </c:pt>
                <c:pt idx="358">
                  <c:v>83.114733520834235</c:v>
                </c:pt>
                <c:pt idx="359">
                  <c:v>82.930856497809813</c:v>
                </c:pt>
                <c:pt idx="360">
                  <c:v>82.754621936789064</c:v>
                </c:pt>
                <c:pt idx="361">
                  <c:v>82.537035832674476</c:v>
                </c:pt>
                <c:pt idx="362">
                  <c:v>82.359549325664915</c:v>
                </c:pt>
                <c:pt idx="363">
                  <c:v>82.177671676328771</c:v>
                </c:pt>
                <c:pt idx="364">
                  <c:v>81.95989871222784</c:v>
                </c:pt>
                <c:pt idx="365">
                  <c:v>81.788886825983525</c:v>
                </c:pt>
                <c:pt idx="366">
                  <c:v>81.583726733395096</c:v>
                </c:pt>
                <c:pt idx="367">
                  <c:v>81.367532717197633</c:v>
                </c:pt>
                <c:pt idx="368">
                  <c:v>81.165110094631231</c:v>
                </c:pt>
                <c:pt idx="369">
                  <c:v>80.938293236997907</c:v>
                </c:pt>
                <c:pt idx="370">
                  <c:v>80.701423449253497</c:v>
                </c:pt>
                <c:pt idx="371">
                  <c:v>80.418203678071606</c:v>
                </c:pt>
                <c:pt idx="372">
                  <c:v>80.159004434229843</c:v>
                </c:pt>
                <c:pt idx="373">
                  <c:v>79.891704915907198</c:v>
                </c:pt>
                <c:pt idx="374">
                  <c:v>79.637466737962654</c:v>
                </c:pt>
                <c:pt idx="375">
                  <c:v>79.33535569034683</c:v>
                </c:pt>
                <c:pt idx="376">
                  <c:v>79.008635516842901</c:v>
                </c:pt>
                <c:pt idx="377">
                  <c:v>78.596624284915066</c:v>
                </c:pt>
                <c:pt idx="378">
                  <c:v>78.249298423074265</c:v>
                </c:pt>
                <c:pt idx="379">
                  <c:v>77.935485426479772</c:v>
                </c:pt>
                <c:pt idx="380">
                  <c:v>77.555020394873551</c:v>
                </c:pt>
                <c:pt idx="381">
                  <c:v>77.1350630519335</c:v>
                </c:pt>
                <c:pt idx="382">
                  <c:v>76.72626109955344</c:v>
                </c:pt>
                <c:pt idx="383">
                  <c:v>76.247658559966396</c:v>
                </c:pt>
                <c:pt idx="384">
                  <c:v>75.825669134574468</c:v>
                </c:pt>
                <c:pt idx="385">
                  <c:v>75.394005176972883</c:v>
                </c:pt>
                <c:pt idx="386">
                  <c:v>74.905746792399384</c:v>
                </c:pt>
                <c:pt idx="387">
                  <c:v>74.393056786066651</c:v>
                </c:pt>
                <c:pt idx="388">
                  <c:v>73.851819646067653</c:v>
                </c:pt>
                <c:pt idx="389">
                  <c:v>73.388987873799977</c:v>
                </c:pt>
                <c:pt idx="390">
                  <c:v>72.972678923415785</c:v>
                </c:pt>
                <c:pt idx="391">
                  <c:v>72.388310423138705</c:v>
                </c:pt>
                <c:pt idx="392">
                  <c:v>71.728899985900853</c:v>
                </c:pt>
                <c:pt idx="393">
                  <c:v>71.126088665809533</c:v>
                </c:pt>
                <c:pt idx="394">
                  <c:v>70.533932883671724</c:v>
                </c:pt>
                <c:pt idx="395">
                  <c:v>69.9511853714274</c:v>
                </c:pt>
                <c:pt idx="396">
                  <c:v>69.344328585901451</c:v>
                </c:pt>
                <c:pt idx="397">
                  <c:v>68.576274576023252</c:v>
                </c:pt>
                <c:pt idx="398">
                  <c:v>67.836725684173771</c:v>
                </c:pt>
                <c:pt idx="399">
                  <c:v>67.172176664663979</c:v>
                </c:pt>
                <c:pt idx="400">
                  <c:v>66.432310114511495</c:v>
                </c:pt>
                <c:pt idx="401">
                  <c:v>65.681376919740472</c:v>
                </c:pt>
                <c:pt idx="402">
                  <c:v>64.798695249943322</c:v>
                </c:pt>
                <c:pt idx="403">
                  <c:v>63.816605438953324</c:v>
                </c:pt>
                <c:pt idx="404">
                  <c:v>62.975905950927284</c:v>
                </c:pt>
                <c:pt idx="405">
                  <c:v>62.165589475421413</c:v>
                </c:pt>
                <c:pt idx="406">
                  <c:v>61.390392856146029</c:v>
                </c:pt>
                <c:pt idx="407">
                  <c:v>60.275821139479014</c:v>
                </c:pt>
                <c:pt idx="408">
                  <c:v>59.257625813077695</c:v>
                </c:pt>
                <c:pt idx="409">
                  <c:v>58.489085984379258</c:v>
                </c:pt>
                <c:pt idx="410">
                  <c:v>57.515400084632759</c:v>
                </c:pt>
                <c:pt idx="411">
                  <c:v>56.510242721211647</c:v>
                </c:pt>
                <c:pt idx="412">
                  <c:v>55.443782130189057</c:v>
                </c:pt>
                <c:pt idx="413">
                  <c:v>54.391270436926391</c:v>
                </c:pt>
                <c:pt idx="414">
                  <c:v>53.384982582221525</c:v>
                </c:pt>
                <c:pt idx="415">
                  <c:v>52.400711215485643</c:v>
                </c:pt>
                <c:pt idx="416">
                  <c:v>51.240032437037151</c:v>
                </c:pt>
                <c:pt idx="417">
                  <c:v>50.055076212543931</c:v>
                </c:pt>
                <c:pt idx="418">
                  <c:v>48.55213540563367</c:v>
                </c:pt>
                <c:pt idx="419">
                  <c:v>47.348287904706538</c:v>
                </c:pt>
                <c:pt idx="420">
                  <c:v>46.118242986376245</c:v>
                </c:pt>
                <c:pt idx="421">
                  <c:v>44.629012845744555</c:v>
                </c:pt>
                <c:pt idx="422">
                  <c:v>43.15289073905722</c:v>
                </c:pt>
                <c:pt idx="423">
                  <c:v>41.872908184331997</c:v>
                </c:pt>
                <c:pt idx="424">
                  <c:v>40.577780835281793</c:v>
                </c:pt>
                <c:pt idx="425">
                  <c:v>39.339780474573573</c:v>
                </c:pt>
                <c:pt idx="426">
                  <c:v>38.080749309568972</c:v>
                </c:pt>
                <c:pt idx="427">
                  <c:v>36.839184636563495</c:v>
                </c:pt>
                <c:pt idx="428">
                  <c:v>35.539189645486317</c:v>
                </c:pt>
                <c:pt idx="429">
                  <c:v>34.63533236378165</c:v>
                </c:pt>
                <c:pt idx="430">
                  <c:v>33.649752989387288</c:v>
                </c:pt>
                <c:pt idx="431">
                  <c:v>32.557286506630746</c:v>
                </c:pt>
                <c:pt idx="432">
                  <c:v>31.453655301948462</c:v>
                </c:pt>
                <c:pt idx="433">
                  <c:v>30.481952427631406</c:v>
                </c:pt>
                <c:pt idx="434">
                  <c:v>29.56868920275177</c:v>
                </c:pt>
                <c:pt idx="435">
                  <c:v>28.685430604736762</c:v>
                </c:pt>
                <c:pt idx="436">
                  <c:v>27.770053556111023</c:v>
                </c:pt>
                <c:pt idx="437">
                  <c:v>26.594694800461976</c:v>
                </c:pt>
                <c:pt idx="438">
                  <c:v>25.757393778688559</c:v>
                </c:pt>
                <c:pt idx="439">
                  <c:v>24.960012510926951</c:v>
                </c:pt>
                <c:pt idx="440">
                  <c:v>24.038973686762588</c:v>
                </c:pt>
                <c:pt idx="441">
                  <c:v>22.8998535838059</c:v>
                </c:pt>
                <c:pt idx="442">
                  <c:v>22.011577870469907</c:v>
                </c:pt>
                <c:pt idx="443">
                  <c:v>21.175699306412799</c:v>
                </c:pt>
                <c:pt idx="444">
                  <c:v>20.300326092057478</c:v>
                </c:pt>
                <c:pt idx="445">
                  <c:v>19.514034809574603</c:v>
                </c:pt>
                <c:pt idx="446">
                  <c:v>18.613508262122792</c:v>
                </c:pt>
                <c:pt idx="447">
                  <c:v>17.827603533301939</c:v>
                </c:pt>
                <c:pt idx="448">
                  <c:v>16.898067374023839</c:v>
                </c:pt>
                <c:pt idx="449">
                  <c:v>16.063206014551909</c:v>
                </c:pt>
                <c:pt idx="450">
                  <c:v>15.340989301815377</c:v>
                </c:pt>
                <c:pt idx="451">
                  <c:v>14.438308041601509</c:v>
                </c:pt>
                <c:pt idx="452">
                  <c:v>13.355354947430524</c:v>
                </c:pt>
                <c:pt idx="453">
                  <c:v>12.137448754571778</c:v>
                </c:pt>
                <c:pt idx="454">
                  <c:v>10.966708876781126</c:v>
                </c:pt>
                <c:pt idx="455">
                  <c:v>9.8946203651984934</c:v>
                </c:pt>
                <c:pt idx="456">
                  <c:v>8.6215147465814148</c:v>
                </c:pt>
                <c:pt idx="457">
                  <c:v>7.3089880558522395</c:v>
                </c:pt>
                <c:pt idx="458">
                  <c:v>6.0466565178218712</c:v>
                </c:pt>
                <c:pt idx="459">
                  <c:v>5.1166987547046174</c:v>
                </c:pt>
                <c:pt idx="460">
                  <c:v>4.4262480951441985</c:v>
                </c:pt>
                <c:pt idx="461">
                  <c:v>3.8309548604829158</c:v>
                </c:pt>
                <c:pt idx="462">
                  <c:v>3.4123752998150203</c:v>
                </c:pt>
                <c:pt idx="463">
                  <c:v>2.9869999687765398</c:v>
                </c:pt>
                <c:pt idx="464">
                  <c:v>2.6383255139592894</c:v>
                </c:pt>
                <c:pt idx="465">
                  <c:v>2.3447920952876284</c:v>
                </c:pt>
                <c:pt idx="466">
                  <c:v>2.0117094304807357</c:v>
                </c:pt>
                <c:pt idx="467">
                  <c:v>1.7235890378741718</c:v>
                </c:pt>
                <c:pt idx="468">
                  <c:v>1.4152987010953335</c:v>
                </c:pt>
                <c:pt idx="469">
                  <c:v>1.1890229987505081</c:v>
                </c:pt>
                <c:pt idx="470">
                  <c:v>0.99940995974378644</c:v>
                </c:pt>
                <c:pt idx="471">
                  <c:v>0.84981352856952563</c:v>
                </c:pt>
                <c:pt idx="472">
                  <c:v>0.69453517247454033</c:v>
                </c:pt>
                <c:pt idx="473">
                  <c:v>0.56790347959271748</c:v>
                </c:pt>
                <c:pt idx="474">
                  <c:v>0.50112637354309819</c:v>
                </c:pt>
                <c:pt idx="475">
                  <c:v>0.40444836035084608</c:v>
                </c:pt>
                <c:pt idx="476">
                  <c:v>0.33545692096988616</c:v>
                </c:pt>
                <c:pt idx="477">
                  <c:v>0.27420024684173577</c:v>
                </c:pt>
                <c:pt idx="478">
                  <c:v>0.21923822192627243</c:v>
                </c:pt>
                <c:pt idx="479">
                  <c:v>0.18804376523137961</c:v>
                </c:pt>
                <c:pt idx="480">
                  <c:v>0.17141570085111874</c:v>
                </c:pt>
                <c:pt idx="481">
                  <c:v>0.1595949081129108</c:v>
                </c:pt>
                <c:pt idx="482">
                  <c:v>0.12255685115678368</c:v>
                </c:pt>
                <c:pt idx="483">
                  <c:v>0.1112945959473656</c:v>
                </c:pt>
                <c:pt idx="484">
                  <c:v>8.4960986489980975E-2</c:v>
                </c:pt>
                <c:pt idx="485">
                  <c:v>7.7888826111942283E-2</c:v>
                </c:pt>
                <c:pt idx="486">
                  <c:v>6.3179407681036512E-2</c:v>
                </c:pt>
                <c:pt idx="487">
                  <c:v>6.6937860034099725E-2</c:v>
                </c:pt>
                <c:pt idx="488">
                  <c:v>4.9847898365191171E-2</c:v>
                </c:pt>
                <c:pt idx="489">
                  <c:v>4.5920891128360813E-2</c:v>
                </c:pt>
                <c:pt idx="490">
                  <c:v>4.336654678297417E-2</c:v>
                </c:pt>
                <c:pt idx="491">
                  <c:v>4.0701347086352743E-2</c:v>
                </c:pt>
                <c:pt idx="492">
                  <c:v>3.2711411657893638E-2</c:v>
                </c:pt>
                <c:pt idx="493">
                  <c:v>3.7416112462559208E-2</c:v>
                </c:pt>
                <c:pt idx="494">
                  <c:v>3.0941875238478616E-2</c:v>
                </c:pt>
                <c:pt idx="495">
                  <c:v>2.1079383202647718E-2</c:v>
                </c:pt>
                <c:pt idx="496">
                  <c:v>2.3086820660424459E-2</c:v>
                </c:pt>
                <c:pt idx="497">
                  <c:v>2.2233510505145541E-2</c:v>
                </c:pt>
                <c:pt idx="498">
                  <c:v>2.237353494639012E-2</c:v>
                </c:pt>
                <c:pt idx="499">
                  <c:v>1.5524259957510129E-2</c:v>
                </c:pt>
                <c:pt idx="500">
                  <c:v>1.5282257722683061E-2</c:v>
                </c:pt>
                <c:pt idx="501">
                  <c:v>2.1193675974300961E-2</c:v>
                </c:pt>
                <c:pt idx="502">
                  <c:v>1.2002278464060722E-2</c:v>
                </c:pt>
                <c:pt idx="503">
                  <c:v>1.4381767900645697E-2</c:v>
                </c:pt>
                <c:pt idx="504">
                  <c:v>1.3469476313406541E-2</c:v>
                </c:pt>
                <c:pt idx="505">
                  <c:v>1.4477080686661203E-2</c:v>
                </c:pt>
                <c:pt idx="506">
                  <c:v>1.5367261639553827E-2</c:v>
                </c:pt>
                <c:pt idx="507">
                  <c:v>1.4134423618137883E-2</c:v>
                </c:pt>
                <c:pt idx="508">
                  <c:v>1.4420629989662414E-2</c:v>
                </c:pt>
                <c:pt idx="509">
                  <c:v>1.7530758792557145E-2</c:v>
                </c:pt>
                <c:pt idx="510">
                  <c:v>1.4491958336966119E-2</c:v>
                </c:pt>
                <c:pt idx="511">
                  <c:v>1.5587270727072106E-2</c:v>
                </c:pt>
                <c:pt idx="512">
                  <c:v>1.5135441675893993E-2</c:v>
                </c:pt>
                <c:pt idx="513">
                  <c:v>1.3271854996898456E-2</c:v>
                </c:pt>
                <c:pt idx="514">
                  <c:v>1.2748476351980228E-2</c:v>
                </c:pt>
                <c:pt idx="515">
                  <c:v>1.7566617981955929E-2</c:v>
                </c:pt>
                <c:pt idx="516">
                  <c:v>1.9892806761612623E-2</c:v>
                </c:pt>
                <c:pt idx="517">
                  <c:v>9.6555814537324682E-3</c:v>
                </c:pt>
                <c:pt idx="518">
                  <c:v>1.3271719275735302E-2</c:v>
                </c:pt>
                <c:pt idx="519">
                  <c:v>1.6175981030997939E-2</c:v>
                </c:pt>
                <c:pt idx="520">
                  <c:v>1.3002273506558379E-2</c:v>
                </c:pt>
                <c:pt idx="521">
                  <c:v>1.3637642280055521E-2</c:v>
                </c:pt>
                <c:pt idx="522">
                  <c:v>1.4731172085406844E-2</c:v>
                </c:pt>
                <c:pt idx="523">
                  <c:v>1.5325814064215879E-2</c:v>
                </c:pt>
                <c:pt idx="524">
                  <c:v>1.6172880041826921E-2</c:v>
                </c:pt>
                <c:pt idx="525">
                  <c:v>1.4945255192379278E-2</c:v>
                </c:pt>
                <c:pt idx="526">
                  <c:v>1.2523671518036236E-2</c:v>
                </c:pt>
                <c:pt idx="527">
                  <c:v>1.5987541778362761E-2</c:v>
                </c:pt>
                <c:pt idx="528">
                  <c:v>1.2072833555865158E-2</c:v>
                </c:pt>
                <c:pt idx="529">
                  <c:v>1.110192321942069E-2</c:v>
                </c:pt>
                <c:pt idx="530">
                  <c:v>1.5451534513721631E-2</c:v>
                </c:pt>
                <c:pt idx="531">
                  <c:v>1.8604442987272086E-2</c:v>
                </c:pt>
                <c:pt idx="532">
                  <c:v>2.0064584640320755E-2</c:v>
                </c:pt>
                <c:pt idx="533">
                  <c:v>1.5832519922040579E-2</c:v>
                </c:pt>
                <c:pt idx="534">
                  <c:v>1.6088423552832774E-2</c:v>
                </c:pt>
                <c:pt idx="535">
                  <c:v>1.253075166116498E-2</c:v>
                </c:pt>
                <c:pt idx="536">
                  <c:v>1.2209088688667831E-2</c:v>
                </c:pt>
                <c:pt idx="537">
                  <c:v>1.1373891751486767E-2</c:v>
                </c:pt>
                <c:pt idx="538">
                  <c:v>1.43817644717974E-2</c:v>
                </c:pt>
                <c:pt idx="539">
                  <c:v>1.6207160809895399E-2</c:v>
                </c:pt>
                <c:pt idx="540">
                  <c:v>1.1738383439416186E-2</c:v>
                </c:pt>
                <c:pt idx="541">
                  <c:v>7.8776852682711784E-3</c:v>
                </c:pt>
                <c:pt idx="542">
                  <c:v>1.2426759774338297E-2</c:v>
                </c:pt>
                <c:pt idx="543">
                  <c:v>1.059024140959881E-2</c:v>
                </c:pt>
                <c:pt idx="544">
                  <c:v>1.6491363350228862E-2</c:v>
                </c:pt>
                <c:pt idx="545">
                  <c:v>1.9059667259542824E-2</c:v>
                </c:pt>
                <c:pt idx="546">
                  <c:v>1.0595066810663942E-2</c:v>
                </c:pt>
                <c:pt idx="547">
                  <c:v>1.5500854883947661E-2</c:v>
                </c:pt>
                <c:pt idx="548">
                  <c:v>1.3991525152987822E-2</c:v>
                </c:pt>
                <c:pt idx="549">
                  <c:v>1.228625975183483E-2</c:v>
                </c:pt>
                <c:pt idx="550">
                  <c:v>2.1877619233306399E-2</c:v>
                </c:pt>
                <c:pt idx="551">
                  <c:v>1.5148804767168149E-2</c:v>
                </c:pt>
                <c:pt idx="552">
                  <c:v>1.0800786728864755E-2</c:v>
                </c:pt>
                <c:pt idx="553">
                  <c:v>1.1299366622787315E-2</c:v>
                </c:pt>
                <c:pt idx="554">
                  <c:v>8.2420897091556606E-3</c:v>
                </c:pt>
                <c:pt idx="555">
                  <c:v>1.5292661240286705E-2</c:v>
                </c:pt>
                <c:pt idx="556">
                  <c:v>1.8349398136027831E-2</c:v>
                </c:pt>
                <c:pt idx="557">
                  <c:v>1.4197959013735297E-2</c:v>
                </c:pt>
                <c:pt idx="558">
                  <c:v>1.0880230778017483E-2</c:v>
                </c:pt>
                <c:pt idx="559">
                  <c:v>1.3282721555972933E-2</c:v>
                </c:pt>
                <c:pt idx="560">
                  <c:v>1.7227313959691171E-2</c:v>
                </c:pt>
                <c:pt idx="561">
                  <c:v>2.2294474105323144E-2</c:v>
                </c:pt>
                <c:pt idx="562">
                  <c:v>1.5396410217703268E-2</c:v>
                </c:pt>
                <c:pt idx="563">
                  <c:v>1.2024509977555636E-2</c:v>
                </c:pt>
                <c:pt idx="564">
                  <c:v>1.6371882498429326E-2</c:v>
                </c:pt>
                <c:pt idx="565">
                  <c:v>1.3569333939873572E-2</c:v>
                </c:pt>
                <c:pt idx="566">
                  <c:v>1.9530275561782617E-2</c:v>
                </c:pt>
                <c:pt idx="567">
                  <c:v>1.574866904113113E-2</c:v>
                </c:pt>
                <c:pt idx="568">
                  <c:v>1.4842019440077563E-2</c:v>
                </c:pt>
                <c:pt idx="569">
                  <c:v>2.0840984907807513E-2</c:v>
                </c:pt>
                <c:pt idx="570">
                  <c:v>1.4385557733193841E-2</c:v>
                </c:pt>
                <c:pt idx="571">
                  <c:v>1.2552609099556499E-2</c:v>
                </c:pt>
                <c:pt idx="572">
                  <c:v>1.2517452444436255E-2</c:v>
                </c:pt>
                <c:pt idx="573">
                  <c:v>1.7714234652576627E-2</c:v>
                </c:pt>
                <c:pt idx="574">
                  <c:v>1.3230368638837083E-2</c:v>
                </c:pt>
                <c:pt idx="575">
                  <c:v>1.7132558863605402E-2</c:v>
                </c:pt>
                <c:pt idx="576">
                  <c:v>1.7400491212619034E-2</c:v>
                </c:pt>
                <c:pt idx="577">
                  <c:v>1.7471885712203115E-2</c:v>
                </c:pt>
                <c:pt idx="578">
                  <c:v>1.8157721034191002E-2</c:v>
                </c:pt>
                <c:pt idx="579">
                  <c:v>1.7529359418337411E-2</c:v>
                </c:pt>
                <c:pt idx="580">
                  <c:v>2.1197544511163423E-2</c:v>
                </c:pt>
                <c:pt idx="581">
                  <c:v>1.8738726213910515E-2</c:v>
                </c:pt>
                <c:pt idx="582">
                  <c:v>2.2128790979972425E-2</c:v>
                </c:pt>
                <c:pt idx="583">
                  <c:v>2.0016440120143107E-2</c:v>
                </c:pt>
                <c:pt idx="584">
                  <c:v>2.7750135474316692E-2</c:v>
                </c:pt>
                <c:pt idx="585">
                  <c:v>2.7525329501505227E-2</c:v>
                </c:pt>
                <c:pt idx="586">
                  <c:v>2.2615176784769323E-2</c:v>
                </c:pt>
                <c:pt idx="587">
                  <c:v>2.2845767310380238E-2</c:v>
                </c:pt>
                <c:pt idx="588">
                  <c:v>1.9273524552363079E-2</c:v>
                </c:pt>
                <c:pt idx="589">
                  <c:v>2.823258203450087E-2</c:v>
                </c:pt>
                <c:pt idx="590">
                  <c:v>2.3651710755226072E-2</c:v>
                </c:pt>
                <c:pt idx="591">
                  <c:v>2.2708060341978878E-2</c:v>
                </c:pt>
                <c:pt idx="592">
                  <c:v>2.3863275667025115E-2</c:v>
                </c:pt>
                <c:pt idx="593">
                  <c:v>1.5022868765563337E-2</c:v>
                </c:pt>
                <c:pt idx="594">
                  <c:v>2.0307754728632138E-2</c:v>
                </c:pt>
                <c:pt idx="595">
                  <c:v>2.0970888662449456E-2</c:v>
                </c:pt>
                <c:pt idx="596">
                  <c:v>2.0130860628641323E-2</c:v>
                </c:pt>
                <c:pt idx="597">
                  <c:v>2.2358453144906733E-2</c:v>
                </c:pt>
                <c:pt idx="598">
                  <c:v>3.278558893728082E-2</c:v>
                </c:pt>
                <c:pt idx="599">
                  <c:v>3.2954629652114098E-2</c:v>
                </c:pt>
                <c:pt idx="600">
                  <c:v>2.2940450547602395E-2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D2-4AB0-B83B-9C8EC2205B81}"/>
            </c:ext>
          </c:extLst>
        </c:ser>
        <c:ser>
          <c:idx val="26"/>
          <c:order val="14"/>
          <c:tx>
            <c:v>OR4/22 - 2022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100.01779703887473</c:v>
                </c:pt>
                <c:pt idx="2">
                  <c:v>100.11924494155083</c:v>
                </c:pt>
                <c:pt idx="3">
                  <c:v>100.06462937816177</c:v>
                </c:pt>
                <c:pt idx="4">
                  <c:v>100.03500560430479</c:v>
                </c:pt>
                <c:pt idx="5">
                  <c:v>100.21852872601166</c:v>
                </c:pt>
                <c:pt idx="6">
                  <c:v>100.10100179200657</c:v>
                </c:pt>
                <c:pt idx="7">
                  <c:v>100.1633531418273</c:v>
                </c:pt>
                <c:pt idx="8">
                  <c:v>100.18165324643444</c:v>
                </c:pt>
                <c:pt idx="9">
                  <c:v>100.17698330450861</c:v>
                </c:pt>
                <c:pt idx="10">
                  <c:v>100.05499523892622</c:v>
                </c:pt>
                <c:pt idx="11">
                  <c:v>100.16825089156363</c:v>
                </c:pt>
                <c:pt idx="12">
                  <c:v>100.02152730935012</c:v>
                </c:pt>
                <c:pt idx="13">
                  <c:v>100.04843643670702</c:v>
                </c:pt>
                <c:pt idx="14">
                  <c:v>100.15318747176894</c:v>
                </c:pt>
                <c:pt idx="15">
                  <c:v>100.02595045844447</c:v>
                </c:pt>
                <c:pt idx="16">
                  <c:v>100.02852272972838</c:v>
                </c:pt>
                <c:pt idx="17">
                  <c:v>100.03310725150091</c:v>
                </c:pt>
                <c:pt idx="18">
                  <c:v>99.790213179443796</c:v>
                </c:pt>
                <c:pt idx="19">
                  <c:v>99.815508716870241</c:v>
                </c:pt>
                <c:pt idx="20">
                  <c:v>99.891366839177053</c:v>
                </c:pt>
                <c:pt idx="21">
                  <c:v>99.903620699807874</c:v>
                </c:pt>
                <c:pt idx="22">
                  <c:v>99.741235719403477</c:v>
                </c:pt>
                <c:pt idx="23">
                  <c:v>99.698418401024185</c:v>
                </c:pt>
                <c:pt idx="24">
                  <c:v>99.79754081280683</c:v>
                </c:pt>
                <c:pt idx="25">
                  <c:v>99.706239607609149</c:v>
                </c:pt>
                <c:pt idx="26">
                  <c:v>99.433807194289386</c:v>
                </c:pt>
                <c:pt idx="27">
                  <c:v>99.479566954538228</c:v>
                </c:pt>
                <c:pt idx="28">
                  <c:v>99.324955718166393</c:v>
                </c:pt>
                <c:pt idx="29">
                  <c:v>99.460241733445315</c:v>
                </c:pt>
                <c:pt idx="30">
                  <c:v>99.136933494840306</c:v>
                </c:pt>
                <c:pt idx="31">
                  <c:v>99.113137662100627</c:v>
                </c:pt>
                <c:pt idx="32">
                  <c:v>99.026012825606841</c:v>
                </c:pt>
                <c:pt idx="33">
                  <c:v>98.722238630884334</c:v>
                </c:pt>
                <c:pt idx="34">
                  <c:v>98.70000893796373</c:v>
                </c:pt>
                <c:pt idx="35">
                  <c:v>98.438976121536626</c:v>
                </c:pt>
                <c:pt idx="36">
                  <c:v>98.284345900143833</c:v>
                </c:pt>
                <c:pt idx="37">
                  <c:v>98.182879012446762</c:v>
                </c:pt>
                <c:pt idx="38">
                  <c:v>98.192693496940421</c:v>
                </c:pt>
                <c:pt idx="39">
                  <c:v>97.98591556582717</c:v>
                </c:pt>
                <c:pt idx="40">
                  <c:v>97.944683372287955</c:v>
                </c:pt>
                <c:pt idx="41">
                  <c:v>97.912174099183218</c:v>
                </c:pt>
                <c:pt idx="42">
                  <c:v>97.921874673551102</c:v>
                </c:pt>
                <c:pt idx="43">
                  <c:v>97.840710660880347</c:v>
                </c:pt>
                <c:pt idx="44">
                  <c:v>97.975389205252597</c:v>
                </c:pt>
                <c:pt idx="45">
                  <c:v>98.00244070782567</c:v>
                </c:pt>
                <c:pt idx="46">
                  <c:v>98.133275096478798</c:v>
                </c:pt>
                <c:pt idx="47">
                  <c:v>98.170663121857856</c:v>
                </c:pt>
                <c:pt idx="48">
                  <c:v>98.211164454295172</c:v>
                </c:pt>
                <c:pt idx="49">
                  <c:v>98.509727671317549</c:v>
                </c:pt>
                <c:pt idx="50">
                  <c:v>98.497986368929617</c:v>
                </c:pt>
                <c:pt idx="51">
                  <c:v>98.622100582685349</c:v>
                </c:pt>
                <c:pt idx="52">
                  <c:v>98.556455592989309</c:v>
                </c:pt>
                <c:pt idx="53">
                  <c:v>98.740804500902883</c:v>
                </c:pt>
                <c:pt idx="54">
                  <c:v>98.785548649617454</c:v>
                </c:pt>
                <c:pt idx="55">
                  <c:v>98.803820276693159</c:v>
                </c:pt>
                <c:pt idx="56">
                  <c:v>98.783061810927876</c:v>
                </c:pt>
                <c:pt idx="57">
                  <c:v>98.950857086870485</c:v>
                </c:pt>
                <c:pt idx="58">
                  <c:v>98.93085795973856</c:v>
                </c:pt>
                <c:pt idx="59">
                  <c:v>99.008111369116818</c:v>
                </c:pt>
                <c:pt idx="60">
                  <c:v>99.045717709795923</c:v>
                </c:pt>
                <c:pt idx="61">
                  <c:v>99.03939620789771</c:v>
                </c:pt>
                <c:pt idx="62">
                  <c:v>99.111581014792009</c:v>
                </c:pt>
                <c:pt idx="63">
                  <c:v>99.110299625405304</c:v>
                </c:pt>
                <c:pt idx="64">
                  <c:v>99.129083810723884</c:v>
                </c:pt>
                <c:pt idx="65">
                  <c:v>99.091040851885751</c:v>
                </c:pt>
                <c:pt idx="66">
                  <c:v>98.969593822077698</c:v>
                </c:pt>
                <c:pt idx="67">
                  <c:v>98.932908180269081</c:v>
                </c:pt>
                <c:pt idx="68">
                  <c:v>98.959561034725041</c:v>
                </c:pt>
                <c:pt idx="69">
                  <c:v>98.995658190647958</c:v>
                </c:pt>
                <c:pt idx="70">
                  <c:v>98.851753660108812</c:v>
                </c:pt>
                <c:pt idx="71">
                  <c:v>98.81638736528781</c:v>
                </c:pt>
                <c:pt idx="72">
                  <c:v>98.740889933497215</c:v>
                </c:pt>
                <c:pt idx="73">
                  <c:v>98.561476732920866</c:v>
                </c:pt>
                <c:pt idx="74">
                  <c:v>98.323053284951541</c:v>
                </c:pt>
                <c:pt idx="75">
                  <c:v>98.028505076395916</c:v>
                </c:pt>
                <c:pt idx="76">
                  <c:v>97.736253868761281</c:v>
                </c:pt>
                <c:pt idx="77">
                  <c:v>97.190458850740768</c:v>
                </c:pt>
                <c:pt idx="78">
                  <c:v>96.615258361722269</c:v>
                </c:pt>
                <c:pt idx="79">
                  <c:v>95.954964271719547</c:v>
                </c:pt>
                <c:pt idx="80">
                  <c:v>95.22126092805766</c:v>
                </c:pt>
                <c:pt idx="81">
                  <c:v>94.473139605549704</c:v>
                </c:pt>
                <c:pt idx="82">
                  <c:v>93.752677268962515</c:v>
                </c:pt>
                <c:pt idx="83">
                  <c:v>93.301524558567394</c:v>
                </c:pt>
                <c:pt idx="84">
                  <c:v>93.023976080211241</c:v>
                </c:pt>
                <c:pt idx="85">
                  <c:v>92.994143496005734</c:v>
                </c:pt>
                <c:pt idx="86">
                  <c:v>93.299483830547331</c:v>
                </c:pt>
                <c:pt idx="87">
                  <c:v>93.655329807347485</c:v>
                </c:pt>
                <c:pt idx="88">
                  <c:v>94.114199319153315</c:v>
                </c:pt>
                <c:pt idx="89">
                  <c:v>94.634736769789313</c:v>
                </c:pt>
                <c:pt idx="90">
                  <c:v>95.148345247620441</c:v>
                </c:pt>
                <c:pt idx="91">
                  <c:v>95.688729970102756</c:v>
                </c:pt>
                <c:pt idx="92">
                  <c:v>96.100510869720594</c:v>
                </c:pt>
                <c:pt idx="93">
                  <c:v>96.484053802483459</c:v>
                </c:pt>
                <c:pt idx="94">
                  <c:v>96.747668370263924</c:v>
                </c:pt>
                <c:pt idx="95">
                  <c:v>97.020689281910435</c:v>
                </c:pt>
                <c:pt idx="96">
                  <c:v>97.269914348376233</c:v>
                </c:pt>
                <c:pt idx="97">
                  <c:v>97.427923629797675</c:v>
                </c:pt>
                <c:pt idx="98">
                  <c:v>97.596535199436502</c:v>
                </c:pt>
                <c:pt idx="99">
                  <c:v>97.75350039179223</c:v>
                </c:pt>
                <c:pt idx="100">
                  <c:v>97.860586397817059</c:v>
                </c:pt>
                <c:pt idx="101">
                  <c:v>97.920109203452938</c:v>
                </c:pt>
                <c:pt idx="102">
                  <c:v>97.945290843194627</c:v>
                </c:pt>
                <c:pt idx="103">
                  <c:v>98.012511465220229</c:v>
                </c:pt>
                <c:pt idx="104">
                  <c:v>98.125102691888088</c:v>
                </c:pt>
                <c:pt idx="105">
                  <c:v>98.045931944684966</c:v>
                </c:pt>
                <c:pt idx="106">
                  <c:v>98.078422232768744</c:v>
                </c:pt>
                <c:pt idx="107">
                  <c:v>98.148936494669684</c:v>
                </c:pt>
                <c:pt idx="108">
                  <c:v>98.023322576227201</c:v>
                </c:pt>
                <c:pt idx="109">
                  <c:v>98.222763381466919</c:v>
                </c:pt>
                <c:pt idx="110">
                  <c:v>98.077188293493393</c:v>
                </c:pt>
                <c:pt idx="111">
                  <c:v>98.136682634038863</c:v>
                </c:pt>
                <c:pt idx="112">
                  <c:v>98.171242115233099</c:v>
                </c:pt>
                <c:pt idx="113">
                  <c:v>98.103385544769353</c:v>
                </c:pt>
                <c:pt idx="114">
                  <c:v>98.114899051787788</c:v>
                </c:pt>
                <c:pt idx="115">
                  <c:v>98.068237577689416</c:v>
                </c:pt>
                <c:pt idx="116">
                  <c:v>98.060425851173903</c:v>
                </c:pt>
                <c:pt idx="117">
                  <c:v>98.035244223873235</c:v>
                </c:pt>
                <c:pt idx="118">
                  <c:v>98.050592394100306</c:v>
                </c:pt>
                <c:pt idx="119">
                  <c:v>98.045362431379189</c:v>
                </c:pt>
                <c:pt idx="120">
                  <c:v>98.03434251002372</c:v>
                </c:pt>
                <c:pt idx="121">
                  <c:v>97.907238379404959</c:v>
                </c:pt>
                <c:pt idx="122">
                  <c:v>97.88731519235688</c:v>
                </c:pt>
                <c:pt idx="123">
                  <c:v>97.865180412100074</c:v>
                </c:pt>
                <c:pt idx="124">
                  <c:v>97.857871751316964</c:v>
                </c:pt>
                <c:pt idx="125">
                  <c:v>97.827184903373279</c:v>
                </c:pt>
                <c:pt idx="126">
                  <c:v>97.760334464374367</c:v>
                </c:pt>
                <c:pt idx="127">
                  <c:v>97.713587557681663</c:v>
                </c:pt>
                <c:pt idx="128">
                  <c:v>97.586720727383891</c:v>
                </c:pt>
                <c:pt idx="129">
                  <c:v>97.514592863111446</c:v>
                </c:pt>
                <c:pt idx="130">
                  <c:v>97.478638082404728</c:v>
                </c:pt>
                <c:pt idx="131">
                  <c:v>97.562298438716596</c:v>
                </c:pt>
                <c:pt idx="132">
                  <c:v>97.323476330189109</c:v>
                </c:pt>
                <c:pt idx="133">
                  <c:v>97.348003036471709</c:v>
                </c:pt>
                <c:pt idx="134">
                  <c:v>97.279463055017445</c:v>
                </c:pt>
                <c:pt idx="135">
                  <c:v>97.158205850536959</c:v>
                </c:pt>
                <c:pt idx="136">
                  <c:v>97.176638850290857</c:v>
                </c:pt>
                <c:pt idx="137">
                  <c:v>97.06689515282882</c:v>
                </c:pt>
                <c:pt idx="138">
                  <c:v>96.99685547912884</c:v>
                </c:pt>
                <c:pt idx="139">
                  <c:v>96.882802517816174</c:v>
                </c:pt>
                <c:pt idx="140">
                  <c:v>96.792592864236624</c:v>
                </c:pt>
                <c:pt idx="141">
                  <c:v>96.750155208953501</c:v>
                </c:pt>
                <c:pt idx="142">
                  <c:v>96.642888870111605</c:v>
                </c:pt>
                <c:pt idx="143">
                  <c:v>96.568188734555235</c:v>
                </c:pt>
                <c:pt idx="144">
                  <c:v>96.510668686897503</c:v>
                </c:pt>
                <c:pt idx="145">
                  <c:v>96.398067967719172</c:v>
                </c:pt>
                <c:pt idx="146">
                  <c:v>96.271447930252904</c:v>
                </c:pt>
                <c:pt idx="147">
                  <c:v>96.107857500545634</c:v>
                </c:pt>
                <c:pt idx="148">
                  <c:v>96.050935431284074</c:v>
                </c:pt>
                <c:pt idx="149">
                  <c:v>95.905787481400139</c:v>
                </c:pt>
                <c:pt idx="150">
                  <c:v>95.86237217218364</c:v>
                </c:pt>
                <c:pt idx="151">
                  <c:v>95.738988831970843</c:v>
                </c:pt>
                <c:pt idx="152">
                  <c:v>95.641755268040569</c:v>
                </c:pt>
                <c:pt idx="153">
                  <c:v>95.608088008185391</c:v>
                </c:pt>
                <c:pt idx="154">
                  <c:v>95.451910631994437</c:v>
                </c:pt>
                <c:pt idx="155">
                  <c:v>95.34234727979053</c:v>
                </c:pt>
                <c:pt idx="156">
                  <c:v>95.285586570766128</c:v>
                </c:pt>
                <c:pt idx="157">
                  <c:v>95.176241521421204</c:v>
                </c:pt>
                <c:pt idx="158">
                  <c:v>95.134876445176275</c:v>
                </c:pt>
                <c:pt idx="159">
                  <c:v>95.055942998294171</c:v>
                </c:pt>
                <c:pt idx="160">
                  <c:v>94.946797279228335</c:v>
                </c:pt>
                <c:pt idx="161">
                  <c:v>94.827960478305087</c:v>
                </c:pt>
                <c:pt idx="162">
                  <c:v>94.771266216854059</c:v>
                </c:pt>
                <c:pt idx="163">
                  <c:v>94.718254750884981</c:v>
                </c:pt>
                <c:pt idx="164">
                  <c:v>94.537189990336259</c:v>
                </c:pt>
                <c:pt idx="165">
                  <c:v>94.421950564741678</c:v>
                </c:pt>
                <c:pt idx="166">
                  <c:v>94.394310563841842</c:v>
                </c:pt>
                <c:pt idx="167">
                  <c:v>94.235162268249894</c:v>
                </c:pt>
                <c:pt idx="168">
                  <c:v>94.128095247246037</c:v>
                </c:pt>
                <c:pt idx="169">
                  <c:v>94.082069721585754</c:v>
                </c:pt>
                <c:pt idx="170">
                  <c:v>93.945113148872451</c:v>
                </c:pt>
                <c:pt idx="171">
                  <c:v>93.800126559225689</c:v>
                </c:pt>
                <c:pt idx="172">
                  <c:v>93.710628781727053</c:v>
                </c:pt>
                <c:pt idx="173">
                  <c:v>93.570255191384234</c:v>
                </c:pt>
                <c:pt idx="174">
                  <c:v>93.497757144085085</c:v>
                </c:pt>
                <c:pt idx="175">
                  <c:v>93.32829131070811</c:v>
                </c:pt>
                <c:pt idx="176">
                  <c:v>93.286793351757467</c:v>
                </c:pt>
                <c:pt idx="177">
                  <c:v>93.128708130252193</c:v>
                </c:pt>
                <c:pt idx="178">
                  <c:v>93.0148544992186</c:v>
                </c:pt>
                <c:pt idx="179">
                  <c:v>92.889933484277108</c:v>
                </c:pt>
                <c:pt idx="180">
                  <c:v>92.817549347103736</c:v>
                </c:pt>
                <c:pt idx="181">
                  <c:v>92.728611577959384</c:v>
                </c:pt>
                <c:pt idx="182">
                  <c:v>92.575015965562841</c:v>
                </c:pt>
                <c:pt idx="183">
                  <c:v>92.374777851647863</c:v>
                </c:pt>
                <c:pt idx="184">
                  <c:v>92.215221415428317</c:v>
                </c:pt>
                <c:pt idx="185">
                  <c:v>92.059385744732637</c:v>
                </c:pt>
                <c:pt idx="186">
                  <c:v>91.869085505506519</c:v>
                </c:pt>
                <c:pt idx="187">
                  <c:v>91.611270401311927</c:v>
                </c:pt>
                <c:pt idx="188">
                  <c:v>91.35302815902773</c:v>
                </c:pt>
                <c:pt idx="189">
                  <c:v>91.138656829140047</c:v>
                </c:pt>
                <c:pt idx="190">
                  <c:v>90.999289357821013</c:v>
                </c:pt>
                <c:pt idx="191">
                  <c:v>90.818091702125542</c:v>
                </c:pt>
                <c:pt idx="192">
                  <c:v>90.797798332050746</c:v>
                </c:pt>
                <c:pt idx="193">
                  <c:v>90.765459911693668</c:v>
                </c:pt>
                <c:pt idx="194">
                  <c:v>90.755721367283854</c:v>
                </c:pt>
                <c:pt idx="195">
                  <c:v>90.742603762845434</c:v>
                </c:pt>
                <c:pt idx="196">
                  <c:v>90.735228666929984</c:v>
                </c:pt>
                <c:pt idx="197">
                  <c:v>90.683925715996196</c:v>
                </c:pt>
                <c:pt idx="198">
                  <c:v>90.691082509052634</c:v>
                </c:pt>
                <c:pt idx="199">
                  <c:v>90.628607756595656</c:v>
                </c:pt>
                <c:pt idx="200">
                  <c:v>90.657263369029749</c:v>
                </c:pt>
                <c:pt idx="201">
                  <c:v>90.616183043217205</c:v>
                </c:pt>
                <c:pt idx="202">
                  <c:v>90.613031778558053</c:v>
                </c:pt>
                <c:pt idx="203">
                  <c:v>90.553575420495548</c:v>
                </c:pt>
                <c:pt idx="204">
                  <c:v>90.489876233714739</c:v>
                </c:pt>
                <c:pt idx="205">
                  <c:v>90.498333388737819</c:v>
                </c:pt>
                <c:pt idx="206">
                  <c:v>90.401536455407623</c:v>
                </c:pt>
                <c:pt idx="207">
                  <c:v>90.362515830195065</c:v>
                </c:pt>
                <c:pt idx="208">
                  <c:v>90.319176473503447</c:v>
                </c:pt>
                <c:pt idx="209">
                  <c:v>90.319679539235864</c:v>
                </c:pt>
                <c:pt idx="210">
                  <c:v>90.229270542936192</c:v>
                </c:pt>
                <c:pt idx="211">
                  <c:v>90.240945410191785</c:v>
                </c:pt>
                <c:pt idx="212">
                  <c:v>90.115274549127449</c:v>
                </c:pt>
                <c:pt idx="213">
                  <c:v>90.174816339784286</c:v>
                </c:pt>
                <c:pt idx="214">
                  <c:v>90.171797957830861</c:v>
                </c:pt>
                <c:pt idx="215">
                  <c:v>90.078987555435944</c:v>
                </c:pt>
                <c:pt idx="216">
                  <c:v>90.026925265868798</c:v>
                </c:pt>
                <c:pt idx="217">
                  <c:v>89.99299224060222</c:v>
                </c:pt>
                <c:pt idx="218">
                  <c:v>89.961204336088912</c:v>
                </c:pt>
                <c:pt idx="219">
                  <c:v>89.945467010255214</c:v>
                </c:pt>
                <c:pt idx="220">
                  <c:v>89.95729373279643</c:v>
                </c:pt>
                <c:pt idx="221">
                  <c:v>89.902915457287335</c:v>
                </c:pt>
                <c:pt idx="222">
                  <c:v>89.87970811043337</c:v>
                </c:pt>
                <c:pt idx="223">
                  <c:v>89.856510256089891</c:v>
                </c:pt>
                <c:pt idx="224">
                  <c:v>89.793029384609113</c:v>
                </c:pt>
                <c:pt idx="225">
                  <c:v>89.771055964589465</c:v>
                </c:pt>
                <c:pt idx="226">
                  <c:v>89.678368964830824</c:v>
                </c:pt>
                <c:pt idx="227">
                  <c:v>89.670234517840981</c:v>
                </c:pt>
                <c:pt idx="228">
                  <c:v>89.667244625860036</c:v>
                </c:pt>
                <c:pt idx="229">
                  <c:v>89.610920534994676</c:v>
                </c:pt>
                <c:pt idx="230">
                  <c:v>89.583812077358701</c:v>
                </c:pt>
                <c:pt idx="231">
                  <c:v>89.515794146657811</c:v>
                </c:pt>
                <c:pt idx="232">
                  <c:v>89.456261836070425</c:v>
                </c:pt>
                <c:pt idx="233">
                  <c:v>89.417829721625637</c:v>
                </c:pt>
                <c:pt idx="234">
                  <c:v>89.394138294060213</c:v>
                </c:pt>
                <c:pt idx="235">
                  <c:v>89.371718763371035</c:v>
                </c:pt>
                <c:pt idx="236">
                  <c:v>89.339997306431101</c:v>
                </c:pt>
                <c:pt idx="237">
                  <c:v>89.332944930989953</c:v>
                </c:pt>
                <c:pt idx="238">
                  <c:v>89.356028887648691</c:v>
                </c:pt>
                <c:pt idx="239">
                  <c:v>89.288200782275368</c:v>
                </c:pt>
                <c:pt idx="240">
                  <c:v>89.228298313543334</c:v>
                </c:pt>
                <c:pt idx="241">
                  <c:v>89.232939777937716</c:v>
                </c:pt>
                <c:pt idx="242">
                  <c:v>89.22426430761459</c:v>
                </c:pt>
                <c:pt idx="243">
                  <c:v>89.178608952540003</c:v>
                </c:pt>
                <c:pt idx="244">
                  <c:v>89.223960572161261</c:v>
                </c:pt>
                <c:pt idx="245">
                  <c:v>89.147941089617305</c:v>
                </c:pt>
                <c:pt idx="246">
                  <c:v>89.145862391555312</c:v>
                </c:pt>
                <c:pt idx="247">
                  <c:v>89.157527766300419</c:v>
                </c:pt>
                <c:pt idx="248">
                  <c:v>89.127040236194802</c:v>
                </c:pt>
                <c:pt idx="249">
                  <c:v>89.112280564294451</c:v>
                </c:pt>
                <c:pt idx="250">
                  <c:v>89.085048704022242</c:v>
                </c:pt>
                <c:pt idx="251">
                  <c:v>89.07626882852486</c:v>
                </c:pt>
                <c:pt idx="252">
                  <c:v>89.105930572423787</c:v>
                </c:pt>
                <c:pt idx="253">
                  <c:v>89.086349078429919</c:v>
                </c:pt>
                <c:pt idx="254">
                  <c:v>89.113685343876412</c:v>
                </c:pt>
                <c:pt idx="255">
                  <c:v>89.074541328468612</c:v>
                </c:pt>
                <c:pt idx="256">
                  <c:v>89.109888638268657</c:v>
                </c:pt>
                <c:pt idx="257">
                  <c:v>89.087924710759481</c:v>
                </c:pt>
                <c:pt idx="258">
                  <c:v>89.104354940094197</c:v>
                </c:pt>
                <c:pt idx="259">
                  <c:v>89.095138446437772</c:v>
                </c:pt>
                <c:pt idx="260">
                  <c:v>89.08121404081362</c:v>
                </c:pt>
                <c:pt idx="261">
                  <c:v>89.057949738896752</c:v>
                </c:pt>
                <c:pt idx="262">
                  <c:v>89.07257654053241</c:v>
                </c:pt>
                <c:pt idx="263">
                  <c:v>89.056241223861477</c:v>
                </c:pt>
                <c:pt idx="264">
                  <c:v>89.023285840087226</c:v>
                </c:pt>
                <c:pt idx="265">
                  <c:v>88.991042344834952</c:v>
                </c:pt>
                <c:pt idx="266">
                  <c:v>88.969809278427661</c:v>
                </c:pt>
                <c:pt idx="267">
                  <c:v>88.947674510611904</c:v>
                </c:pt>
                <c:pt idx="268">
                  <c:v>88.981560073326079</c:v>
                </c:pt>
                <c:pt idx="269">
                  <c:v>88.977848800312671</c:v>
                </c:pt>
                <c:pt idx="270">
                  <c:v>88.975428409196454</c:v>
                </c:pt>
                <c:pt idx="271">
                  <c:v>88.964873571090436</c:v>
                </c:pt>
                <c:pt idx="272">
                  <c:v>88.969657410700989</c:v>
                </c:pt>
                <c:pt idx="273">
                  <c:v>88.983002822949942</c:v>
                </c:pt>
                <c:pt idx="274">
                  <c:v>88.97877899169363</c:v>
                </c:pt>
                <c:pt idx="275">
                  <c:v>88.967009211774268</c:v>
                </c:pt>
                <c:pt idx="276">
                  <c:v>88.951717996610071</c:v>
                </c:pt>
                <c:pt idx="277">
                  <c:v>88.948699614656647</c:v>
                </c:pt>
                <c:pt idx="278">
                  <c:v>88.969201807520989</c:v>
                </c:pt>
                <c:pt idx="279">
                  <c:v>88.94346965193553</c:v>
                </c:pt>
                <c:pt idx="280">
                  <c:v>88.926365504120767</c:v>
                </c:pt>
                <c:pt idx="281">
                  <c:v>88.934310113341994</c:v>
                </c:pt>
                <c:pt idx="282">
                  <c:v>88.913456722471906</c:v>
                </c:pt>
                <c:pt idx="283">
                  <c:v>88.884611272269197</c:v>
                </c:pt>
                <c:pt idx="284">
                  <c:v>88.876239537399428</c:v>
                </c:pt>
                <c:pt idx="285">
                  <c:v>88.837740975381266</c:v>
                </c:pt>
                <c:pt idx="286">
                  <c:v>88.812084747438618</c:v>
                </c:pt>
                <c:pt idx="287">
                  <c:v>88.80879110756328</c:v>
                </c:pt>
                <c:pt idx="288">
                  <c:v>88.776243876857677</c:v>
                </c:pt>
                <c:pt idx="289">
                  <c:v>88.758105132487671</c:v>
                </c:pt>
                <c:pt idx="290">
                  <c:v>88.702568857787099</c:v>
                </c:pt>
                <c:pt idx="291">
                  <c:v>88.722757822687612</c:v>
                </c:pt>
                <c:pt idx="292">
                  <c:v>88.671948444975754</c:v>
                </c:pt>
                <c:pt idx="293">
                  <c:v>88.65640095691063</c:v>
                </c:pt>
                <c:pt idx="294">
                  <c:v>88.610736109325558</c:v>
                </c:pt>
                <c:pt idx="295">
                  <c:v>88.580428924478042</c:v>
                </c:pt>
                <c:pt idx="296">
                  <c:v>88.545537230299047</c:v>
                </c:pt>
                <c:pt idx="297">
                  <c:v>88.558142276494564</c:v>
                </c:pt>
                <c:pt idx="298">
                  <c:v>88.491766425696625</c:v>
                </c:pt>
                <c:pt idx="299">
                  <c:v>88.405230075088554</c:v>
                </c:pt>
                <c:pt idx="300">
                  <c:v>88.36867731598565</c:v>
                </c:pt>
                <c:pt idx="301">
                  <c:v>88.321769049055789</c:v>
                </c:pt>
                <c:pt idx="302">
                  <c:v>88.257538331452153</c:v>
                </c:pt>
                <c:pt idx="303">
                  <c:v>88.210032086126091</c:v>
                </c:pt>
                <c:pt idx="304">
                  <c:v>88.147908531674858</c:v>
                </c:pt>
                <c:pt idx="305">
                  <c:v>88.078220055980623</c:v>
                </c:pt>
                <c:pt idx="306">
                  <c:v>87.992727794438267</c:v>
                </c:pt>
                <c:pt idx="307">
                  <c:v>87.90991220935409</c:v>
                </c:pt>
                <c:pt idx="308">
                  <c:v>87.847978492671444</c:v>
                </c:pt>
                <c:pt idx="309">
                  <c:v>87.799418665769181</c:v>
                </c:pt>
                <c:pt idx="310">
                  <c:v>87.683230063772697</c:v>
                </c:pt>
                <c:pt idx="311">
                  <c:v>87.591416300332128</c:v>
                </c:pt>
                <c:pt idx="312">
                  <c:v>87.508496310073681</c:v>
                </c:pt>
                <c:pt idx="313">
                  <c:v>87.443648629052916</c:v>
                </c:pt>
                <c:pt idx="314">
                  <c:v>87.321812431197202</c:v>
                </c:pt>
                <c:pt idx="315">
                  <c:v>87.235181155484312</c:v>
                </c:pt>
                <c:pt idx="316">
                  <c:v>87.168596481896799</c:v>
                </c:pt>
                <c:pt idx="317">
                  <c:v>87.097123551083442</c:v>
                </c:pt>
                <c:pt idx="318">
                  <c:v>86.99333118493395</c:v>
                </c:pt>
                <c:pt idx="319">
                  <c:v>86.858102124717917</c:v>
                </c:pt>
                <c:pt idx="320">
                  <c:v>86.742435573474779</c:v>
                </c:pt>
                <c:pt idx="321">
                  <c:v>86.656943311932437</c:v>
                </c:pt>
                <c:pt idx="322">
                  <c:v>86.549192879938047</c:v>
                </c:pt>
                <c:pt idx="323">
                  <c:v>86.412843790572467</c:v>
                </c:pt>
                <c:pt idx="324">
                  <c:v>86.323754153701444</c:v>
                </c:pt>
                <c:pt idx="325">
                  <c:v>86.231940390260874</c:v>
                </c:pt>
                <c:pt idx="326">
                  <c:v>86.12666730444559</c:v>
                </c:pt>
                <c:pt idx="327">
                  <c:v>86.048673541454932</c:v>
                </c:pt>
                <c:pt idx="328">
                  <c:v>85.965222007932653</c:v>
                </c:pt>
                <c:pt idx="329">
                  <c:v>85.851823992520096</c:v>
                </c:pt>
                <c:pt idx="330">
                  <c:v>85.75046150999728</c:v>
                </c:pt>
                <c:pt idx="331">
                  <c:v>85.668595101315049</c:v>
                </c:pt>
                <c:pt idx="332">
                  <c:v>85.549663387728017</c:v>
                </c:pt>
                <c:pt idx="333">
                  <c:v>85.462434146059991</c:v>
                </c:pt>
                <c:pt idx="334">
                  <c:v>85.379931788939629</c:v>
                </c:pt>
                <c:pt idx="335">
                  <c:v>85.265252371699319</c:v>
                </c:pt>
                <c:pt idx="336">
                  <c:v>85.161953578771758</c:v>
                </c:pt>
                <c:pt idx="337">
                  <c:v>85.044597497514317</c:v>
                </c:pt>
                <c:pt idx="338">
                  <c:v>84.910222688595411</c:v>
                </c:pt>
                <c:pt idx="339">
                  <c:v>84.768710084082059</c:v>
                </c:pt>
                <c:pt idx="340">
                  <c:v>84.688125064786533</c:v>
                </c:pt>
                <c:pt idx="341">
                  <c:v>84.583440477297998</c:v>
                </c:pt>
                <c:pt idx="342">
                  <c:v>84.448761932925748</c:v>
                </c:pt>
                <c:pt idx="343">
                  <c:v>84.317889574230691</c:v>
                </c:pt>
                <c:pt idx="344">
                  <c:v>84.148983761649006</c:v>
                </c:pt>
                <c:pt idx="345">
                  <c:v>84.006094842644146</c:v>
                </c:pt>
                <c:pt idx="346">
                  <c:v>83.81773092626382</c:v>
                </c:pt>
                <c:pt idx="347">
                  <c:v>83.6827676314592</c:v>
                </c:pt>
                <c:pt idx="348">
                  <c:v>83.543447622692568</c:v>
                </c:pt>
                <c:pt idx="349">
                  <c:v>83.332863493461119</c:v>
                </c:pt>
                <c:pt idx="350">
                  <c:v>83.158452447795369</c:v>
                </c:pt>
                <c:pt idx="351">
                  <c:v>82.966889804203504</c:v>
                </c:pt>
                <c:pt idx="352">
                  <c:v>82.780756453611815</c:v>
                </c:pt>
                <c:pt idx="353">
                  <c:v>82.586744928931267</c:v>
                </c:pt>
                <c:pt idx="354">
                  <c:v>82.392031020680236</c:v>
                </c:pt>
                <c:pt idx="355">
                  <c:v>82.210197428987698</c:v>
                </c:pt>
                <c:pt idx="356">
                  <c:v>81.973387583389865</c:v>
                </c:pt>
                <c:pt idx="357">
                  <c:v>81.769371748888091</c:v>
                </c:pt>
                <c:pt idx="358">
                  <c:v>81.565242016701575</c:v>
                </c:pt>
                <c:pt idx="359">
                  <c:v>81.381291769346149</c:v>
                </c:pt>
                <c:pt idx="360">
                  <c:v>81.173374824062378</c:v>
                </c:pt>
                <c:pt idx="361">
                  <c:v>80.948363223474331</c:v>
                </c:pt>
                <c:pt idx="362">
                  <c:v>80.74691016774598</c:v>
                </c:pt>
                <c:pt idx="363">
                  <c:v>80.541783809046166</c:v>
                </c:pt>
                <c:pt idx="364">
                  <c:v>80.321043502266832</c:v>
                </c:pt>
                <c:pt idx="365">
                  <c:v>80.118100234362217</c:v>
                </c:pt>
                <c:pt idx="366">
                  <c:v>79.888238359031263</c:v>
                </c:pt>
                <c:pt idx="367">
                  <c:v>79.681014317248511</c:v>
                </c:pt>
                <c:pt idx="368">
                  <c:v>79.437123606237037</c:v>
                </c:pt>
                <c:pt idx="369">
                  <c:v>79.216767715029619</c:v>
                </c:pt>
                <c:pt idx="370">
                  <c:v>78.962720838911324</c:v>
                </c:pt>
                <c:pt idx="371">
                  <c:v>78.634500618024759</c:v>
                </c:pt>
                <c:pt idx="372">
                  <c:v>78.36072987269641</c:v>
                </c:pt>
                <c:pt idx="373">
                  <c:v>78.065564688282606</c:v>
                </c:pt>
                <c:pt idx="374">
                  <c:v>77.754420150120396</c:v>
                </c:pt>
                <c:pt idx="375">
                  <c:v>77.430594613237773</c:v>
                </c:pt>
                <c:pt idx="376">
                  <c:v>77.044854344693476</c:v>
                </c:pt>
                <c:pt idx="377">
                  <c:v>76.598124783392691</c:v>
                </c:pt>
                <c:pt idx="378">
                  <c:v>76.18041153748328</c:v>
                </c:pt>
                <c:pt idx="379">
                  <c:v>75.812231019933733</c:v>
                </c:pt>
                <c:pt idx="380">
                  <c:v>75.373650138167989</c:v>
                </c:pt>
                <c:pt idx="381">
                  <c:v>74.891952955045397</c:v>
                </c:pt>
                <c:pt idx="382">
                  <c:v>74.409472695792729</c:v>
                </c:pt>
                <c:pt idx="383">
                  <c:v>73.870578185486693</c:v>
                </c:pt>
                <c:pt idx="384">
                  <c:v>73.35348623001164</c:v>
                </c:pt>
                <c:pt idx="385">
                  <c:v>72.822161393424352</c:v>
                </c:pt>
                <c:pt idx="386">
                  <c:v>72.279977983277703</c:v>
                </c:pt>
                <c:pt idx="387">
                  <c:v>71.665377205950477</c:v>
                </c:pt>
                <c:pt idx="388">
                  <c:v>71.046709217569372</c:v>
                </c:pt>
                <c:pt idx="389">
                  <c:v>70.488541688757536</c:v>
                </c:pt>
                <c:pt idx="390">
                  <c:v>69.962147819472762</c:v>
                </c:pt>
                <c:pt idx="391">
                  <c:v>69.286372676537269</c:v>
                </c:pt>
                <c:pt idx="392">
                  <c:v>68.506596344662725</c:v>
                </c:pt>
                <c:pt idx="393">
                  <c:v>67.777354132578154</c:v>
                </c:pt>
                <c:pt idx="394">
                  <c:v>67.086207081918872</c:v>
                </c:pt>
                <c:pt idx="395">
                  <c:v>66.437355298885464</c:v>
                </c:pt>
                <c:pt idx="396">
                  <c:v>65.689328901482313</c:v>
                </c:pt>
                <c:pt idx="397">
                  <c:v>64.836480281409138</c:v>
                </c:pt>
                <c:pt idx="398">
                  <c:v>63.951041708112676</c:v>
                </c:pt>
                <c:pt idx="399">
                  <c:v>63.16566524293134</c:v>
                </c:pt>
                <c:pt idx="400">
                  <c:v>62.332844227521555</c:v>
                </c:pt>
                <c:pt idx="401">
                  <c:v>61.476910777921582</c:v>
                </c:pt>
                <c:pt idx="402">
                  <c:v>60.421759590857675</c:v>
                </c:pt>
                <c:pt idx="403">
                  <c:v>59.372104119485272</c:v>
                </c:pt>
                <c:pt idx="404">
                  <c:v>58.456965844688995</c:v>
                </c:pt>
                <c:pt idx="405">
                  <c:v>57.496898335885305</c:v>
                </c:pt>
                <c:pt idx="406">
                  <c:v>56.576544330913109</c:v>
                </c:pt>
                <c:pt idx="407">
                  <c:v>55.382220250333496</c:v>
                </c:pt>
                <c:pt idx="408">
                  <c:v>54.261281685916323</c:v>
                </c:pt>
                <c:pt idx="409">
                  <c:v>53.409804627858925</c:v>
                </c:pt>
                <c:pt idx="410">
                  <c:v>52.35256999025728</c:v>
                </c:pt>
                <c:pt idx="411">
                  <c:v>51.244507002363846</c:v>
                </c:pt>
                <c:pt idx="412">
                  <c:v>50.142457040880551</c:v>
                </c:pt>
                <c:pt idx="413">
                  <c:v>48.988472920060076</c:v>
                </c:pt>
                <c:pt idx="414">
                  <c:v>47.935281780897661</c:v>
                </c:pt>
                <c:pt idx="415">
                  <c:v>46.924760832422564</c:v>
                </c:pt>
                <c:pt idx="416">
                  <c:v>45.699360735851606</c:v>
                </c:pt>
                <c:pt idx="417">
                  <c:v>44.464611262918517</c:v>
                </c:pt>
                <c:pt idx="418">
                  <c:v>43.042845698124168</c:v>
                </c:pt>
                <c:pt idx="419">
                  <c:v>41.868625162291792</c:v>
                </c:pt>
                <c:pt idx="420">
                  <c:v>40.650324903714392</c:v>
                </c:pt>
                <c:pt idx="421">
                  <c:v>39.197575859354593</c:v>
                </c:pt>
                <c:pt idx="422">
                  <c:v>37.822317537135106</c:v>
                </c:pt>
                <c:pt idx="423">
                  <c:v>36.604631865736977</c:v>
                </c:pt>
                <c:pt idx="424">
                  <c:v>35.365331088597536</c:v>
                </c:pt>
                <c:pt idx="425">
                  <c:v>34.22557038126088</c:v>
                </c:pt>
                <c:pt idx="426">
                  <c:v>33.081488541325228</c:v>
                </c:pt>
                <c:pt idx="427">
                  <c:v>31.900274948911438</c:v>
                </c:pt>
                <c:pt idx="428">
                  <c:v>30.715912468076386</c:v>
                </c:pt>
                <c:pt idx="429">
                  <c:v>29.827911116006483</c:v>
                </c:pt>
                <c:pt idx="430">
                  <c:v>28.957049517996431</c:v>
                </c:pt>
                <c:pt idx="431">
                  <c:v>27.969111824244511</c:v>
                </c:pt>
                <c:pt idx="432">
                  <c:v>26.977325234738753</c:v>
                </c:pt>
                <c:pt idx="433">
                  <c:v>26.120134133248786</c:v>
                </c:pt>
                <c:pt idx="434">
                  <c:v>25.302649419317714</c:v>
                </c:pt>
                <c:pt idx="435">
                  <c:v>24.515559699066376</c:v>
                </c:pt>
                <c:pt idx="436">
                  <c:v>23.676054115004273</c:v>
                </c:pt>
                <c:pt idx="437">
                  <c:v>22.713037035617358</c:v>
                </c:pt>
                <c:pt idx="438">
                  <c:v>21.950023146062311</c:v>
                </c:pt>
                <c:pt idx="439">
                  <c:v>21.222014860812049</c:v>
                </c:pt>
                <c:pt idx="440">
                  <c:v>20.470509725799687</c:v>
                </c:pt>
                <c:pt idx="441">
                  <c:v>19.560709377035099</c:v>
                </c:pt>
                <c:pt idx="442">
                  <c:v>18.788833749965672</c:v>
                </c:pt>
                <c:pt idx="443">
                  <c:v>18.084133658607339</c:v>
                </c:pt>
                <c:pt idx="444">
                  <c:v>17.332234615512583</c:v>
                </c:pt>
                <c:pt idx="445">
                  <c:v>16.704265895220185</c:v>
                </c:pt>
                <c:pt idx="446">
                  <c:v>15.973434987718225</c:v>
                </c:pt>
                <c:pt idx="447">
                  <c:v>15.301396037191282</c:v>
                </c:pt>
                <c:pt idx="448">
                  <c:v>14.5523635083233</c:v>
                </c:pt>
                <c:pt idx="449">
                  <c:v>13.885265017609349</c:v>
                </c:pt>
                <c:pt idx="450">
                  <c:v>13.312920355967668</c:v>
                </c:pt>
                <c:pt idx="451">
                  <c:v>12.574216051734648</c:v>
                </c:pt>
                <c:pt idx="452">
                  <c:v>11.751305615380717</c:v>
                </c:pt>
                <c:pt idx="453">
                  <c:v>10.7781928679128</c:v>
                </c:pt>
                <c:pt idx="454">
                  <c:v>9.8357580742919044</c:v>
                </c:pt>
                <c:pt idx="455">
                  <c:v>8.9740162670094108</c:v>
                </c:pt>
                <c:pt idx="456">
                  <c:v>7.9606145705182385</c:v>
                </c:pt>
                <c:pt idx="457">
                  <c:v>6.8642086430255436</c:v>
                </c:pt>
                <c:pt idx="458">
                  <c:v>5.7876090476619302</c:v>
                </c:pt>
                <c:pt idx="459">
                  <c:v>4.9872700109679498</c:v>
                </c:pt>
                <c:pt idx="460">
                  <c:v>4.346518559115407</c:v>
                </c:pt>
                <c:pt idx="461">
                  <c:v>3.8053394951449131</c:v>
                </c:pt>
                <c:pt idx="462">
                  <c:v>3.4055196899660185</c:v>
                </c:pt>
                <c:pt idx="463">
                  <c:v>2.9724754698295106</c:v>
                </c:pt>
                <c:pt idx="464">
                  <c:v>2.6152359837819561</c:v>
                </c:pt>
                <c:pt idx="465">
                  <c:v>2.3014433847885183</c:v>
                </c:pt>
                <c:pt idx="466">
                  <c:v>1.9563306555273121</c:v>
                </c:pt>
                <c:pt idx="467">
                  <c:v>1.6369125584428459</c:v>
                </c:pt>
                <c:pt idx="468">
                  <c:v>1.3311066803334499</c:v>
                </c:pt>
                <c:pt idx="469">
                  <c:v>1.1120087445772922</c:v>
                </c:pt>
                <c:pt idx="470">
                  <c:v>0.93520593126013929</c:v>
                </c:pt>
                <c:pt idx="471">
                  <c:v>0.78767636461489776</c:v>
                </c:pt>
                <c:pt idx="472">
                  <c:v>0.64766538182754652</c:v>
                </c:pt>
                <c:pt idx="473">
                  <c:v>0.54659040306279627</c:v>
                </c:pt>
                <c:pt idx="474">
                  <c:v>0.46478580468215752</c:v>
                </c:pt>
                <c:pt idx="475">
                  <c:v>0.3882744924030494</c:v>
                </c:pt>
                <c:pt idx="476">
                  <c:v>0.33404574757201472</c:v>
                </c:pt>
                <c:pt idx="477">
                  <c:v>0.27399149235328107</c:v>
                </c:pt>
                <c:pt idx="478">
                  <c:v>0.22126991620855996</c:v>
                </c:pt>
                <c:pt idx="479">
                  <c:v>0.19855367551908076</c:v>
                </c:pt>
                <c:pt idx="480">
                  <c:v>0.18644758802115155</c:v>
                </c:pt>
                <c:pt idx="481">
                  <c:v>0.15806953273681482</c:v>
                </c:pt>
                <c:pt idx="482">
                  <c:v>0.11676279576933045</c:v>
                </c:pt>
                <c:pt idx="483">
                  <c:v>0.1049441305655518</c:v>
                </c:pt>
                <c:pt idx="484">
                  <c:v>8.9747975578508055E-2</c:v>
                </c:pt>
                <c:pt idx="485">
                  <c:v>7.5454626664425956E-2</c:v>
                </c:pt>
                <c:pt idx="486">
                  <c:v>6.733932254743466E-2</c:v>
                </c:pt>
                <c:pt idx="487">
                  <c:v>6.1792294213434705E-2</c:v>
                </c:pt>
                <c:pt idx="488">
                  <c:v>4.8985415647428046E-2</c:v>
                </c:pt>
                <c:pt idx="489">
                  <c:v>4.4626187115663442E-2</c:v>
                </c:pt>
                <c:pt idx="490">
                  <c:v>4.1524954729800737E-2</c:v>
                </c:pt>
                <c:pt idx="491">
                  <c:v>3.2044670589347381E-2</c:v>
                </c:pt>
                <c:pt idx="492">
                  <c:v>4.0401113062069866E-2</c:v>
                </c:pt>
                <c:pt idx="493">
                  <c:v>2.1536537588130362E-2</c:v>
                </c:pt>
                <c:pt idx="494">
                  <c:v>3.5652333174315577E-2</c:v>
                </c:pt>
                <c:pt idx="495">
                  <c:v>2.4743247577999446E-2</c:v>
                </c:pt>
                <c:pt idx="496">
                  <c:v>2.4261696154054834E-2</c:v>
                </c:pt>
                <c:pt idx="497">
                  <c:v>2.1588876653425786E-2</c:v>
                </c:pt>
                <c:pt idx="498">
                  <c:v>2.1786164313443997E-2</c:v>
                </c:pt>
                <c:pt idx="499">
                  <c:v>1.8506756398591097E-2</c:v>
                </c:pt>
                <c:pt idx="500">
                  <c:v>1.5573521866060471E-2</c:v>
                </c:pt>
                <c:pt idx="501">
                  <c:v>2.2416951363830668E-2</c:v>
                </c:pt>
                <c:pt idx="502">
                  <c:v>1.2227077257458438E-2</c:v>
                </c:pt>
                <c:pt idx="503">
                  <c:v>1.698929763185892E-2</c:v>
                </c:pt>
                <c:pt idx="504">
                  <c:v>2.0880586713565574E-2</c:v>
                </c:pt>
                <c:pt idx="505">
                  <c:v>1.2665660863811073E-2</c:v>
                </c:pt>
                <c:pt idx="506">
                  <c:v>1.3434785180647255E-2</c:v>
                </c:pt>
                <c:pt idx="507">
                  <c:v>2.1723733291228623E-2</c:v>
                </c:pt>
                <c:pt idx="508">
                  <c:v>1.8053280511335219E-2</c:v>
                </c:pt>
                <c:pt idx="509">
                  <c:v>1.3603537309111015E-2</c:v>
                </c:pt>
                <c:pt idx="510">
                  <c:v>1.8084704577750191E-2</c:v>
                </c:pt>
                <c:pt idx="511">
                  <c:v>1.9905232182226829E-2</c:v>
                </c:pt>
                <c:pt idx="512">
                  <c:v>1.9116592532826333E-2</c:v>
                </c:pt>
                <c:pt idx="513">
                  <c:v>1.6110592881276364E-2</c:v>
                </c:pt>
                <c:pt idx="514">
                  <c:v>1.5586783910927063E-2</c:v>
                </c:pt>
                <c:pt idx="515">
                  <c:v>1.8118629031142967E-2</c:v>
                </c:pt>
                <c:pt idx="516">
                  <c:v>1.5031636605341986E-2</c:v>
                </c:pt>
                <c:pt idx="517">
                  <c:v>1.0474053283694747E-2</c:v>
                </c:pt>
                <c:pt idx="518">
                  <c:v>1.3666649614899759E-2</c:v>
                </c:pt>
                <c:pt idx="519">
                  <c:v>1.6720104578174331E-2</c:v>
                </c:pt>
                <c:pt idx="520">
                  <c:v>1.4999036500233298E-2</c:v>
                </c:pt>
                <c:pt idx="521">
                  <c:v>1.3164842479896383E-2</c:v>
                </c:pt>
                <c:pt idx="522">
                  <c:v>1.6273494923578699E-2</c:v>
                </c:pt>
                <c:pt idx="523">
                  <c:v>1.5570293827768063E-2</c:v>
                </c:pt>
                <c:pt idx="524">
                  <c:v>1.2830127105130876E-2</c:v>
                </c:pt>
                <c:pt idx="525">
                  <c:v>1.4515112147724883E-2</c:v>
                </c:pt>
                <c:pt idx="526">
                  <c:v>1.3732664377068327E-2</c:v>
                </c:pt>
                <c:pt idx="527">
                  <c:v>1.2659032155410479E-2</c:v>
                </c:pt>
                <c:pt idx="528">
                  <c:v>1.2324439606017161E-2</c:v>
                </c:pt>
                <c:pt idx="529">
                  <c:v>1.7213582103655877E-2</c:v>
                </c:pt>
                <c:pt idx="530">
                  <c:v>1.239313434525076E-2</c:v>
                </c:pt>
                <c:pt idx="531">
                  <c:v>1.5399587038371416E-2</c:v>
                </c:pt>
                <c:pt idx="532">
                  <c:v>1.7607059004622304E-2</c:v>
                </c:pt>
                <c:pt idx="533">
                  <c:v>1.5673310445557712E-2</c:v>
                </c:pt>
                <c:pt idx="534">
                  <c:v>1.7418238850569139E-2</c:v>
                </c:pt>
                <c:pt idx="535">
                  <c:v>1.8480765295281951E-2</c:v>
                </c:pt>
                <c:pt idx="536">
                  <c:v>1.7639907072019862E-2</c:v>
                </c:pt>
                <c:pt idx="537">
                  <c:v>1.2186028188504778E-2</c:v>
                </c:pt>
                <c:pt idx="538">
                  <c:v>9.7251232826486879E-3</c:v>
                </c:pt>
                <c:pt idx="539">
                  <c:v>1.6911224681674015E-2</c:v>
                </c:pt>
                <c:pt idx="540">
                  <c:v>1.3785571189042419E-2</c:v>
                </c:pt>
                <c:pt idx="541">
                  <c:v>1.3158344700958837E-2</c:v>
                </c:pt>
                <c:pt idx="542">
                  <c:v>1.2560450891371505E-2</c:v>
                </c:pt>
                <c:pt idx="543">
                  <c:v>1.5984924421331974E-2</c:v>
                </c:pt>
                <c:pt idx="544">
                  <c:v>1.6967738411251401E-2</c:v>
                </c:pt>
                <c:pt idx="545">
                  <c:v>1.5013641430527639E-2</c:v>
                </c:pt>
                <c:pt idx="546">
                  <c:v>1.6451078383664809E-2</c:v>
                </c:pt>
                <c:pt idx="547">
                  <c:v>1.7034169127018182E-2</c:v>
                </c:pt>
                <c:pt idx="548">
                  <c:v>1.3479580200758116E-2</c:v>
                </c:pt>
                <c:pt idx="549">
                  <c:v>1.7239764388365511E-2</c:v>
                </c:pt>
                <c:pt idx="550">
                  <c:v>2.293837928161965E-2</c:v>
                </c:pt>
                <c:pt idx="551">
                  <c:v>1.448041022910929E-2</c:v>
                </c:pt>
                <c:pt idx="552">
                  <c:v>1.3040009423079547E-2</c:v>
                </c:pt>
                <c:pt idx="553">
                  <c:v>1.2352591610289674E-2</c:v>
                </c:pt>
                <c:pt idx="554">
                  <c:v>1.2028440918221998E-2</c:v>
                </c:pt>
                <c:pt idx="555">
                  <c:v>1.4048508616114513E-2</c:v>
                </c:pt>
                <c:pt idx="556">
                  <c:v>2.0409845604401618E-2</c:v>
                </c:pt>
                <c:pt idx="557">
                  <c:v>1.7044586653409684E-2</c:v>
                </c:pt>
                <c:pt idx="558">
                  <c:v>1.1924585428743958E-2</c:v>
                </c:pt>
                <c:pt idx="559">
                  <c:v>1.4489349300103553E-2</c:v>
                </c:pt>
                <c:pt idx="560">
                  <c:v>2.5879980510400472E-2</c:v>
                </c:pt>
                <c:pt idx="561">
                  <c:v>1.7369772032852154E-2</c:v>
                </c:pt>
                <c:pt idx="562">
                  <c:v>1.903634709160891E-2</c:v>
                </c:pt>
                <c:pt idx="563">
                  <c:v>1.4328381055116706E-2</c:v>
                </c:pt>
                <c:pt idx="564">
                  <c:v>1.9221887079428752E-2</c:v>
                </c:pt>
                <c:pt idx="565">
                  <c:v>1.818100211545361E-2</c:v>
                </c:pt>
                <c:pt idx="566">
                  <c:v>1.5199617078546749E-2</c:v>
                </c:pt>
                <c:pt idx="567">
                  <c:v>1.4944906137248934E-2</c:v>
                </c:pt>
                <c:pt idx="568">
                  <c:v>1.3895454039492314E-2</c:v>
                </c:pt>
                <c:pt idx="569">
                  <c:v>1.8989980917941442E-2</c:v>
                </c:pt>
                <c:pt idx="570">
                  <c:v>1.5641559640213808E-2</c:v>
                </c:pt>
                <c:pt idx="571">
                  <c:v>1.3450746905447616E-2</c:v>
                </c:pt>
                <c:pt idx="572">
                  <c:v>8.9506221951340618E-3</c:v>
                </c:pt>
                <c:pt idx="573">
                  <c:v>2.004453345479321E-2</c:v>
                </c:pt>
                <c:pt idx="574">
                  <c:v>9.3437891563024848E-3</c:v>
                </c:pt>
                <c:pt idx="575">
                  <c:v>1.7793742597354965E-2</c:v>
                </c:pt>
                <c:pt idx="576">
                  <c:v>1.9117171862109535E-2</c:v>
                </c:pt>
                <c:pt idx="577">
                  <c:v>1.9328442251328772E-2</c:v>
                </c:pt>
                <c:pt idx="578">
                  <c:v>1.7723132589240822E-2</c:v>
                </c:pt>
                <c:pt idx="579">
                  <c:v>2.1170850017819084E-2</c:v>
                </c:pt>
                <c:pt idx="580">
                  <c:v>2.6577304883791564E-2</c:v>
                </c:pt>
                <c:pt idx="581">
                  <c:v>2.0710247208434243E-2</c:v>
                </c:pt>
                <c:pt idx="582">
                  <c:v>2.3631606622793531E-2</c:v>
                </c:pt>
                <c:pt idx="583">
                  <c:v>2.7248677542193542E-2</c:v>
                </c:pt>
                <c:pt idx="584">
                  <c:v>2.1466118748975669E-2</c:v>
                </c:pt>
                <c:pt idx="585">
                  <c:v>2.0283421699868159E-2</c:v>
                </c:pt>
                <c:pt idx="586">
                  <c:v>2.3998445884691043E-2</c:v>
                </c:pt>
                <c:pt idx="587">
                  <c:v>2.6403867112814526E-2</c:v>
                </c:pt>
                <c:pt idx="588">
                  <c:v>2.2244614325956331E-2</c:v>
                </c:pt>
                <c:pt idx="589">
                  <c:v>1.9911076470865475E-2</c:v>
                </c:pt>
                <c:pt idx="590">
                  <c:v>2.2878657220350911E-2</c:v>
                </c:pt>
                <c:pt idx="591">
                  <c:v>2.5650614149093073E-2</c:v>
                </c:pt>
                <c:pt idx="592">
                  <c:v>2.9342745496452514E-2</c:v>
                </c:pt>
                <c:pt idx="593">
                  <c:v>2.110387705949747E-2</c:v>
                </c:pt>
                <c:pt idx="594">
                  <c:v>2.6286900212045789E-2</c:v>
                </c:pt>
                <c:pt idx="595">
                  <c:v>2.7105320952203724E-2</c:v>
                </c:pt>
                <c:pt idx="596">
                  <c:v>2.7183824922081459E-2</c:v>
                </c:pt>
                <c:pt idx="597">
                  <c:v>2.2097482827053878E-2</c:v>
                </c:pt>
                <c:pt idx="598">
                  <c:v>3.148824180728834E-2</c:v>
                </c:pt>
                <c:pt idx="599">
                  <c:v>4.0736809823079562E-2</c:v>
                </c:pt>
                <c:pt idx="600">
                  <c:v>2.0976204112270941E-2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D2-4AB0-B83B-9C8EC2205B81}"/>
            </c:ext>
          </c:extLst>
        </c:ser>
        <c:ser>
          <c:idx val="0"/>
          <c:order val="22"/>
          <c:tx>
            <c:v>OR5/22 - 2021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'[3]OR5-22_Air_Measurements'!$AB$3:$AB$603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'[3]OR5-22_Air_Measurements'!$AC$3:$AC$603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99.729804805039379</c:v>
                </c:pt>
                <c:pt idx="2">
                  <c:v>100.06271882025051</c:v>
                </c:pt>
                <c:pt idx="3">
                  <c:v>100.00471171862314</c:v>
                </c:pt>
                <c:pt idx="4">
                  <c:v>100.08608817277765</c:v>
                </c:pt>
                <c:pt idx="5">
                  <c:v>100.02208262813457</c:v>
                </c:pt>
                <c:pt idx="6">
                  <c:v>99.916201452327911</c:v>
                </c:pt>
                <c:pt idx="7">
                  <c:v>100.00479686448692</c:v>
                </c:pt>
                <c:pt idx="8">
                  <c:v>100.0401158177006</c:v>
                </c:pt>
                <c:pt idx="9">
                  <c:v>100.05525387428301</c:v>
                </c:pt>
                <c:pt idx="10">
                  <c:v>99.933941356184903</c:v>
                </c:pt>
                <c:pt idx="11">
                  <c:v>100.10454712886582</c:v>
                </c:pt>
                <c:pt idx="12">
                  <c:v>100.01578141257816</c:v>
                </c:pt>
                <c:pt idx="13">
                  <c:v>99.97785115006053</c:v>
                </c:pt>
                <c:pt idx="14">
                  <c:v>99.990387346967282</c:v>
                </c:pt>
                <c:pt idx="15">
                  <c:v>99.858705263086478</c:v>
                </c:pt>
                <c:pt idx="16">
                  <c:v>99.949410546594081</c:v>
                </c:pt>
                <c:pt idx="17">
                  <c:v>99.942238898736719</c:v>
                </c:pt>
                <c:pt idx="18">
                  <c:v>100.02343558673317</c:v>
                </c:pt>
                <c:pt idx="19">
                  <c:v>99.907042939504549</c:v>
                </c:pt>
                <c:pt idx="20">
                  <c:v>99.944036535515238</c:v>
                </c:pt>
                <c:pt idx="21">
                  <c:v>99.713995006372926</c:v>
                </c:pt>
                <c:pt idx="22">
                  <c:v>99.661579530100198</c:v>
                </c:pt>
                <c:pt idx="23">
                  <c:v>99.80288372904316</c:v>
                </c:pt>
                <c:pt idx="24">
                  <c:v>99.57934209327307</c:v>
                </c:pt>
                <c:pt idx="25">
                  <c:v>99.648239122697376</c:v>
                </c:pt>
                <c:pt idx="26">
                  <c:v>99.544590812220804</c:v>
                </c:pt>
                <c:pt idx="27">
                  <c:v>99.550825805972281</c:v>
                </c:pt>
                <c:pt idx="28">
                  <c:v>99.493462072741778</c:v>
                </c:pt>
                <c:pt idx="29">
                  <c:v>99.33790918597731</c:v>
                </c:pt>
                <c:pt idx="30">
                  <c:v>99.103534394586845</c:v>
                </c:pt>
                <c:pt idx="31">
                  <c:v>99.061053255545261</c:v>
                </c:pt>
                <c:pt idx="32">
                  <c:v>98.889435120121917</c:v>
                </c:pt>
                <c:pt idx="33">
                  <c:v>98.608028313165931</c:v>
                </c:pt>
                <c:pt idx="34">
                  <c:v>98.559870402905915</c:v>
                </c:pt>
                <c:pt idx="35">
                  <c:v>98.507776598430539</c:v>
                </c:pt>
                <c:pt idx="36">
                  <c:v>98.327775774591615</c:v>
                </c:pt>
                <c:pt idx="37">
                  <c:v>98.199130778938013</c:v>
                </c:pt>
                <c:pt idx="38">
                  <c:v>98.184872629087067</c:v>
                </c:pt>
                <c:pt idx="39">
                  <c:v>97.999951934378629</c:v>
                </c:pt>
                <c:pt idx="40">
                  <c:v>97.926485104371537</c:v>
                </c:pt>
                <c:pt idx="41">
                  <c:v>97.929995244465857</c:v>
                </c:pt>
                <c:pt idx="42">
                  <c:v>98.001210285084014</c:v>
                </c:pt>
                <c:pt idx="43">
                  <c:v>97.924999689762004</c:v>
                </c:pt>
                <c:pt idx="44">
                  <c:v>98.045470149246356</c:v>
                </c:pt>
                <c:pt idx="45">
                  <c:v>98.03982176411624</c:v>
                </c:pt>
                <c:pt idx="46">
                  <c:v>98.022441392575388</c:v>
                </c:pt>
                <c:pt idx="47">
                  <c:v>98.17680216284046</c:v>
                </c:pt>
                <c:pt idx="48">
                  <c:v>98.391033893316305</c:v>
                </c:pt>
                <c:pt idx="49">
                  <c:v>98.437621218300833</c:v>
                </c:pt>
                <c:pt idx="50">
                  <c:v>98.460176910703609</c:v>
                </c:pt>
                <c:pt idx="51">
                  <c:v>98.57063733672139</c:v>
                </c:pt>
                <c:pt idx="52">
                  <c:v>98.753457622110659</c:v>
                </c:pt>
                <c:pt idx="53">
                  <c:v>98.76995809932113</c:v>
                </c:pt>
                <c:pt idx="54">
                  <c:v>98.788341359173856</c:v>
                </c:pt>
                <c:pt idx="55">
                  <c:v>98.889416196063067</c:v>
                </c:pt>
                <c:pt idx="56">
                  <c:v>98.976564041730271</c:v>
                </c:pt>
                <c:pt idx="57">
                  <c:v>99.01194921674886</c:v>
                </c:pt>
                <c:pt idx="58">
                  <c:v>99.079994737931059</c:v>
                </c:pt>
                <c:pt idx="59">
                  <c:v>99.088576116563587</c:v>
                </c:pt>
                <c:pt idx="60">
                  <c:v>99.101538067591406</c:v>
                </c:pt>
                <c:pt idx="61">
                  <c:v>99.13658263435272</c:v>
                </c:pt>
                <c:pt idx="62">
                  <c:v>99.159734385005166</c:v>
                </c:pt>
                <c:pt idx="63">
                  <c:v>99.184456708532011</c:v>
                </c:pt>
                <c:pt idx="64">
                  <c:v>99.209529102345556</c:v>
                </c:pt>
                <c:pt idx="65">
                  <c:v>99.196415771247956</c:v>
                </c:pt>
                <c:pt idx="66">
                  <c:v>99.132996810424032</c:v>
                </c:pt>
                <c:pt idx="67">
                  <c:v>99.189726637287137</c:v>
                </c:pt>
                <c:pt idx="68">
                  <c:v>99.031988207740838</c:v>
                </c:pt>
                <c:pt idx="69">
                  <c:v>99.000501066418821</c:v>
                </c:pt>
                <c:pt idx="70">
                  <c:v>98.974189258359843</c:v>
                </c:pt>
                <c:pt idx="71">
                  <c:v>98.921329091506124</c:v>
                </c:pt>
                <c:pt idx="72">
                  <c:v>98.816214290478896</c:v>
                </c:pt>
                <c:pt idx="73">
                  <c:v>98.63881531391452</c:v>
                </c:pt>
                <c:pt idx="74">
                  <c:v>98.507521148438116</c:v>
                </c:pt>
                <c:pt idx="75">
                  <c:v>98.198383328217446</c:v>
                </c:pt>
                <c:pt idx="76">
                  <c:v>97.867248050528147</c:v>
                </c:pt>
                <c:pt idx="77">
                  <c:v>97.334842980989762</c:v>
                </c:pt>
                <c:pt idx="78">
                  <c:v>96.798218181155264</c:v>
                </c:pt>
                <c:pt idx="79">
                  <c:v>96.10562420246471</c:v>
                </c:pt>
                <c:pt idx="80">
                  <c:v>95.416814737919736</c:v>
                </c:pt>
                <c:pt idx="81">
                  <c:v>94.609114848794221</c:v>
                </c:pt>
                <c:pt idx="82">
                  <c:v>93.926899897915789</c:v>
                </c:pt>
                <c:pt idx="83">
                  <c:v>93.51646962653011</c:v>
                </c:pt>
                <c:pt idx="84">
                  <c:v>93.234949287622072</c:v>
                </c:pt>
                <c:pt idx="85">
                  <c:v>93.229840188565063</c:v>
                </c:pt>
                <c:pt idx="86">
                  <c:v>93.418375093290464</c:v>
                </c:pt>
                <c:pt idx="87">
                  <c:v>93.898440370390489</c:v>
                </c:pt>
                <c:pt idx="88">
                  <c:v>94.376064629914083</c:v>
                </c:pt>
                <c:pt idx="89">
                  <c:v>94.961765082456679</c:v>
                </c:pt>
                <c:pt idx="90">
                  <c:v>95.409680938180088</c:v>
                </c:pt>
                <c:pt idx="91">
                  <c:v>95.921498256222876</c:v>
                </c:pt>
                <c:pt idx="92">
                  <c:v>96.250249300913396</c:v>
                </c:pt>
                <c:pt idx="93">
                  <c:v>96.588452168938488</c:v>
                </c:pt>
                <c:pt idx="94">
                  <c:v>96.96875771963019</c:v>
                </c:pt>
                <c:pt idx="95">
                  <c:v>97.202782453135043</c:v>
                </c:pt>
                <c:pt idx="96">
                  <c:v>97.37931098499736</c:v>
                </c:pt>
                <c:pt idx="97">
                  <c:v>97.598878878434334</c:v>
                </c:pt>
                <c:pt idx="98">
                  <c:v>97.706955059052277</c:v>
                </c:pt>
                <c:pt idx="99">
                  <c:v>97.862394413864649</c:v>
                </c:pt>
                <c:pt idx="100">
                  <c:v>97.955133860084331</c:v>
                </c:pt>
                <c:pt idx="101">
                  <c:v>98.009176681407993</c:v>
                </c:pt>
                <c:pt idx="102">
                  <c:v>98.020331533627882</c:v>
                </c:pt>
                <c:pt idx="103">
                  <c:v>98.112465459568426</c:v>
                </c:pt>
                <c:pt idx="104">
                  <c:v>98.169431824766178</c:v>
                </c:pt>
                <c:pt idx="105">
                  <c:v>98.19535572682183</c:v>
                </c:pt>
                <c:pt idx="106">
                  <c:v>98.205857748615458</c:v>
                </c:pt>
                <c:pt idx="107">
                  <c:v>98.21393767689149</c:v>
                </c:pt>
                <c:pt idx="108">
                  <c:v>98.236625825305168</c:v>
                </c:pt>
                <c:pt idx="109">
                  <c:v>98.230967978145628</c:v>
                </c:pt>
                <c:pt idx="110">
                  <c:v>98.223228645725783</c:v>
                </c:pt>
                <c:pt idx="111">
                  <c:v>98.19803327033182</c:v>
                </c:pt>
                <c:pt idx="112">
                  <c:v>98.182100477683875</c:v>
                </c:pt>
                <c:pt idx="113">
                  <c:v>98.073910752712806</c:v>
                </c:pt>
                <c:pt idx="114">
                  <c:v>98.139042192050368</c:v>
                </c:pt>
                <c:pt idx="115">
                  <c:v>98.097403111622526</c:v>
                </c:pt>
                <c:pt idx="116">
                  <c:v>98.028941298348713</c:v>
                </c:pt>
                <c:pt idx="117">
                  <c:v>98.160046235637594</c:v>
                </c:pt>
                <c:pt idx="118">
                  <c:v>98.034693753401456</c:v>
                </c:pt>
                <c:pt idx="119">
                  <c:v>98.035479039838648</c:v>
                </c:pt>
                <c:pt idx="120">
                  <c:v>97.963932852992642</c:v>
                </c:pt>
                <c:pt idx="121">
                  <c:v>97.965001975510546</c:v>
                </c:pt>
                <c:pt idx="122">
                  <c:v>97.83707603208812</c:v>
                </c:pt>
                <c:pt idx="123">
                  <c:v>97.908215376470849</c:v>
                </c:pt>
                <c:pt idx="124">
                  <c:v>97.838239762499214</c:v>
                </c:pt>
                <c:pt idx="125">
                  <c:v>97.743333685155491</c:v>
                </c:pt>
                <c:pt idx="126">
                  <c:v>97.762180547246984</c:v>
                </c:pt>
                <c:pt idx="127">
                  <c:v>97.558100768278052</c:v>
                </c:pt>
                <c:pt idx="128">
                  <c:v>97.628350756300961</c:v>
                </c:pt>
                <c:pt idx="129">
                  <c:v>97.557618241980421</c:v>
                </c:pt>
                <c:pt idx="130">
                  <c:v>97.416200511085407</c:v>
                </c:pt>
                <c:pt idx="131">
                  <c:v>97.453799627375204</c:v>
                </c:pt>
                <c:pt idx="132">
                  <c:v>97.231506892682177</c:v>
                </c:pt>
                <c:pt idx="133">
                  <c:v>97.164256119966609</c:v>
                </c:pt>
                <c:pt idx="134">
                  <c:v>97.226208577838776</c:v>
                </c:pt>
                <c:pt idx="135">
                  <c:v>97.234666962489797</c:v>
                </c:pt>
                <c:pt idx="136">
                  <c:v>97.107232994993367</c:v>
                </c:pt>
                <c:pt idx="137">
                  <c:v>96.97332752021299</c:v>
                </c:pt>
                <c:pt idx="138">
                  <c:v>96.955578166727662</c:v>
                </c:pt>
                <c:pt idx="139">
                  <c:v>96.79496350345444</c:v>
                </c:pt>
                <c:pt idx="140">
                  <c:v>96.753116258379166</c:v>
                </c:pt>
                <c:pt idx="141">
                  <c:v>96.76174494715886</c:v>
                </c:pt>
                <c:pt idx="142">
                  <c:v>96.689110713736085</c:v>
                </c:pt>
                <c:pt idx="143">
                  <c:v>96.488077460221618</c:v>
                </c:pt>
                <c:pt idx="144">
                  <c:v>96.373378379848873</c:v>
                </c:pt>
                <c:pt idx="145">
                  <c:v>96.288870241975033</c:v>
                </c:pt>
                <c:pt idx="146">
                  <c:v>96.147783657307869</c:v>
                </c:pt>
                <c:pt idx="147">
                  <c:v>96.046945346352231</c:v>
                </c:pt>
                <c:pt idx="148">
                  <c:v>95.95029839200545</c:v>
                </c:pt>
                <c:pt idx="149">
                  <c:v>95.931366371649091</c:v>
                </c:pt>
                <c:pt idx="150">
                  <c:v>95.771820830893759</c:v>
                </c:pt>
                <c:pt idx="151">
                  <c:v>95.628785216977207</c:v>
                </c:pt>
                <c:pt idx="152">
                  <c:v>95.531116437858614</c:v>
                </c:pt>
                <c:pt idx="153">
                  <c:v>95.428934630333799</c:v>
                </c:pt>
                <c:pt idx="154">
                  <c:v>95.417562176239215</c:v>
                </c:pt>
                <c:pt idx="155">
                  <c:v>95.252226332313398</c:v>
                </c:pt>
                <c:pt idx="156">
                  <c:v>95.14662900498854</c:v>
                </c:pt>
                <c:pt idx="157">
                  <c:v>95.012903296366233</c:v>
                </c:pt>
                <c:pt idx="158">
                  <c:v>94.944687471055403</c:v>
                </c:pt>
                <c:pt idx="159">
                  <c:v>94.856669205488302</c:v>
                </c:pt>
                <c:pt idx="160">
                  <c:v>94.687567771475756</c:v>
                </c:pt>
                <c:pt idx="161">
                  <c:v>94.646732889142882</c:v>
                </c:pt>
                <c:pt idx="162">
                  <c:v>94.572442924580884</c:v>
                </c:pt>
                <c:pt idx="163">
                  <c:v>94.515750945835492</c:v>
                </c:pt>
                <c:pt idx="164">
                  <c:v>94.364777321683263</c:v>
                </c:pt>
                <c:pt idx="165">
                  <c:v>94.237731272591247</c:v>
                </c:pt>
                <c:pt idx="166">
                  <c:v>94.110950147922168</c:v>
                </c:pt>
                <c:pt idx="167">
                  <c:v>94.043065468839188</c:v>
                </c:pt>
                <c:pt idx="168">
                  <c:v>93.853300611897765</c:v>
                </c:pt>
                <c:pt idx="169">
                  <c:v>93.777752296630354</c:v>
                </c:pt>
                <c:pt idx="170">
                  <c:v>93.688030989776877</c:v>
                </c:pt>
                <c:pt idx="171">
                  <c:v>93.533944605964166</c:v>
                </c:pt>
                <c:pt idx="172">
                  <c:v>93.498644576809355</c:v>
                </c:pt>
                <c:pt idx="173">
                  <c:v>93.326534465460043</c:v>
                </c:pt>
                <c:pt idx="174">
                  <c:v>93.215250904887355</c:v>
                </c:pt>
                <c:pt idx="175">
                  <c:v>93.055771585936952</c:v>
                </c:pt>
                <c:pt idx="176">
                  <c:v>92.995872239637876</c:v>
                </c:pt>
                <c:pt idx="177">
                  <c:v>92.915763585817103</c:v>
                </c:pt>
                <c:pt idx="178">
                  <c:v>92.74828949685552</c:v>
                </c:pt>
                <c:pt idx="179">
                  <c:v>92.643922134147758</c:v>
                </c:pt>
                <c:pt idx="180">
                  <c:v>92.502381409271251</c:v>
                </c:pt>
                <c:pt idx="181">
                  <c:v>92.311556879440275</c:v>
                </c:pt>
                <c:pt idx="182">
                  <c:v>92.208504627213401</c:v>
                </c:pt>
                <c:pt idx="183">
                  <c:v>92.063765996812634</c:v>
                </c:pt>
                <c:pt idx="184">
                  <c:v>91.997546498497229</c:v>
                </c:pt>
                <c:pt idx="185">
                  <c:v>91.712232183414145</c:v>
                </c:pt>
                <c:pt idx="186">
                  <c:v>91.506193925567487</c:v>
                </c:pt>
                <c:pt idx="187">
                  <c:v>91.287127482486994</c:v>
                </c:pt>
                <c:pt idx="188">
                  <c:v>91.045495884974315</c:v>
                </c:pt>
                <c:pt idx="189">
                  <c:v>90.813921631075331</c:v>
                </c:pt>
                <c:pt idx="190">
                  <c:v>90.656959013535712</c:v>
                </c:pt>
                <c:pt idx="191">
                  <c:v>90.543915664302219</c:v>
                </c:pt>
                <c:pt idx="192">
                  <c:v>90.461129479372531</c:v>
                </c:pt>
                <c:pt idx="193">
                  <c:v>90.432594255611804</c:v>
                </c:pt>
                <c:pt idx="194">
                  <c:v>90.442840827413008</c:v>
                </c:pt>
                <c:pt idx="195">
                  <c:v>90.373158499150421</c:v>
                </c:pt>
                <c:pt idx="196">
                  <c:v>90.38091675562913</c:v>
                </c:pt>
                <c:pt idx="197">
                  <c:v>90.378551434288127</c:v>
                </c:pt>
                <c:pt idx="198">
                  <c:v>90.338795136502597</c:v>
                </c:pt>
                <c:pt idx="199">
                  <c:v>90.286635110222292</c:v>
                </c:pt>
                <c:pt idx="200">
                  <c:v>90.252186601710676</c:v>
                </c:pt>
                <c:pt idx="201">
                  <c:v>90.210604281058323</c:v>
                </c:pt>
                <c:pt idx="202">
                  <c:v>90.221759120877138</c:v>
                </c:pt>
                <c:pt idx="203">
                  <c:v>90.174036439168717</c:v>
                </c:pt>
                <c:pt idx="204">
                  <c:v>90.134223381607669</c:v>
                </c:pt>
                <c:pt idx="205">
                  <c:v>90.117770214544379</c:v>
                </c:pt>
                <c:pt idx="206">
                  <c:v>90.05782354569709</c:v>
                </c:pt>
                <c:pt idx="207">
                  <c:v>89.990941767327058</c:v>
                </c:pt>
                <c:pt idx="208">
                  <c:v>89.964175819058738</c:v>
                </c:pt>
                <c:pt idx="209">
                  <c:v>89.917408715515037</c:v>
                </c:pt>
                <c:pt idx="210">
                  <c:v>89.910274915775389</c:v>
                </c:pt>
                <c:pt idx="211">
                  <c:v>89.888655889879615</c:v>
                </c:pt>
                <c:pt idx="212">
                  <c:v>89.798253378912648</c:v>
                </c:pt>
                <c:pt idx="213">
                  <c:v>89.806371155306408</c:v>
                </c:pt>
                <c:pt idx="214">
                  <c:v>89.763615629812463</c:v>
                </c:pt>
                <c:pt idx="215">
                  <c:v>89.763445325683819</c:v>
                </c:pt>
                <c:pt idx="216">
                  <c:v>89.704596177843797</c:v>
                </c:pt>
                <c:pt idx="217">
                  <c:v>89.709733650587992</c:v>
                </c:pt>
                <c:pt idx="218">
                  <c:v>89.676202884524514</c:v>
                </c:pt>
                <c:pt idx="219">
                  <c:v>89.654763624786781</c:v>
                </c:pt>
                <c:pt idx="220">
                  <c:v>89.646324164194596</c:v>
                </c:pt>
                <c:pt idx="221">
                  <c:v>89.60710716488326</c:v>
                </c:pt>
                <c:pt idx="222">
                  <c:v>89.553300869493142</c:v>
                </c:pt>
                <c:pt idx="223">
                  <c:v>89.564474645771895</c:v>
                </c:pt>
                <c:pt idx="224">
                  <c:v>89.492729768708955</c:v>
                </c:pt>
                <c:pt idx="225">
                  <c:v>89.466323340355657</c:v>
                </c:pt>
                <c:pt idx="226">
                  <c:v>89.425374926070731</c:v>
                </c:pt>
                <c:pt idx="227">
                  <c:v>89.361615369390634</c:v>
                </c:pt>
                <c:pt idx="228">
                  <c:v>89.355843990279013</c:v>
                </c:pt>
                <c:pt idx="229">
                  <c:v>89.356080516212572</c:v>
                </c:pt>
                <c:pt idx="230">
                  <c:v>89.301432174609772</c:v>
                </c:pt>
                <c:pt idx="231">
                  <c:v>89.286218434193003</c:v>
                </c:pt>
                <c:pt idx="232">
                  <c:v>89.236527799176329</c:v>
                </c:pt>
                <c:pt idx="233">
                  <c:v>89.223717228218291</c:v>
                </c:pt>
                <c:pt idx="234">
                  <c:v>89.192996461675719</c:v>
                </c:pt>
                <c:pt idx="235">
                  <c:v>89.171585588026275</c:v>
                </c:pt>
                <c:pt idx="236">
                  <c:v>89.111014487242088</c:v>
                </c:pt>
                <c:pt idx="237">
                  <c:v>89.086575999795926</c:v>
                </c:pt>
                <c:pt idx="238">
                  <c:v>89.120873128237761</c:v>
                </c:pt>
                <c:pt idx="239">
                  <c:v>89.085355497208255</c:v>
                </c:pt>
                <c:pt idx="240">
                  <c:v>89.050093303770083</c:v>
                </c:pt>
                <c:pt idx="241">
                  <c:v>89.021908162697159</c:v>
                </c:pt>
                <c:pt idx="242">
                  <c:v>89.007981159074063</c:v>
                </c:pt>
                <c:pt idx="243">
                  <c:v>89.017338362114359</c:v>
                </c:pt>
                <c:pt idx="244">
                  <c:v>89.007990621103488</c:v>
                </c:pt>
                <c:pt idx="245">
                  <c:v>88.999163242106889</c:v>
                </c:pt>
                <c:pt idx="246">
                  <c:v>89.019315765050933</c:v>
                </c:pt>
                <c:pt idx="247">
                  <c:v>89.009457111654143</c:v>
                </c:pt>
                <c:pt idx="248">
                  <c:v>89.006457896346816</c:v>
                </c:pt>
                <c:pt idx="249">
                  <c:v>89.002626072054071</c:v>
                </c:pt>
                <c:pt idx="250">
                  <c:v>88.968187025571893</c:v>
                </c:pt>
                <c:pt idx="251">
                  <c:v>88.978793117288134</c:v>
                </c:pt>
                <c:pt idx="252">
                  <c:v>89.004291252821673</c:v>
                </c:pt>
                <c:pt idx="253">
                  <c:v>89.012513111539135</c:v>
                </c:pt>
                <c:pt idx="254">
                  <c:v>89.013298397976328</c:v>
                </c:pt>
                <c:pt idx="255">
                  <c:v>89.034586277644266</c:v>
                </c:pt>
                <c:pt idx="256">
                  <c:v>89.048721421112631</c:v>
                </c:pt>
                <c:pt idx="257">
                  <c:v>89.08167505298529</c:v>
                </c:pt>
                <c:pt idx="258">
                  <c:v>89.097976839978813</c:v>
                </c:pt>
                <c:pt idx="259">
                  <c:v>89.077985159133974</c:v>
                </c:pt>
                <c:pt idx="260">
                  <c:v>89.088089800493748</c:v>
                </c:pt>
                <c:pt idx="261">
                  <c:v>89.111241551146207</c:v>
                </c:pt>
                <c:pt idx="262">
                  <c:v>89.093719261564999</c:v>
                </c:pt>
                <c:pt idx="263">
                  <c:v>89.098449904247019</c:v>
                </c:pt>
                <c:pt idx="264">
                  <c:v>89.072308387915584</c:v>
                </c:pt>
                <c:pt idx="265">
                  <c:v>89.058665232774288</c:v>
                </c:pt>
                <c:pt idx="266">
                  <c:v>89.0129104795719</c:v>
                </c:pt>
                <c:pt idx="267">
                  <c:v>89.040896942829008</c:v>
                </c:pt>
                <c:pt idx="268">
                  <c:v>89.055401080642923</c:v>
                </c:pt>
                <c:pt idx="269">
                  <c:v>89.057406882068889</c:v>
                </c:pt>
                <c:pt idx="270">
                  <c:v>89.095469600597454</c:v>
                </c:pt>
                <c:pt idx="271">
                  <c:v>89.088297952740092</c:v>
                </c:pt>
                <c:pt idx="272">
                  <c:v>89.103227844675075</c:v>
                </c:pt>
                <c:pt idx="273">
                  <c:v>89.110021048558522</c:v>
                </c:pt>
                <c:pt idx="274">
                  <c:v>89.124430578479249</c:v>
                </c:pt>
                <c:pt idx="275">
                  <c:v>89.136815382915145</c:v>
                </c:pt>
                <c:pt idx="276">
                  <c:v>89.116776404324256</c:v>
                </c:pt>
                <c:pt idx="277">
                  <c:v>89.100351623349255</c:v>
                </c:pt>
                <c:pt idx="278">
                  <c:v>89.117627912566377</c:v>
                </c:pt>
                <c:pt idx="279">
                  <c:v>89.103984745023979</c:v>
                </c:pt>
                <c:pt idx="280">
                  <c:v>89.102773704465747</c:v>
                </c:pt>
                <c:pt idx="281">
                  <c:v>89.103587376991214</c:v>
                </c:pt>
                <c:pt idx="282">
                  <c:v>89.084409368671857</c:v>
                </c:pt>
                <c:pt idx="283">
                  <c:v>89.078637989560264</c:v>
                </c:pt>
                <c:pt idx="284">
                  <c:v>89.066669464814893</c:v>
                </c:pt>
                <c:pt idx="285">
                  <c:v>89.028266138029025</c:v>
                </c:pt>
                <c:pt idx="286">
                  <c:v>89.029902945109413</c:v>
                </c:pt>
                <c:pt idx="287">
                  <c:v>89.004811627237004</c:v>
                </c:pt>
                <c:pt idx="288">
                  <c:v>88.995747722306859</c:v>
                </c:pt>
                <c:pt idx="289">
                  <c:v>88.967553119204482</c:v>
                </c:pt>
                <c:pt idx="290">
                  <c:v>88.937258094381875</c:v>
                </c:pt>
                <c:pt idx="291">
                  <c:v>88.920161571322822</c:v>
                </c:pt>
                <c:pt idx="292">
                  <c:v>88.908940497298005</c:v>
                </c:pt>
                <c:pt idx="293">
                  <c:v>88.878465718718402</c:v>
                </c:pt>
                <c:pt idx="294">
                  <c:v>88.875807099267277</c:v>
                </c:pt>
                <c:pt idx="295">
                  <c:v>88.859136317928176</c:v>
                </c:pt>
                <c:pt idx="296">
                  <c:v>88.798120538964085</c:v>
                </c:pt>
                <c:pt idx="297">
                  <c:v>88.804223064303542</c:v>
                </c:pt>
                <c:pt idx="298">
                  <c:v>88.7615337730156</c:v>
                </c:pt>
                <c:pt idx="299">
                  <c:v>88.755090639418867</c:v>
                </c:pt>
                <c:pt idx="300">
                  <c:v>88.68483118936652</c:v>
                </c:pt>
                <c:pt idx="301">
                  <c:v>88.655908059602453</c:v>
                </c:pt>
                <c:pt idx="302">
                  <c:v>88.631005969917538</c:v>
                </c:pt>
                <c:pt idx="303">
                  <c:v>88.57456944116457</c:v>
                </c:pt>
                <c:pt idx="304">
                  <c:v>88.504830365527582</c:v>
                </c:pt>
                <c:pt idx="305">
                  <c:v>88.464156325293928</c:v>
                </c:pt>
                <c:pt idx="306">
                  <c:v>88.425138016199526</c:v>
                </c:pt>
                <c:pt idx="307">
                  <c:v>88.361567687706909</c:v>
                </c:pt>
                <c:pt idx="308">
                  <c:v>88.298073043048646</c:v>
                </c:pt>
                <c:pt idx="309">
                  <c:v>88.225202271291238</c:v>
                </c:pt>
                <c:pt idx="310">
                  <c:v>88.175587332510005</c:v>
                </c:pt>
                <c:pt idx="311">
                  <c:v>88.117211236537102</c:v>
                </c:pt>
                <c:pt idx="312">
                  <c:v>88.028237380404178</c:v>
                </c:pt>
                <c:pt idx="313">
                  <c:v>87.971034489272867</c:v>
                </c:pt>
                <c:pt idx="314">
                  <c:v>87.899828898283047</c:v>
                </c:pt>
                <c:pt idx="315">
                  <c:v>87.825624091985901</c:v>
                </c:pt>
                <c:pt idx="316">
                  <c:v>87.741579556350828</c:v>
                </c:pt>
                <c:pt idx="317">
                  <c:v>87.666343475653491</c:v>
                </c:pt>
                <c:pt idx="318">
                  <c:v>87.594693206483754</c:v>
                </c:pt>
                <c:pt idx="319">
                  <c:v>87.489985235518731</c:v>
                </c:pt>
                <c:pt idx="320">
                  <c:v>87.404228208968917</c:v>
                </c:pt>
                <c:pt idx="321">
                  <c:v>87.31858471437117</c:v>
                </c:pt>
                <c:pt idx="322">
                  <c:v>87.222126975810824</c:v>
                </c:pt>
                <c:pt idx="323">
                  <c:v>87.105791100758793</c:v>
                </c:pt>
                <c:pt idx="324">
                  <c:v>86.996456557034378</c:v>
                </c:pt>
                <c:pt idx="325">
                  <c:v>86.924153469839453</c:v>
                </c:pt>
                <c:pt idx="326">
                  <c:v>86.849352605292609</c:v>
                </c:pt>
                <c:pt idx="327">
                  <c:v>86.757634971443693</c:v>
                </c:pt>
                <c:pt idx="328">
                  <c:v>86.646058112760869</c:v>
                </c:pt>
                <c:pt idx="329">
                  <c:v>86.547121520907453</c:v>
                </c:pt>
                <c:pt idx="330">
                  <c:v>86.428637926389115</c:v>
                </c:pt>
                <c:pt idx="331">
                  <c:v>86.344848840746465</c:v>
                </c:pt>
                <c:pt idx="332">
                  <c:v>86.213204617384434</c:v>
                </c:pt>
                <c:pt idx="333">
                  <c:v>86.102857723318721</c:v>
                </c:pt>
                <c:pt idx="334">
                  <c:v>85.982983322084067</c:v>
                </c:pt>
                <c:pt idx="335">
                  <c:v>85.86498225386336</c:v>
                </c:pt>
                <c:pt idx="336">
                  <c:v>85.762667990327614</c:v>
                </c:pt>
                <c:pt idx="337">
                  <c:v>85.598505351243418</c:v>
                </c:pt>
                <c:pt idx="338">
                  <c:v>85.474770739627729</c:v>
                </c:pt>
                <c:pt idx="339">
                  <c:v>85.308517153253817</c:v>
                </c:pt>
                <c:pt idx="340">
                  <c:v>85.173268181904263</c:v>
                </c:pt>
                <c:pt idx="341">
                  <c:v>85.061237183012096</c:v>
                </c:pt>
                <c:pt idx="342">
                  <c:v>84.923991872266029</c:v>
                </c:pt>
                <c:pt idx="343">
                  <c:v>84.763831349202135</c:v>
                </c:pt>
                <c:pt idx="344">
                  <c:v>84.58867469999727</c:v>
                </c:pt>
                <c:pt idx="345">
                  <c:v>84.454457003047921</c:v>
                </c:pt>
                <c:pt idx="346">
                  <c:v>84.244445002868147</c:v>
                </c:pt>
                <c:pt idx="347">
                  <c:v>84.092742864455303</c:v>
                </c:pt>
                <c:pt idx="348">
                  <c:v>83.90094381999964</c:v>
                </c:pt>
                <c:pt idx="349">
                  <c:v>83.742722864155709</c:v>
                </c:pt>
                <c:pt idx="350">
                  <c:v>83.56346947863625</c:v>
                </c:pt>
                <c:pt idx="351">
                  <c:v>83.403015645061132</c:v>
                </c:pt>
                <c:pt idx="352">
                  <c:v>83.195435200428378</c:v>
                </c:pt>
                <c:pt idx="353">
                  <c:v>82.993597748818971</c:v>
                </c:pt>
                <c:pt idx="354">
                  <c:v>82.810616621330453</c:v>
                </c:pt>
                <c:pt idx="355">
                  <c:v>82.641732789192602</c:v>
                </c:pt>
                <c:pt idx="356">
                  <c:v>82.434738940780122</c:v>
                </c:pt>
                <c:pt idx="357">
                  <c:v>82.267785213832809</c:v>
                </c:pt>
                <c:pt idx="358">
                  <c:v>82.034640387059426</c:v>
                </c:pt>
                <c:pt idx="359">
                  <c:v>81.82855481906563</c:v>
                </c:pt>
                <c:pt idx="360">
                  <c:v>81.611002176682945</c:v>
                </c:pt>
                <c:pt idx="361">
                  <c:v>81.450406437468573</c:v>
                </c:pt>
                <c:pt idx="362">
                  <c:v>81.272562782724279</c:v>
                </c:pt>
                <c:pt idx="363">
                  <c:v>81.044318902761589</c:v>
                </c:pt>
                <c:pt idx="364">
                  <c:v>80.821912623715406</c:v>
                </c:pt>
                <c:pt idx="365">
                  <c:v>80.596762579354305</c:v>
                </c:pt>
                <c:pt idx="366">
                  <c:v>80.417244281812984</c:v>
                </c:pt>
                <c:pt idx="367">
                  <c:v>80.202709791197577</c:v>
                </c:pt>
                <c:pt idx="368">
                  <c:v>79.98507199055004</c:v>
                </c:pt>
                <c:pt idx="369">
                  <c:v>79.755266999742375</c:v>
                </c:pt>
                <c:pt idx="370">
                  <c:v>79.524657798438653</c:v>
                </c:pt>
                <c:pt idx="371">
                  <c:v>79.253559047873523</c:v>
                </c:pt>
                <c:pt idx="372">
                  <c:v>79.000044096281414</c:v>
                </c:pt>
                <c:pt idx="373">
                  <c:v>78.719403639302683</c:v>
                </c:pt>
                <c:pt idx="374">
                  <c:v>78.453011882546519</c:v>
                </c:pt>
                <c:pt idx="375">
                  <c:v>78.150123242920913</c:v>
                </c:pt>
                <c:pt idx="376">
                  <c:v>77.864250705304755</c:v>
                </c:pt>
                <c:pt idx="377">
                  <c:v>77.520489347629649</c:v>
                </c:pt>
                <c:pt idx="378">
                  <c:v>77.19873964666786</c:v>
                </c:pt>
                <c:pt idx="379">
                  <c:v>76.867268485535462</c:v>
                </c:pt>
                <c:pt idx="380">
                  <c:v>76.522622483913622</c:v>
                </c:pt>
                <c:pt idx="381">
                  <c:v>76.16601270716275</c:v>
                </c:pt>
                <c:pt idx="382">
                  <c:v>75.824720728350215</c:v>
                </c:pt>
                <c:pt idx="383">
                  <c:v>75.407322236539372</c:v>
                </c:pt>
                <c:pt idx="384">
                  <c:v>75.011235273269492</c:v>
                </c:pt>
                <c:pt idx="385">
                  <c:v>74.630541804173376</c:v>
                </c:pt>
                <c:pt idx="386">
                  <c:v>74.208909382821744</c:v>
                </c:pt>
                <c:pt idx="387">
                  <c:v>73.800631555716564</c:v>
                </c:pt>
                <c:pt idx="388">
                  <c:v>73.387954244558287</c:v>
                </c:pt>
                <c:pt idx="389">
                  <c:v>72.967144957761576</c:v>
                </c:pt>
                <c:pt idx="390">
                  <c:v>72.531538222639725</c:v>
                </c:pt>
                <c:pt idx="391">
                  <c:v>72.077869924264647</c:v>
                </c:pt>
                <c:pt idx="392">
                  <c:v>71.53852500798827</c:v>
                </c:pt>
                <c:pt idx="393">
                  <c:v>71.05670939185579</c:v>
                </c:pt>
                <c:pt idx="394">
                  <c:v>70.549116528923264</c:v>
                </c:pt>
                <c:pt idx="395">
                  <c:v>70.034995374129139</c:v>
                </c:pt>
                <c:pt idx="396">
                  <c:v>69.430845439928888</c:v>
                </c:pt>
                <c:pt idx="397">
                  <c:v>68.865453615214278</c:v>
                </c:pt>
                <c:pt idx="398">
                  <c:v>68.243483356107447</c:v>
                </c:pt>
                <c:pt idx="399">
                  <c:v>67.679340432469886</c:v>
                </c:pt>
                <c:pt idx="400">
                  <c:v>67.035126703129265</c:v>
                </c:pt>
                <c:pt idx="401">
                  <c:v>66.302289175541361</c:v>
                </c:pt>
                <c:pt idx="402">
                  <c:v>65.558949638560918</c:v>
                </c:pt>
                <c:pt idx="403">
                  <c:v>64.794038373430737</c:v>
                </c:pt>
                <c:pt idx="404">
                  <c:v>64.040816521779405</c:v>
                </c:pt>
                <c:pt idx="405">
                  <c:v>63.301800785017683</c:v>
                </c:pt>
                <c:pt idx="406">
                  <c:v>62.476597530369837</c:v>
                </c:pt>
                <c:pt idx="407">
                  <c:v>61.493225342438301</c:v>
                </c:pt>
                <c:pt idx="408">
                  <c:v>60.587762066300989</c:v>
                </c:pt>
                <c:pt idx="409">
                  <c:v>59.919147697631956</c:v>
                </c:pt>
                <c:pt idx="410">
                  <c:v>58.966160417602062</c:v>
                </c:pt>
                <c:pt idx="411">
                  <c:v>57.928948823377944</c:v>
                </c:pt>
                <c:pt idx="412">
                  <c:v>56.930178416458475</c:v>
                </c:pt>
                <c:pt idx="413">
                  <c:v>55.984088397833574</c:v>
                </c:pt>
                <c:pt idx="414">
                  <c:v>55.024307913920232</c:v>
                </c:pt>
                <c:pt idx="415">
                  <c:v>53.956096454288087</c:v>
                </c:pt>
                <c:pt idx="416">
                  <c:v>52.705679679174118</c:v>
                </c:pt>
                <c:pt idx="417">
                  <c:v>51.461384365859558</c:v>
                </c:pt>
                <c:pt idx="418">
                  <c:v>50.017314137334836</c:v>
                </c:pt>
                <c:pt idx="419">
                  <c:v>48.744053108923239</c:v>
                </c:pt>
                <c:pt idx="420">
                  <c:v>47.318347240994569</c:v>
                </c:pt>
                <c:pt idx="421">
                  <c:v>45.681574424810755</c:v>
                </c:pt>
                <c:pt idx="422">
                  <c:v>43.965932393853798</c:v>
                </c:pt>
                <c:pt idx="423">
                  <c:v>42.548486220359237</c:v>
                </c:pt>
                <c:pt idx="424">
                  <c:v>41.186440551601123</c:v>
                </c:pt>
                <c:pt idx="425">
                  <c:v>39.773152599010821</c:v>
                </c:pt>
                <c:pt idx="426">
                  <c:v>38.33522748115854</c:v>
                </c:pt>
                <c:pt idx="427">
                  <c:v>36.844401992128283</c:v>
                </c:pt>
                <c:pt idx="428">
                  <c:v>35.538362360786827</c:v>
                </c:pt>
                <c:pt idx="429">
                  <c:v>34.49905983167406</c:v>
                </c:pt>
                <c:pt idx="430">
                  <c:v>33.37784628714784</c:v>
                </c:pt>
                <c:pt idx="431">
                  <c:v>32.247557007054404</c:v>
                </c:pt>
                <c:pt idx="432">
                  <c:v>30.956856478718841</c:v>
                </c:pt>
                <c:pt idx="433">
                  <c:v>29.88781242250235</c:v>
                </c:pt>
                <c:pt idx="434">
                  <c:v>28.972911509874063</c:v>
                </c:pt>
                <c:pt idx="435">
                  <c:v>27.947294721235568</c:v>
                </c:pt>
                <c:pt idx="436">
                  <c:v>26.846884161472033</c:v>
                </c:pt>
                <c:pt idx="437">
                  <c:v>25.621974996322098</c:v>
                </c:pt>
                <c:pt idx="438">
                  <c:v>24.588838845746082</c:v>
                </c:pt>
                <c:pt idx="439">
                  <c:v>23.656462966084831</c:v>
                </c:pt>
                <c:pt idx="440">
                  <c:v>22.641123491542373</c:v>
                </c:pt>
                <c:pt idx="441">
                  <c:v>21.499643879718956</c:v>
                </c:pt>
                <c:pt idx="442">
                  <c:v>20.388511315278386</c:v>
                </c:pt>
                <c:pt idx="443">
                  <c:v>19.454281026662049</c:v>
                </c:pt>
                <c:pt idx="444">
                  <c:v>18.58397112442394</c:v>
                </c:pt>
                <c:pt idx="445">
                  <c:v>17.774394343172506</c:v>
                </c:pt>
                <c:pt idx="446">
                  <c:v>16.852448335780341</c:v>
                </c:pt>
                <c:pt idx="447">
                  <c:v>15.872155796606817</c:v>
                </c:pt>
                <c:pt idx="448">
                  <c:v>15.020411288987139</c:v>
                </c:pt>
                <c:pt idx="449">
                  <c:v>14.27897582731547</c:v>
                </c:pt>
                <c:pt idx="450">
                  <c:v>13.537399625706719</c:v>
                </c:pt>
                <c:pt idx="451">
                  <c:v>12.724556348518485</c:v>
                </c:pt>
                <c:pt idx="452">
                  <c:v>11.713234369824507</c:v>
                </c:pt>
                <c:pt idx="453">
                  <c:v>10.729722634940458</c:v>
                </c:pt>
                <c:pt idx="454">
                  <c:v>9.8728181825667107</c:v>
                </c:pt>
                <c:pt idx="455">
                  <c:v>8.9273106293599742</c:v>
                </c:pt>
                <c:pt idx="456">
                  <c:v>7.9160105274236843</c:v>
                </c:pt>
                <c:pt idx="457">
                  <c:v>6.7475715971813566</c:v>
                </c:pt>
                <c:pt idx="458">
                  <c:v>5.7912415247666118</c:v>
                </c:pt>
                <c:pt idx="459">
                  <c:v>5.0505972623704452</c:v>
                </c:pt>
                <c:pt idx="460">
                  <c:v>4.3845451294236746</c:v>
                </c:pt>
                <c:pt idx="461">
                  <c:v>3.8328659580224858</c:v>
                </c:pt>
                <c:pt idx="462">
                  <c:v>3.3315814003478255</c:v>
                </c:pt>
                <c:pt idx="463">
                  <c:v>2.9576728536892105</c:v>
                </c:pt>
                <c:pt idx="464">
                  <c:v>2.6164444490494918</c:v>
                </c:pt>
                <c:pt idx="465">
                  <c:v>2.3114171154687457</c:v>
                </c:pt>
                <c:pt idx="466">
                  <c:v>1.9722048510412646</c:v>
                </c:pt>
                <c:pt idx="467">
                  <c:v>1.6840406198182167</c:v>
                </c:pt>
                <c:pt idx="468">
                  <c:v>1.4043788256277794</c:v>
                </c:pt>
                <c:pt idx="469">
                  <c:v>1.1882914271144751</c:v>
                </c:pt>
                <c:pt idx="470">
                  <c:v>1.0123123106571954</c:v>
                </c:pt>
                <c:pt idx="471">
                  <c:v>0.85638681773056491</c:v>
                </c:pt>
                <c:pt idx="472">
                  <c:v>0.70142556215173069</c:v>
                </c:pt>
                <c:pt idx="473">
                  <c:v>0.57239504720801426</c:v>
                </c:pt>
                <c:pt idx="474">
                  <c:v>0.51242247844236066</c:v>
                </c:pt>
                <c:pt idx="475">
                  <c:v>0.42572272162604113</c:v>
                </c:pt>
                <c:pt idx="476">
                  <c:v>0.34607398270481199</c:v>
                </c:pt>
                <c:pt idx="477">
                  <c:v>0.28091539527948384</c:v>
                </c:pt>
                <c:pt idx="478">
                  <c:v>0.2328194660246577</c:v>
                </c:pt>
                <c:pt idx="479">
                  <c:v>0.18631486100325148</c:v>
                </c:pt>
                <c:pt idx="480">
                  <c:v>0.16944394149631223</c:v>
                </c:pt>
                <c:pt idx="481">
                  <c:v>0.13271509170494009</c:v>
                </c:pt>
                <c:pt idx="482">
                  <c:v>0.10726471429544007</c:v>
                </c:pt>
                <c:pt idx="483">
                  <c:v>0.10038566255988018</c:v>
                </c:pt>
                <c:pt idx="484">
                  <c:v>7.7585644287027203E-2</c:v>
                </c:pt>
                <c:pt idx="485">
                  <c:v>6.6545505607178548E-2</c:v>
                </c:pt>
                <c:pt idx="486">
                  <c:v>6.1148469839217685E-2</c:v>
                </c:pt>
                <c:pt idx="487">
                  <c:v>5.3702318872474161E-2</c:v>
                </c:pt>
                <c:pt idx="488">
                  <c:v>3.7765719053587866E-2</c:v>
                </c:pt>
                <c:pt idx="489">
                  <c:v>2.9214192293034812E-2</c:v>
                </c:pt>
                <c:pt idx="490">
                  <c:v>3.3044531791231103E-2</c:v>
                </c:pt>
                <c:pt idx="491">
                  <c:v>2.3388287585778551E-2</c:v>
                </c:pt>
                <c:pt idx="492">
                  <c:v>2.0382019445409488E-2</c:v>
                </c:pt>
                <c:pt idx="493">
                  <c:v>2.1513954250547519E-2</c:v>
                </c:pt>
                <c:pt idx="494">
                  <c:v>1.8413670418484768E-2</c:v>
                </c:pt>
                <c:pt idx="495">
                  <c:v>2.3401779608871805E-2</c:v>
                </c:pt>
                <c:pt idx="496">
                  <c:v>2.1458122076371492E-2</c:v>
                </c:pt>
                <c:pt idx="497">
                  <c:v>1.4202677308286175E-2</c:v>
                </c:pt>
                <c:pt idx="498">
                  <c:v>1.060979834165233E-2</c:v>
                </c:pt>
                <c:pt idx="499">
                  <c:v>1.5573855881622866E-2</c:v>
                </c:pt>
                <c:pt idx="500">
                  <c:v>1.4632031328503143E-2</c:v>
                </c:pt>
                <c:pt idx="501">
                  <c:v>1.1358119415147808E-2</c:v>
                </c:pt>
                <c:pt idx="502">
                  <c:v>1.0011353992596277E-2</c:v>
                </c:pt>
                <c:pt idx="503">
                  <c:v>1.1995664299946153E-2</c:v>
                </c:pt>
                <c:pt idx="504">
                  <c:v>1.012256559338107E-2</c:v>
                </c:pt>
                <c:pt idx="505">
                  <c:v>1.2189168929151166E-2</c:v>
                </c:pt>
                <c:pt idx="506">
                  <c:v>9.8366206234955962E-3</c:v>
                </c:pt>
                <c:pt idx="507">
                  <c:v>1.1052260948310999E-2</c:v>
                </c:pt>
                <c:pt idx="508">
                  <c:v>1.7362004030372146E-2</c:v>
                </c:pt>
                <c:pt idx="509">
                  <c:v>7.0059809304486116E-3</c:v>
                </c:pt>
                <c:pt idx="510">
                  <c:v>1.0093442595296803E-2</c:v>
                </c:pt>
                <c:pt idx="511">
                  <c:v>1.6623053002482721E-2</c:v>
                </c:pt>
                <c:pt idx="512">
                  <c:v>1.252630551450731E-2</c:v>
                </c:pt>
                <c:pt idx="513">
                  <c:v>1.4451080916224514E-2</c:v>
                </c:pt>
                <c:pt idx="514">
                  <c:v>8.1770018327432629E-3</c:v>
                </c:pt>
                <c:pt idx="515">
                  <c:v>1.5026252039779784E-2</c:v>
                </c:pt>
                <c:pt idx="516">
                  <c:v>1.0989346679487731E-2</c:v>
                </c:pt>
                <c:pt idx="517">
                  <c:v>1.0982002408498453E-2</c:v>
                </c:pt>
                <c:pt idx="518">
                  <c:v>5.2779867309965681E-3</c:v>
                </c:pt>
                <c:pt idx="519">
                  <c:v>1.1123882319227552E-2</c:v>
                </c:pt>
                <c:pt idx="520">
                  <c:v>9.1089666461309799E-3</c:v>
                </c:pt>
                <c:pt idx="521">
                  <c:v>1.4745391116275226E-2</c:v>
                </c:pt>
                <c:pt idx="522">
                  <c:v>1.1902971026693949E-2</c:v>
                </c:pt>
                <c:pt idx="523">
                  <c:v>1.2975735877790493E-2</c:v>
                </c:pt>
                <c:pt idx="524">
                  <c:v>7.886422660949655E-3</c:v>
                </c:pt>
                <c:pt idx="525">
                  <c:v>1.4392944632473226E-2</c:v>
                </c:pt>
                <c:pt idx="526">
                  <c:v>1.1245203121251827E-2</c:v>
                </c:pt>
                <c:pt idx="527">
                  <c:v>8.4424760467088061E-3</c:v>
                </c:pt>
                <c:pt idx="528">
                  <c:v>8.934469463174069E-3</c:v>
                </c:pt>
                <c:pt idx="529">
                  <c:v>9.2951368210472361E-3</c:v>
                </c:pt>
                <c:pt idx="530">
                  <c:v>1.068409571214354E-2</c:v>
                </c:pt>
                <c:pt idx="531">
                  <c:v>7.787523310800795E-3</c:v>
                </c:pt>
                <c:pt idx="532">
                  <c:v>1.5479247715593645E-2</c:v>
                </c:pt>
                <c:pt idx="533">
                  <c:v>1.3776875877084553E-2</c:v>
                </c:pt>
                <c:pt idx="534">
                  <c:v>8.7794203346084031E-3</c:v>
                </c:pt>
                <c:pt idx="535">
                  <c:v>1.2466342116593563E-2</c:v>
                </c:pt>
                <c:pt idx="536">
                  <c:v>1.3058362683949238E-2</c:v>
                </c:pt>
                <c:pt idx="537">
                  <c:v>1.4510753260624891E-2</c:v>
                </c:pt>
                <c:pt idx="538">
                  <c:v>1.4764747935868945E-2</c:v>
                </c:pt>
                <c:pt idx="539">
                  <c:v>1.5674426998756652E-2</c:v>
                </c:pt>
                <c:pt idx="540">
                  <c:v>1.5589544596075242E-2</c:v>
                </c:pt>
                <c:pt idx="541">
                  <c:v>1.0347184339209226E-2</c:v>
                </c:pt>
                <c:pt idx="542">
                  <c:v>1.1290981527047548E-2</c:v>
                </c:pt>
                <c:pt idx="543">
                  <c:v>1.2266596188924412E-2</c:v>
                </c:pt>
                <c:pt idx="544">
                  <c:v>1.1976608924736658E-2</c:v>
                </c:pt>
                <c:pt idx="545">
                  <c:v>1.0238856626102286E-2</c:v>
                </c:pt>
                <c:pt idx="546">
                  <c:v>1.6026865409450974E-2</c:v>
                </c:pt>
                <c:pt idx="547">
                  <c:v>6.6627410570861516E-3</c:v>
                </c:pt>
                <c:pt idx="548">
                  <c:v>9.8901764032858427E-3</c:v>
                </c:pt>
                <c:pt idx="549">
                  <c:v>1.0683125561461386E-2</c:v>
                </c:pt>
                <c:pt idx="550">
                  <c:v>1.1069103456183411E-2</c:v>
                </c:pt>
                <c:pt idx="551">
                  <c:v>1.2769340952278812E-2</c:v>
                </c:pt>
                <c:pt idx="552">
                  <c:v>9.6344279489477859E-3</c:v>
                </c:pt>
                <c:pt idx="553">
                  <c:v>1.1010710782437308E-2</c:v>
                </c:pt>
                <c:pt idx="554">
                  <c:v>8.9020652763450482E-3</c:v>
                </c:pt>
                <c:pt idx="555">
                  <c:v>1.3335362640606446E-2</c:v>
                </c:pt>
                <c:pt idx="556">
                  <c:v>1.6911692445842248E-2</c:v>
                </c:pt>
                <c:pt idx="557">
                  <c:v>1.3114016989333521E-2</c:v>
                </c:pt>
                <c:pt idx="558">
                  <c:v>1.0434305021535329E-2</c:v>
                </c:pt>
                <c:pt idx="559">
                  <c:v>1.7535250998976886E-2</c:v>
                </c:pt>
                <c:pt idx="560">
                  <c:v>1.4532856524168327E-2</c:v>
                </c:pt>
                <c:pt idx="561">
                  <c:v>1.6378928451640979E-2</c:v>
                </c:pt>
                <c:pt idx="562">
                  <c:v>1.0492531384302829E-2</c:v>
                </c:pt>
                <c:pt idx="563">
                  <c:v>1.1228357148515687E-2</c:v>
                </c:pt>
                <c:pt idx="564">
                  <c:v>9.6738564884824626E-3</c:v>
                </c:pt>
                <c:pt idx="565">
                  <c:v>8.6272106296229282E-3</c:v>
                </c:pt>
                <c:pt idx="566">
                  <c:v>1.4487804577773093E-2</c:v>
                </c:pt>
                <c:pt idx="567">
                  <c:v>4.6852506779623453E-3</c:v>
                </c:pt>
                <c:pt idx="568">
                  <c:v>8.7254141274942798E-3</c:v>
                </c:pt>
                <c:pt idx="569">
                  <c:v>1.2083555327879754E-2</c:v>
                </c:pt>
                <c:pt idx="570">
                  <c:v>1.1475675108247515E-2</c:v>
                </c:pt>
                <c:pt idx="571">
                  <c:v>9.3282247318906171E-3</c:v>
                </c:pt>
                <c:pt idx="572">
                  <c:v>1.2449954662890606E-2</c:v>
                </c:pt>
                <c:pt idx="573">
                  <c:v>1.7483718666119374E-2</c:v>
                </c:pt>
                <c:pt idx="574">
                  <c:v>1.2085278499850775E-2</c:v>
                </c:pt>
                <c:pt idx="575">
                  <c:v>1.5595447501116248E-2</c:v>
                </c:pt>
                <c:pt idx="576">
                  <c:v>1.6967882651802879E-2</c:v>
                </c:pt>
                <c:pt idx="577">
                  <c:v>2.0317231863414012E-2</c:v>
                </c:pt>
                <c:pt idx="578">
                  <c:v>1.8123224645184698E-2</c:v>
                </c:pt>
                <c:pt idx="579">
                  <c:v>1.7614535402144915E-2</c:v>
                </c:pt>
                <c:pt idx="580">
                  <c:v>1.4981352539947819E-2</c:v>
                </c:pt>
                <c:pt idx="581">
                  <c:v>1.5617689359208703E-2</c:v>
                </c:pt>
                <c:pt idx="582">
                  <c:v>1.5304071993516875E-2</c:v>
                </c:pt>
                <c:pt idx="583">
                  <c:v>2.2365728024732665E-2</c:v>
                </c:pt>
                <c:pt idx="584">
                  <c:v>1.7768983376854213E-2</c:v>
                </c:pt>
                <c:pt idx="585">
                  <c:v>1.5107066737091415E-2</c:v>
                </c:pt>
                <c:pt idx="586">
                  <c:v>2.1257774416955314E-2</c:v>
                </c:pt>
                <c:pt idx="587">
                  <c:v>2.264478261829668E-2</c:v>
                </c:pt>
                <c:pt idx="588">
                  <c:v>2.0789094652294553E-2</c:v>
                </c:pt>
                <c:pt idx="589">
                  <c:v>1.6635400479646567E-2</c:v>
                </c:pt>
                <c:pt idx="590">
                  <c:v>1.5768650569872783E-2</c:v>
                </c:pt>
                <c:pt idx="591">
                  <c:v>1.1055776589527552E-2</c:v>
                </c:pt>
                <c:pt idx="592">
                  <c:v>1.2258065793641018E-2</c:v>
                </c:pt>
                <c:pt idx="593">
                  <c:v>2.0689557190569662E-2</c:v>
                </c:pt>
                <c:pt idx="594">
                  <c:v>2.060231755205601E-2</c:v>
                </c:pt>
                <c:pt idx="595">
                  <c:v>2.3994560127243804E-2</c:v>
                </c:pt>
                <c:pt idx="596">
                  <c:v>2.6758352974542925E-2</c:v>
                </c:pt>
                <c:pt idx="597">
                  <c:v>2.3023857423102791E-2</c:v>
                </c:pt>
                <c:pt idx="598">
                  <c:v>2.3137034741279823E-2</c:v>
                </c:pt>
                <c:pt idx="599">
                  <c:v>2.034196838618554E-2</c:v>
                </c:pt>
                <c:pt idx="600">
                  <c:v>2.8930822840435844E-2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D2-4AB0-B83B-9C8EC2205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12"/>
                <c:order val="0"/>
                <c:tx>
                  <c:v>2002 A</c:v>
                </c:tx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'OR2-22_Air_Measurements'!$AB$3:$AB$603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'OR2-22_Air_Measurements'!$AC$3:$AC$603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100.07726654981414</c:v>
                      </c:pt>
                      <c:pt idx="2">
                        <c:v>100.23830885668913</c:v>
                      </c:pt>
                      <c:pt idx="3">
                        <c:v>100.03491628575274</c:v>
                      </c:pt>
                      <c:pt idx="4">
                        <c:v>100.25744144076538</c:v>
                      </c:pt>
                      <c:pt idx="5">
                        <c:v>100.06498434882994</c:v>
                      </c:pt>
                      <c:pt idx="6">
                        <c:v>100.29792422837654</c:v>
                      </c:pt>
                      <c:pt idx="7">
                        <c:v>100.32925820305722</c:v>
                      </c:pt>
                      <c:pt idx="8">
                        <c:v>100.14565364286237</c:v>
                      </c:pt>
                      <c:pt idx="9">
                        <c:v>100.2852559568916</c:v>
                      </c:pt>
                      <c:pt idx="10">
                        <c:v>100.26782026134295</c:v>
                      </c:pt>
                      <c:pt idx="11">
                        <c:v>100.25923708576694</c:v>
                      </c:pt>
                      <c:pt idx="12">
                        <c:v>100.16946387345943</c:v>
                      </c:pt>
                      <c:pt idx="13">
                        <c:v>100.30852749869536</c:v>
                      </c:pt>
                      <c:pt idx="14">
                        <c:v>100.31686826666795</c:v>
                      </c:pt>
                      <c:pt idx="15">
                        <c:v>100.33719495443488</c:v>
                      </c:pt>
                      <c:pt idx="16">
                        <c:v>100.30092295599988</c:v>
                      </c:pt>
                      <c:pt idx="17">
                        <c:v>100.26398656373642</c:v>
                      </c:pt>
                      <c:pt idx="18">
                        <c:v>100.33099998624023</c:v>
                      </c:pt>
                      <c:pt idx="19">
                        <c:v>100.22813652799063</c:v>
                      </c:pt>
                      <c:pt idx="20">
                        <c:v>100.0138533844766</c:v>
                      </c:pt>
                      <c:pt idx="21">
                        <c:v>99.984584399194134</c:v>
                      </c:pt>
                      <c:pt idx="22">
                        <c:v>100.12081090579831</c:v>
                      </c:pt>
                      <c:pt idx="23">
                        <c:v>100.00052970986222</c:v>
                      </c:pt>
                      <c:pt idx="24">
                        <c:v>99.944272199505619</c:v>
                      </c:pt>
                      <c:pt idx="25">
                        <c:v>99.884872298628366</c:v>
                      </c:pt>
                      <c:pt idx="26">
                        <c:v>99.587765094140778</c:v>
                      </c:pt>
                      <c:pt idx="27">
                        <c:v>99.663173146435767</c:v>
                      </c:pt>
                      <c:pt idx="28">
                        <c:v>99.581893332161357</c:v>
                      </c:pt>
                      <c:pt idx="29">
                        <c:v>99.525052238356039</c:v>
                      </c:pt>
                      <c:pt idx="30">
                        <c:v>99.313956356482265</c:v>
                      </c:pt>
                      <c:pt idx="31">
                        <c:v>99.272818165741626</c:v>
                      </c:pt>
                      <c:pt idx="32">
                        <c:v>99.221229322974764</c:v>
                      </c:pt>
                      <c:pt idx="33">
                        <c:v>99.049341326409632</c:v>
                      </c:pt>
                      <c:pt idx="34">
                        <c:v>98.903068184374206</c:v>
                      </c:pt>
                      <c:pt idx="35">
                        <c:v>98.676817078928039</c:v>
                      </c:pt>
                      <c:pt idx="36">
                        <c:v>98.555036519180277</c:v>
                      </c:pt>
                      <c:pt idx="37">
                        <c:v>98.542646582791008</c:v>
                      </c:pt>
                      <c:pt idx="38">
                        <c:v>98.206915076443465</c:v>
                      </c:pt>
                      <c:pt idx="39">
                        <c:v>98.208944150117347</c:v>
                      </c:pt>
                      <c:pt idx="40">
                        <c:v>98.127879818421007</c:v>
                      </c:pt>
                      <c:pt idx="41">
                        <c:v>98.111656172657263</c:v>
                      </c:pt>
                      <c:pt idx="42">
                        <c:v>98.179289094334138</c:v>
                      </c:pt>
                      <c:pt idx="43">
                        <c:v>98.260012261953079</c:v>
                      </c:pt>
                      <c:pt idx="44">
                        <c:v>98.198753875324599</c:v>
                      </c:pt>
                      <c:pt idx="45">
                        <c:v>98.310900806935081</c:v>
                      </c:pt>
                      <c:pt idx="46">
                        <c:v>98.376971512282694</c:v>
                      </c:pt>
                      <c:pt idx="47">
                        <c:v>98.605323522851407</c:v>
                      </c:pt>
                      <c:pt idx="48">
                        <c:v>98.663646034374125</c:v>
                      </c:pt>
                      <c:pt idx="49">
                        <c:v>98.752727916059939</c:v>
                      </c:pt>
                      <c:pt idx="50">
                        <c:v>98.824005989558486</c:v>
                      </c:pt>
                      <c:pt idx="51">
                        <c:v>99.034177112138252</c:v>
                      </c:pt>
                      <c:pt idx="52">
                        <c:v>99.014469923544382</c:v>
                      </c:pt>
                      <c:pt idx="53">
                        <c:v>99.120924660029189</c:v>
                      </c:pt>
                      <c:pt idx="54">
                        <c:v>99.22494630624513</c:v>
                      </c:pt>
                      <c:pt idx="55">
                        <c:v>99.327684059459557</c:v>
                      </c:pt>
                      <c:pt idx="56">
                        <c:v>99.346601160957704</c:v>
                      </c:pt>
                      <c:pt idx="57">
                        <c:v>99.354654626671504</c:v>
                      </c:pt>
                      <c:pt idx="58">
                        <c:v>99.361253611461123</c:v>
                      </c:pt>
                      <c:pt idx="59">
                        <c:v>99.429820271363099</c:v>
                      </c:pt>
                      <c:pt idx="60">
                        <c:v>99.484641270425612</c:v>
                      </c:pt>
                      <c:pt idx="61">
                        <c:v>99.505192419701686</c:v>
                      </c:pt>
                      <c:pt idx="62">
                        <c:v>99.452669838709696</c:v>
                      </c:pt>
                      <c:pt idx="63">
                        <c:v>99.549149771211901</c:v>
                      </c:pt>
                      <c:pt idx="64">
                        <c:v>99.505345049762184</c:v>
                      </c:pt>
                      <c:pt idx="65">
                        <c:v>99.449913518689769</c:v>
                      </c:pt>
                      <c:pt idx="66">
                        <c:v>99.498898683265139</c:v>
                      </c:pt>
                      <c:pt idx="67">
                        <c:v>99.495828135961062</c:v>
                      </c:pt>
                      <c:pt idx="68">
                        <c:v>99.492084215897449</c:v>
                      </c:pt>
                      <c:pt idx="69">
                        <c:v>99.38783811994027</c:v>
                      </c:pt>
                      <c:pt idx="70">
                        <c:v>99.31754764648538</c:v>
                      </c:pt>
                      <c:pt idx="71">
                        <c:v>99.293055064197702</c:v>
                      </c:pt>
                      <c:pt idx="72">
                        <c:v>99.087417948777286</c:v>
                      </c:pt>
                      <c:pt idx="73">
                        <c:v>99.016795278408168</c:v>
                      </c:pt>
                      <c:pt idx="74">
                        <c:v>98.826421133733106</c:v>
                      </c:pt>
                      <c:pt idx="75">
                        <c:v>98.582105854634165</c:v>
                      </c:pt>
                      <c:pt idx="76">
                        <c:v>98.117878077645159</c:v>
                      </c:pt>
                      <c:pt idx="77">
                        <c:v>97.668329699720744</c:v>
                      </c:pt>
                      <c:pt idx="78">
                        <c:v>97.081674938785625</c:v>
                      </c:pt>
                      <c:pt idx="79">
                        <c:v>96.298406170325407</c:v>
                      </c:pt>
                      <c:pt idx="80">
                        <c:v>95.55597932318382</c:v>
                      </c:pt>
                      <c:pt idx="81">
                        <c:v>94.809135194986993</c:v>
                      </c:pt>
                      <c:pt idx="82">
                        <c:v>94.243480482810412</c:v>
                      </c:pt>
                      <c:pt idx="83">
                        <c:v>93.792378879255764</c:v>
                      </c:pt>
                      <c:pt idx="84">
                        <c:v>93.57458524435043</c:v>
                      </c:pt>
                      <c:pt idx="85">
                        <c:v>93.637522561644332</c:v>
                      </c:pt>
                      <c:pt idx="86">
                        <c:v>93.85474158026409</c:v>
                      </c:pt>
                      <c:pt idx="87">
                        <c:v>94.314040312429867</c:v>
                      </c:pt>
                      <c:pt idx="88">
                        <c:v>94.78795557937471</c:v>
                      </c:pt>
                      <c:pt idx="89">
                        <c:v>95.347882180701291</c:v>
                      </c:pt>
                      <c:pt idx="90">
                        <c:v>95.825307927269506</c:v>
                      </c:pt>
                      <c:pt idx="91">
                        <c:v>96.288916193317519</c:v>
                      </c:pt>
                      <c:pt idx="92">
                        <c:v>96.738392751561207</c:v>
                      </c:pt>
                      <c:pt idx="93">
                        <c:v>97.034682943927749</c:v>
                      </c:pt>
                      <c:pt idx="94">
                        <c:v>97.369004875774451</c:v>
                      </c:pt>
                      <c:pt idx="95">
                        <c:v>97.743019496368703</c:v>
                      </c:pt>
                      <c:pt idx="96">
                        <c:v>97.931535155292551</c:v>
                      </c:pt>
                      <c:pt idx="97">
                        <c:v>98.102336783572056</c:v>
                      </c:pt>
                      <c:pt idx="98">
                        <c:v>98.271746795212906</c:v>
                      </c:pt>
                      <c:pt idx="99">
                        <c:v>98.429763437671326</c:v>
                      </c:pt>
                      <c:pt idx="100">
                        <c:v>98.517049674355562</c:v>
                      </c:pt>
                      <c:pt idx="101">
                        <c:v>98.585059687602069</c:v>
                      </c:pt>
                      <c:pt idx="102">
                        <c:v>98.71567480946031</c:v>
                      </c:pt>
                      <c:pt idx="103">
                        <c:v>98.800761384548011</c:v>
                      </c:pt>
                      <c:pt idx="104">
                        <c:v>98.793542900585336</c:v>
                      </c:pt>
                      <c:pt idx="105">
                        <c:v>98.848884642346917</c:v>
                      </c:pt>
                      <c:pt idx="106">
                        <c:v>98.923053708063733</c:v>
                      </c:pt>
                      <c:pt idx="107">
                        <c:v>98.957332536781252</c:v>
                      </c:pt>
                      <c:pt idx="108">
                        <c:v>98.859092875001821</c:v>
                      </c:pt>
                      <c:pt idx="109">
                        <c:v>98.897753080818177</c:v>
                      </c:pt>
                      <c:pt idx="110">
                        <c:v>99.024956479527035</c:v>
                      </c:pt>
                      <c:pt idx="111">
                        <c:v>99.002160785766918</c:v>
                      </c:pt>
                      <c:pt idx="112">
                        <c:v>99.020952193997843</c:v>
                      </c:pt>
                      <c:pt idx="113">
                        <c:v>99.034688875906227</c:v>
                      </c:pt>
                      <c:pt idx="114">
                        <c:v>99.026168541079883</c:v>
                      </c:pt>
                      <c:pt idx="115">
                        <c:v>99.006057335891029</c:v>
                      </c:pt>
                      <c:pt idx="116">
                        <c:v>98.97522613427931</c:v>
                      </c:pt>
                      <c:pt idx="117">
                        <c:v>98.984518586571269</c:v>
                      </c:pt>
                      <c:pt idx="118">
                        <c:v>99.001155227861076</c:v>
                      </c:pt>
                      <c:pt idx="119">
                        <c:v>99.001451509050966</c:v>
                      </c:pt>
                      <c:pt idx="120">
                        <c:v>99.019003918935795</c:v>
                      </c:pt>
                      <c:pt idx="121">
                        <c:v>99.084948942784095</c:v>
                      </c:pt>
                      <c:pt idx="122">
                        <c:v>99.048712848305499</c:v>
                      </c:pt>
                      <c:pt idx="123">
                        <c:v>98.970862715042642</c:v>
                      </c:pt>
                      <c:pt idx="124">
                        <c:v>98.935156342194205</c:v>
                      </c:pt>
                      <c:pt idx="125">
                        <c:v>98.946926791178356</c:v>
                      </c:pt>
                      <c:pt idx="126">
                        <c:v>98.919911329310992</c:v>
                      </c:pt>
                      <c:pt idx="127">
                        <c:v>98.94239278401902</c:v>
                      </c:pt>
                      <c:pt idx="128">
                        <c:v>98.860601217744559</c:v>
                      </c:pt>
                      <c:pt idx="129">
                        <c:v>98.897546588939107</c:v>
                      </c:pt>
                      <c:pt idx="130">
                        <c:v>98.838407053527405</c:v>
                      </c:pt>
                      <c:pt idx="131">
                        <c:v>98.842914123893493</c:v>
                      </c:pt>
                      <c:pt idx="132">
                        <c:v>98.851622992736736</c:v>
                      </c:pt>
                      <c:pt idx="133">
                        <c:v>98.887948864758243</c:v>
                      </c:pt>
                      <c:pt idx="134">
                        <c:v>98.684879523572917</c:v>
                      </c:pt>
                      <c:pt idx="135">
                        <c:v>98.683963743209972</c:v>
                      </c:pt>
                      <c:pt idx="136">
                        <c:v>98.717111320754398</c:v>
                      </c:pt>
                      <c:pt idx="137">
                        <c:v>98.649038466758228</c:v>
                      </c:pt>
                      <c:pt idx="138">
                        <c:v>98.675739689573518</c:v>
                      </c:pt>
                      <c:pt idx="139">
                        <c:v>98.643579712072778</c:v>
                      </c:pt>
                      <c:pt idx="140">
                        <c:v>98.568225521596361</c:v>
                      </c:pt>
                      <c:pt idx="141">
                        <c:v>98.554955720568458</c:v>
                      </c:pt>
                      <c:pt idx="142">
                        <c:v>98.507434004080437</c:v>
                      </c:pt>
                      <c:pt idx="143">
                        <c:v>98.449291059411436</c:v>
                      </c:pt>
                      <c:pt idx="144">
                        <c:v>98.413728337692405</c:v>
                      </c:pt>
                      <c:pt idx="145">
                        <c:v>98.319816179425302</c:v>
                      </c:pt>
                      <c:pt idx="146">
                        <c:v>98.23479244508728</c:v>
                      </c:pt>
                      <c:pt idx="147">
                        <c:v>98.347513981215386</c:v>
                      </c:pt>
                      <c:pt idx="148">
                        <c:v>98.267688636097233</c:v>
                      </c:pt>
                      <c:pt idx="149">
                        <c:v>98.213199833948948</c:v>
                      </c:pt>
                      <c:pt idx="150">
                        <c:v>98.18812366821254</c:v>
                      </c:pt>
                      <c:pt idx="151">
                        <c:v>98.180061223567677</c:v>
                      </c:pt>
                      <c:pt idx="152">
                        <c:v>98.1240281629523</c:v>
                      </c:pt>
                      <c:pt idx="153">
                        <c:v>98.12697301698914</c:v>
                      </c:pt>
                      <c:pt idx="154">
                        <c:v>98.074513288514737</c:v>
                      </c:pt>
                      <c:pt idx="155">
                        <c:v>98.089695448880377</c:v>
                      </c:pt>
                      <c:pt idx="156">
                        <c:v>97.998090687614877</c:v>
                      </c:pt>
                      <c:pt idx="157">
                        <c:v>98.011297647893116</c:v>
                      </c:pt>
                      <c:pt idx="158">
                        <c:v>98.048736824993469</c:v>
                      </c:pt>
                      <c:pt idx="159">
                        <c:v>98.014107829731628</c:v>
                      </c:pt>
                      <c:pt idx="160">
                        <c:v>98.019018916692673</c:v>
                      </c:pt>
                      <c:pt idx="161">
                        <c:v>98.085897666998164</c:v>
                      </c:pt>
                      <c:pt idx="162">
                        <c:v>97.98237880561912</c:v>
                      </c:pt>
                      <c:pt idx="163">
                        <c:v>97.973535264577549</c:v>
                      </c:pt>
                      <c:pt idx="164">
                        <c:v>97.920608666990589</c:v>
                      </c:pt>
                      <c:pt idx="165">
                        <c:v>97.942452664663406</c:v>
                      </c:pt>
                      <c:pt idx="166">
                        <c:v>97.944733136639698</c:v>
                      </c:pt>
                      <c:pt idx="167">
                        <c:v>97.939669419618156</c:v>
                      </c:pt>
                      <c:pt idx="168">
                        <c:v>97.924280755605537</c:v>
                      </c:pt>
                      <c:pt idx="169">
                        <c:v>97.925385081753319</c:v>
                      </c:pt>
                      <c:pt idx="170">
                        <c:v>97.860930442785588</c:v>
                      </c:pt>
                      <c:pt idx="171">
                        <c:v>97.851135205656746</c:v>
                      </c:pt>
                      <c:pt idx="172">
                        <c:v>97.78839541307876</c:v>
                      </c:pt>
                      <c:pt idx="173">
                        <c:v>97.796861874318608</c:v>
                      </c:pt>
                      <c:pt idx="174">
                        <c:v>97.74792160439867</c:v>
                      </c:pt>
                      <c:pt idx="175">
                        <c:v>97.693235277534498</c:v>
                      </c:pt>
                      <c:pt idx="176">
                        <c:v>97.695892829312498</c:v>
                      </c:pt>
                      <c:pt idx="177">
                        <c:v>97.683619607259374</c:v>
                      </c:pt>
                      <c:pt idx="178">
                        <c:v>97.640712696542508</c:v>
                      </c:pt>
                      <c:pt idx="179">
                        <c:v>97.547850990836679</c:v>
                      </c:pt>
                      <c:pt idx="180">
                        <c:v>97.548820633018195</c:v>
                      </c:pt>
                      <c:pt idx="181">
                        <c:v>97.473861491973608</c:v>
                      </c:pt>
                      <c:pt idx="182">
                        <c:v>97.543738958134483</c:v>
                      </c:pt>
                      <c:pt idx="183">
                        <c:v>97.401676605275242</c:v>
                      </c:pt>
                      <c:pt idx="184">
                        <c:v>97.299091482121312</c:v>
                      </c:pt>
                      <c:pt idx="185">
                        <c:v>97.163430601103684</c:v>
                      </c:pt>
                      <c:pt idx="186">
                        <c:v>97.02539049163579</c:v>
                      </c:pt>
                      <c:pt idx="187">
                        <c:v>96.917463328132584</c:v>
                      </c:pt>
                      <c:pt idx="188">
                        <c:v>96.744668530135584</c:v>
                      </c:pt>
                      <c:pt idx="189">
                        <c:v>96.621837517826563</c:v>
                      </c:pt>
                      <c:pt idx="190">
                        <c:v>96.485296772170329</c:v>
                      </c:pt>
                      <c:pt idx="191">
                        <c:v>96.439875960804855</c:v>
                      </c:pt>
                      <c:pt idx="192">
                        <c:v>96.429398383753281</c:v>
                      </c:pt>
                      <c:pt idx="193">
                        <c:v>96.454429654834257</c:v>
                      </c:pt>
                      <c:pt idx="194">
                        <c:v>96.484246319609042</c:v>
                      </c:pt>
                      <c:pt idx="195">
                        <c:v>96.541258013104951</c:v>
                      </c:pt>
                      <c:pt idx="196">
                        <c:v>96.579487265533075</c:v>
                      </c:pt>
                      <c:pt idx="197">
                        <c:v>96.647003472873791</c:v>
                      </c:pt>
                      <c:pt idx="198">
                        <c:v>96.653647352318828</c:v>
                      </c:pt>
                      <c:pt idx="199">
                        <c:v>96.735672359033529</c:v>
                      </c:pt>
                      <c:pt idx="200">
                        <c:v>96.690817173254601</c:v>
                      </c:pt>
                      <c:pt idx="201">
                        <c:v>96.7467873931203</c:v>
                      </c:pt>
                      <c:pt idx="202">
                        <c:v>96.718398260708511</c:v>
                      </c:pt>
                      <c:pt idx="203">
                        <c:v>96.723848036462854</c:v>
                      </c:pt>
                      <c:pt idx="204">
                        <c:v>96.711269554288748</c:v>
                      </c:pt>
                      <c:pt idx="205">
                        <c:v>96.708091271579605</c:v>
                      </c:pt>
                      <c:pt idx="206">
                        <c:v>96.682287871265103</c:v>
                      </c:pt>
                      <c:pt idx="207">
                        <c:v>96.654132179293555</c:v>
                      </c:pt>
                      <c:pt idx="208">
                        <c:v>96.670517422280923</c:v>
                      </c:pt>
                      <c:pt idx="209">
                        <c:v>96.610327446075885</c:v>
                      </c:pt>
                      <c:pt idx="210">
                        <c:v>96.597605312772373</c:v>
                      </c:pt>
                      <c:pt idx="211">
                        <c:v>96.597892615031199</c:v>
                      </c:pt>
                      <c:pt idx="212">
                        <c:v>96.556009220082345</c:v>
                      </c:pt>
                      <c:pt idx="213">
                        <c:v>96.530789403216531</c:v>
                      </c:pt>
                      <c:pt idx="214">
                        <c:v>96.429883210728022</c:v>
                      </c:pt>
                      <c:pt idx="215">
                        <c:v>96.477485725827862</c:v>
                      </c:pt>
                      <c:pt idx="216">
                        <c:v>96.410122148547643</c:v>
                      </c:pt>
                      <c:pt idx="217">
                        <c:v>96.403559067714426</c:v>
                      </c:pt>
                      <c:pt idx="218">
                        <c:v>96.366892031615549</c:v>
                      </c:pt>
                      <c:pt idx="219">
                        <c:v>96.304116323313238</c:v>
                      </c:pt>
                      <c:pt idx="220">
                        <c:v>96.315285230986518</c:v>
                      </c:pt>
                      <c:pt idx="221">
                        <c:v>96.251243599312772</c:v>
                      </c:pt>
                      <c:pt idx="222">
                        <c:v>96.201998069271866</c:v>
                      </c:pt>
                      <c:pt idx="223">
                        <c:v>96.175763715569119</c:v>
                      </c:pt>
                      <c:pt idx="224">
                        <c:v>96.114415539629803</c:v>
                      </c:pt>
                      <c:pt idx="225">
                        <c:v>96.06999131900703</c:v>
                      </c:pt>
                      <c:pt idx="226">
                        <c:v>96.06039360659409</c:v>
                      </c:pt>
                      <c:pt idx="227">
                        <c:v>96.033584636605781</c:v>
                      </c:pt>
                      <c:pt idx="228">
                        <c:v>95.97019841982943</c:v>
                      </c:pt>
                      <c:pt idx="229">
                        <c:v>95.949674207346604</c:v>
                      </c:pt>
                      <c:pt idx="230">
                        <c:v>95.891459442996876</c:v>
                      </c:pt>
                      <c:pt idx="231">
                        <c:v>95.821267726015989</c:v>
                      </c:pt>
                      <c:pt idx="232">
                        <c:v>95.790660985913433</c:v>
                      </c:pt>
                      <c:pt idx="233">
                        <c:v>95.737213645627406</c:v>
                      </c:pt>
                      <c:pt idx="234">
                        <c:v>95.745374846746273</c:v>
                      </c:pt>
                      <c:pt idx="235">
                        <c:v>95.662173694203062</c:v>
                      </c:pt>
                      <c:pt idx="236">
                        <c:v>95.597683151278929</c:v>
                      </c:pt>
                      <c:pt idx="237">
                        <c:v>95.585275257027476</c:v>
                      </c:pt>
                      <c:pt idx="238">
                        <c:v>95.573720290621395</c:v>
                      </c:pt>
                      <c:pt idx="239">
                        <c:v>95.506114293969844</c:v>
                      </c:pt>
                      <c:pt idx="240">
                        <c:v>95.437332163257722</c:v>
                      </c:pt>
                      <c:pt idx="241">
                        <c:v>95.424107256885236</c:v>
                      </c:pt>
                      <c:pt idx="242">
                        <c:v>95.358207127692367</c:v>
                      </c:pt>
                      <c:pt idx="243">
                        <c:v>95.379027621365083</c:v>
                      </c:pt>
                      <c:pt idx="244">
                        <c:v>95.314258743345277</c:v>
                      </c:pt>
                      <c:pt idx="245">
                        <c:v>95.235834005564797</c:v>
                      </c:pt>
                      <c:pt idx="246">
                        <c:v>95.23023159974997</c:v>
                      </c:pt>
                      <c:pt idx="247">
                        <c:v>95.137190315422458</c:v>
                      </c:pt>
                      <c:pt idx="248">
                        <c:v>95.121038501107392</c:v>
                      </c:pt>
                      <c:pt idx="249">
                        <c:v>95.074827614414133</c:v>
                      </c:pt>
                      <c:pt idx="250">
                        <c:v>95.022744965741467</c:v>
                      </c:pt>
                      <c:pt idx="251">
                        <c:v>94.940710980095673</c:v>
                      </c:pt>
                      <c:pt idx="252">
                        <c:v>94.896735670723288</c:v>
                      </c:pt>
                      <c:pt idx="253">
                        <c:v>94.864620587877965</c:v>
                      </c:pt>
                      <c:pt idx="254">
                        <c:v>94.813211300196912</c:v>
                      </c:pt>
                      <c:pt idx="255">
                        <c:v>94.771300980222762</c:v>
                      </c:pt>
                      <c:pt idx="256">
                        <c:v>94.69986129773261</c:v>
                      </c:pt>
                      <c:pt idx="257">
                        <c:v>94.673680805848448</c:v>
                      </c:pt>
                      <c:pt idx="258">
                        <c:v>94.597410846776995</c:v>
                      </c:pt>
                      <c:pt idx="259">
                        <c:v>94.554602692534118</c:v>
                      </c:pt>
                      <c:pt idx="260">
                        <c:v>94.497860355202803</c:v>
                      </c:pt>
                      <c:pt idx="261">
                        <c:v>94.443245848019345</c:v>
                      </c:pt>
                      <c:pt idx="262">
                        <c:v>94.365270021489238</c:v>
                      </c:pt>
                      <c:pt idx="263">
                        <c:v>94.291118913634591</c:v>
                      </c:pt>
                      <c:pt idx="264">
                        <c:v>94.207711269212311</c:v>
                      </c:pt>
                      <c:pt idx="265">
                        <c:v>94.090886679313101</c:v>
                      </c:pt>
                      <c:pt idx="266">
                        <c:v>94.025704817535185</c:v>
                      </c:pt>
                      <c:pt idx="267">
                        <c:v>93.971629010912963</c:v>
                      </c:pt>
                      <c:pt idx="268">
                        <c:v>93.920309512542744</c:v>
                      </c:pt>
                      <c:pt idx="269">
                        <c:v>93.900754954009358</c:v>
                      </c:pt>
                      <c:pt idx="270">
                        <c:v>93.836506818688648</c:v>
                      </c:pt>
                      <c:pt idx="271">
                        <c:v>93.798008221863867</c:v>
                      </c:pt>
                      <c:pt idx="272">
                        <c:v>93.763594709180083</c:v>
                      </c:pt>
                      <c:pt idx="273">
                        <c:v>93.71652190394245</c:v>
                      </c:pt>
                      <c:pt idx="274">
                        <c:v>93.671774465336526</c:v>
                      </c:pt>
                      <c:pt idx="275">
                        <c:v>93.620050950371336</c:v>
                      </c:pt>
                      <c:pt idx="276">
                        <c:v>93.556099096240516</c:v>
                      </c:pt>
                      <c:pt idx="277">
                        <c:v>93.537927175414723</c:v>
                      </c:pt>
                      <c:pt idx="278">
                        <c:v>93.465778216208605</c:v>
                      </c:pt>
                      <c:pt idx="279">
                        <c:v>93.396547174246095</c:v>
                      </c:pt>
                      <c:pt idx="280">
                        <c:v>93.347095140558181</c:v>
                      </c:pt>
                      <c:pt idx="281">
                        <c:v>93.273868791997558</c:v>
                      </c:pt>
                      <c:pt idx="282">
                        <c:v>93.220071308703069</c:v>
                      </c:pt>
                      <c:pt idx="283">
                        <c:v>93.166345645089322</c:v>
                      </c:pt>
                      <c:pt idx="284">
                        <c:v>93.057996507128976</c:v>
                      </c:pt>
                      <c:pt idx="285">
                        <c:v>93.024400018334148</c:v>
                      </c:pt>
                      <c:pt idx="286">
                        <c:v>92.922685769119823</c:v>
                      </c:pt>
                      <c:pt idx="287">
                        <c:v>92.896622003339729</c:v>
                      </c:pt>
                      <c:pt idx="288">
                        <c:v>92.81610533936778</c:v>
                      </c:pt>
                      <c:pt idx="289">
                        <c:v>92.73075839881453</c:v>
                      </c:pt>
                      <c:pt idx="290">
                        <c:v>92.675928420820924</c:v>
                      </c:pt>
                      <c:pt idx="291">
                        <c:v>92.579268909697049</c:v>
                      </c:pt>
                      <c:pt idx="292">
                        <c:v>92.535356452842265</c:v>
                      </c:pt>
                      <c:pt idx="293">
                        <c:v>92.438140295062922</c:v>
                      </c:pt>
                      <c:pt idx="294">
                        <c:v>92.364635623174564</c:v>
                      </c:pt>
                      <c:pt idx="295">
                        <c:v>92.313208389399264</c:v>
                      </c:pt>
                      <c:pt idx="296">
                        <c:v>92.228642545242707</c:v>
                      </c:pt>
                      <c:pt idx="297">
                        <c:v>92.14290055525764</c:v>
                      </c:pt>
                      <c:pt idx="298">
                        <c:v>92.071712259301989</c:v>
                      </c:pt>
                      <c:pt idx="299">
                        <c:v>91.988340518836097</c:v>
                      </c:pt>
                      <c:pt idx="300">
                        <c:v>91.904537836749938</c:v>
                      </c:pt>
                      <c:pt idx="301">
                        <c:v>91.828420495971059</c:v>
                      </c:pt>
                      <c:pt idx="302">
                        <c:v>91.734894396436758</c:v>
                      </c:pt>
                      <c:pt idx="303">
                        <c:v>91.703398800996567</c:v>
                      </c:pt>
                      <c:pt idx="304">
                        <c:v>91.574202232570244</c:v>
                      </c:pt>
                      <c:pt idx="305">
                        <c:v>91.507503049118483</c:v>
                      </c:pt>
                      <c:pt idx="306">
                        <c:v>91.425540894921369</c:v>
                      </c:pt>
                      <c:pt idx="307">
                        <c:v>91.312846295586525</c:v>
                      </c:pt>
                      <c:pt idx="308">
                        <c:v>91.206804554627766</c:v>
                      </c:pt>
                      <c:pt idx="309">
                        <c:v>91.130346049771504</c:v>
                      </c:pt>
                      <c:pt idx="310">
                        <c:v>91.042099138068906</c:v>
                      </c:pt>
                      <c:pt idx="311">
                        <c:v>90.930311340165929</c:v>
                      </c:pt>
                      <c:pt idx="312">
                        <c:v>90.835788649888926</c:v>
                      </c:pt>
                      <c:pt idx="313">
                        <c:v>90.743375843665575</c:v>
                      </c:pt>
                      <c:pt idx="314">
                        <c:v>90.633419606488488</c:v>
                      </c:pt>
                      <c:pt idx="315">
                        <c:v>90.512034084404604</c:v>
                      </c:pt>
                      <c:pt idx="316">
                        <c:v>90.435162584022294</c:v>
                      </c:pt>
                      <c:pt idx="317">
                        <c:v>90.339760029106699</c:v>
                      </c:pt>
                      <c:pt idx="318">
                        <c:v>90.245264275622958</c:v>
                      </c:pt>
                      <c:pt idx="319">
                        <c:v>90.113176726746289</c:v>
                      </c:pt>
                      <c:pt idx="320">
                        <c:v>89.987508607573432</c:v>
                      </c:pt>
                      <c:pt idx="321">
                        <c:v>89.878225731387971</c:v>
                      </c:pt>
                      <c:pt idx="322">
                        <c:v>89.750187350927987</c:v>
                      </c:pt>
                      <c:pt idx="323">
                        <c:v>89.650735627595694</c:v>
                      </c:pt>
                      <c:pt idx="324">
                        <c:v>89.527392863286636</c:v>
                      </c:pt>
                      <c:pt idx="325">
                        <c:v>89.414707231114932</c:v>
                      </c:pt>
                      <c:pt idx="326">
                        <c:v>89.297056661931535</c:v>
                      </c:pt>
                      <c:pt idx="327">
                        <c:v>89.204841380424071</c:v>
                      </c:pt>
                      <c:pt idx="328">
                        <c:v>89.052256555857852</c:v>
                      </c:pt>
                      <c:pt idx="329">
                        <c:v>88.928366112056466</c:v>
                      </c:pt>
                      <c:pt idx="330">
                        <c:v>88.834265408004541</c:v>
                      </c:pt>
                      <c:pt idx="331">
                        <c:v>88.704503213991671</c:v>
                      </c:pt>
                      <c:pt idx="332">
                        <c:v>88.595121581332222</c:v>
                      </c:pt>
                      <c:pt idx="333">
                        <c:v>88.450266992728686</c:v>
                      </c:pt>
                      <c:pt idx="334">
                        <c:v>88.341136746603709</c:v>
                      </c:pt>
                      <c:pt idx="335">
                        <c:v>88.194423684016897</c:v>
                      </c:pt>
                      <c:pt idx="336">
                        <c:v>88.058942358085091</c:v>
                      </c:pt>
                      <c:pt idx="337">
                        <c:v>87.892935102430485</c:v>
                      </c:pt>
                      <c:pt idx="338">
                        <c:v>87.77887581148228</c:v>
                      </c:pt>
                      <c:pt idx="339">
                        <c:v>87.628679194297405</c:v>
                      </c:pt>
                      <c:pt idx="340">
                        <c:v>87.502364639158273</c:v>
                      </c:pt>
                      <c:pt idx="341">
                        <c:v>87.373931221034397</c:v>
                      </c:pt>
                      <c:pt idx="342">
                        <c:v>87.219900906242984</c:v>
                      </c:pt>
                      <c:pt idx="343">
                        <c:v>87.048470799859345</c:v>
                      </c:pt>
                      <c:pt idx="344">
                        <c:v>86.89318352885968</c:v>
                      </c:pt>
                      <c:pt idx="345">
                        <c:v>86.769355937575881</c:v>
                      </c:pt>
                      <c:pt idx="346">
                        <c:v>86.571646582834077</c:v>
                      </c:pt>
                      <c:pt idx="347">
                        <c:v>86.411663707451453</c:v>
                      </c:pt>
                      <c:pt idx="348">
                        <c:v>86.247865092324446</c:v>
                      </c:pt>
                      <c:pt idx="349">
                        <c:v>86.087343516380585</c:v>
                      </c:pt>
                      <c:pt idx="350">
                        <c:v>85.919118641267247</c:v>
                      </c:pt>
                      <c:pt idx="351">
                        <c:v>85.738818057048775</c:v>
                      </c:pt>
                      <c:pt idx="352">
                        <c:v>85.566310561310601</c:v>
                      </c:pt>
                      <c:pt idx="353">
                        <c:v>85.380640999949605</c:v>
                      </c:pt>
                      <c:pt idx="354">
                        <c:v>85.217704291599063</c:v>
                      </c:pt>
                      <c:pt idx="355">
                        <c:v>85.067417885103367</c:v>
                      </c:pt>
                      <c:pt idx="356">
                        <c:v>84.877483672747616</c:v>
                      </c:pt>
                      <c:pt idx="357">
                        <c:v>84.679199725256098</c:v>
                      </c:pt>
                      <c:pt idx="358">
                        <c:v>84.474235970827294</c:v>
                      </c:pt>
                      <c:pt idx="359">
                        <c:v>84.304170556056988</c:v>
                      </c:pt>
                      <c:pt idx="360">
                        <c:v>84.128942656023213</c:v>
                      </c:pt>
                      <c:pt idx="361">
                        <c:v>83.939304724857365</c:v>
                      </c:pt>
                      <c:pt idx="362">
                        <c:v>83.726332399370179</c:v>
                      </c:pt>
                      <c:pt idx="363">
                        <c:v>83.485823881084499</c:v>
                      </c:pt>
                      <c:pt idx="364">
                        <c:v>83.280258597112748</c:v>
                      </c:pt>
                      <c:pt idx="365">
                        <c:v>83.052849291932318</c:v>
                      </c:pt>
                      <c:pt idx="366">
                        <c:v>82.840954355799653</c:v>
                      </c:pt>
                      <c:pt idx="367">
                        <c:v>82.618536947960024</c:v>
                      </c:pt>
                      <c:pt idx="368">
                        <c:v>82.348526003951619</c:v>
                      </c:pt>
                      <c:pt idx="369">
                        <c:v>82.081792110894298</c:v>
                      </c:pt>
                      <c:pt idx="370">
                        <c:v>81.860703478943663</c:v>
                      </c:pt>
                      <c:pt idx="371">
                        <c:v>81.572619382351391</c:v>
                      </c:pt>
                      <c:pt idx="372">
                        <c:v>81.326912474845841</c:v>
                      </c:pt>
                      <c:pt idx="373">
                        <c:v>81.032193465971687</c:v>
                      </c:pt>
                      <c:pt idx="374">
                        <c:v>80.751103403600851</c:v>
                      </c:pt>
                      <c:pt idx="375">
                        <c:v>80.482726483834512</c:v>
                      </c:pt>
                      <c:pt idx="376">
                        <c:v>80.214978053940243</c:v>
                      </c:pt>
                      <c:pt idx="377">
                        <c:v>79.919998679600511</c:v>
                      </c:pt>
                      <c:pt idx="378">
                        <c:v>79.601864489561152</c:v>
                      </c:pt>
                      <c:pt idx="379">
                        <c:v>79.300313055457138</c:v>
                      </c:pt>
                      <c:pt idx="380">
                        <c:v>79.017669755688132</c:v>
                      </c:pt>
                      <c:pt idx="381">
                        <c:v>78.706700187792848</c:v>
                      </c:pt>
                      <c:pt idx="382">
                        <c:v>78.411702855590974</c:v>
                      </c:pt>
                      <c:pt idx="383">
                        <c:v>78.060914882145042</c:v>
                      </c:pt>
                      <c:pt idx="384">
                        <c:v>77.71567544092747</c:v>
                      </c:pt>
                      <c:pt idx="385">
                        <c:v>77.343546231109755</c:v>
                      </c:pt>
                      <c:pt idx="386">
                        <c:v>76.980179775489745</c:v>
                      </c:pt>
                      <c:pt idx="387">
                        <c:v>76.599664914811939</c:v>
                      </c:pt>
                      <c:pt idx="388">
                        <c:v>76.214831529552882</c:v>
                      </c:pt>
                      <c:pt idx="389">
                        <c:v>75.819556482966604</c:v>
                      </c:pt>
                      <c:pt idx="390">
                        <c:v>75.382003003767593</c:v>
                      </c:pt>
                      <c:pt idx="391">
                        <c:v>74.91563841769964</c:v>
                      </c:pt>
                      <c:pt idx="392">
                        <c:v>74.478637089806583</c:v>
                      </c:pt>
                      <c:pt idx="393">
                        <c:v>74.03053868568891</c:v>
                      </c:pt>
                      <c:pt idx="394">
                        <c:v>73.558158698280067</c:v>
                      </c:pt>
                      <c:pt idx="395">
                        <c:v>73.060069583449121</c:v>
                      </c:pt>
                      <c:pt idx="396">
                        <c:v>72.572938377294946</c:v>
                      </c:pt>
                      <c:pt idx="397">
                        <c:v>72.019781348680652</c:v>
                      </c:pt>
                      <c:pt idx="398">
                        <c:v>71.482044416221726</c:v>
                      </c:pt>
                      <c:pt idx="399">
                        <c:v>70.905184892415463</c:v>
                      </c:pt>
                      <c:pt idx="400">
                        <c:v>70.286159166751034</c:v>
                      </c:pt>
                      <c:pt idx="401">
                        <c:v>69.670037895817529</c:v>
                      </c:pt>
                      <c:pt idx="402">
                        <c:v>69.067792462572314</c:v>
                      </c:pt>
                      <c:pt idx="403">
                        <c:v>68.434401588663292</c:v>
                      </c:pt>
                      <c:pt idx="404">
                        <c:v>67.768033713364588</c:v>
                      </c:pt>
                      <c:pt idx="405">
                        <c:v>67.065425260005711</c:v>
                      </c:pt>
                      <c:pt idx="406">
                        <c:v>66.422890080283651</c:v>
                      </c:pt>
                      <c:pt idx="407">
                        <c:v>65.686343962284653</c:v>
                      </c:pt>
                      <c:pt idx="408">
                        <c:v>64.982496510579679</c:v>
                      </c:pt>
                      <c:pt idx="409">
                        <c:v>64.36683312982764</c:v>
                      </c:pt>
                      <c:pt idx="410">
                        <c:v>63.544724588697306</c:v>
                      </c:pt>
                      <c:pt idx="411">
                        <c:v>62.728429452378315</c:v>
                      </c:pt>
                      <c:pt idx="412">
                        <c:v>61.920129412837106</c:v>
                      </c:pt>
                      <c:pt idx="413">
                        <c:v>61.169887012235627</c:v>
                      </c:pt>
                      <c:pt idx="414">
                        <c:v>60.295884379985367</c:v>
                      </c:pt>
                      <c:pt idx="415">
                        <c:v>59.310686488676055</c:v>
                      </c:pt>
                      <c:pt idx="416">
                        <c:v>58.248365710449946</c:v>
                      </c:pt>
                      <c:pt idx="417">
                        <c:v>57.165300765349279</c:v>
                      </c:pt>
                      <c:pt idx="418">
                        <c:v>56.016748686581785</c:v>
                      </c:pt>
                      <c:pt idx="419">
                        <c:v>54.854711324208324</c:v>
                      </c:pt>
                      <c:pt idx="420">
                        <c:v>53.500845348003551</c:v>
                      </c:pt>
                      <c:pt idx="421">
                        <c:v>51.930729995360544</c:v>
                      </c:pt>
                      <c:pt idx="422">
                        <c:v>50.559500131519918</c:v>
                      </c:pt>
                      <c:pt idx="423">
                        <c:v>49.451381462126605</c:v>
                      </c:pt>
                      <c:pt idx="424">
                        <c:v>48.073395499854307</c:v>
                      </c:pt>
                      <c:pt idx="425">
                        <c:v>46.667375043528196</c:v>
                      </c:pt>
                      <c:pt idx="426">
                        <c:v>45.327860753055347</c:v>
                      </c:pt>
                      <c:pt idx="427">
                        <c:v>44.03015353073318</c:v>
                      </c:pt>
                      <c:pt idx="428">
                        <c:v>42.877148255186114</c:v>
                      </c:pt>
                      <c:pt idx="429">
                        <c:v>41.851153348981498</c:v>
                      </c:pt>
                      <c:pt idx="430">
                        <c:v>40.684743588440277</c:v>
                      </c:pt>
                      <c:pt idx="431">
                        <c:v>39.477869009917981</c:v>
                      </c:pt>
                      <c:pt idx="432">
                        <c:v>38.319319685724146</c:v>
                      </c:pt>
                      <c:pt idx="433">
                        <c:v>37.455321018388631</c:v>
                      </c:pt>
                      <c:pt idx="434">
                        <c:v>36.427835727303432</c:v>
                      </c:pt>
                      <c:pt idx="435">
                        <c:v>35.295065114305615</c:v>
                      </c:pt>
                      <c:pt idx="436">
                        <c:v>34.1771781445767</c:v>
                      </c:pt>
                      <c:pt idx="437">
                        <c:v>32.962337630208765</c:v>
                      </c:pt>
                      <c:pt idx="438">
                        <c:v>32.108062380321364</c:v>
                      </c:pt>
                      <c:pt idx="439">
                        <c:v>31.204404680519964</c:v>
                      </c:pt>
                      <c:pt idx="440">
                        <c:v>30.020943035488138</c:v>
                      </c:pt>
                      <c:pt idx="441">
                        <c:v>28.70795937990794</c:v>
                      </c:pt>
                      <c:pt idx="442">
                        <c:v>27.564657316272065</c:v>
                      </c:pt>
                      <c:pt idx="443">
                        <c:v>26.673892337696842</c:v>
                      </c:pt>
                      <c:pt idx="444">
                        <c:v>25.571084276510049</c:v>
                      </c:pt>
                      <c:pt idx="445">
                        <c:v>24.488183188075713</c:v>
                      </c:pt>
                      <c:pt idx="446">
                        <c:v>23.20848851349459</c:v>
                      </c:pt>
                      <c:pt idx="447">
                        <c:v>22.167955623447966</c:v>
                      </c:pt>
                      <c:pt idx="448">
                        <c:v>21.096885577072698</c:v>
                      </c:pt>
                      <c:pt idx="449">
                        <c:v>19.987732165305523</c:v>
                      </c:pt>
                      <c:pt idx="450">
                        <c:v>18.827324343592544</c:v>
                      </c:pt>
                      <c:pt idx="451">
                        <c:v>17.316246392491141</c:v>
                      </c:pt>
                      <c:pt idx="452">
                        <c:v>15.678812357223331</c:v>
                      </c:pt>
                      <c:pt idx="453">
                        <c:v>14.19841634330133</c:v>
                      </c:pt>
                      <c:pt idx="454">
                        <c:v>12.457731673097705</c:v>
                      </c:pt>
                      <c:pt idx="455">
                        <c:v>10.677839116408618</c:v>
                      </c:pt>
                      <c:pt idx="456">
                        <c:v>8.6196543346279473</c:v>
                      </c:pt>
                      <c:pt idx="457">
                        <c:v>6.7648806335617939</c:v>
                      </c:pt>
                      <c:pt idx="458">
                        <c:v>5.5128254071330423</c:v>
                      </c:pt>
                      <c:pt idx="459">
                        <c:v>4.4138027938603308</c:v>
                      </c:pt>
                      <c:pt idx="460">
                        <c:v>3.5865171893540437</c:v>
                      </c:pt>
                      <c:pt idx="461">
                        <c:v>2.9535575489100032</c:v>
                      </c:pt>
                      <c:pt idx="462">
                        <c:v>2.6046339545949739</c:v>
                      </c:pt>
                      <c:pt idx="463">
                        <c:v>2.30995886128441</c:v>
                      </c:pt>
                      <c:pt idx="464">
                        <c:v>2.0458175669118823</c:v>
                      </c:pt>
                      <c:pt idx="465">
                        <c:v>1.8003039712030755</c:v>
                      </c:pt>
                      <c:pt idx="466">
                        <c:v>1.5443094281073713</c:v>
                      </c:pt>
                      <c:pt idx="467">
                        <c:v>1.316693069717578</c:v>
                      </c:pt>
                      <c:pt idx="468">
                        <c:v>1.111775681641596</c:v>
                      </c:pt>
                      <c:pt idx="469">
                        <c:v>0.91512744367749366</c:v>
                      </c:pt>
                      <c:pt idx="470">
                        <c:v>0.7441430927382745</c:v>
                      </c:pt>
                      <c:pt idx="471">
                        <c:v>0.59594342642467923</c:v>
                      </c:pt>
                      <c:pt idx="472">
                        <c:v>0.45981848223988597</c:v>
                      </c:pt>
                      <c:pt idx="473">
                        <c:v>0.3616970394442251</c:v>
                      </c:pt>
                      <c:pt idx="474">
                        <c:v>0.30605386355128145</c:v>
                      </c:pt>
                      <c:pt idx="475">
                        <c:v>0.22703594816357692</c:v>
                      </c:pt>
                      <c:pt idx="476">
                        <c:v>0.16597006840537806</c:v>
                      </c:pt>
                      <c:pt idx="477">
                        <c:v>0.13609593164625539</c:v>
                      </c:pt>
                      <c:pt idx="478">
                        <c:v>0.10764333451382231</c:v>
                      </c:pt>
                      <c:pt idx="479">
                        <c:v>9.4592862529813998E-2</c:v>
                      </c:pt>
                      <c:pt idx="480">
                        <c:v>8.9865734014166518E-2</c:v>
                      </c:pt>
                      <c:pt idx="481">
                        <c:v>7.6820242136032502E-2</c:v>
                      </c:pt>
                      <c:pt idx="482">
                        <c:v>6.0855281718631089E-2</c:v>
                      </c:pt>
                      <c:pt idx="483">
                        <c:v>5.1037634778230326E-2</c:v>
                      </c:pt>
                      <c:pt idx="484">
                        <c:v>4.9526251637615523E-2</c:v>
                      </c:pt>
                      <c:pt idx="485">
                        <c:v>3.9366687130996073E-2</c:v>
                      </c:pt>
                      <c:pt idx="486">
                        <c:v>4.032923282669159E-2</c:v>
                      </c:pt>
                      <c:pt idx="487">
                        <c:v>3.6338859639314151E-2</c:v>
                      </c:pt>
                      <c:pt idx="488">
                        <c:v>3.3113581475541908E-2</c:v>
                      </c:pt>
                      <c:pt idx="489">
                        <c:v>3.1141630619727946E-2</c:v>
                      </c:pt>
                      <c:pt idx="490">
                        <c:v>2.8736752528914705E-2</c:v>
                      </c:pt>
                      <c:pt idx="491">
                        <c:v>3.0157612604681167E-2</c:v>
                      </c:pt>
                      <c:pt idx="492">
                        <c:v>2.3451424744104811E-2</c:v>
                      </c:pt>
                      <c:pt idx="493">
                        <c:v>2.2886167411410318E-2</c:v>
                      </c:pt>
                      <c:pt idx="494">
                        <c:v>1.9743247310325947E-2</c:v>
                      </c:pt>
                      <c:pt idx="495">
                        <c:v>2.2809935851096579E-2</c:v>
                      </c:pt>
                      <c:pt idx="496">
                        <c:v>1.9955048656106169E-2</c:v>
                      </c:pt>
                      <c:pt idx="497">
                        <c:v>1.8920359379148859E-2</c:v>
                      </c:pt>
                      <c:pt idx="498">
                        <c:v>1.4941074159617717E-2</c:v>
                      </c:pt>
                      <c:pt idx="499">
                        <c:v>1.4458596840532375E-2</c:v>
                      </c:pt>
                      <c:pt idx="500">
                        <c:v>1.7412751873170776E-2</c:v>
                      </c:pt>
                      <c:pt idx="501">
                        <c:v>1.8315198735284113E-2</c:v>
                      </c:pt>
                      <c:pt idx="502">
                        <c:v>1.3984207808467613E-2</c:v>
                      </c:pt>
                      <c:pt idx="503">
                        <c:v>1.1865111489223144E-2</c:v>
                      </c:pt>
                      <c:pt idx="504">
                        <c:v>1.5521048231020742E-2</c:v>
                      </c:pt>
                      <c:pt idx="505">
                        <c:v>1.6042575109675824E-2</c:v>
                      </c:pt>
                      <c:pt idx="506">
                        <c:v>1.7916388061006667E-2</c:v>
                      </c:pt>
                      <c:pt idx="507">
                        <c:v>1.8156528007704478E-2</c:v>
                      </c:pt>
                      <c:pt idx="508">
                        <c:v>1.444351184797011E-2</c:v>
                      </c:pt>
                      <c:pt idx="509">
                        <c:v>1.5926748193168933E-2</c:v>
                      </c:pt>
                      <c:pt idx="510">
                        <c:v>1.8259695325691314E-2</c:v>
                      </c:pt>
                      <c:pt idx="511">
                        <c:v>2.3901609190448619E-2</c:v>
                      </c:pt>
                      <c:pt idx="512">
                        <c:v>1.669072642838779E-2</c:v>
                      </c:pt>
                      <c:pt idx="513">
                        <c:v>1.5969284037496641E-2</c:v>
                      </c:pt>
                      <c:pt idx="514">
                        <c:v>1.4049158512783827E-2</c:v>
                      </c:pt>
                      <c:pt idx="515">
                        <c:v>1.3807104994651438E-2</c:v>
                      </c:pt>
                      <c:pt idx="516">
                        <c:v>1.3680629595436198E-2</c:v>
                      </c:pt>
                      <c:pt idx="517">
                        <c:v>1.5036501709618016E-2</c:v>
                      </c:pt>
                      <c:pt idx="518">
                        <c:v>1.4856426610718674E-2</c:v>
                      </c:pt>
                      <c:pt idx="519">
                        <c:v>1.7167369878230393E-2</c:v>
                      </c:pt>
                      <c:pt idx="520">
                        <c:v>1.427795512754031E-2</c:v>
                      </c:pt>
                      <c:pt idx="521">
                        <c:v>1.5261010878898085E-2</c:v>
                      </c:pt>
                      <c:pt idx="522">
                        <c:v>1.8677263598934929E-2</c:v>
                      </c:pt>
                      <c:pt idx="523">
                        <c:v>1.5671903558123573E-2</c:v>
                      </c:pt>
                      <c:pt idx="524">
                        <c:v>1.0602818017209159E-2</c:v>
                      </c:pt>
                      <c:pt idx="525">
                        <c:v>2.1830825604454408E-2</c:v>
                      </c:pt>
                      <c:pt idx="526">
                        <c:v>1.7183608928215351E-2</c:v>
                      </c:pt>
                      <c:pt idx="527">
                        <c:v>1.5258478078952861E-2</c:v>
                      </c:pt>
                      <c:pt idx="528">
                        <c:v>1.2638017523867005E-2</c:v>
                      </c:pt>
                      <c:pt idx="529">
                        <c:v>1.7009226318639954E-2</c:v>
                      </c:pt>
                      <c:pt idx="530">
                        <c:v>1.4191499224274606E-2</c:v>
                      </c:pt>
                      <c:pt idx="531">
                        <c:v>1.8369927285483461E-2</c:v>
                      </c:pt>
                      <c:pt idx="532">
                        <c:v>2.5204958947229138E-2</c:v>
                      </c:pt>
                      <c:pt idx="533">
                        <c:v>1.4153271642892623E-2</c:v>
                      </c:pt>
                      <c:pt idx="534">
                        <c:v>1.1917231630522862E-2</c:v>
                      </c:pt>
                      <c:pt idx="535">
                        <c:v>1.7332270112881118E-2</c:v>
                      </c:pt>
                      <c:pt idx="536">
                        <c:v>2.1586605339627498E-2</c:v>
                      </c:pt>
                      <c:pt idx="537">
                        <c:v>1.8406823254905152E-2</c:v>
                      </c:pt>
                      <c:pt idx="538">
                        <c:v>2.6815339227783255E-2</c:v>
                      </c:pt>
                      <c:pt idx="539">
                        <c:v>1.8326818248789796E-2</c:v>
                      </c:pt>
                      <c:pt idx="540">
                        <c:v>8.786698768618071E-3</c:v>
                      </c:pt>
                      <c:pt idx="541">
                        <c:v>1.4936313254987581E-2</c:v>
                      </c:pt>
                      <c:pt idx="542">
                        <c:v>1.7931165086823898E-2</c:v>
                      </c:pt>
                      <c:pt idx="543">
                        <c:v>1.9682729820843074E-2</c:v>
                      </c:pt>
                      <c:pt idx="544">
                        <c:v>1.2656072600909406E-2</c:v>
                      </c:pt>
                      <c:pt idx="545">
                        <c:v>1.420939646983117E-2</c:v>
                      </c:pt>
                      <c:pt idx="546">
                        <c:v>1.920147450721198E-2</c:v>
                      </c:pt>
                      <c:pt idx="547">
                        <c:v>1.4583575135378633E-2</c:v>
                      </c:pt>
                      <c:pt idx="548">
                        <c:v>1.1600666127997801E-2</c:v>
                      </c:pt>
                      <c:pt idx="549">
                        <c:v>1.3894905654655969E-2</c:v>
                      </c:pt>
                      <c:pt idx="550">
                        <c:v>1.4688352435725215E-2</c:v>
                      </c:pt>
                      <c:pt idx="551">
                        <c:v>1.9779105383568366E-2</c:v>
                      </c:pt>
                      <c:pt idx="552">
                        <c:v>1.3984179306539585E-2</c:v>
                      </c:pt>
                      <c:pt idx="553">
                        <c:v>1.3172611700999412E-2</c:v>
                      </c:pt>
                      <c:pt idx="554">
                        <c:v>7.3394607880468707E-3</c:v>
                      </c:pt>
                      <c:pt idx="555">
                        <c:v>1.5058925336714853E-2</c:v>
                      </c:pt>
                      <c:pt idx="556">
                        <c:v>2.683904075800491E-2</c:v>
                      </c:pt>
                      <c:pt idx="557">
                        <c:v>1.589686974675825E-2</c:v>
                      </c:pt>
                      <c:pt idx="558">
                        <c:v>1.3202665489576736E-2</c:v>
                      </c:pt>
                      <c:pt idx="559">
                        <c:v>1.9229713374917339E-2</c:v>
                      </c:pt>
                      <c:pt idx="560">
                        <c:v>2.3088006356606842E-2</c:v>
                      </c:pt>
                      <c:pt idx="561">
                        <c:v>1.4237262706012593E-2</c:v>
                      </c:pt>
                      <c:pt idx="562">
                        <c:v>1.6027144881332167E-2</c:v>
                      </c:pt>
                      <c:pt idx="563">
                        <c:v>1.0584203995234437E-2</c:v>
                      </c:pt>
                      <c:pt idx="564">
                        <c:v>1.558131912351691E-2</c:v>
                      </c:pt>
                      <c:pt idx="565">
                        <c:v>1.1986441290155395E-2</c:v>
                      </c:pt>
                      <c:pt idx="566">
                        <c:v>1.0087270775976943E-2</c:v>
                      </c:pt>
                      <c:pt idx="567">
                        <c:v>2.2569663291588306E-2</c:v>
                      </c:pt>
                      <c:pt idx="568">
                        <c:v>1.6777957179279018E-2</c:v>
                      </c:pt>
                      <c:pt idx="569">
                        <c:v>1.5972307830812254E-2</c:v>
                      </c:pt>
                      <c:pt idx="570">
                        <c:v>1.5535729901295944E-2</c:v>
                      </c:pt>
                      <c:pt idx="571">
                        <c:v>1.11325789428274E-2</c:v>
                      </c:pt>
                      <c:pt idx="572">
                        <c:v>3.6538675418337982E-3</c:v>
                      </c:pt>
                      <c:pt idx="573">
                        <c:v>2.1433791511130878E-2</c:v>
                      </c:pt>
                      <c:pt idx="574">
                        <c:v>1.9452520489548278E-2</c:v>
                      </c:pt>
                      <c:pt idx="575">
                        <c:v>1.6760260494564472E-2</c:v>
                      </c:pt>
                      <c:pt idx="576">
                        <c:v>1.7943635068677442E-2</c:v>
                      </c:pt>
                      <c:pt idx="577">
                        <c:v>2.0020230612027529E-2</c:v>
                      </c:pt>
                      <c:pt idx="578">
                        <c:v>2.0381853789937367E-2</c:v>
                      </c:pt>
                      <c:pt idx="579">
                        <c:v>2.2868493733000185E-2</c:v>
                      </c:pt>
                      <c:pt idx="580">
                        <c:v>2.3700088085290942E-2</c:v>
                      </c:pt>
                      <c:pt idx="581">
                        <c:v>2.9634105300977497E-2</c:v>
                      </c:pt>
                      <c:pt idx="582">
                        <c:v>2.2825185229882052E-2</c:v>
                      </c:pt>
                      <c:pt idx="583">
                        <c:v>1.7937002239319287E-2</c:v>
                      </c:pt>
                      <c:pt idx="584">
                        <c:v>2.2382054469400128E-2</c:v>
                      </c:pt>
                      <c:pt idx="585">
                        <c:v>2.2109932899958468E-2</c:v>
                      </c:pt>
                      <c:pt idx="586">
                        <c:v>2.1455526855500034E-2</c:v>
                      </c:pt>
                      <c:pt idx="587">
                        <c:v>2.3663436524020861E-2</c:v>
                      </c:pt>
                      <c:pt idx="588">
                        <c:v>1.9826225684174092E-2</c:v>
                      </c:pt>
                      <c:pt idx="589">
                        <c:v>2.4386373818677962E-2</c:v>
                      </c:pt>
                      <c:pt idx="590">
                        <c:v>2.1501209244427933E-2</c:v>
                      </c:pt>
                      <c:pt idx="591">
                        <c:v>1.9049684312162685E-2</c:v>
                      </c:pt>
                      <c:pt idx="592">
                        <c:v>2.1006427424129809E-2</c:v>
                      </c:pt>
                      <c:pt idx="593">
                        <c:v>2.5581165156619498E-2</c:v>
                      </c:pt>
                      <c:pt idx="594">
                        <c:v>2.5599397776431571E-2</c:v>
                      </c:pt>
                      <c:pt idx="595">
                        <c:v>1.9828240083238451E-2</c:v>
                      </c:pt>
                      <c:pt idx="596">
                        <c:v>2.2303346006811733E-2</c:v>
                      </c:pt>
                      <c:pt idx="597">
                        <c:v>2.4702759576653525E-2</c:v>
                      </c:pt>
                      <c:pt idx="598">
                        <c:v>2.1660763331721584E-2</c:v>
                      </c:pt>
                      <c:pt idx="599">
                        <c:v>2.6775778951791365E-2</c:v>
                      </c:pt>
                      <c:pt idx="600">
                        <c:v>2.5959425222945677E-2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58D2-4AB0-B83B-9C8EC2205B81}"/>
                  </c:ext>
                </c:extLst>
              </c15:ser>
            </c15:filteredScatterSeries>
            <c15:filteredScatterSeries>
              <c15:ser>
                <c:idx val="13"/>
                <c:order val="1"/>
                <c:tx>
                  <c:v>2003 A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99.943630502987062</c:v>
                      </c:pt>
                      <c:pt idx="2">
                        <c:v>99.954938759448041</c:v>
                      </c:pt>
                      <c:pt idx="3">
                        <c:v>99.931581030727699</c:v>
                      </c:pt>
                      <c:pt idx="4">
                        <c:v>100.0386252102211</c:v>
                      </c:pt>
                      <c:pt idx="5">
                        <c:v>99.89269368176717</c:v>
                      </c:pt>
                      <c:pt idx="6">
                        <c:v>100.19884798588988</c:v>
                      </c:pt>
                      <c:pt idx="7">
                        <c:v>100.10616736243519</c:v>
                      </c:pt>
                      <c:pt idx="8">
                        <c:v>100.03857096971717</c:v>
                      </c:pt>
                      <c:pt idx="9">
                        <c:v>100.06443260028438</c:v>
                      </c:pt>
                      <c:pt idx="10">
                        <c:v>100.12025068771837</c:v>
                      </c:pt>
                      <c:pt idx="11">
                        <c:v>100.08469885724296</c:v>
                      </c:pt>
                      <c:pt idx="12">
                        <c:v>100.00264853134256</c:v>
                      </c:pt>
                      <c:pt idx="13">
                        <c:v>100.05006904424569</c:v>
                      </c:pt>
                      <c:pt idx="14">
                        <c:v>100.08382204018477</c:v>
                      </c:pt>
                      <c:pt idx="15">
                        <c:v>100.13568993081488</c:v>
                      </c:pt>
                      <c:pt idx="16">
                        <c:v>100.11861456284572</c:v>
                      </c:pt>
                      <c:pt idx="17">
                        <c:v>100.04141837105936</c:v>
                      </c:pt>
                      <c:pt idx="18">
                        <c:v>99.958174848857396</c:v>
                      </c:pt>
                      <c:pt idx="19">
                        <c:v>100.07966393329727</c:v>
                      </c:pt>
                      <c:pt idx="20">
                        <c:v>99.773898317241716</c:v>
                      </c:pt>
                      <c:pt idx="21">
                        <c:v>99.660517548341303</c:v>
                      </c:pt>
                      <c:pt idx="22">
                        <c:v>99.965279786162853</c:v>
                      </c:pt>
                      <c:pt idx="23">
                        <c:v>99.827085953501111</c:v>
                      </c:pt>
                      <c:pt idx="24">
                        <c:v>99.702749467719045</c:v>
                      </c:pt>
                      <c:pt idx="25">
                        <c:v>99.864355257756969</c:v>
                      </c:pt>
                      <c:pt idx="26">
                        <c:v>99.435970641547883</c:v>
                      </c:pt>
                      <c:pt idx="27">
                        <c:v>99.494825948391622</c:v>
                      </c:pt>
                      <c:pt idx="28">
                        <c:v>99.38835125864513</c:v>
                      </c:pt>
                      <c:pt idx="29">
                        <c:v>99.347954322291599</c:v>
                      </c:pt>
                      <c:pt idx="30">
                        <c:v>99.18796657695836</c:v>
                      </c:pt>
                      <c:pt idx="31">
                        <c:v>99.04058874169931</c:v>
                      </c:pt>
                      <c:pt idx="32">
                        <c:v>98.963708929156326</c:v>
                      </c:pt>
                      <c:pt idx="33">
                        <c:v>98.878802161829768</c:v>
                      </c:pt>
                      <c:pt idx="34">
                        <c:v>98.627995896317969</c:v>
                      </c:pt>
                      <c:pt idx="35">
                        <c:v>98.463235353930401</c:v>
                      </c:pt>
                      <c:pt idx="36">
                        <c:v>98.467194602666353</c:v>
                      </c:pt>
                      <c:pt idx="37">
                        <c:v>98.340516912853033</c:v>
                      </c:pt>
                      <c:pt idx="38">
                        <c:v>98.133045374028754</c:v>
                      </c:pt>
                      <c:pt idx="39">
                        <c:v>98.014485039838874</c:v>
                      </c:pt>
                      <c:pt idx="40">
                        <c:v>97.962825059292385</c:v>
                      </c:pt>
                      <c:pt idx="41">
                        <c:v>98.006087465307999</c:v>
                      </c:pt>
                      <c:pt idx="42">
                        <c:v>98.005165447829867</c:v>
                      </c:pt>
                      <c:pt idx="43">
                        <c:v>98.045526223847475</c:v>
                      </c:pt>
                      <c:pt idx="44">
                        <c:v>97.989409837338087</c:v>
                      </c:pt>
                      <c:pt idx="45">
                        <c:v>98.132909784617041</c:v>
                      </c:pt>
                      <c:pt idx="46">
                        <c:v>98.230914591008855</c:v>
                      </c:pt>
                      <c:pt idx="47">
                        <c:v>98.390423259283139</c:v>
                      </c:pt>
                      <c:pt idx="48">
                        <c:v>98.513403839099951</c:v>
                      </c:pt>
                      <c:pt idx="49">
                        <c:v>98.568616288299182</c:v>
                      </c:pt>
                      <c:pt idx="50">
                        <c:v>98.586134584839428</c:v>
                      </c:pt>
                      <c:pt idx="51">
                        <c:v>98.720161270529701</c:v>
                      </c:pt>
                      <c:pt idx="52">
                        <c:v>98.798903198196911</c:v>
                      </c:pt>
                      <c:pt idx="53">
                        <c:v>98.780580405270356</c:v>
                      </c:pt>
                      <c:pt idx="54">
                        <c:v>99.035960585988761</c:v>
                      </c:pt>
                      <c:pt idx="55">
                        <c:v>98.978063445111033</c:v>
                      </c:pt>
                      <c:pt idx="56">
                        <c:v>99.155027117489567</c:v>
                      </c:pt>
                      <c:pt idx="57">
                        <c:v>99.063792800839963</c:v>
                      </c:pt>
                      <c:pt idx="58">
                        <c:v>99.128668329695444</c:v>
                      </c:pt>
                      <c:pt idx="59">
                        <c:v>99.182443524021636</c:v>
                      </c:pt>
                      <c:pt idx="60">
                        <c:v>99.182949721332548</c:v>
                      </c:pt>
                      <c:pt idx="61">
                        <c:v>99.306825210223636</c:v>
                      </c:pt>
                      <c:pt idx="62">
                        <c:v>99.198741504008368</c:v>
                      </c:pt>
                      <c:pt idx="63">
                        <c:v>99.284895708140411</c:v>
                      </c:pt>
                      <c:pt idx="64">
                        <c:v>99.299177903423228</c:v>
                      </c:pt>
                      <c:pt idx="65">
                        <c:v>99.280936459404472</c:v>
                      </c:pt>
                      <c:pt idx="66">
                        <c:v>99.264593290845895</c:v>
                      </c:pt>
                      <c:pt idx="67">
                        <c:v>99.251739310352121</c:v>
                      </c:pt>
                      <c:pt idx="68">
                        <c:v>99.291702346370485</c:v>
                      </c:pt>
                      <c:pt idx="69">
                        <c:v>99.135945016748551</c:v>
                      </c:pt>
                      <c:pt idx="70">
                        <c:v>99.109179460719275</c:v>
                      </c:pt>
                      <c:pt idx="71">
                        <c:v>99.09366789695089</c:v>
                      </c:pt>
                      <c:pt idx="72">
                        <c:v>98.942466414215687</c:v>
                      </c:pt>
                      <c:pt idx="73">
                        <c:v>98.811341370371537</c:v>
                      </c:pt>
                      <c:pt idx="74">
                        <c:v>98.593583021640214</c:v>
                      </c:pt>
                      <c:pt idx="75">
                        <c:v>98.337190422603797</c:v>
                      </c:pt>
                      <c:pt idx="76">
                        <c:v>97.91416614966775</c:v>
                      </c:pt>
                      <c:pt idx="77">
                        <c:v>97.495299983619205</c:v>
                      </c:pt>
                      <c:pt idx="78">
                        <c:v>96.8377222128901</c:v>
                      </c:pt>
                      <c:pt idx="79">
                        <c:v>96.15791665285046</c:v>
                      </c:pt>
                      <c:pt idx="80">
                        <c:v>95.367722331052178</c:v>
                      </c:pt>
                      <c:pt idx="81">
                        <c:v>94.637061286852358</c:v>
                      </c:pt>
                      <c:pt idx="82">
                        <c:v>94.064905544540878</c:v>
                      </c:pt>
                      <c:pt idx="83">
                        <c:v>93.655178168821607</c:v>
                      </c:pt>
                      <c:pt idx="84">
                        <c:v>93.370709308210621</c:v>
                      </c:pt>
                      <c:pt idx="85">
                        <c:v>93.437103452694998</c:v>
                      </c:pt>
                      <c:pt idx="86">
                        <c:v>93.697862056854419</c:v>
                      </c:pt>
                      <c:pt idx="87">
                        <c:v>94.131164099613542</c:v>
                      </c:pt>
                      <c:pt idx="88">
                        <c:v>94.628021925598844</c:v>
                      </c:pt>
                      <c:pt idx="89">
                        <c:v>95.130041224857578</c:v>
                      </c:pt>
                      <c:pt idx="90">
                        <c:v>95.661881403419457</c:v>
                      </c:pt>
                      <c:pt idx="91">
                        <c:v>96.094487407103941</c:v>
                      </c:pt>
                      <c:pt idx="92">
                        <c:v>96.480377977043915</c:v>
                      </c:pt>
                      <c:pt idx="93">
                        <c:v>96.831711030962367</c:v>
                      </c:pt>
                      <c:pt idx="94">
                        <c:v>97.195039340332386</c:v>
                      </c:pt>
                      <c:pt idx="95">
                        <c:v>97.468742313977387</c:v>
                      </c:pt>
                      <c:pt idx="96">
                        <c:v>97.713311419157918</c:v>
                      </c:pt>
                      <c:pt idx="97">
                        <c:v>97.850836344845078</c:v>
                      </c:pt>
                      <c:pt idx="98">
                        <c:v>98.058099985433813</c:v>
                      </c:pt>
                      <c:pt idx="99">
                        <c:v>98.187182136170179</c:v>
                      </c:pt>
                      <c:pt idx="100">
                        <c:v>98.31675241589754</c:v>
                      </c:pt>
                      <c:pt idx="101">
                        <c:v>98.356697383596</c:v>
                      </c:pt>
                      <c:pt idx="102">
                        <c:v>98.479903953664419</c:v>
                      </c:pt>
                      <c:pt idx="103">
                        <c:v>98.540928714791775</c:v>
                      </c:pt>
                      <c:pt idx="104">
                        <c:v>98.542926407479641</c:v>
                      </c:pt>
                      <c:pt idx="105">
                        <c:v>98.621089817164062</c:v>
                      </c:pt>
                      <c:pt idx="106">
                        <c:v>98.67507290972577</c:v>
                      </c:pt>
                      <c:pt idx="107">
                        <c:v>98.679041198545718</c:v>
                      </c:pt>
                      <c:pt idx="108">
                        <c:v>98.589786494416018</c:v>
                      </c:pt>
                      <c:pt idx="109">
                        <c:v>98.698123299286735</c:v>
                      </c:pt>
                      <c:pt idx="110">
                        <c:v>98.770402076371127</c:v>
                      </c:pt>
                      <c:pt idx="111">
                        <c:v>98.797926940214879</c:v>
                      </c:pt>
                      <c:pt idx="112">
                        <c:v>98.731478555226573</c:v>
                      </c:pt>
                      <c:pt idx="113">
                        <c:v>98.717386189859397</c:v>
                      </c:pt>
                      <c:pt idx="114">
                        <c:v>98.695926736599233</c:v>
                      </c:pt>
                      <c:pt idx="115">
                        <c:v>98.720748828596498</c:v>
                      </c:pt>
                      <c:pt idx="116">
                        <c:v>98.719221184731666</c:v>
                      </c:pt>
                      <c:pt idx="117">
                        <c:v>98.737806116397678</c:v>
                      </c:pt>
                      <c:pt idx="118">
                        <c:v>98.719591792630879</c:v>
                      </c:pt>
                      <c:pt idx="119">
                        <c:v>98.743374369754321</c:v>
                      </c:pt>
                      <c:pt idx="120">
                        <c:v>98.66503018208634</c:v>
                      </c:pt>
                      <c:pt idx="121">
                        <c:v>98.758650891339073</c:v>
                      </c:pt>
                      <c:pt idx="122">
                        <c:v>98.785362230560594</c:v>
                      </c:pt>
                      <c:pt idx="123">
                        <c:v>98.671701230904688</c:v>
                      </c:pt>
                      <c:pt idx="124">
                        <c:v>98.625491982623018</c:v>
                      </c:pt>
                      <c:pt idx="125">
                        <c:v>98.63060826732459</c:v>
                      </c:pt>
                      <c:pt idx="126">
                        <c:v>98.609112653728502</c:v>
                      </c:pt>
                      <c:pt idx="127">
                        <c:v>98.601609976423788</c:v>
                      </c:pt>
                      <c:pt idx="128">
                        <c:v>98.607910417342936</c:v>
                      </c:pt>
                      <c:pt idx="129">
                        <c:v>98.593311842816775</c:v>
                      </c:pt>
                      <c:pt idx="130">
                        <c:v>98.527396775391352</c:v>
                      </c:pt>
                      <c:pt idx="131">
                        <c:v>98.51480494548511</c:v>
                      </c:pt>
                      <c:pt idx="132">
                        <c:v>98.533435077571056</c:v>
                      </c:pt>
                      <c:pt idx="133">
                        <c:v>98.535830510258165</c:v>
                      </c:pt>
                      <c:pt idx="134">
                        <c:v>98.440058415041705</c:v>
                      </c:pt>
                      <c:pt idx="135">
                        <c:v>98.414043126742897</c:v>
                      </c:pt>
                      <c:pt idx="136">
                        <c:v>98.428406670933498</c:v>
                      </c:pt>
                      <c:pt idx="137">
                        <c:v>98.41234372128234</c:v>
                      </c:pt>
                      <c:pt idx="138">
                        <c:v>98.373365971481931</c:v>
                      </c:pt>
                      <c:pt idx="139">
                        <c:v>98.324960160512788</c:v>
                      </c:pt>
                      <c:pt idx="140">
                        <c:v>98.299315480113165</c:v>
                      </c:pt>
                      <c:pt idx="141">
                        <c:v>98.277051518618634</c:v>
                      </c:pt>
                      <c:pt idx="142">
                        <c:v>98.238887317136601</c:v>
                      </c:pt>
                      <c:pt idx="143">
                        <c:v>98.235868166046757</c:v>
                      </c:pt>
                      <c:pt idx="144">
                        <c:v>98.143006752760385</c:v>
                      </c:pt>
                      <c:pt idx="145">
                        <c:v>98.124060241431096</c:v>
                      </c:pt>
                      <c:pt idx="146">
                        <c:v>98.162821041063907</c:v>
                      </c:pt>
                      <c:pt idx="147">
                        <c:v>98.057901115434191</c:v>
                      </c:pt>
                      <c:pt idx="148">
                        <c:v>98.041124058388505</c:v>
                      </c:pt>
                      <c:pt idx="149">
                        <c:v>97.974223704745114</c:v>
                      </c:pt>
                      <c:pt idx="150">
                        <c:v>97.883820992885703</c:v>
                      </c:pt>
                      <c:pt idx="151">
                        <c:v>97.932931871165408</c:v>
                      </c:pt>
                      <c:pt idx="152">
                        <c:v>97.843839876699377</c:v>
                      </c:pt>
                      <c:pt idx="153">
                        <c:v>97.82591481192398</c:v>
                      </c:pt>
                      <c:pt idx="154">
                        <c:v>97.822967981506011</c:v>
                      </c:pt>
                      <c:pt idx="155">
                        <c:v>97.806317461939969</c:v>
                      </c:pt>
                      <c:pt idx="156">
                        <c:v>97.844264725102491</c:v>
                      </c:pt>
                      <c:pt idx="157">
                        <c:v>97.767511461887239</c:v>
                      </c:pt>
                      <c:pt idx="158">
                        <c:v>97.796220493796625</c:v>
                      </c:pt>
                      <c:pt idx="159">
                        <c:v>97.817942085796233</c:v>
                      </c:pt>
                      <c:pt idx="160">
                        <c:v>97.813422411093512</c:v>
                      </c:pt>
                      <c:pt idx="161">
                        <c:v>97.86785747231032</c:v>
                      </c:pt>
                      <c:pt idx="162">
                        <c:v>97.709180432522388</c:v>
                      </c:pt>
                      <c:pt idx="163">
                        <c:v>97.792469155144275</c:v>
                      </c:pt>
                      <c:pt idx="164">
                        <c:v>97.767520501971219</c:v>
                      </c:pt>
                      <c:pt idx="165">
                        <c:v>97.746106249130989</c:v>
                      </c:pt>
                      <c:pt idx="166">
                        <c:v>97.748501681818112</c:v>
                      </c:pt>
                      <c:pt idx="167">
                        <c:v>97.747724293835688</c:v>
                      </c:pt>
                      <c:pt idx="168">
                        <c:v>97.673447812215329</c:v>
                      </c:pt>
                      <c:pt idx="169">
                        <c:v>97.733713277376296</c:v>
                      </c:pt>
                      <c:pt idx="170">
                        <c:v>97.649448296772363</c:v>
                      </c:pt>
                      <c:pt idx="171">
                        <c:v>97.647152293161014</c:v>
                      </c:pt>
                      <c:pt idx="172">
                        <c:v>97.609476220670018</c:v>
                      </c:pt>
                      <c:pt idx="173">
                        <c:v>97.59315112043133</c:v>
                      </c:pt>
                      <c:pt idx="174">
                        <c:v>97.511019433775047</c:v>
                      </c:pt>
                      <c:pt idx="175">
                        <c:v>97.492841270344201</c:v>
                      </c:pt>
                      <c:pt idx="176">
                        <c:v>97.510296286296537</c:v>
                      </c:pt>
                      <c:pt idx="177">
                        <c:v>97.402230660249259</c:v>
                      </c:pt>
                      <c:pt idx="178">
                        <c:v>97.432702366359024</c:v>
                      </c:pt>
                      <c:pt idx="179">
                        <c:v>97.368188405318776</c:v>
                      </c:pt>
                      <c:pt idx="180">
                        <c:v>97.361933164819547</c:v>
                      </c:pt>
                      <c:pt idx="181">
                        <c:v>97.320297843592584</c:v>
                      </c:pt>
                      <c:pt idx="182">
                        <c:v>97.338819506518774</c:v>
                      </c:pt>
                      <c:pt idx="183">
                        <c:v>97.203897911754254</c:v>
                      </c:pt>
                      <c:pt idx="184">
                        <c:v>97.125002326355414</c:v>
                      </c:pt>
                      <c:pt idx="185">
                        <c:v>96.994555229569855</c:v>
                      </c:pt>
                      <c:pt idx="186">
                        <c:v>96.920043729462009</c:v>
                      </c:pt>
                      <c:pt idx="187">
                        <c:v>96.721765221470932</c:v>
                      </c:pt>
                      <c:pt idx="188">
                        <c:v>96.565827102017352</c:v>
                      </c:pt>
                      <c:pt idx="189">
                        <c:v>96.442014905562274</c:v>
                      </c:pt>
                      <c:pt idx="190">
                        <c:v>96.320995858097376</c:v>
                      </c:pt>
                      <c:pt idx="191">
                        <c:v>96.238818982869233</c:v>
                      </c:pt>
                      <c:pt idx="192">
                        <c:v>96.237191898080582</c:v>
                      </c:pt>
                      <c:pt idx="193">
                        <c:v>96.303540842145026</c:v>
                      </c:pt>
                      <c:pt idx="194">
                        <c:v>96.288860906862979</c:v>
                      </c:pt>
                      <c:pt idx="195">
                        <c:v>96.384298542668091</c:v>
                      </c:pt>
                      <c:pt idx="196">
                        <c:v>96.428790305321229</c:v>
                      </c:pt>
                      <c:pt idx="197">
                        <c:v>96.44827918614547</c:v>
                      </c:pt>
                      <c:pt idx="198">
                        <c:v>96.501493930808749</c:v>
                      </c:pt>
                      <c:pt idx="199">
                        <c:v>96.543554100438826</c:v>
                      </c:pt>
                      <c:pt idx="200">
                        <c:v>96.522926275665029</c:v>
                      </c:pt>
                      <c:pt idx="201">
                        <c:v>96.581130755702134</c:v>
                      </c:pt>
                      <c:pt idx="202">
                        <c:v>96.548941563963837</c:v>
                      </c:pt>
                      <c:pt idx="203">
                        <c:v>96.573817908313089</c:v>
                      </c:pt>
                      <c:pt idx="204">
                        <c:v>96.563503990002133</c:v>
                      </c:pt>
                      <c:pt idx="205">
                        <c:v>96.550650009508388</c:v>
                      </c:pt>
                      <c:pt idx="206">
                        <c:v>96.526849352216956</c:v>
                      </c:pt>
                      <c:pt idx="207">
                        <c:v>96.527301320872027</c:v>
                      </c:pt>
                      <c:pt idx="208">
                        <c:v>96.479763298725175</c:v>
                      </c:pt>
                      <c:pt idx="209">
                        <c:v>96.482240080320068</c:v>
                      </c:pt>
                      <c:pt idx="210">
                        <c:v>96.438317795565766</c:v>
                      </c:pt>
                      <c:pt idx="211">
                        <c:v>96.405116209205616</c:v>
                      </c:pt>
                      <c:pt idx="212">
                        <c:v>96.397902790892317</c:v>
                      </c:pt>
                      <c:pt idx="213">
                        <c:v>96.333452110439964</c:v>
                      </c:pt>
                      <c:pt idx="214">
                        <c:v>96.307319301049333</c:v>
                      </c:pt>
                      <c:pt idx="215">
                        <c:v>96.249313679163762</c:v>
                      </c:pt>
                      <c:pt idx="216">
                        <c:v>96.181608829134063</c:v>
                      </c:pt>
                      <c:pt idx="217">
                        <c:v>96.19968756348915</c:v>
                      </c:pt>
                      <c:pt idx="218">
                        <c:v>96.165744737634427</c:v>
                      </c:pt>
                      <c:pt idx="219">
                        <c:v>96.111156006837959</c:v>
                      </c:pt>
                      <c:pt idx="220">
                        <c:v>96.061819138306674</c:v>
                      </c:pt>
                      <c:pt idx="221">
                        <c:v>96.080178091569181</c:v>
                      </c:pt>
                      <c:pt idx="222">
                        <c:v>95.977816308290244</c:v>
                      </c:pt>
                      <c:pt idx="223">
                        <c:v>95.96816226871799</c:v>
                      </c:pt>
                      <c:pt idx="224">
                        <c:v>95.902952268603116</c:v>
                      </c:pt>
                      <c:pt idx="225">
                        <c:v>95.871187937115991</c:v>
                      </c:pt>
                      <c:pt idx="226">
                        <c:v>95.832490406223002</c:v>
                      </c:pt>
                      <c:pt idx="227">
                        <c:v>95.813634295733578</c:v>
                      </c:pt>
                      <c:pt idx="228">
                        <c:v>95.735949974956199</c:v>
                      </c:pt>
                      <c:pt idx="229">
                        <c:v>95.699566527842521</c:v>
                      </c:pt>
                      <c:pt idx="230">
                        <c:v>95.677872044246797</c:v>
                      </c:pt>
                      <c:pt idx="231">
                        <c:v>95.594926821120225</c:v>
                      </c:pt>
                      <c:pt idx="232">
                        <c:v>95.581512390963553</c:v>
                      </c:pt>
                      <c:pt idx="233">
                        <c:v>95.49436386052956</c:v>
                      </c:pt>
                      <c:pt idx="234">
                        <c:v>95.507073211527612</c:v>
                      </c:pt>
                      <c:pt idx="235">
                        <c:v>95.451146654933865</c:v>
                      </c:pt>
                      <c:pt idx="236">
                        <c:v>95.332486879820124</c:v>
                      </c:pt>
                      <c:pt idx="237">
                        <c:v>95.348287702579924</c:v>
                      </c:pt>
                      <c:pt idx="238">
                        <c:v>95.310358519585378</c:v>
                      </c:pt>
                      <c:pt idx="239">
                        <c:v>95.241749720397451</c:v>
                      </c:pt>
                      <c:pt idx="240">
                        <c:v>95.204688314377123</c:v>
                      </c:pt>
                      <c:pt idx="241">
                        <c:v>95.14858096795173</c:v>
                      </c:pt>
                      <c:pt idx="242">
                        <c:v>95.059904781804832</c:v>
                      </c:pt>
                      <c:pt idx="243">
                        <c:v>95.080397029015003</c:v>
                      </c:pt>
                      <c:pt idx="244">
                        <c:v>95.00417708336262</c:v>
                      </c:pt>
                      <c:pt idx="245">
                        <c:v>94.967603806333301</c:v>
                      </c:pt>
                      <c:pt idx="246">
                        <c:v>94.940422430136806</c:v>
                      </c:pt>
                      <c:pt idx="247">
                        <c:v>94.878177352455936</c:v>
                      </c:pt>
                      <c:pt idx="248">
                        <c:v>94.821383018887971</c:v>
                      </c:pt>
                      <c:pt idx="249">
                        <c:v>94.77174785128129</c:v>
                      </c:pt>
                      <c:pt idx="250">
                        <c:v>94.682529307487542</c:v>
                      </c:pt>
                      <c:pt idx="251">
                        <c:v>94.628618523749623</c:v>
                      </c:pt>
                      <c:pt idx="252">
                        <c:v>94.599041714866019</c:v>
                      </c:pt>
                      <c:pt idx="253">
                        <c:v>94.545962559614466</c:v>
                      </c:pt>
                      <c:pt idx="254">
                        <c:v>94.486311772772225</c:v>
                      </c:pt>
                      <c:pt idx="255">
                        <c:v>94.426923136517544</c:v>
                      </c:pt>
                      <c:pt idx="256">
                        <c:v>94.352212766410091</c:v>
                      </c:pt>
                      <c:pt idx="257">
                        <c:v>94.305533481153446</c:v>
                      </c:pt>
                      <c:pt idx="258">
                        <c:v>94.233173355161242</c:v>
                      </c:pt>
                      <c:pt idx="259">
                        <c:v>94.1791450621796</c:v>
                      </c:pt>
                      <c:pt idx="260">
                        <c:v>94.114829959290873</c:v>
                      </c:pt>
                      <c:pt idx="261">
                        <c:v>94.046546591278371</c:v>
                      </c:pt>
                      <c:pt idx="262">
                        <c:v>93.957418436476402</c:v>
                      </c:pt>
                      <c:pt idx="263">
                        <c:v>93.880168004186118</c:v>
                      </c:pt>
                      <c:pt idx="264">
                        <c:v>93.784865969640819</c:v>
                      </c:pt>
                      <c:pt idx="265">
                        <c:v>93.685776424259117</c:v>
                      </c:pt>
                      <c:pt idx="266">
                        <c:v>93.593538729375496</c:v>
                      </c:pt>
                      <c:pt idx="267">
                        <c:v>93.506516748269235</c:v>
                      </c:pt>
                      <c:pt idx="268">
                        <c:v>93.469907310903977</c:v>
                      </c:pt>
                      <c:pt idx="269">
                        <c:v>93.418482360693048</c:v>
                      </c:pt>
                      <c:pt idx="270">
                        <c:v>93.376386030727019</c:v>
                      </c:pt>
                      <c:pt idx="271">
                        <c:v>93.309847244898862</c:v>
                      </c:pt>
                      <c:pt idx="272">
                        <c:v>93.242151434953144</c:v>
                      </c:pt>
                      <c:pt idx="273">
                        <c:v>93.176209247275764</c:v>
                      </c:pt>
                      <c:pt idx="274">
                        <c:v>93.134411216385132</c:v>
                      </c:pt>
                      <c:pt idx="275">
                        <c:v>93.065585478877679</c:v>
                      </c:pt>
                      <c:pt idx="276">
                        <c:v>93.00826685598274</c:v>
                      </c:pt>
                      <c:pt idx="277">
                        <c:v>92.93558131066321</c:v>
                      </c:pt>
                      <c:pt idx="278">
                        <c:v>92.912549001270207</c:v>
                      </c:pt>
                      <c:pt idx="279">
                        <c:v>92.805884481608089</c:v>
                      </c:pt>
                      <c:pt idx="280">
                        <c:v>92.737736691159228</c:v>
                      </c:pt>
                      <c:pt idx="281">
                        <c:v>92.659419623743204</c:v>
                      </c:pt>
                      <c:pt idx="282">
                        <c:v>92.543571101483792</c:v>
                      </c:pt>
                      <c:pt idx="283">
                        <c:v>92.497958451352915</c:v>
                      </c:pt>
                      <c:pt idx="284">
                        <c:v>92.418222209231828</c:v>
                      </c:pt>
                      <c:pt idx="285">
                        <c:v>92.331751625856398</c:v>
                      </c:pt>
                      <c:pt idx="286">
                        <c:v>92.260412946418114</c:v>
                      </c:pt>
                      <c:pt idx="287">
                        <c:v>92.183614482782914</c:v>
                      </c:pt>
                      <c:pt idx="288">
                        <c:v>92.059639564816067</c:v>
                      </c:pt>
                      <c:pt idx="289">
                        <c:v>92.004607905448495</c:v>
                      </c:pt>
                      <c:pt idx="290">
                        <c:v>91.921129352910967</c:v>
                      </c:pt>
                      <c:pt idx="291">
                        <c:v>91.827074743323038</c:v>
                      </c:pt>
                      <c:pt idx="292">
                        <c:v>91.693319236456219</c:v>
                      </c:pt>
                      <c:pt idx="293">
                        <c:v>91.615427017443309</c:v>
                      </c:pt>
                      <c:pt idx="294">
                        <c:v>91.536350630364751</c:v>
                      </c:pt>
                      <c:pt idx="295">
                        <c:v>91.453586197069825</c:v>
                      </c:pt>
                      <c:pt idx="296">
                        <c:v>91.3698093454569</c:v>
                      </c:pt>
                      <c:pt idx="297">
                        <c:v>91.253373265130705</c:v>
                      </c:pt>
                      <c:pt idx="298">
                        <c:v>91.159210186383035</c:v>
                      </c:pt>
                      <c:pt idx="299">
                        <c:v>91.069512541834158</c:v>
                      </c:pt>
                      <c:pt idx="300">
                        <c:v>90.977247726698565</c:v>
                      </c:pt>
                      <c:pt idx="301">
                        <c:v>90.881990880725112</c:v>
                      </c:pt>
                      <c:pt idx="302">
                        <c:v>90.784890011643469</c:v>
                      </c:pt>
                      <c:pt idx="303">
                        <c:v>90.702369636920011</c:v>
                      </c:pt>
                      <c:pt idx="304">
                        <c:v>90.580274902397292</c:v>
                      </c:pt>
                      <c:pt idx="305">
                        <c:v>90.512479651527741</c:v>
                      </c:pt>
                      <c:pt idx="306">
                        <c:v>90.412088452532814</c:v>
                      </c:pt>
                      <c:pt idx="307">
                        <c:v>90.286893218012438</c:v>
                      </c:pt>
                      <c:pt idx="308">
                        <c:v>90.179514590955804</c:v>
                      </c:pt>
                      <c:pt idx="309">
                        <c:v>90.046346642155754</c:v>
                      </c:pt>
                      <c:pt idx="310">
                        <c:v>89.962578830626825</c:v>
                      </c:pt>
                      <c:pt idx="311">
                        <c:v>89.870729823810393</c:v>
                      </c:pt>
                      <c:pt idx="312">
                        <c:v>89.730429817452929</c:v>
                      </c:pt>
                      <c:pt idx="313">
                        <c:v>89.622300910817742</c:v>
                      </c:pt>
                      <c:pt idx="314">
                        <c:v>89.512120070990747</c:v>
                      </c:pt>
                      <c:pt idx="315">
                        <c:v>89.407968493259489</c:v>
                      </c:pt>
                      <c:pt idx="316">
                        <c:v>89.274990362526992</c:v>
                      </c:pt>
                      <c:pt idx="317">
                        <c:v>89.128145856678913</c:v>
                      </c:pt>
                      <c:pt idx="318">
                        <c:v>89.040192818010539</c:v>
                      </c:pt>
                      <c:pt idx="319">
                        <c:v>88.920746626678465</c:v>
                      </c:pt>
                      <c:pt idx="320">
                        <c:v>88.780112160909681</c:v>
                      </c:pt>
                      <c:pt idx="321">
                        <c:v>88.662772143273315</c:v>
                      </c:pt>
                      <c:pt idx="322">
                        <c:v>88.529965774136571</c:v>
                      </c:pt>
                      <c:pt idx="323">
                        <c:v>88.409109436335356</c:v>
                      </c:pt>
                      <c:pt idx="324">
                        <c:v>88.278110941818937</c:v>
                      </c:pt>
                      <c:pt idx="325">
                        <c:v>88.15945116670521</c:v>
                      </c:pt>
                      <c:pt idx="326">
                        <c:v>88.029926087397754</c:v>
                      </c:pt>
                      <c:pt idx="327">
                        <c:v>87.883786648860223</c:v>
                      </c:pt>
                      <c:pt idx="328">
                        <c:v>87.750474070564479</c:v>
                      </c:pt>
                      <c:pt idx="329">
                        <c:v>87.642679623340612</c:v>
                      </c:pt>
                      <c:pt idx="330">
                        <c:v>87.501186408833519</c:v>
                      </c:pt>
                      <c:pt idx="331">
                        <c:v>87.386395493463965</c:v>
                      </c:pt>
                      <c:pt idx="332">
                        <c:v>87.283066492286963</c:v>
                      </c:pt>
                      <c:pt idx="333">
                        <c:v>87.123847094852181</c:v>
                      </c:pt>
                      <c:pt idx="334">
                        <c:v>87.013422196453718</c:v>
                      </c:pt>
                      <c:pt idx="335">
                        <c:v>86.837235900209535</c:v>
                      </c:pt>
                      <c:pt idx="336">
                        <c:v>86.697026282843851</c:v>
                      </c:pt>
                      <c:pt idx="337">
                        <c:v>86.55333650564927</c:v>
                      </c:pt>
                      <c:pt idx="338">
                        <c:v>86.416643208448477</c:v>
                      </c:pt>
                      <c:pt idx="339">
                        <c:v>86.280067420491406</c:v>
                      </c:pt>
                      <c:pt idx="340">
                        <c:v>86.113318225499953</c:v>
                      </c:pt>
                      <c:pt idx="341">
                        <c:v>85.945348713954985</c:v>
                      </c:pt>
                      <c:pt idx="342">
                        <c:v>85.815660913135773</c:v>
                      </c:pt>
                      <c:pt idx="343">
                        <c:v>85.651026931924022</c:v>
                      </c:pt>
                      <c:pt idx="344">
                        <c:v>85.500431087423593</c:v>
                      </c:pt>
                      <c:pt idx="345">
                        <c:v>85.325682046052435</c:v>
                      </c:pt>
                      <c:pt idx="346">
                        <c:v>85.160144127530515</c:v>
                      </c:pt>
                      <c:pt idx="347">
                        <c:v>84.972649586673427</c:v>
                      </c:pt>
                      <c:pt idx="348">
                        <c:v>84.792178634214025</c:v>
                      </c:pt>
                      <c:pt idx="349">
                        <c:v>84.61019810620968</c:v>
                      </c:pt>
                      <c:pt idx="350">
                        <c:v>84.451150446674461</c:v>
                      </c:pt>
                      <c:pt idx="351">
                        <c:v>84.262977946910723</c:v>
                      </c:pt>
                      <c:pt idx="352">
                        <c:v>84.083465172265377</c:v>
                      </c:pt>
                      <c:pt idx="353">
                        <c:v>83.884101937132499</c:v>
                      </c:pt>
                      <c:pt idx="354">
                        <c:v>83.694609691739473</c:v>
                      </c:pt>
                      <c:pt idx="355">
                        <c:v>83.540036530183201</c:v>
                      </c:pt>
                      <c:pt idx="356">
                        <c:v>83.374100871662037</c:v>
                      </c:pt>
                      <c:pt idx="357">
                        <c:v>83.179944322070597</c:v>
                      </c:pt>
                      <c:pt idx="358">
                        <c:v>82.978646662989661</c:v>
                      </c:pt>
                      <c:pt idx="359">
                        <c:v>82.803644522963054</c:v>
                      </c:pt>
                      <c:pt idx="360">
                        <c:v>82.619847080254402</c:v>
                      </c:pt>
                      <c:pt idx="361">
                        <c:v>82.423286057891858</c:v>
                      </c:pt>
                      <c:pt idx="362">
                        <c:v>82.222160148558586</c:v>
                      </c:pt>
                      <c:pt idx="363">
                        <c:v>81.994485621515551</c:v>
                      </c:pt>
                      <c:pt idx="364">
                        <c:v>81.783506802610404</c:v>
                      </c:pt>
                      <c:pt idx="365">
                        <c:v>81.583727759158393</c:v>
                      </c:pt>
                      <c:pt idx="366">
                        <c:v>81.359262213120857</c:v>
                      </c:pt>
                      <c:pt idx="367">
                        <c:v>81.126227342804768</c:v>
                      </c:pt>
                      <c:pt idx="368">
                        <c:v>80.865622396376935</c:v>
                      </c:pt>
                      <c:pt idx="369">
                        <c:v>80.624289392453846</c:v>
                      </c:pt>
                      <c:pt idx="370">
                        <c:v>80.375381390554153</c:v>
                      </c:pt>
                      <c:pt idx="371">
                        <c:v>80.090234571036504</c:v>
                      </c:pt>
                      <c:pt idx="372">
                        <c:v>79.834601279814549</c:v>
                      </c:pt>
                      <c:pt idx="373">
                        <c:v>79.536012921736329</c:v>
                      </c:pt>
                      <c:pt idx="374">
                        <c:v>79.277026031861269</c:v>
                      </c:pt>
                      <c:pt idx="375">
                        <c:v>79.021600650722931</c:v>
                      </c:pt>
                      <c:pt idx="376">
                        <c:v>78.718275667774407</c:v>
                      </c:pt>
                      <c:pt idx="377">
                        <c:v>78.427669064059842</c:v>
                      </c:pt>
                      <c:pt idx="378">
                        <c:v>78.127318031781257</c:v>
                      </c:pt>
                      <c:pt idx="379">
                        <c:v>77.816851939343266</c:v>
                      </c:pt>
                      <c:pt idx="380">
                        <c:v>77.52849615066819</c:v>
                      </c:pt>
                      <c:pt idx="381">
                        <c:v>77.220416450833326</c:v>
                      </c:pt>
                      <c:pt idx="382">
                        <c:v>76.924973793172697</c:v>
                      </c:pt>
                      <c:pt idx="383">
                        <c:v>76.623528993668316</c:v>
                      </c:pt>
                      <c:pt idx="384">
                        <c:v>76.310938659214713</c:v>
                      </c:pt>
                      <c:pt idx="385">
                        <c:v>75.98573840283882</c:v>
                      </c:pt>
                      <c:pt idx="386">
                        <c:v>75.632326295476645</c:v>
                      </c:pt>
                      <c:pt idx="387">
                        <c:v>75.26300037022888</c:v>
                      </c:pt>
                      <c:pt idx="388">
                        <c:v>74.921899873865499</c:v>
                      </c:pt>
                      <c:pt idx="389">
                        <c:v>74.5061522761345</c:v>
                      </c:pt>
                      <c:pt idx="390">
                        <c:v>74.084700847483219</c:v>
                      </c:pt>
                      <c:pt idx="391">
                        <c:v>73.636501931122538</c:v>
                      </c:pt>
                      <c:pt idx="392">
                        <c:v>73.196018116268107</c:v>
                      </c:pt>
                      <c:pt idx="393">
                        <c:v>72.74849263284807</c:v>
                      </c:pt>
                      <c:pt idx="394">
                        <c:v>72.280994677426861</c:v>
                      </c:pt>
                      <c:pt idx="395">
                        <c:v>71.769850130192722</c:v>
                      </c:pt>
                      <c:pt idx="396">
                        <c:v>71.263387979173046</c:v>
                      </c:pt>
                      <c:pt idx="397">
                        <c:v>70.658618196720141</c:v>
                      </c:pt>
                      <c:pt idx="398">
                        <c:v>70.135451285630523</c:v>
                      </c:pt>
                      <c:pt idx="399">
                        <c:v>69.560714806682341</c:v>
                      </c:pt>
                      <c:pt idx="400">
                        <c:v>68.927339947361844</c:v>
                      </c:pt>
                      <c:pt idx="401">
                        <c:v>68.30963933777727</c:v>
                      </c:pt>
                      <c:pt idx="402">
                        <c:v>67.664870358970063</c:v>
                      </c:pt>
                      <c:pt idx="403">
                        <c:v>67.013132032269112</c:v>
                      </c:pt>
                      <c:pt idx="404">
                        <c:v>66.365230907246271</c:v>
                      </c:pt>
                      <c:pt idx="405">
                        <c:v>65.649557137487861</c:v>
                      </c:pt>
                      <c:pt idx="406">
                        <c:v>64.964662401150548</c:v>
                      </c:pt>
                      <c:pt idx="407">
                        <c:v>64.258046072813627</c:v>
                      </c:pt>
                      <c:pt idx="408">
                        <c:v>63.571140089586493</c:v>
                      </c:pt>
                      <c:pt idx="409">
                        <c:v>62.866159886122226</c:v>
                      </c:pt>
                      <c:pt idx="410">
                        <c:v>62.067206421977843</c:v>
                      </c:pt>
                      <c:pt idx="411">
                        <c:v>61.273721782114343</c:v>
                      </c:pt>
                      <c:pt idx="412">
                        <c:v>60.418050819191834</c:v>
                      </c:pt>
                      <c:pt idx="413">
                        <c:v>59.60421856161387</c:v>
                      </c:pt>
                      <c:pt idx="414">
                        <c:v>58.713072603005799</c:v>
                      </c:pt>
                      <c:pt idx="415">
                        <c:v>57.67066640704067</c:v>
                      </c:pt>
                      <c:pt idx="416">
                        <c:v>56.448905608279752</c:v>
                      </c:pt>
                      <c:pt idx="417">
                        <c:v>55.23224754001847</c:v>
                      </c:pt>
                      <c:pt idx="418">
                        <c:v>53.990134609425141</c:v>
                      </c:pt>
                      <c:pt idx="419">
                        <c:v>52.653334322605239</c:v>
                      </c:pt>
                      <c:pt idx="420">
                        <c:v>51.124800027284891</c:v>
                      </c:pt>
                      <c:pt idx="421">
                        <c:v>49.380916381970337</c:v>
                      </c:pt>
                      <c:pt idx="422">
                        <c:v>47.875504785034757</c:v>
                      </c:pt>
                      <c:pt idx="423">
                        <c:v>46.482280760698011</c:v>
                      </c:pt>
                      <c:pt idx="424">
                        <c:v>44.961090947136633</c:v>
                      </c:pt>
                      <c:pt idx="425">
                        <c:v>43.373375913797112</c:v>
                      </c:pt>
                      <c:pt idx="426">
                        <c:v>41.821574290596295</c:v>
                      </c:pt>
                      <c:pt idx="427">
                        <c:v>40.415677075597443</c:v>
                      </c:pt>
                      <c:pt idx="428">
                        <c:v>39.181414847770156</c:v>
                      </c:pt>
                      <c:pt idx="429">
                        <c:v>38.026378138787017</c:v>
                      </c:pt>
                      <c:pt idx="430">
                        <c:v>36.696117825491704</c:v>
                      </c:pt>
                      <c:pt idx="431">
                        <c:v>35.334267193439963</c:v>
                      </c:pt>
                      <c:pt idx="432">
                        <c:v>34.025337521094066</c:v>
                      </c:pt>
                      <c:pt idx="433">
                        <c:v>33.052561570870758</c:v>
                      </c:pt>
                      <c:pt idx="434">
                        <c:v>31.944104718068491</c:v>
                      </c:pt>
                      <c:pt idx="435">
                        <c:v>30.699887876762467</c:v>
                      </c:pt>
                      <c:pt idx="436">
                        <c:v>29.474253715987508</c:v>
                      </c:pt>
                      <c:pt idx="437">
                        <c:v>28.163437083096508</c:v>
                      </c:pt>
                      <c:pt idx="438">
                        <c:v>27.172729279148761</c:v>
                      </c:pt>
                      <c:pt idx="439">
                        <c:v>26.139434765109023</c:v>
                      </c:pt>
                      <c:pt idx="440">
                        <c:v>24.91603106437449</c:v>
                      </c:pt>
                      <c:pt idx="441">
                        <c:v>23.495099123379344</c:v>
                      </c:pt>
                      <c:pt idx="442">
                        <c:v>22.376685405963393</c:v>
                      </c:pt>
                      <c:pt idx="443">
                        <c:v>21.411491218969573</c:v>
                      </c:pt>
                      <c:pt idx="444">
                        <c:v>20.379026070433166</c:v>
                      </c:pt>
                      <c:pt idx="445">
                        <c:v>19.315103917720947</c:v>
                      </c:pt>
                      <c:pt idx="446">
                        <c:v>18.162520258631236</c:v>
                      </c:pt>
                      <c:pt idx="447">
                        <c:v>17.150189166192192</c:v>
                      </c:pt>
                      <c:pt idx="448">
                        <c:v>16.239712522305606</c:v>
                      </c:pt>
                      <c:pt idx="449">
                        <c:v>15.21116367322016</c:v>
                      </c:pt>
                      <c:pt idx="450">
                        <c:v>14.133972857262521</c:v>
                      </c:pt>
                      <c:pt idx="451">
                        <c:v>12.775431760859503</c:v>
                      </c:pt>
                      <c:pt idx="452">
                        <c:v>11.391718285199671</c:v>
                      </c:pt>
                      <c:pt idx="453">
                        <c:v>10.115090797348254</c:v>
                      </c:pt>
                      <c:pt idx="454">
                        <c:v>8.6724751154102755</c:v>
                      </c:pt>
                      <c:pt idx="455">
                        <c:v>7.1702594985835084</c:v>
                      </c:pt>
                      <c:pt idx="456">
                        <c:v>5.524659753000714</c:v>
                      </c:pt>
                      <c:pt idx="457">
                        <c:v>4.1267197277441197</c:v>
                      </c:pt>
                      <c:pt idx="458">
                        <c:v>3.2133496396970207</c:v>
                      </c:pt>
                      <c:pt idx="459">
                        <c:v>2.4603506261643733</c:v>
                      </c:pt>
                      <c:pt idx="460">
                        <c:v>1.8976381899444186</c:v>
                      </c:pt>
                      <c:pt idx="461">
                        <c:v>1.4631062313184819</c:v>
                      </c:pt>
                      <c:pt idx="462">
                        <c:v>1.2002394736494011</c:v>
                      </c:pt>
                      <c:pt idx="463">
                        <c:v>1.0417730204260367</c:v>
                      </c:pt>
                      <c:pt idx="464">
                        <c:v>0.8717522092060388</c:v>
                      </c:pt>
                      <c:pt idx="465">
                        <c:v>0.72221919304370852</c:v>
                      </c:pt>
                      <c:pt idx="466">
                        <c:v>0.57143323593249451</c:v>
                      </c:pt>
                      <c:pt idx="467">
                        <c:v>0.45874489007312552</c:v>
                      </c:pt>
                      <c:pt idx="468">
                        <c:v>0.37701390306612698</c:v>
                      </c:pt>
                      <c:pt idx="469">
                        <c:v>0.29834895627555719</c:v>
                      </c:pt>
                      <c:pt idx="470">
                        <c:v>0.21824328987832139</c:v>
                      </c:pt>
                      <c:pt idx="471">
                        <c:v>0.16608655043729265</c:v>
                      </c:pt>
                      <c:pt idx="472">
                        <c:v>0.12957333546533345</c:v>
                      </c:pt>
                      <c:pt idx="473">
                        <c:v>9.9993976744880142E-2</c:v>
                      </c:pt>
                      <c:pt idx="474">
                        <c:v>8.7954705633809582E-2</c:v>
                      </c:pt>
                      <c:pt idx="475">
                        <c:v>6.4679497394832211E-2</c:v>
                      </c:pt>
                      <c:pt idx="476">
                        <c:v>5.3241211754359419E-2</c:v>
                      </c:pt>
                      <c:pt idx="477">
                        <c:v>4.3481176332452597E-2</c:v>
                      </c:pt>
                      <c:pt idx="478">
                        <c:v>3.3988378221815274E-2</c:v>
                      </c:pt>
                      <c:pt idx="479">
                        <c:v>3.2071043812040394E-2</c:v>
                      </c:pt>
                      <c:pt idx="480">
                        <c:v>4.4431889951783293E-2</c:v>
                      </c:pt>
                      <c:pt idx="481">
                        <c:v>4.3833199631735223E-2</c:v>
                      </c:pt>
                      <c:pt idx="482">
                        <c:v>3.5797377047071526E-2</c:v>
                      </c:pt>
                      <c:pt idx="483">
                        <c:v>2.9420287068558912E-2</c:v>
                      </c:pt>
                      <c:pt idx="484">
                        <c:v>3.3086798501581034E-2</c:v>
                      </c:pt>
                      <c:pt idx="485">
                        <c:v>3.1187379524093638E-2</c:v>
                      </c:pt>
                      <c:pt idx="486">
                        <c:v>3.0747926385446361E-2</c:v>
                      </c:pt>
                      <c:pt idx="487">
                        <c:v>3.6475525961366329E-2</c:v>
                      </c:pt>
                      <c:pt idx="488">
                        <c:v>2.8801670863154809E-2</c:v>
                      </c:pt>
                      <c:pt idx="489">
                        <c:v>3.5563646753780903E-2</c:v>
                      </c:pt>
                      <c:pt idx="490">
                        <c:v>2.7561064143252073E-2</c:v>
                      </c:pt>
                      <c:pt idx="491">
                        <c:v>2.7988962064087651E-2</c:v>
                      </c:pt>
                      <c:pt idx="492">
                        <c:v>2.5884572807501324E-2</c:v>
                      </c:pt>
                      <c:pt idx="493">
                        <c:v>2.9811226436544647E-2</c:v>
                      </c:pt>
                      <c:pt idx="494">
                        <c:v>2.2031205125161563E-2</c:v>
                      </c:pt>
                      <c:pt idx="495">
                        <c:v>2.2943035791168891E-2</c:v>
                      </c:pt>
                      <c:pt idx="496">
                        <c:v>2.4513795667144921E-2</c:v>
                      </c:pt>
                      <c:pt idx="497">
                        <c:v>2.3556229699696847E-2</c:v>
                      </c:pt>
                      <c:pt idx="498">
                        <c:v>1.1448246379408184E-2</c:v>
                      </c:pt>
                      <c:pt idx="499">
                        <c:v>1.3770504017831975E-2</c:v>
                      </c:pt>
                      <c:pt idx="500">
                        <c:v>1.9924540575405322E-2</c:v>
                      </c:pt>
                      <c:pt idx="501">
                        <c:v>1.8014235073815405E-2</c:v>
                      </c:pt>
                      <c:pt idx="502">
                        <c:v>1.8156263027654815E-2</c:v>
                      </c:pt>
                      <c:pt idx="503">
                        <c:v>1.699838437929372E-2</c:v>
                      </c:pt>
                      <c:pt idx="504">
                        <c:v>1.5874204747025517E-2</c:v>
                      </c:pt>
                      <c:pt idx="505">
                        <c:v>1.4540620099831286E-2</c:v>
                      </c:pt>
                      <c:pt idx="506">
                        <c:v>2.1275588224156889E-2</c:v>
                      </c:pt>
                      <c:pt idx="507">
                        <c:v>1.8154812005314422E-2</c:v>
                      </c:pt>
                      <c:pt idx="508">
                        <c:v>2.1534028929455693E-2</c:v>
                      </c:pt>
                      <c:pt idx="509">
                        <c:v>1.7984545956994571E-2</c:v>
                      </c:pt>
                      <c:pt idx="510">
                        <c:v>1.717655325007747E-2</c:v>
                      </c:pt>
                      <c:pt idx="511">
                        <c:v>2.3789492136058962E-2</c:v>
                      </c:pt>
                      <c:pt idx="512">
                        <c:v>2.2280562323265935E-2</c:v>
                      </c:pt>
                      <c:pt idx="513">
                        <c:v>1.6424479493287649E-2</c:v>
                      </c:pt>
                      <c:pt idx="514">
                        <c:v>1.7237849249268647E-2</c:v>
                      </c:pt>
                      <c:pt idx="515">
                        <c:v>1.7690929846526163E-2</c:v>
                      </c:pt>
                      <c:pt idx="516">
                        <c:v>1.7352207389870491E-2</c:v>
                      </c:pt>
                      <c:pt idx="517">
                        <c:v>2.0633590167344385E-2</c:v>
                      </c:pt>
                      <c:pt idx="518">
                        <c:v>1.1632373819541761E-2</c:v>
                      </c:pt>
                      <c:pt idx="519">
                        <c:v>1.9055488001503921E-2</c:v>
                      </c:pt>
                      <c:pt idx="520">
                        <c:v>1.0042545421907616E-2</c:v>
                      </c:pt>
                      <c:pt idx="521">
                        <c:v>1.6991392993973748E-2</c:v>
                      </c:pt>
                      <c:pt idx="522">
                        <c:v>1.7293793577980329E-2</c:v>
                      </c:pt>
                      <c:pt idx="523">
                        <c:v>1.1428286283909954E-2</c:v>
                      </c:pt>
                      <c:pt idx="524">
                        <c:v>1.1870203401118381E-2</c:v>
                      </c:pt>
                      <c:pt idx="525">
                        <c:v>1.5051903755356489E-2</c:v>
                      </c:pt>
                      <c:pt idx="526">
                        <c:v>1.8528406425998185E-2</c:v>
                      </c:pt>
                      <c:pt idx="527">
                        <c:v>1.5056195034647663E-2</c:v>
                      </c:pt>
                      <c:pt idx="528">
                        <c:v>1.1029262026405796E-2</c:v>
                      </c:pt>
                      <c:pt idx="529">
                        <c:v>1.1648564569677756E-2</c:v>
                      </c:pt>
                      <c:pt idx="530">
                        <c:v>8.8511349433214159E-3</c:v>
                      </c:pt>
                      <c:pt idx="531">
                        <c:v>1.0660976249904027E-2</c:v>
                      </c:pt>
                      <c:pt idx="532">
                        <c:v>1.9202093022138867E-2</c:v>
                      </c:pt>
                      <c:pt idx="533">
                        <c:v>1.9225940538581236E-2</c:v>
                      </c:pt>
                      <c:pt idx="534">
                        <c:v>1.1679071329512935E-2</c:v>
                      </c:pt>
                      <c:pt idx="535">
                        <c:v>1.4190357887106514E-2</c:v>
                      </c:pt>
                      <c:pt idx="536">
                        <c:v>1.7257916387417967E-2</c:v>
                      </c:pt>
                      <c:pt idx="537">
                        <c:v>1.8612179462529785E-2</c:v>
                      </c:pt>
                      <c:pt idx="538">
                        <c:v>2.7428817062666547E-2</c:v>
                      </c:pt>
                      <c:pt idx="539">
                        <c:v>1.9417349566133245E-2</c:v>
                      </c:pt>
                      <c:pt idx="540">
                        <c:v>1.0474659588152472E-2</c:v>
                      </c:pt>
                      <c:pt idx="541">
                        <c:v>1.881859525461255E-2</c:v>
                      </c:pt>
                      <c:pt idx="542">
                        <c:v>1.4817867805333654E-2</c:v>
                      </c:pt>
                      <c:pt idx="543">
                        <c:v>8.0817874094530739E-3</c:v>
                      </c:pt>
                      <c:pt idx="544">
                        <c:v>1.3021194382239731E-2</c:v>
                      </c:pt>
                      <c:pt idx="545">
                        <c:v>1.1422241648932229E-2</c:v>
                      </c:pt>
                      <c:pt idx="546">
                        <c:v>1.5879353388829797E-2</c:v>
                      </c:pt>
                      <c:pt idx="547">
                        <c:v>1.2281216506633228E-2</c:v>
                      </c:pt>
                      <c:pt idx="548">
                        <c:v>1.6382687872207546E-2</c:v>
                      </c:pt>
                      <c:pt idx="549">
                        <c:v>1.5531657766135866E-2</c:v>
                      </c:pt>
                      <c:pt idx="550">
                        <c:v>1.4099710429487064E-2</c:v>
                      </c:pt>
                      <c:pt idx="551">
                        <c:v>1.8718628157591784E-2</c:v>
                      </c:pt>
                      <c:pt idx="552">
                        <c:v>1.3177919036392429E-2</c:v>
                      </c:pt>
                      <c:pt idx="553">
                        <c:v>1.271932013727772E-2</c:v>
                      </c:pt>
                      <c:pt idx="554">
                        <c:v>1.1108976617348018E-2</c:v>
                      </c:pt>
                      <c:pt idx="555">
                        <c:v>1.3905557149965317E-2</c:v>
                      </c:pt>
                      <c:pt idx="556">
                        <c:v>2.1696706627014353E-2</c:v>
                      </c:pt>
                      <c:pt idx="557">
                        <c:v>1.731657847579559E-2</c:v>
                      </c:pt>
                      <c:pt idx="558">
                        <c:v>1.5021921137932104E-2</c:v>
                      </c:pt>
                      <c:pt idx="559">
                        <c:v>1.7621851306565229E-2</c:v>
                      </c:pt>
                      <c:pt idx="560">
                        <c:v>1.961098975276232E-2</c:v>
                      </c:pt>
                      <c:pt idx="561">
                        <c:v>1.7226664805229251E-2</c:v>
                      </c:pt>
                      <c:pt idx="562">
                        <c:v>1.2102536746699429E-2</c:v>
                      </c:pt>
                      <c:pt idx="563">
                        <c:v>1.3868685751581801E-2</c:v>
                      </c:pt>
                      <c:pt idx="564">
                        <c:v>1.4310963697285338E-2</c:v>
                      </c:pt>
                      <c:pt idx="565">
                        <c:v>1.3824923392192684E-2</c:v>
                      </c:pt>
                      <c:pt idx="566">
                        <c:v>1.310971329699104E-2</c:v>
                      </c:pt>
                      <c:pt idx="567">
                        <c:v>1.1154848754618356E-2</c:v>
                      </c:pt>
                      <c:pt idx="568">
                        <c:v>8.5308283189992739E-3</c:v>
                      </c:pt>
                      <c:pt idx="569">
                        <c:v>1.2348557146726171E-2</c:v>
                      </c:pt>
                      <c:pt idx="570">
                        <c:v>1.8315236482673636E-2</c:v>
                      </c:pt>
                      <c:pt idx="571">
                        <c:v>1.5660020750348124E-2</c:v>
                      </c:pt>
                      <c:pt idx="572">
                        <c:v>1.1424623972905156E-2</c:v>
                      </c:pt>
                      <c:pt idx="573">
                        <c:v>1.8844956388326253E-2</c:v>
                      </c:pt>
                      <c:pt idx="574">
                        <c:v>1.4523789359141375E-2</c:v>
                      </c:pt>
                      <c:pt idx="575">
                        <c:v>1.9332448817630611E-2</c:v>
                      </c:pt>
                      <c:pt idx="576">
                        <c:v>1.760027356208814E-2</c:v>
                      </c:pt>
                      <c:pt idx="577">
                        <c:v>2.0414553245056963E-2</c:v>
                      </c:pt>
                      <c:pt idx="578">
                        <c:v>2.2345354015117096E-2</c:v>
                      </c:pt>
                      <c:pt idx="579">
                        <c:v>2.4136649275427736E-2</c:v>
                      </c:pt>
                      <c:pt idx="580">
                        <c:v>3.0511989209791771E-2</c:v>
                      </c:pt>
                      <c:pt idx="581">
                        <c:v>2.3910742351385794E-2</c:v>
                      </c:pt>
                      <c:pt idx="582">
                        <c:v>1.95512540151964E-2</c:v>
                      </c:pt>
                      <c:pt idx="583">
                        <c:v>1.9128129554907555E-2</c:v>
                      </c:pt>
                      <c:pt idx="584">
                        <c:v>2.3139070427094548E-2</c:v>
                      </c:pt>
                      <c:pt idx="585">
                        <c:v>2.1779484365701571E-2</c:v>
                      </c:pt>
                      <c:pt idx="586">
                        <c:v>2.1503545339723061E-2</c:v>
                      </c:pt>
                      <c:pt idx="587">
                        <c:v>2.5844231095042223E-2</c:v>
                      </c:pt>
                      <c:pt idx="588">
                        <c:v>1.5811336341928495E-2</c:v>
                      </c:pt>
                      <c:pt idx="589">
                        <c:v>2.158297745351408E-2</c:v>
                      </c:pt>
                      <c:pt idx="590">
                        <c:v>1.7429097178495678E-2</c:v>
                      </c:pt>
                      <c:pt idx="591">
                        <c:v>1.9735437728964186E-2</c:v>
                      </c:pt>
                      <c:pt idx="592">
                        <c:v>3.1080846968331171E-2</c:v>
                      </c:pt>
                      <c:pt idx="593">
                        <c:v>2.3076227412430008E-2</c:v>
                      </c:pt>
                      <c:pt idx="594">
                        <c:v>1.9660161162875684E-2</c:v>
                      </c:pt>
                      <c:pt idx="595">
                        <c:v>1.8425998518149196E-2</c:v>
                      </c:pt>
                      <c:pt idx="596">
                        <c:v>2.0007064516400441E-2</c:v>
                      </c:pt>
                      <c:pt idx="597">
                        <c:v>3.0546950543876884E-2</c:v>
                      </c:pt>
                      <c:pt idx="598">
                        <c:v>2.4065656263683149E-2</c:v>
                      </c:pt>
                      <c:pt idx="599">
                        <c:v>3.5868317097904681E-2</c:v>
                      </c:pt>
                      <c:pt idx="600">
                        <c:v>2.6931323065947876E-2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8D2-4AB0-B83B-9C8EC2205B81}"/>
                  </c:ext>
                </c:extLst>
              </c15:ser>
            </c15:filteredScatterSeries>
            <c15:filteredScatterSeries>
              <c15:ser>
                <c:idx val="14"/>
                <c:order val="2"/>
                <c:tx>
                  <c:v>2002 B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'OR2-22_Air_Measurements'!$AJ$3:$AJ$603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'OR2-22_Air_Measurements'!$AK$3:$AK$603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100.08224693460056</c:v>
                      </c:pt>
                      <c:pt idx="2">
                        <c:v>100.16326669351746</c:v>
                      </c:pt>
                      <c:pt idx="3">
                        <c:v>99.985388718567563</c:v>
                      </c:pt>
                      <c:pt idx="4">
                        <c:v>100.13701936254732</c:v>
                      </c:pt>
                      <c:pt idx="5">
                        <c:v>100.03302766495315</c:v>
                      </c:pt>
                      <c:pt idx="6">
                        <c:v>100.2018033935733</c:v>
                      </c:pt>
                      <c:pt idx="7">
                        <c:v>100.25971878636406</c:v>
                      </c:pt>
                      <c:pt idx="8">
                        <c:v>100.27946829678496</c:v>
                      </c:pt>
                      <c:pt idx="9">
                        <c:v>100.19497008398201</c:v>
                      </c:pt>
                      <c:pt idx="10">
                        <c:v>100.28043060599913</c:v>
                      </c:pt>
                      <c:pt idx="11">
                        <c:v>100.17545894065471</c:v>
                      </c:pt>
                      <c:pt idx="12">
                        <c:v>100.14515929966288</c:v>
                      </c:pt>
                      <c:pt idx="13">
                        <c:v>100.22335392424175</c:v>
                      </c:pt>
                      <c:pt idx="14">
                        <c:v>100.24030477655698</c:v>
                      </c:pt>
                      <c:pt idx="15">
                        <c:v>100.23383343224012</c:v>
                      </c:pt>
                      <c:pt idx="16">
                        <c:v>100.24923927836569</c:v>
                      </c:pt>
                      <c:pt idx="17">
                        <c:v>100.16060046286064</c:v>
                      </c:pt>
                      <c:pt idx="18">
                        <c:v>100.08827683865887</c:v>
                      </c:pt>
                      <c:pt idx="19">
                        <c:v>100.16739846695154</c:v>
                      </c:pt>
                      <c:pt idx="20">
                        <c:v>99.977390038168906</c:v>
                      </c:pt>
                      <c:pt idx="21">
                        <c:v>99.877653712189627</c:v>
                      </c:pt>
                      <c:pt idx="22">
                        <c:v>100.10594280382666</c:v>
                      </c:pt>
                      <c:pt idx="23">
                        <c:v>99.961719325573824</c:v>
                      </c:pt>
                      <c:pt idx="24">
                        <c:v>99.929662799102886</c:v>
                      </c:pt>
                      <c:pt idx="25">
                        <c:v>99.824179070927329</c:v>
                      </c:pt>
                      <c:pt idx="26">
                        <c:v>99.589948356340642</c:v>
                      </c:pt>
                      <c:pt idx="27">
                        <c:v>99.79976808884868</c:v>
                      </c:pt>
                      <c:pt idx="28">
                        <c:v>99.571064044757222</c:v>
                      </c:pt>
                      <c:pt idx="29">
                        <c:v>99.497786940609316</c:v>
                      </c:pt>
                      <c:pt idx="30">
                        <c:v>99.364122433767221</c:v>
                      </c:pt>
                      <c:pt idx="31">
                        <c:v>99.320641737048049</c:v>
                      </c:pt>
                      <c:pt idx="32">
                        <c:v>99.221338010487528</c:v>
                      </c:pt>
                      <c:pt idx="33">
                        <c:v>99.054734108229141</c:v>
                      </c:pt>
                      <c:pt idx="34">
                        <c:v>98.845761916022511</c:v>
                      </c:pt>
                      <c:pt idx="35">
                        <c:v>98.749768910398771</c:v>
                      </c:pt>
                      <c:pt idx="36">
                        <c:v>98.539710799225347</c:v>
                      </c:pt>
                      <c:pt idx="37">
                        <c:v>98.566479022294644</c:v>
                      </c:pt>
                      <c:pt idx="38">
                        <c:v>98.317592879935319</c:v>
                      </c:pt>
                      <c:pt idx="39">
                        <c:v>98.269821494529083</c:v>
                      </c:pt>
                      <c:pt idx="40">
                        <c:v>98.139820844630165</c:v>
                      </c:pt>
                      <c:pt idx="41">
                        <c:v>98.07537230264623</c:v>
                      </c:pt>
                      <c:pt idx="42">
                        <c:v>98.240590113967954</c:v>
                      </c:pt>
                      <c:pt idx="43">
                        <c:v>98.257938248629756</c:v>
                      </c:pt>
                      <c:pt idx="44">
                        <c:v>98.218377434483429</c:v>
                      </c:pt>
                      <c:pt idx="45">
                        <c:v>98.303970395521176</c:v>
                      </c:pt>
                      <c:pt idx="46">
                        <c:v>98.363898710992501</c:v>
                      </c:pt>
                      <c:pt idx="47">
                        <c:v>98.613032061285253</c:v>
                      </c:pt>
                      <c:pt idx="48">
                        <c:v>98.679237488748285</c:v>
                      </c:pt>
                      <c:pt idx="49">
                        <c:v>98.80168088693533</c:v>
                      </c:pt>
                      <c:pt idx="50">
                        <c:v>98.895581529609686</c:v>
                      </c:pt>
                      <c:pt idx="51">
                        <c:v>98.930419055650205</c:v>
                      </c:pt>
                      <c:pt idx="52">
                        <c:v>99.059386762190613</c:v>
                      </c:pt>
                      <c:pt idx="53">
                        <c:v>99.112676000395794</c:v>
                      </c:pt>
                      <c:pt idx="54">
                        <c:v>99.253182646097216</c:v>
                      </c:pt>
                      <c:pt idx="55">
                        <c:v>99.287605231255071</c:v>
                      </c:pt>
                      <c:pt idx="56">
                        <c:v>99.275103982879884</c:v>
                      </c:pt>
                      <c:pt idx="57">
                        <c:v>99.461739897421211</c:v>
                      </c:pt>
                      <c:pt idx="58">
                        <c:v>99.363486772755266</c:v>
                      </c:pt>
                      <c:pt idx="59">
                        <c:v>99.44937990576291</c:v>
                      </c:pt>
                      <c:pt idx="60">
                        <c:v>99.538283576165696</c:v>
                      </c:pt>
                      <c:pt idx="61">
                        <c:v>99.645815532522207</c:v>
                      </c:pt>
                      <c:pt idx="62">
                        <c:v>99.452946640757617</c:v>
                      </c:pt>
                      <c:pt idx="63">
                        <c:v>99.610598371099428</c:v>
                      </c:pt>
                      <c:pt idx="64">
                        <c:v>99.540128742753453</c:v>
                      </c:pt>
                      <c:pt idx="65">
                        <c:v>99.619223883241986</c:v>
                      </c:pt>
                      <c:pt idx="66">
                        <c:v>99.548515887802424</c:v>
                      </c:pt>
                      <c:pt idx="67">
                        <c:v>99.575601929805913</c:v>
                      </c:pt>
                      <c:pt idx="68">
                        <c:v>99.567594420139216</c:v>
                      </c:pt>
                      <c:pt idx="69">
                        <c:v>99.461898812674193</c:v>
                      </c:pt>
                      <c:pt idx="70">
                        <c:v>99.423406258958551</c:v>
                      </c:pt>
                      <c:pt idx="71">
                        <c:v>99.370584937244274</c:v>
                      </c:pt>
                      <c:pt idx="72">
                        <c:v>99.258232593977041</c:v>
                      </c:pt>
                      <c:pt idx="73">
                        <c:v>99.084565844301835</c:v>
                      </c:pt>
                      <c:pt idx="74">
                        <c:v>98.897462013269617</c:v>
                      </c:pt>
                      <c:pt idx="75">
                        <c:v>98.672836767003957</c:v>
                      </c:pt>
                      <c:pt idx="76">
                        <c:v>98.223789347637663</c:v>
                      </c:pt>
                      <c:pt idx="77">
                        <c:v>97.782458095236208</c:v>
                      </c:pt>
                      <c:pt idx="78">
                        <c:v>97.226673284206527</c:v>
                      </c:pt>
                      <c:pt idx="79">
                        <c:v>96.48636259169281</c:v>
                      </c:pt>
                      <c:pt idx="80">
                        <c:v>95.693248247572654</c:v>
                      </c:pt>
                      <c:pt idx="81">
                        <c:v>94.939747670063554</c:v>
                      </c:pt>
                      <c:pt idx="82">
                        <c:v>94.353142337514655</c:v>
                      </c:pt>
                      <c:pt idx="83">
                        <c:v>93.909868796576987</c:v>
                      </c:pt>
                      <c:pt idx="84">
                        <c:v>93.674031282496131</c:v>
                      </c:pt>
                      <c:pt idx="85">
                        <c:v>93.720266479408977</c:v>
                      </c:pt>
                      <c:pt idx="86">
                        <c:v>94.009419719499135</c:v>
                      </c:pt>
                      <c:pt idx="87">
                        <c:v>94.457849147961383</c:v>
                      </c:pt>
                      <c:pt idx="88">
                        <c:v>94.915848739244268</c:v>
                      </c:pt>
                      <c:pt idx="89">
                        <c:v>95.427826193780746</c:v>
                      </c:pt>
                      <c:pt idx="90">
                        <c:v>95.995926850128484</c:v>
                      </c:pt>
                      <c:pt idx="91">
                        <c:v>96.442246245533468</c:v>
                      </c:pt>
                      <c:pt idx="92">
                        <c:v>96.833440065413541</c:v>
                      </c:pt>
                      <c:pt idx="93">
                        <c:v>97.176730084010316</c:v>
                      </c:pt>
                      <c:pt idx="94">
                        <c:v>97.538312887946987</c:v>
                      </c:pt>
                      <c:pt idx="95">
                        <c:v>97.841326979544874</c:v>
                      </c:pt>
                      <c:pt idx="96">
                        <c:v>98.038460060620622</c:v>
                      </c:pt>
                      <c:pt idx="97">
                        <c:v>98.211296928530516</c:v>
                      </c:pt>
                      <c:pt idx="98">
                        <c:v>98.403768526376751</c:v>
                      </c:pt>
                      <c:pt idx="99">
                        <c:v>98.530317210193758</c:v>
                      </c:pt>
                      <c:pt idx="100">
                        <c:v>98.658013606282054</c:v>
                      </c:pt>
                      <c:pt idx="101">
                        <c:v>98.720890665843996</c:v>
                      </c:pt>
                      <c:pt idx="102">
                        <c:v>98.76293230759002</c:v>
                      </c:pt>
                      <c:pt idx="103">
                        <c:v>98.915887237630145</c:v>
                      </c:pt>
                      <c:pt idx="104">
                        <c:v>98.902564925185899</c:v>
                      </c:pt>
                      <c:pt idx="105">
                        <c:v>98.916778912699982</c:v>
                      </c:pt>
                      <c:pt idx="106">
                        <c:v>98.937676135392181</c:v>
                      </c:pt>
                      <c:pt idx="107">
                        <c:v>99.031479667689837</c:v>
                      </c:pt>
                      <c:pt idx="108">
                        <c:v>99.011465302371221</c:v>
                      </c:pt>
                      <c:pt idx="109">
                        <c:v>99.039089895009965</c:v>
                      </c:pt>
                      <c:pt idx="110">
                        <c:v>99.097526179899887</c:v>
                      </c:pt>
                      <c:pt idx="111">
                        <c:v>99.064057074688165</c:v>
                      </c:pt>
                      <c:pt idx="112">
                        <c:v>99.07063435864977</c:v>
                      </c:pt>
                      <c:pt idx="113">
                        <c:v>99.086093180383614</c:v>
                      </c:pt>
                      <c:pt idx="114">
                        <c:v>99.069530792718709</c:v>
                      </c:pt>
                      <c:pt idx="115">
                        <c:v>99.088644642127647</c:v>
                      </c:pt>
                      <c:pt idx="116">
                        <c:v>99.043830830080083</c:v>
                      </c:pt>
                      <c:pt idx="117">
                        <c:v>99.077926755463935</c:v>
                      </c:pt>
                      <c:pt idx="118">
                        <c:v>99.055343281436961</c:v>
                      </c:pt>
                      <c:pt idx="119">
                        <c:v>99.062035334311346</c:v>
                      </c:pt>
                      <c:pt idx="120">
                        <c:v>99.097685095152869</c:v>
                      </c:pt>
                      <c:pt idx="121">
                        <c:v>99.04293031417042</c:v>
                      </c:pt>
                      <c:pt idx="122">
                        <c:v>99.076726079156145</c:v>
                      </c:pt>
                      <c:pt idx="123">
                        <c:v>99.024346186128682</c:v>
                      </c:pt>
                      <c:pt idx="124">
                        <c:v>99.005603131262163</c:v>
                      </c:pt>
                      <c:pt idx="125">
                        <c:v>98.918376894497897</c:v>
                      </c:pt>
                      <c:pt idx="126">
                        <c:v>98.943882624811351</c:v>
                      </c:pt>
                      <c:pt idx="127">
                        <c:v>98.934753879105699</c:v>
                      </c:pt>
                      <c:pt idx="128">
                        <c:v>98.877791966261086</c:v>
                      </c:pt>
                      <c:pt idx="129">
                        <c:v>98.82498830308289</c:v>
                      </c:pt>
                      <c:pt idx="130">
                        <c:v>98.848745977185274</c:v>
                      </c:pt>
                      <c:pt idx="131">
                        <c:v>98.816406937280561</c:v>
                      </c:pt>
                      <c:pt idx="132">
                        <c:v>98.861626860942749</c:v>
                      </c:pt>
                      <c:pt idx="133">
                        <c:v>98.839237607669148</c:v>
                      </c:pt>
                      <c:pt idx="134">
                        <c:v>98.750439876911116</c:v>
                      </c:pt>
                      <c:pt idx="135">
                        <c:v>98.773411815588389</c:v>
                      </c:pt>
                      <c:pt idx="136">
                        <c:v>98.746475847998056</c:v>
                      </c:pt>
                      <c:pt idx="137">
                        <c:v>98.685991334927181</c:v>
                      </c:pt>
                      <c:pt idx="138">
                        <c:v>98.671918604129999</c:v>
                      </c:pt>
                      <c:pt idx="139">
                        <c:v>98.638943903213317</c:v>
                      </c:pt>
                      <c:pt idx="140">
                        <c:v>98.573497734943047</c:v>
                      </c:pt>
                      <c:pt idx="141">
                        <c:v>98.509781964347752</c:v>
                      </c:pt>
                      <c:pt idx="142">
                        <c:v>98.539322346146818</c:v>
                      </c:pt>
                      <c:pt idx="143">
                        <c:v>98.56224130921585</c:v>
                      </c:pt>
                      <c:pt idx="144">
                        <c:v>98.430068821383372</c:v>
                      </c:pt>
                      <c:pt idx="145">
                        <c:v>98.422229056237683</c:v>
                      </c:pt>
                      <c:pt idx="146">
                        <c:v>98.361206004103337</c:v>
                      </c:pt>
                      <c:pt idx="147">
                        <c:v>98.407485347356399</c:v>
                      </c:pt>
                      <c:pt idx="148">
                        <c:v>98.289853518383779</c:v>
                      </c:pt>
                      <c:pt idx="149">
                        <c:v>98.246725969242775</c:v>
                      </c:pt>
                      <c:pt idx="150">
                        <c:v>98.226446749026437</c:v>
                      </c:pt>
                      <c:pt idx="151">
                        <c:v>98.165070549313924</c:v>
                      </c:pt>
                      <c:pt idx="152">
                        <c:v>98.141454131928455</c:v>
                      </c:pt>
                      <c:pt idx="153">
                        <c:v>98.148022586622005</c:v>
                      </c:pt>
                      <c:pt idx="154">
                        <c:v>98.046079117208791</c:v>
                      </c:pt>
                      <c:pt idx="155">
                        <c:v>98.03602337936114</c:v>
                      </c:pt>
                      <c:pt idx="156">
                        <c:v>98.07088739320578</c:v>
                      </c:pt>
                      <c:pt idx="157">
                        <c:v>98.034849179285715</c:v>
                      </c:pt>
                      <c:pt idx="158">
                        <c:v>98.085648749051387</c:v>
                      </c:pt>
                      <c:pt idx="159">
                        <c:v>98.045434626928795</c:v>
                      </c:pt>
                      <c:pt idx="160">
                        <c:v>98.036376515367493</c:v>
                      </c:pt>
                      <c:pt idx="161">
                        <c:v>98.081852464659377</c:v>
                      </c:pt>
                      <c:pt idx="162">
                        <c:v>98.045416968392715</c:v>
                      </c:pt>
                      <c:pt idx="163">
                        <c:v>97.992065936883009</c:v>
                      </c:pt>
                      <c:pt idx="164">
                        <c:v>98.011479958261873</c:v>
                      </c:pt>
                      <c:pt idx="165">
                        <c:v>97.967248831617979</c:v>
                      </c:pt>
                      <c:pt idx="166">
                        <c:v>97.972228145353469</c:v>
                      </c:pt>
                      <c:pt idx="167">
                        <c:v>97.948850106633358</c:v>
                      </c:pt>
                      <c:pt idx="168">
                        <c:v>98.002289419251696</c:v>
                      </c:pt>
                      <c:pt idx="169">
                        <c:v>97.929144742552651</c:v>
                      </c:pt>
                      <c:pt idx="170">
                        <c:v>97.875784881774891</c:v>
                      </c:pt>
                      <c:pt idx="171">
                        <c:v>97.817745879231552</c:v>
                      </c:pt>
                      <c:pt idx="172">
                        <c:v>97.794085315505853</c:v>
                      </c:pt>
                      <c:pt idx="173">
                        <c:v>97.817895965216493</c:v>
                      </c:pt>
                      <c:pt idx="174">
                        <c:v>97.730810973597343</c:v>
                      </c:pt>
                      <c:pt idx="175">
                        <c:v>97.671279940472616</c:v>
                      </c:pt>
                      <c:pt idx="176">
                        <c:v>97.683675249203077</c:v>
                      </c:pt>
                      <c:pt idx="177">
                        <c:v>97.690508558794335</c:v>
                      </c:pt>
                      <c:pt idx="178">
                        <c:v>97.61232277505529</c:v>
                      </c:pt>
                      <c:pt idx="179">
                        <c:v>97.56747364593555</c:v>
                      </c:pt>
                      <c:pt idx="180">
                        <c:v>97.576072670274002</c:v>
                      </c:pt>
                      <c:pt idx="181">
                        <c:v>97.505241076653618</c:v>
                      </c:pt>
                      <c:pt idx="182">
                        <c:v>97.472796085532366</c:v>
                      </c:pt>
                      <c:pt idx="183">
                        <c:v>97.382550470533147</c:v>
                      </c:pt>
                      <c:pt idx="184">
                        <c:v>97.274983208676232</c:v>
                      </c:pt>
                      <c:pt idx="185">
                        <c:v>97.14506201061792</c:v>
                      </c:pt>
                      <c:pt idx="186">
                        <c:v>97.076172693961979</c:v>
                      </c:pt>
                      <c:pt idx="187">
                        <c:v>96.925795713470023</c:v>
                      </c:pt>
                      <c:pt idx="188">
                        <c:v>96.697868587107408</c:v>
                      </c:pt>
                      <c:pt idx="189">
                        <c:v>96.629570785123207</c:v>
                      </c:pt>
                      <c:pt idx="190">
                        <c:v>96.463108151153492</c:v>
                      </c:pt>
                      <c:pt idx="191">
                        <c:v>96.414842373024001</c:v>
                      </c:pt>
                      <c:pt idx="192">
                        <c:v>96.442272733337603</c:v>
                      </c:pt>
                      <c:pt idx="193">
                        <c:v>96.459232403349105</c:v>
                      </c:pt>
                      <c:pt idx="194">
                        <c:v>96.469473544253859</c:v>
                      </c:pt>
                      <c:pt idx="195">
                        <c:v>96.520855810995002</c:v>
                      </c:pt>
                      <c:pt idx="196">
                        <c:v>96.55126139163157</c:v>
                      </c:pt>
                      <c:pt idx="197">
                        <c:v>96.587025921385859</c:v>
                      </c:pt>
                      <c:pt idx="198">
                        <c:v>96.664787946545999</c:v>
                      </c:pt>
                      <c:pt idx="199">
                        <c:v>96.725422545601816</c:v>
                      </c:pt>
                      <c:pt idx="200">
                        <c:v>96.705496472963617</c:v>
                      </c:pt>
                      <c:pt idx="201">
                        <c:v>96.702750778894412</c:v>
                      </c:pt>
                      <c:pt idx="202">
                        <c:v>96.721476175224851</c:v>
                      </c:pt>
                      <c:pt idx="203">
                        <c:v>96.699810875643621</c:v>
                      </c:pt>
                      <c:pt idx="204">
                        <c:v>96.704013271650268</c:v>
                      </c:pt>
                      <c:pt idx="205">
                        <c:v>96.649223185167429</c:v>
                      </c:pt>
                      <c:pt idx="206">
                        <c:v>96.668990342552632</c:v>
                      </c:pt>
                      <c:pt idx="207">
                        <c:v>96.656091800259091</c:v>
                      </c:pt>
                      <c:pt idx="208">
                        <c:v>96.606334003119983</c:v>
                      </c:pt>
                      <c:pt idx="209">
                        <c:v>96.609644712485007</c:v>
                      </c:pt>
                      <c:pt idx="210">
                        <c:v>96.595969264034395</c:v>
                      </c:pt>
                      <c:pt idx="211">
                        <c:v>96.555410823601719</c:v>
                      </c:pt>
                      <c:pt idx="212">
                        <c:v>96.500505956634328</c:v>
                      </c:pt>
                      <c:pt idx="213">
                        <c:v>96.49288691161793</c:v>
                      </c:pt>
                      <c:pt idx="214">
                        <c:v>96.419636283702374</c:v>
                      </c:pt>
                      <c:pt idx="215">
                        <c:v>96.441743011970388</c:v>
                      </c:pt>
                      <c:pt idx="216">
                        <c:v>96.359884542020126</c:v>
                      </c:pt>
                      <c:pt idx="217">
                        <c:v>96.326530217292969</c:v>
                      </c:pt>
                      <c:pt idx="218">
                        <c:v>96.312210278562375</c:v>
                      </c:pt>
                      <c:pt idx="219">
                        <c:v>96.262752641821365</c:v>
                      </c:pt>
                      <c:pt idx="220">
                        <c:v>96.210717067103985</c:v>
                      </c:pt>
                      <c:pt idx="221">
                        <c:v>96.26780257812942</c:v>
                      </c:pt>
                      <c:pt idx="222">
                        <c:v>96.180541024292964</c:v>
                      </c:pt>
                      <c:pt idx="223">
                        <c:v>96.151035947994302</c:v>
                      </c:pt>
                      <c:pt idx="224">
                        <c:v>96.081016577603165</c:v>
                      </c:pt>
                      <c:pt idx="225">
                        <c:v>96.031894429904213</c:v>
                      </c:pt>
                      <c:pt idx="226">
                        <c:v>96.013054264661022</c:v>
                      </c:pt>
                      <c:pt idx="227">
                        <c:v>95.992571994423258</c:v>
                      </c:pt>
                      <c:pt idx="228">
                        <c:v>95.903677153288527</c:v>
                      </c:pt>
                      <c:pt idx="229">
                        <c:v>95.865564223383373</c:v>
                      </c:pt>
                      <c:pt idx="230">
                        <c:v>95.85240082619211</c:v>
                      </c:pt>
                      <c:pt idx="231">
                        <c:v>95.774691776640253</c:v>
                      </c:pt>
                      <c:pt idx="232">
                        <c:v>95.763682558846455</c:v>
                      </c:pt>
                      <c:pt idx="233">
                        <c:v>95.697547753955988</c:v>
                      </c:pt>
                      <c:pt idx="234">
                        <c:v>95.686891672168557</c:v>
                      </c:pt>
                      <c:pt idx="235">
                        <c:v>95.628843840357163</c:v>
                      </c:pt>
                      <c:pt idx="236">
                        <c:v>95.537582940535501</c:v>
                      </c:pt>
                      <c:pt idx="237">
                        <c:v>95.539807742505545</c:v>
                      </c:pt>
                      <c:pt idx="238">
                        <c:v>95.486783370769857</c:v>
                      </c:pt>
                      <c:pt idx="239">
                        <c:v>95.458964545805927</c:v>
                      </c:pt>
                      <c:pt idx="240">
                        <c:v>95.399689549882652</c:v>
                      </c:pt>
                      <c:pt idx="241">
                        <c:v>95.345879431150067</c:v>
                      </c:pt>
                      <c:pt idx="242">
                        <c:v>95.283664520404216</c:v>
                      </c:pt>
                      <c:pt idx="243">
                        <c:v>95.318537351945125</c:v>
                      </c:pt>
                      <c:pt idx="244">
                        <c:v>95.238162083308225</c:v>
                      </c:pt>
                      <c:pt idx="245">
                        <c:v>95.209116094232428</c:v>
                      </c:pt>
                      <c:pt idx="246">
                        <c:v>95.1312128123554</c:v>
                      </c:pt>
                      <c:pt idx="247">
                        <c:v>95.101875480577746</c:v>
                      </c:pt>
                      <c:pt idx="248">
                        <c:v>95.074718816001706</c:v>
                      </c:pt>
                      <c:pt idx="249">
                        <c:v>95.001318102101195</c:v>
                      </c:pt>
                      <c:pt idx="250">
                        <c:v>94.929859676736911</c:v>
                      </c:pt>
                      <c:pt idx="251">
                        <c:v>94.909006600384942</c:v>
                      </c:pt>
                      <c:pt idx="252">
                        <c:v>94.850861658196848</c:v>
                      </c:pt>
                      <c:pt idx="253">
                        <c:v>94.801977877591511</c:v>
                      </c:pt>
                      <c:pt idx="254">
                        <c:v>94.728815542356372</c:v>
                      </c:pt>
                      <c:pt idx="255">
                        <c:v>94.696458843915551</c:v>
                      </c:pt>
                      <c:pt idx="256">
                        <c:v>94.630977358573105</c:v>
                      </c:pt>
                      <c:pt idx="257">
                        <c:v>94.594312312909139</c:v>
                      </c:pt>
                      <c:pt idx="258">
                        <c:v>94.515190696188256</c:v>
                      </c:pt>
                      <c:pt idx="259">
                        <c:v>94.455836236852591</c:v>
                      </c:pt>
                      <c:pt idx="260">
                        <c:v>94.387617898280766</c:v>
                      </c:pt>
                      <c:pt idx="261">
                        <c:v>94.327530667556474</c:v>
                      </c:pt>
                      <c:pt idx="262">
                        <c:v>94.264026776250645</c:v>
                      </c:pt>
                      <c:pt idx="263">
                        <c:v>94.192171068539778</c:v>
                      </c:pt>
                      <c:pt idx="264">
                        <c:v>94.094800801247445</c:v>
                      </c:pt>
                      <c:pt idx="265">
                        <c:v>93.998366355365135</c:v>
                      </c:pt>
                      <c:pt idx="266">
                        <c:v>93.917867476975644</c:v>
                      </c:pt>
                      <c:pt idx="267">
                        <c:v>93.843363197144058</c:v>
                      </c:pt>
                      <c:pt idx="268">
                        <c:v>93.808808184537341</c:v>
                      </c:pt>
                      <c:pt idx="269">
                        <c:v>93.762352267495217</c:v>
                      </c:pt>
                      <c:pt idx="270">
                        <c:v>93.705893576641913</c:v>
                      </c:pt>
                      <c:pt idx="271">
                        <c:v>93.651800944475525</c:v>
                      </c:pt>
                      <c:pt idx="272">
                        <c:v>93.608470333741309</c:v>
                      </c:pt>
                      <c:pt idx="273">
                        <c:v>93.5591539537172</c:v>
                      </c:pt>
                      <c:pt idx="274">
                        <c:v>93.518101120561255</c:v>
                      </c:pt>
                      <c:pt idx="275">
                        <c:v>93.433982531568816</c:v>
                      </c:pt>
                      <c:pt idx="276">
                        <c:v>93.414029971126496</c:v>
                      </c:pt>
                      <c:pt idx="277">
                        <c:v>93.357103363782272</c:v>
                      </c:pt>
                      <c:pt idx="278">
                        <c:v>93.289970932605442</c:v>
                      </c:pt>
                      <c:pt idx="279">
                        <c:v>93.200837724377124</c:v>
                      </c:pt>
                      <c:pt idx="280">
                        <c:v>93.13063295092887</c:v>
                      </c:pt>
                      <c:pt idx="281">
                        <c:v>93.04742370711412</c:v>
                      </c:pt>
                      <c:pt idx="282">
                        <c:v>92.986683156841792</c:v>
                      </c:pt>
                      <c:pt idx="283">
                        <c:v>92.923761962511435</c:v>
                      </c:pt>
                      <c:pt idx="284">
                        <c:v>92.837736402054929</c:v>
                      </c:pt>
                      <c:pt idx="285">
                        <c:v>92.780924575195257</c:v>
                      </c:pt>
                      <c:pt idx="286">
                        <c:v>92.676147130604207</c:v>
                      </c:pt>
                      <c:pt idx="287">
                        <c:v>92.637310258578466</c:v>
                      </c:pt>
                      <c:pt idx="288">
                        <c:v>92.51401049082196</c:v>
                      </c:pt>
                      <c:pt idx="289">
                        <c:v>92.438234900538262</c:v>
                      </c:pt>
                      <c:pt idx="290">
                        <c:v>92.36983998817739</c:v>
                      </c:pt>
                      <c:pt idx="291">
                        <c:v>92.28618930410407</c:v>
                      </c:pt>
                      <c:pt idx="292">
                        <c:v>92.189613613076645</c:v>
                      </c:pt>
                      <c:pt idx="293">
                        <c:v>92.103967676430642</c:v>
                      </c:pt>
                      <c:pt idx="294">
                        <c:v>92.000541005704079</c:v>
                      </c:pt>
                      <c:pt idx="295">
                        <c:v>91.957784262677279</c:v>
                      </c:pt>
                      <c:pt idx="296">
                        <c:v>91.868518615428314</c:v>
                      </c:pt>
                      <c:pt idx="297">
                        <c:v>91.77312594217257</c:v>
                      </c:pt>
                      <c:pt idx="298">
                        <c:v>91.697553401910312</c:v>
                      </c:pt>
                      <c:pt idx="299">
                        <c:v>91.592617053638051</c:v>
                      </c:pt>
                      <c:pt idx="300">
                        <c:v>91.488978503622022</c:v>
                      </c:pt>
                      <c:pt idx="301">
                        <c:v>91.401708108945755</c:v>
                      </c:pt>
                      <c:pt idx="302">
                        <c:v>91.306606789963638</c:v>
                      </c:pt>
                      <c:pt idx="303">
                        <c:v>91.251410580294404</c:v>
                      </c:pt>
                      <c:pt idx="304">
                        <c:v>91.132966516520796</c:v>
                      </c:pt>
                      <c:pt idx="305">
                        <c:v>91.048000387226935</c:v>
                      </c:pt>
                      <c:pt idx="306">
                        <c:v>90.928964808781572</c:v>
                      </c:pt>
                      <c:pt idx="307">
                        <c:v>90.839840429821308</c:v>
                      </c:pt>
                      <c:pt idx="308">
                        <c:v>90.729500986091068</c:v>
                      </c:pt>
                      <c:pt idx="309">
                        <c:v>90.628846497237831</c:v>
                      </c:pt>
                      <c:pt idx="310">
                        <c:v>90.531193704939895</c:v>
                      </c:pt>
                      <c:pt idx="311">
                        <c:v>90.42746687381522</c:v>
                      </c:pt>
                      <c:pt idx="312">
                        <c:v>90.306480177565618</c:v>
                      </c:pt>
                      <c:pt idx="313">
                        <c:v>90.195054838012169</c:v>
                      </c:pt>
                      <c:pt idx="314">
                        <c:v>90.078279367037226</c:v>
                      </c:pt>
                      <c:pt idx="315">
                        <c:v>89.972195306493674</c:v>
                      </c:pt>
                      <c:pt idx="316">
                        <c:v>89.859092533301734</c:v>
                      </c:pt>
                      <c:pt idx="317">
                        <c:v>89.739809758494744</c:v>
                      </c:pt>
                      <c:pt idx="318">
                        <c:v>89.641079888069854</c:v>
                      </c:pt>
                      <c:pt idx="319">
                        <c:v>89.482253957652631</c:v>
                      </c:pt>
                      <c:pt idx="320">
                        <c:v>89.378297577130624</c:v>
                      </c:pt>
                      <c:pt idx="321">
                        <c:v>89.250636486542717</c:v>
                      </c:pt>
                      <c:pt idx="322">
                        <c:v>89.112575351368818</c:v>
                      </c:pt>
                      <c:pt idx="323">
                        <c:v>88.987686442654237</c:v>
                      </c:pt>
                      <c:pt idx="324">
                        <c:v>88.861208381409796</c:v>
                      </c:pt>
                      <c:pt idx="325">
                        <c:v>88.73415647560148</c:v>
                      </c:pt>
                      <c:pt idx="326">
                        <c:v>88.585227367778927</c:v>
                      </c:pt>
                      <c:pt idx="327">
                        <c:v>88.476450588774412</c:v>
                      </c:pt>
                      <c:pt idx="328">
                        <c:v>88.332288915397882</c:v>
                      </c:pt>
                      <c:pt idx="329">
                        <c:v>88.191950002645726</c:v>
                      </c:pt>
                      <c:pt idx="330">
                        <c:v>88.064130008376608</c:v>
                      </c:pt>
                      <c:pt idx="331">
                        <c:v>87.909073874547261</c:v>
                      </c:pt>
                      <c:pt idx="332">
                        <c:v>87.811350459676788</c:v>
                      </c:pt>
                      <c:pt idx="333">
                        <c:v>87.6578834783773</c:v>
                      </c:pt>
                      <c:pt idx="334">
                        <c:v>87.516423341157974</c:v>
                      </c:pt>
                      <c:pt idx="335">
                        <c:v>87.362179442129658</c:v>
                      </c:pt>
                      <c:pt idx="336">
                        <c:v>87.197279461313911</c:v>
                      </c:pt>
                      <c:pt idx="337">
                        <c:v>87.038250469303478</c:v>
                      </c:pt>
                      <c:pt idx="338">
                        <c:v>86.882011317702464</c:v>
                      </c:pt>
                      <c:pt idx="339">
                        <c:v>86.715036620901643</c:v>
                      </c:pt>
                      <c:pt idx="340">
                        <c:v>86.56338831838579</c:v>
                      </c:pt>
                      <c:pt idx="341">
                        <c:v>86.40084556698892</c:v>
                      </c:pt>
                      <c:pt idx="342">
                        <c:v>86.238029119854517</c:v>
                      </c:pt>
                      <c:pt idx="343">
                        <c:v>86.050042431448716</c:v>
                      </c:pt>
                      <c:pt idx="344">
                        <c:v>85.906825420322065</c:v>
                      </c:pt>
                      <c:pt idx="345">
                        <c:v>85.752713937170824</c:v>
                      </c:pt>
                      <c:pt idx="346">
                        <c:v>85.54300015587927</c:v>
                      </c:pt>
                      <c:pt idx="347">
                        <c:v>85.33962526831219</c:v>
                      </c:pt>
                      <c:pt idx="348">
                        <c:v>85.176367404062788</c:v>
                      </c:pt>
                      <c:pt idx="349">
                        <c:v>84.985811606948644</c:v>
                      </c:pt>
                      <c:pt idx="350">
                        <c:v>84.800243952838031</c:v>
                      </c:pt>
                      <c:pt idx="351">
                        <c:v>84.602660613807444</c:v>
                      </c:pt>
                      <c:pt idx="352">
                        <c:v>84.397952610911943</c:v>
                      </c:pt>
                      <c:pt idx="353">
                        <c:v>84.207661680267293</c:v>
                      </c:pt>
                      <c:pt idx="354">
                        <c:v>84.021078729762465</c:v>
                      </c:pt>
                      <c:pt idx="355">
                        <c:v>83.838115501432355</c:v>
                      </c:pt>
                      <c:pt idx="356">
                        <c:v>83.629443481195594</c:v>
                      </c:pt>
                      <c:pt idx="357">
                        <c:v>83.430641795749381</c:v>
                      </c:pt>
                      <c:pt idx="358">
                        <c:v>83.196781875705142</c:v>
                      </c:pt>
                      <c:pt idx="359">
                        <c:v>83.00189125513549</c:v>
                      </c:pt>
                      <c:pt idx="360">
                        <c:v>82.813109990464767</c:v>
                      </c:pt>
                      <c:pt idx="361">
                        <c:v>82.59268715177754</c:v>
                      </c:pt>
                      <c:pt idx="362">
                        <c:v>82.350210548858783</c:v>
                      </c:pt>
                      <c:pt idx="363">
                        <c:v>82.107345492861498</c:v>
                      </c:pt>
                      <c:pt idx="364">
                        <c:v>81.871993542235856</c:v>
                      </c:pt>
                      <c:pt idx="365">
                        <c:v>81.636765189791035</c:v>
                      </c:pt>
                      <c:pt idx="366">
                        <c:v>81.40620714984378</c:v>
                      </c:pt>
                      <c:pt idx="367">
                        <c:v>81.13502004689127</c:v>
                      </c:pt>
                      <c:pt idx="368">
                        <c:v>80.847067494680658</c:v>
                      </c:pt>
                      <c:pt idx="369">
                        <c:v>80.580806729855368</c:v>
                      </c:pt>
                      <c:pt idx="370">
                        <c:v>80.322853646666687</c:v>
                      </c:pt>
                      <c:pt idx="371">
                        <c:v>80.030080695973567</c:v>
                      </c:pt>
                      <c:pt idx="372">
                        <c:v>79.743019818832778</c:v>
                      </c:pt>
                      <c:pt idx="373">
                        <c:v>79.422419225479487</c:v>
                      </c:pt>
                      <c:pt idx="374">
                        <c:v>79.122309731632001</c:v>
                      </c:pt>
                      <c:pt idx="375">
                        <c:v>78.843997976386376</c:v>
                      </c:pt>
                      <c:pt idx="376">
                        <c:v>78.540595431709946</c:v>
                      </c:pt>
                      <c:pt idx="377">
                        <c:v>78.23231068367474</c:v>
                      </c:pt>
                      <c:pt idx="378">
                        <c:v>77.889779924270741</c:v>
                      </c:pt>
                      <c:pt idx="379">
                        <c:v>77.556863474027594</c:v>
                      </c:pt>
                      <c:pt idx="380">
                        <c:v>77.252224924399442</c:v>
                      </c:pt>
                      <c:pt idx="381">
                        <c:v>76.900433003412715</c:v>
                      </c:pt>
                      <c:pt idx="382">
                        <c:v>76.564973932265374</c:v>
                      </c:pt>
                      <c:pt idx="383">
                        <c:v>76.204282803398542</c:v>
                      </c:pt>
                      <c:pt idx="384">
                        <c:v>75.835601834972863</c:v>
                      </c:pt>
                      <c:pt idx="385">
                        <c:v>75.435411696835999</c:v>
                      </c:pt>
                      <c:pt idx="386">
                        <c:v>75.048208393673107</c:v>
                      </c:pt>
                      <c:pt idx="387">
                        <c:v>74.627509497494358</c:v>
                      </c:pt>
                      <c:pt idx="388">
                        <c:v>74.203685283435917</c:v>
                      </c:pt>
                      <c:pt idx="389">
                        <c:v>73.766114998354325</c:v>
                      </c:pt>
                      <c:pt idx="390">
                        <c:v>73.298938117749231</c:v>
                      </c:pt>
                      <c:pt idx="391">
                        <c:v>72.811437870587582</c:v>
                      </c:pt>
                      <c:pt idx="392">
                        <c:v>72.339445000348121</c:v>
                      </c:pt>
                      <c:pt idx="393">
                        <c:v>71.854849339365089</c:v>
                      </c:pt>
                      <c:pt idx="394">
                        <c:v>71.342183259780185</c:v>
                      </c:pt>
                      <c:pt idx="395">
                        <c:v>70.81477347131397</c:v>
                      </c:pt>
                      <c:pt idx="396">
                        <c:v>70.276305909865627</c:v>
                      </c:pt>
                      <c:pt idx="397">
                        <c:v>69.665783987961376</c:v>
                      </c:pt>
                      <c:pt idx="398">
                        <c:v>69.106127849547207</c:v>
                      </c:pt>
                      <c:pt idx="399">
                        <c:v>68.46025192992316</c:v>
                      </c:pt>
                      <c:pt idx="400">
                        <c:v>67.797094089361735</c:v>
                      </c:pt>
                      <c:pt idx="401">
                        <c:v>67.102285833943995</c:v>
                      </c:pt>
                      <c:pt idx="402">
                        <c:v>66.395854778676522</c:v>
                      </c:pt>
                      <c:pt idx="403">
                        <c:v>65.648971211049314</c:v>
                      </c:pt>
                      <c:pt idx="404">
                        <c:v>64.911220809547672</c:v>
                      </c:pt>
                      <c:pt idx="405">
                        <c:v>64.060756076360818</c:v>
                      </c:pt>
                      <c:pt idx="406">
                        <c:v>63.309890832856254</c:v>
                      </c:pt>
                      <c:pt idx="407">
                        <c:v>62.439967943522127</c:v>
                      </c:pt>
                      <c:pt idx="408">
                        <c:v>61.644346283998168</c:v>
                      </c:pt>
                      <c:pt idx="409">
                        <c:v>60.935116559053228</c:v>
                      </c:pt>
                      <c:pt idx="410">
                        <c:v>59.991183794182561</c:v>
                      </c:pt>
                      <c:pt idx="411">
                        <c:v>59.067764196201921</c:v>
                      </c:pt>
                      <c:pt idx="412">
                        <c:v>58.152806786262708</c:v>
                      </c:pt>
                      <c:pt idx="413">
                        <c:v>57.332178197996683</c:v>
                      </c:pt>
                      <c:pt idx="414">
                        <c:v>56.376671176892842</c:v>
                      </c:pt>
                      <c:pt idx="415">
                        <c:v>55.336745394826664</c:v>
                      </c:pt>
                      <c:pt idx="416">
                        <c:v>54.177757558082796</c:v>
                      </c:pt>
                      <c:pt idx="417">
                        <c:v>53.071630757401714</c:v>
                      </c:pt>
                      <c:pt idx="418">
                        <c:v>51.869656616661942</c:v>
                      </c:pt>
                      <c:pt idx="419">
                        <c:v>50.65591399893561</c:v>
                      </c:pt>
                      <c:pt idx="420">
                        <c:v>49.210328781121952</c:v>
                      </c:pt>
                      <c:pt idx="421">
                        <c:v>47.605582155420798</c:v>
                      </c:pt>
                      <c:pt idx="422">
                        <c:v>46.190557036220333</c:v>
                      </c:pt>
                      <c:pt idx="423">
                        <c:v>45.022263879981743</c:v>
                      </c:pt>
                      <c:pt idx="424">
                        <c:v>43.584730318175005</c:v>
                      </c:pt>
                      <c:pt idx="425">
                        <c:v>42.146865687746114</c:v>
                      </c:pt>
                      <c:pt idx="426">
                        <c:v>40.728498950956592</c:v>
                      </c:pt>
                      <c:pt idx="427">
                        <c:v>39.400055578240405</c:v>
                      </c:pt>
                      <c:pt idx="428">
                        <c:v>38.206945328308564</c:v>
                      </c:pt>
                      <c:pt idx="429">
                        <c:v>37.181886853304498</c:v>
                      </c:pt>
                      <c:pt idx="430">
                        <c:v>35.957735350152369</c:v>
                      </c:pt>
                      <c:pt idx="431">
                        <c:v>34.6933388282254</c:v>
                      </c:pt>
                      <c:pt idx="432">
                        <c:v>33.518653791082322</c:v>
                      </c:pt>
                      <c:pt idx="433">
                        <c:v>32.631133360514795</c:v>
                      </c:pt>
                      <c:pt idx="434">
                        <c:v>31.616695650225989</c:v>
                      </c:pt>
                      <c:pt idx="435">
                        <c:v>30.528389321117547</c:v>
                      </c:pt>
                      <c:pt idx="436">
                        <c:v>29.409562630887997</c:v>
                      </c:pt>
                      <c:pt idx="437">
                        <c:v>28.28591333196599</c:v>
                      </c:pt>
                      <c:pt idx="438">
                        <c:v>27.441683774640609</c:v>
                      </c:pt>
                      <c:pt idx="439">
                        <c:v>26.578892168229473</c:v>
                      </c:pt>
                      <c:pt idx="440">
                        <c:v>25.472288621789435</c:v>
                      </c:pt>
                      <c:pt idx="441">
                        <c:v>24.20626764183222</c:v>
                      </c:pt>
                      <c:pt idx="442">
                        <c:v>23.140829510394504</c:v>
                      </c:pt>
                      <c:pt idx="443">
                        <c:v>22.312480346315485</c:v>
                      </c:pt>
                      <c:pt idx="444">
                        <c:v>21.303571528303639</c:v>
                      </c:pt>
                      <c:pt idx="445">
                        <c:v>20.259566948411642</c:v>
                      </c:pt>
                      <c:pt idx="446">
                        <c:v>19.109524641382695</c:v>
                      </c:pt>
                      <c:pt idx="447">
                        <c:v>18.127608064526694</c:v>
                      </c:pt>
                      <c:pt idx="448">
                        <c:v>17.155225245671872</c:v>
                      </c:pt>
                      <c:pt idx="449">
                        <c:v>16.123593895554333</c:v>
                      </c:pt>
                      <c:pt idx="450">
                        <c:v>15.0599148482339</c:v>
                      </c:pt>
                      <c:pt idx="451">
                        <c:v>13.689853615494171</c:v>
                      </c:pt>
                      <c:pt idx="452">
                        <c:v>12.23586802608715</c:v>
                      </c:pt>
                      <c:pt idx="453">
                        <c:v>10.891723049909515</c:v>
                      </c:pt>
                      <c:pt idx="454">
                        <c:v>9.4083769504497656</c:v>
                      </c:pt>
                      <c:pt idx="455">
                        <c:v>7.7963958655219168</c:v>
                      </c:pt>
                      <c:pt idx="456">
                        <c:v>6.079159495553677</c:v>
                      </c:pt>
                      <c:pt idx="457">
                        <c:v>4.5992477082684751</c:v>
                      </c:pt>
                      <c:pt idx="458">
                        <c:v>3.6105060968009806</c:v>
                      </c:pt>
                      <c:pt idx="459">
                        <c:v>2.8077498448249778</c:v>
                      </c:pt>
                      <c:pt idx="460">
                        <c:v>2.2016615184604897</c:v>
                      </c:pt>
                      <c:pt idx="461">
                        <c:v>1.7659319888041567</c:v>
                      </c:pt>
                      <c:pt idx="462">
                        <c:v>1.5222196609707523</c:v>
                      </c:pt>
                      <c:pt idx="463">
                        <c:v>1.3361093216279281</c:v>
                      </c:pt>
                      <c:pt idx="464">
                        <c:v>1.1705623718569449</c:v>
                      </c:pt>
                      <c:pt idx="465">
                        <c:v>1.0126445446182877</c:v>
                      </c:pt>
                      <c:pt idx="466">
                        <c:v>0.85175086986619919</c:v>
                      </c:pt>
                      <c:pt idx="467">
                        <c:v>0.7135364743367143</c:v>
                      </c:pt>
                      <c:pt idx="468">
                        <c:v>0.58353250854426209</c:v>
                      </c:pt>
                      <c:pt idx="469">
                        <c:v>0.47196521252838758</c:v>
                      </c:pt>
                      <c:pt idx="470">
                        <c:v>0.37157543450420311</c:v>
                      </c:pt>
                      <c:pt idx="471">
                        <c:v>0.30592162059585148</c:v>
                      </c:pt>
                      <c:pt idx="472">
                        <c:v>0.22777593550413497</c:v>
                      </c:pt>
                      <c:pt idx="473">
                        <c:v>0.17287390269706335</c:v>
                      </c:pt>
                      <c:pt idx="474">
                        <c:v>0.14397785507467525</c:v>
                      </c:pt>
                      <c:pt idx="475">
                        <c:v>0.10736640675912143</c:v>
                      </c:pt>
                      <c:pt idx="476">
                        <c:v>8.067098296046249E-2</c:v>
                      </c:pt>
                      <c:pt idx="477">
                        <c:v>5.0471441255064725E-2</c:v>
                      </c:pt>
                      <c:pt idx="478">
                        <c:v>4.8717543748379763E-2</c:v>
                      </c:pt>
                      <c:pt idx="479">
                        <c:v>5.016188960542553E-2</c:v>
                      </c:pt>
                      <c:pt idx="480">
                        <c:v>5.3442892186451783E-2</c:v>
                      </c:pt>
                      <c:pt idx="481">
                        <c:v>4.9830331207696428E-2</c:v>
                      </c:pt>
                      <c:pt idx="482">
                        <c:v>3.2602108293217004E-2</c:v>
                      </c:pt>
                      <c:pt idx="483">
                        <c:v>5.2293428236980855E-2</c:v>
                      </c:pt>
                      <c:pt idx="484">
                        <c:v>3.1745711379652868E-2</c:v>
                      </c:pt>
                      <c:pt idx="485">
                        <c:v>2.9555435631646282E-2</c:v>
                      </c:pt>
                      <c:pt idx="486">
                        <c:v>2.6280657881310288E-2</c:v>
                      </c:pt>
                      <c:pt idx="487">
                        <c:v>3.1165172726278726E-2</c:v>
                      </c:pt>
                      <c:pt idx="488">
                        <c:v>2.3452964305311026E-2</c:v>
                      </c:pt>
                      <c:pt idx="489">
                        <c:v>2.832185672672179E-2</c:v>
                      </c:pt>
                      <c:pt idx="490">
                        <c:v>2.5693245613835566E-2</c:v>
                      </c:pt>
                      <c:pt idx="491">
                        <c:v>2.8330846946650581E-2</c:v>
                      </c:pt>
                      <c:pt idx="492">
                        <c:v>1.9846809209313806E-2</c:v>
                      </c:pt>
                      <c:pt idx="493">
                        <c:v>2.4983207646353676E-2</c:v>
                      </c:pt>
                      <c:pt idx="494">
                        <c:v>2.1409383733022657E-2</c:v>
                      </c:pt>
                      <c:pt idx="495">
                        <c:v>2.1851560026221059E-2</c:v>
                      </c:pt>
                      <c:pt idx="496">
                        <c:v>2.6282444714555705E-2</c:v>
                      </c:pt>
                      <c:pt idx="497">
                        <c:v>1.1111335121097413E-2</c:v>
                      </c:pt>
                      <c:pt idx="498">
                        <c:v>1.4383692340907089E-2</c:v>
                      </c:pt>
                      <c:pt idx="499">
                        <c:v>2.1154499798294157E-2</c:v>
                      </c:pt>
                      <c:pt idx="500">
                        <c:v>2.1941897660013827E-2</c:v>
                      </c:pt>
                      <c:pt idx="501">
                        <c:v>1.9276485047035382E-2</c:v>
                      </c:pt>
                      <c:pt idx="502">
                        <c:v>1.4316629930570273E-2</c:v>
                      </c:pt>
                      <c:pt idx="503">
                        <c:v>1.283361489973267E-2</c:v>
                      </c:pt>
                      <c:pt idx="504">
                        <c:v>1.5536684711209555E-2</c:v>
                      </c:pt>
                      <c:pt idx="505">
                        <c:v>1.8915375945479564E-2</c:v>
                      </c:pt>
                      <c:pt idx="506">
                        <c:v>2.1513947076542514E-2</c:v>
                      </c:pt>
                      <c:pt idx="507">
                        <c:v>2.2887548012599155E-2</c:v>
                      </c:pt>
                      <c:pt idx="508">
                        <c:v>1.2862634285286546E-2</c:v>
                      </c:pt>
                      <c:pt idx="509">
                        <c:v>1.2879513311564112E-2</c:v>
                      </c:pt>
                      <c:pt idx="510">
                        <c:v>1.9154689182506419E-2</c:v>
                      </c:pt>
                      <c:pt idx="511">
                        <c:v>2.029267126483467E-2</c:v>
                      </c:pt>
                      <c:pt idx="512">
                        <c:v>1.496010446286344E-2</c:v>
                      </c:pt>
                      <c:pt idx="513">
                        <c:v>1.2264757495268399E-2</c:v>
                      </c:pt>
                      <c:pt idx="514">
                        <c:v>1.6197507077298254E-2</c:v>
                      </c:pt>
                      <c:pt idx="515">
                        <c:v>1.8609027248791217E-2</c:v>
                      </c:pt>
                      <c:pt idx="516">
                        <c:v>2.3087128386256539E-2</c:v>
                      </c:pt>
                      <c:pt idx="517">
                        <c:v>1.4456501077264663E-2</c:v>
                      </c:pt>
                      <c:pt idx="518">
                        <c:v>1.4436622796077339E-2</c:v>
                      </c:pt>
                      <c:pt idx="519">
                        <c:v>2.0902210985635154E-2</c:v>
                      </c:pt>
                      <c:pt idx="520">
                        <c:v>1.0976371845126752E-2</c:v>
                      </c:pt>
                      <c:pt idx="521">
                        <c:v>1.7495550041963483E-2</c:v>
                      </c:pt>
                      <c:pt idx="522">
                        <c:v>1.9131305114888985E-2</c:v>
                      </c:pt>
                      <c:pt idx="523">
                        <c:v>1.7250533595367677E-2</c:v>
                      </c:pt>
                      <c:pt idx="524">
                        <c:v>1.0263121239114261E-2</c:v>
                      </c:pt>
                      <c:pt idx="525">
                        <c:v>2.2192039687642707E-2</c:v>
                      </c:pt>
                      <c:pt idx="526">
                        <c:v>1.7245085786552285E-2</c:v>
                      </c:pt>
                      <c:pt idx="527">
                        <c:v>1.5208584667184858E-2</c:v>
                      </c:pt>
                      <c:pt idx="528">
                        <c:v>1.5974697825163309E-2</c:v>
                      </c:pt>
                      <c:pt idx="529">
                        <c:v>1.7415938823236211E-2</c:v>
                      </c:pt>
                      <c:pt idx="530">
                        <c:v>1.3048886664755767E-2</c:v>
                      </c:pt>
                      <c:pt idx="531">
                        <c:v>1.3421448541999663E-2</c:v>
                      </c:pt>
                      <c:pt idx="532">
                        <c:v>2.2103583729403187E-2</c:v>
                      </c:pt>
                      <c:pt idx="533">
                        <c:v>1.4657511572481121E-2</c:v>
                      </c:pt>
                      <c:pt idx="534">
                        <c:v>1.3215752193385282E-2</c:v>
                      </c:pt>
                      <c:pt idx="535">
                        <c:v>1.3528683520197536E-2</c:v>
                      </c:pt>
                      <c:pt idx="536">
                        <c:v>1.9513375604656394E-2</c:v>
                      </c:pt>
                      <c:pt idx="537">
                        <c:v>1.4754835957666277E-2</c:v>
                      </c:pt>
                      <c:pt idx="538">
                        <c:v>2.8367443684097968E-2</c:v>
                      </c:pt>
                      <c:pt idx="539">
                        <c:v>1.6565092105595779E-2</c:v>
                      </c:pt>
                      <c:pt idx="540">
                        <c:v>1.0651424092800623E-2</c:v>
                      </c:pt>
                      <c:pt idx="541">
                        <c:v>1.778483973648191E-2</c:v>
                      </c:pt>
                      <c:pt idx="542">
                        <c:v>1.5672599605226972E-2</c:v>
                      </c:pt>
                      <c:pt idx="543">
                        <c:v>7.9371073398273179E-3</c:v>
                      </c:pt>
                      <c:pt idx="544">
                        <c:v>7.3391114611509713E-3</c:v>
                      </c:pt>
                      <c:pt idx="545">
                        <c:v>1.2111243659832223E-2</c:v>
                      </c:pt>
                      <c:pt idx="546">
                        <c:v>2.1330075347774639E-2</c:v>
                      </c:pt>
                      <c:pt idx="547">
                        <c:v>1.2448954691916963E-2</c:v>
                      </c:pt>
                      <c:pt idx="548">
                        <c:v>1.5664579308743508E-2</c:v>
                      </c:pt>
                      <c:pt idx="549">
                        <c:v>1.944750836246013E-2</c:v>
                      </c:pt>
                      <c:pt idx="550">
                        <c:v>1.2066897139399452E-2</c:v>
                      </c:pt>
                      <c:pt idx="551">
                        <c:v>2.134762256333737E-2</c:v>
                      </c:pt>
                      <c:pt idx="552">
                        <c:v>1.4789323634085919E-2</c:v>
                      </c:pt>
                      <c:pt idx="553">
                        <c:v>1.3360715501812469E-2</c:v>
                      </c:pt>
                      <c:pt idx="554">
                        <c:v>1.1722398726117743E-2</c:v>
                      </c:pt>
                      <c:pt idx="555">
                        <c:v>1.3465830634083759E-2</c:v>
                      </c:pt>
                      <c:pt idx="556">
                        <c:v>2.500238003739701E-2</c:v>
                      </c:pt>
                      <c:pt idx="557">
                        <c:v>1.8530531457069392E-2</c:v>
                      </c:pt>
                      <c:pt idx="558">
                        <c:v>1.2004189745274009E-2</c:v>
                      </c:pt>
                      <c:pt idx="559">
                        <c:v>1.7662348755136018E-2</c:v>
                      </c:pt>
                      <c:pt idx="560">
                        <c:v>2.0723188931952852E-2</c:v>
                      </c:pt>
                      <c:pt idx="561">
                        <c:v>1.9177525777646309E-2</c:v>
                      </c:pt>
                      <c:pt idx="562">
                        <c:v>1.3018742155044911E-2</c:v>
                      </c:pt>
                      <c:pt idx="563">
                        <c:v>1.2330837033338201E-2</c:v>
                      </c:pt>
                      <c:pt idx="564">
                        <c:v>1.8929590893451375E-2</c:v>
                      </c:pt>
                      <c:pt idx="565">
                        <c:v>1.3436238977728082E-2</c:v>
                      </c:pt>
                      <c:pt idx="566">
                        <c:v>1.4546868878687559E-2</c:v>
                      </c:pt>
                      <c:pt idx="567">
                        <c:v>1.5243982996393327E-2</c:v>
                      </c:pt>
                      <c:pt idx="568">
                        <c:v>1.3217557356330017E-2</c:v>
                      </c:pt>
                      <c:pt idx="569">
                        <c:v>1.2306927051469135E-2</c:v>
                      </c:pt>
                      <c:pt idx="570">
                        <c:v>1.2087762609127681E-2</c:v>
                      </c:pt>
                      <c:pt idx="571">
                        <c:v>1.3997170939588506E-2</c:v>
                      </c:pt>
                      <c:pt idx="572">
                        <c:v>9.9902493174133366E-3</c:v>
                      </c:pt>
                      <c:pt idx="573">
                        <c:v>1.9877937667467201E-2</c:v>
                      </c:pt>
                      <c:pt idx="574">
                        <c:v>1.7032924272951482E-2</c:v>
                      </c:pt>
                      <c:pt idx="575">
                        <c:v>1.4702375386189522E-2</c:v>
                      </c:pt>
                      <c:pt idx="576">
                        <c:v>1.9481925983324423E-2</c:v>
                      </c:pt>
                      <c:pt idx="577">
                        <c:v>1.8780889020670169E-2</c:v>
                      </c:pt>
                      <c:pt idx="578">
                        <c:v>2.3757099401512265E-2</c:v>
                      </c:pt>
                      <c:pt idx="579">
                        <c:v>2.3197619119436821E-2</c:v>
                      </c:pt>
                      <c:pt idx="580">
                        <c:v>2.73494598597262E-2</c:v>
                      </c:pt>
                      <c:pt idx="581">
                        <c:v>2.4370087778865627E-2</c:v>
                      </c:pt>
                      <c:pt idx="582">
                        <c:v>1.4754633358944275E-2</c:v>
                      </c:pt>
                      <c:pt idx="583">
                        <c:v>2.2871315605809073E-2</c:v>
                      </c:pt>
                      <c:pt idx="584">
                        <c:v>2.3881343808375088E-2</c:v>
                      </c:pt>
                      <c:pt idx="585">
                        <c:v>2.1573169177860004E-2</c:v>
                      </c:pt>
                      <c:pt idx="586">
                        <c:v>1.6299252217976241E-2</c:v>
                      </c:pt>
                      <c:pt idx="587">
                        <c:v>2.1419833165965126E-2</c:v>
                      </c:pt>
                      <c:pt idx="588">
                        <c:v>1.8051317634184709E-2</c:v>
                      </c:pt>
                      <c:pt idx="589">
                        <c:v>2.3989418319202694E-2</c:v>
                      </c:pt>
                      <c:pt idx="590">
                        <c:v>2.5839583001691906E-2</c:v>
                      </c:pt>
                      <c:pt idx="591">
                        <c:v>2.3589763989189258E-2</c:v>
                      </c:pt>
                      <c:pt idx="592">
                        <c:v>3.1908005279923581E-2</c:v>
                      </c:pt>
                      <c:pt idx="593">
                        <c:v>2.4034184073648459E-2</c:v>
                      </c:pt>
                      <c:pt idx="594">
                        <c:v>1.6074601178213261E-2</c:v>
                      </c:pt>
                      <c:pt idx="595">
                        <c:v>2.3842811505595585E-2</c:v>
                      </c:pt>
                      <c:pt idx="596">
                        <c:v>2.4899709142757465E-2</c:v>
                      </c:pt>
                      <c:pt idx="597">
                        <c:v>2.6370286373288924E-2</c:v>
                      </c:pt>
                      <c:pt idx="598">
                        <c:v>3.0214868828704874E-2</c:v>
                      </c:pt>
                      <c:pt idx="599">
                        <c:v>3.2238132491489865E-2</c:v>
                      </c:pt>
                      <c:pt idx="600">
                        <c:v>3.0722043740015213E-2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8D2-4AB0-B83B-9C8EC2205B81}"/>
                  </c:ext>
                </c:extLst>
              </c15:ser>
            </c15:filteredScatterSeries>
            <c15:filteredScatterSeries>
              <c15:ser>
                <c:idx val="15"/>
                <c:order val="3"/>
                <c:tx>
                  <c:v>2003 B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100.03652923394951</c:v>
                      </c:pt>
                      <c:pt idx="2">
                        <c:v>100.19390826051418</c:v>
                      </c:pt>
                      <c:pt idx="3">
                        <c:v>100.04080230210016</c:v>
                      </c:pt>
                      <c:pt idx="4">
                        <c:v>100.11606068077538</c:v>
                      </c:pt>
                      <c:pt idx="5">
                        <c:v>100.01308171760552</c:v>
                      </c:pt>
                      <c:pt idx="6">
                        <c:v>100.21316419303717</c:v>
                      </c:pt>
                      <c:pt idx="7">
                        <c:v>100.1076050944842</c:v>
                      </c:pt>
                      <c:pt idx="8">
                        <c:v>100.10401101494988</c:v>
                      </c:pt>
                      <c:pt idx="9">
                        <c:v>100.20040837715212</c:v>
                      </c:pt>
                      <c:pt idx="10">
                        <c:v>100.27369319041134</c:v>
                      </c:pt>
                      <c:pt idx="11">
                        <c:v>100.12606435066964</c:v>
                      </c:pt>
                      <c:pt idx="12">
                        <c:v>100.13336115551118</c:v>
                      </c:pt>
                      <c:pt idx="13">
                        <c:v>100.24994692192404</c:v>
                      </c:pt>
                      <c:pt idx="14">
                        <c:v>100.09611671768772</c:v>
                      </c:pt>
                      <c:pt idx="15">
                        <c:v>100.05675385341773</c:v>
                      </c:pt>
                      <c:pt idx="16">
                        <c:v>100.15458161150183</c:v>
                      </c:pt>
                      <c:pt idx="17">
                        <c:v>100.14791852620453</c:v>
                      </c:pt>
                      <c:pt idx="18">
                        <c:v>100.21497481352594</c:v>
                      </c:pt>
                      <c:pt idx="19">
                        <c:v>100.04306557771113</c:v>
                      </c:pt>
                      <c:pt idx="20">
                        <c:v>99.925094684488485</c:v>
                      </c:pt>
                      <c:pt idx="21">
                        <c:v>99.763252483402724</c:v>
                      </c:pt>
                      <c:pt idx="22">
                        <c:v>99.944305347939434</c:v>
                      </c:pt>
                      <c:pt idx="23">
                        <c:v>99.911741364316782</c:v>
                      </c:pt>
                      <c:pt idx="24">
                        <c:v>99.803058948980507</c:v>
                      </c:pt>
                      <c:pt idx="25">
                        <c:v>99.735957392587054</c:v>
                      </c:pt>
                      <c:pt idx="26">
                        <c:v>99.509132073420446</c:v>
                      </c:pt>
                      <c:pt idx="27">
                        <c:v>99.549699000078149</c:v>
                      </c:pt>
                      <c:pt idx="28">
                        <c:v>99.410480489421644</c:v>
                      </c:pt>
                      <c:pt idx="29">
                        <c:v>99.387748165085554</c:v>
                      </c:pt>
                      <c:pt idx="30">
                        <c:v>99.323272013147289</c:v>
                      </c:pt>
                      <c:pt idx="31">
                        <c:v>99.190942921282186</c:v>
                      </c:pt>
                      <c:pt idx="32">
                        <c:v>98.983101943938451</c:v>
                      </c:pt>
                      <c:pt idx="33">
                        <c:v>98.843448885788575</c:v>
                      </c:pt>
                      <c:pt idx="34">
                        <c:v>98.720806592179528</c:v>
                      </c:pt>
                      <c:pt idx="35">
                        <c:v>98.521882910063553</c:v>
                      </c:pt>
                      <c:pt idx="36">
                        <c:v>98.388956302045727</c:v>
                      </c:pt>
                      <c:pt idx="37">
                        <c:v>98.427350479370475</c:v>
                      </c:pt>
                      <c:pt idx="38">
                        <c:v>98.167454210438635</c:v>
                      </c:pt>
                      <c:pt idx="39">
                        <c:v>98.068422389966841</c:v>
                      </c:pt>
                      <c:pt idx="40">
                        <c:v>97.97648820228568</c:v>
                      </c:pt>
                      <c:pt idx="41">
                        <c:v>98.003303464669855</c:v>
                      </c:pt>
                      <c:pt idx="42">
                        <c:v>98.035342374521122</c:v>
                      </c:pt>
                      <c:pt idx="43">
                        <c:v>98.089208298464087</c:v>
                      </c:pt>
                      <c:pt idx="44">
                        <c:v>98.044965819808439</c:v>
                      </c:pt>
                      <c:pt idx="45">
                        <c:v>98.21386942656116</c:v>
                      </c:pt>
                      <c:pt idx="46">
                        <c:v>98.201783545478037</c:v>
                      </c:pt>
                      <c:pt idx="47">
                        <c:v>98.397810232438715</c:v>
                      </c:pt>
                      <c:pt idx="48">
                        <c:v>98.510376425638256</c:v>
                      </c:pt>
                      <c:pt idx="49">
                        <c:v>98.56426045721004</c:v>
                      </c:pt>
                      <c:pt idx="50">
                        <c:v>98.628537437097407</c:v>
                      </c:pt>
                      <c:pt idx="51">
                        <c:v>98.80759861672324</c:v>
                      </c:pt>
                      <c:pt idx="52">
                        <c:v>98.761998172701013</c:v>
                      </c:pt>
                      <c:pt idx="53">
                        <c:v>98.80485553641293</c:v>
                      </c:pt>
                      <c:pt idx="54">
                        <c:v>98.994219138076346</c:v>
                      </c:pt>
                      <c:pt idx="55">
                        <c:v>99.065068665116911</c:v>
                      </c:pt>
                      <c:pt idx="56">
                        <c:v>99.053118579383835</c:v>
                      </c:pt>
                      <c:pt idx="57">
                        <c:v>99.145061820879377</c:v>
                      </c:pt>
                      <c:pt idx="58">
                        <c:v>99.106432268112172</c:v>
                      </c:pt>
                      <c:pt idx="59">
                        <c:v>99.226503480152516</c:v>
                      </c:pt>
                      <c:pt idx="60">
                        <c:v>99.255382857962829</c:v>
                      </c:pt>
                      <c:pt idx="61">
                        <c:v>99.268527952269224</c:v>
                      </c:pt>
                      <c:pt idx="62">
                        <c:v>99.233927014663664</c:v>
                      </c:pt>
                      <c:pt idx="63">
                        <c:v>99.216599390350694</c:v>
                      </c:pt>
                      <c:pt idx="64">
                        <c:v>99.319089483140701</c:v>
                      </c:pt>
                      <c:pt idx="65">
                        <c:v>99.300476323976412</c:v>
                      </c:pt>
                      <c:pt idx="66">
                        <c:v>99.234986227886921</c:v>
                      </c:pt>
                      <c:pt idx="67">
                        <c:v>99.183193461318425</c:v>
                      </c:pt>
                      <c:pt idx="68">
                        <c:v>99.156179026883351</c:v>
                      </c:pt>
                      <c:pt idx="69">
                        <c:v>99.13906867038402</c:v>
                      </c:pt>
                      <c:pt idx="70">
                        <c:v>99.069169722659879</c:v>
                      </c:pt>
                      <c:pt idx="71">
                        <c:v>99.003408035870294</c:v>
                      </c:pt>
                      <c:pt idx="72">
                        <c:v>98.880955860497735</c:v>
                      </c:pt>
                      <c:pt idx="73">
                        <c:v>98.689881218437961</c:v>
                      </c:pt>
                      <c:pt idx="74">
                        <c:v>98.533072534716723</c:v>
                      </c:pt>
                      <c:pt idx="75">
                        <c:v>98.311561389295193</c:v>
                      </c:pt>
                      <c:pt idx="76">
                        <c:v>97.835594866490453</c:v>
                      </c:pt>
                      <c:pt idx="77">
                        <c:v>97.407591655277386</c:v>
                      </c:pt>
                      <c:pt idx="78">
                        <c:v>96.793474888853794</c:v>
                      </c:pt>
                      <c:pt idx="79">
                        <c:v>96.045118818117842</c:v>
                      </c:pt>
                      <c:pt idx="80">
                        <c:v>95.28142679611372</c:v>
                      </c:pt>
                      <c:pt idx="81">
                        <c:v>94.51065526081382</c:v>
                      </c:pt>
                      <c:pt idx="82">
                        <c:v>93.934679188643685</c:v>
                      </c:pt>
                      <c:pt idx="83">
                        <c:v>93.502267113929904</c:v>
                      </c:pt>
                      <c:pt idx="84">
                        <c:v>93.262622614043451</c:v>
                      </c:pt>
                      <c:pt idx="85">
                        <c:v>93.277714124188677</c:v>
                      </c:pt>
                      <c:pt idx="86">
                        <c:v>93.598963240141543</c:v>
                      </c:pt>
                      <c:pt idx="87">
                        <c:v>94.03369290148666</c:v>
                      </c:pt>
                      <c:pt idx="88">
                        <c:v>94.496315157934106</c:v>
                      </c:pt>
                      <c:pt idx="89">
                        <c:v>95.001993938278304</c:v>
                      </c:pt>
                      <c:pt idx="90">
                        <c:v>95.512452752915721</c:v>
                      </c:pt>
                      <c:pt idx="91">
                        <c:v>95.950215204766167</c:v>
                      </c:pt>
                      <c:pt idx="92">
                        <c:v>96.363172186772132</c:v>
                      </c:pt>
                      <c:pt idx="93">
                        <c:v>96.711526263438074</c:v>
                      </c:pt>
                      <c:pt idx="94">
                        <c:v>97.060559316854309</c:v>
                      </c:pt>
                      <c:pt idx="95">
                        <c:v>97.359510655964456</c:v>
                      </c:pt>
                      <c:pt idx="96">
                        <c:v>97.546511401924491</c:v>
                      </c:pt>
                      <c:pt idx="97">
                        <c:v>97.771145875995387</c:v>
                      </c:pt>
                      <c:pt idx="98">
                        <c:v>97.958327686377515</c:v>
                      </c:pt>
                      <c:pt idx="99">
                        <c:v>98.100271181581604</c:v>
                      </c:pt>
                      <c:pt idx="100">
                        <c:v>98.211361721693322</c:v>
                      </c:pt>
                      <c:pt idx="101">
                        <c:v>98.253784526045763</c:v>
                      </c:pt>
                      <c:pt idx="102">
                        <c:v>98.376309131933581</c:v>
                      </c:pt>
                      <c:pt idx="103">
                        <c:v>98.443157193389666</c:v>
                      </c:pt>
                      <c:pt idx="104">
                        <c:v>98.456745889003841</c:v>
                      </c:pt>
                      <c:pt idx="105">
                        <c:v>98.527568254601178</c:v>
                      </c:pt>
                      <c:pt idx="106">
                        <c:v>98.583208583775289</c:v>
                      </c:pt>
                      <c:pt idx="107">
                        <c:v>98.555388419188233</c:v>
                      </c:pt>
                      <c:pt idx="108">
                        <c:v>98.498227167854267</c:v>
                      </c:pt>
                      <c:pt idx="109">
                        <c:v>98.590242839865084</c:v>
                      </c:pt>
                      <c:pt idx="110">
                        <c:v>98.639274406628374</c:v>
                      </c:pt>
                      <c:pt idx="111">
                        <c:v>98.598254824848468</c:v>
                      </c:pt>
                      <c:pt idx="112">
                        <c:v>98.597005505254799</c:v>
                      </c:pt>
                      <c:pt idx="113">
                        <c:v>98.597313311212517</c:v>
                      </c:pt>
                      <c:pt idx="114">
                        <c:v>98.664297168018663</c:v>
                      </c:pt>
                      <c:pt idx="115">
                        <c:v>98.618008681565698</c:v>
                      </c:pt>
                      <c:pt idx="116">
                        <c:v>98.624861873233414</c:v>
                      </c:pt>
                      <c:pt idx="117">
                        <c:v>98.672517378867354</c:v>
                      </c:pt>
                      <c:pt idx="118">
                        <c:v>98.668850868817756</c:v>
                      </c:pt>
                      <c:pt idx="119">
                        <c:v>98.613952893094762</c:v>
                      </c:pt>
                      <c:pt idx="120">
                        <c:v>98.678637270898349</c:v>
                      </c:pt>
                      <c:pt idx="121">
                        <c:v>98.618298379894611</c:v>
                      </c:pt>
                      <c:pt idx="122">
                        <c:v>98.635218618157438</c:v>
                      </c:pt>
                      <c:pt idx="123">
                        <c:v>98.519067399237969</c:v>
                      </c:pt>
                      <c:pt idx="124">
                        <c:v>98.564676897074591</c:v>
                      </c:pt>
                      <c:pt idx="125">
                        <c:v>98.524933808197687</c:v>
                      </c:pt>
                      <c:pt idx="126">
                        <c:v>98.460484817702621</c:v>
                      </c:pt>
                      <c:pt idx="127">
                        <c:v>98.504030211979199</c:v>
                      </c:pt>
                      <c:pt idx="128">
                        <c:v>98.468351953521562</c:v>
                      </c:pt>
                      <c:pt idx="129">
                        <c:v>98.461055160546053</c:v>
                      </c:pt>
                      <c:pt idx="130">
                        <c:v>98.483380098832001</c:v>
                      </c:pt>
                      <c:pt idx="131">
                        <c:v>98.449168439647764</c:v>
                      </c:pt>
                      <c:pt idx="132">
                        <c:v>98.464377649380282</c:v>
                      </c:pt>
                      <c:pt idx="133">
                        <c:v>98.429378379538988</c:v>
                      </c:pt>
                      <c:pt idx="134">
                        <c:v>98.308519544975482</c:v>
                      </c:pt>
                      <c:pt idx="135">
                        <c:v>98.393663917689778</c:v>
                      </c:pt>
                      <c:pt idx="136">
                        <c:v>98.29846155219478</c:v>
                      </c:pt>
                      <c:pt idx="137">
                        <c:v>98.194876030923879</c:v>
                      </c:pt>
                      <c:pt idx="138">
                        <c:v>98.209686896554587</c:v>
                      </c:pt>
                      <c:pt idx="139">
                        <c:v>98.212728740874311</c:v>
                      </c:pt>
                      <c:pt idx="140">
                        <c:v>98.132337241010006</c:v>
                      </c:pt>
                      <c:pt idx="141">
                        <c:v>98.134437559827717</c:v>
                      </c:pt>
                      <c:pt idx="142">
                        <c:v>98.157821711336908</c:v>
                      </c:pt>
                      <c:pt idx="143">
                        <c:v>98.108708660243948</c:v>
                      </c:pt>
                      <c:pt idx="144">
                        <c:v>98.052380300505178</c:v>
                      </c:pt>
                      <c:pt idx="145">
                        <c:v>97.922441213920621</c:v>
                      </c:pt>
                      <c:pt idx="146">
                        <c:v>97.942910262645754</c:v>
                      </c:pt>
                      <c:pt idx="147">
                        <c:v>97.903456872097749</c:v>
                      </c:pt>
                      <c:pt idx="148">
                        <c:v>97.877592177163919</c:v>
                      </c:pt>
                      <c:pt idx="149">
                        <c:v>97.844222463389301</c:v>
                      </c:pt>
                      <c:pt idx="150">
                        <c:v>97.738690526279569</c:v>
                      </c:pt>
                      <c:pt idx="151">
                        <c:v>97.750006892468363</c:v>
                      </c:pt>
                      <c:pt idx="152">
                        <c:v>97.714183796712334</c:v>
                      </c:pt>
                      <c:pt idx="153">
                        <c:v>97.668529029803665</c:v>
                      </c:pt>
                      <c:pt idx="154">
                        <c:v>97.632452450976359</c:v>
                      </c:pt>
                      <c:pt idx="155">
                        <c:v>97.653817756131446</c:v>
                      </c:pt>
                      <c:pt idx="156">
                        <c:v>97.592356287069663</c:v>
                      </c:pt>
                      <c:pt idx="157">
                        <c:v>97.608181096851581</c:v>
                      </c:pt>
                      <c:pt idx="158">
                        <c:v>97.586191125966621</c:v>
                      </c:pt>
                      <c:pt idx="159">
                        <c:v>97.604369737637541</c:v>
                      </c:pt>
                      <c:pt idx="160">
                        <c:v>97.59400395076517</c:v>
                      </c:pt>
                      <c:pt idx="161">
                        <c:v>97.654080293017145</c:v>
                      </c:pt>
                      <c:pt idx="162">
                        <c:v>97.571579432386812</c:v>
                      </c:pt>
                      <c:pt idx="163">
                        <c:v>97.553726722436394</c:v>
                      </c:pt>
                      <c:pt idx="164">
                        <c:v>97.523199680930574</c:v>
                      </c:pt>
                      <c:pt idx="165">
                        <c:v>97.509792049738493</c:v>
                      </c:pt>
                      <c:pt idx="166">
                        <c:v>97.477735032258408</c:v>
                      </c:pt>
                      <c:pt idx="167">
                        <c:v>97.520474708249068</c:v>
                      </c:pt>
                      <c:pt idx="168">
                        <c:v>97.506170808760928</c:v>
                      </c:pt>
                      <c:pt idx="169">
                        <c:v>97.520420385362613</c:v>
                      </c:pt>
                      <c:pt idx="170">
                        <c:v>97.456722802133086</c:v>
                      </c:pt>
                      <c:pt idx="171">
                        <c:v>97.413666278236335</c:v>
                      </c:pt>
                      <c:pt idx="172">
                        <c:v>97.383256924451757</c:v>
                      </c:pt>
                      <c:pt idx="173">
                        <c:v>97.39845708036988</c:v>
                      </c:pt>
                      <c:pt idx="174">
                        <c:v>97.380151715297274</c:v>
                      </c:pt>
                      <c:pt idx="175">
                        <c:v>97.300203828606826</c:v>
                      </c:pt>
                      <c:pt idx="176">
                        <c:v>97.284804512503868</c:v>
                      </c:pt>
                      <c:pt idx="177">
                        <c:v>97.232559090813183</c:v>
                      </c:pt>
                      <c:pt idx="178">
                        <c:v>97.224791535086695</c:v>
                      </c:pt>
                      <c:pt idx="179">
                        <c:v>97.098528012366145</c:v>
                      </c:pt>
                      <c:pt idx="180">
                        <c:v>97.134269623792491</c:v>
                      </c:pt>
                      <c:pt idx="181">
                        <c:v>97.047477599248765</c:v>
                      </c:pt>
                      <c:pt idx="182">
                        <c:v>97.091919249955311</c:v>
                      </c:pt>
                      <c:pt idx="183">
                        <c:v>96.983236834619035</c:v>
                      </c:pt>
                      <c:pt idx="184">
                        <c:v>96.853967670970334</c:v>
                      </c:pt>
                      <c:pt idx="185">
                        <c:v>96.745819383219839</c:v>
                      </c:pt>
                      <c:pt idx="186">
                        <c:v>96.604989424125478</c:v>
                      </c:pt>
                      <c:pt idx="187">
                        <c:v>96.484384084499325</c:v>
                      </c:pt>
                      <c:pt idx="188">
                        <c:v>96.314557059873394</c:v>
                      </c:pt>
                      <c:pt idx="189">
                        <c:v>96.195943393292069</c:v>
                      </c:pt>
                      <c:pt idx="190">
                        <c:v>96.036961972103924</c:v>
                      </c:pt>
                      <c:pt idx="191">
                        <c:v>95.95014278611697</c:v>
                      </c:pt>
                      <c:pt idx="192">
                        <c:v>95.983268058768644</c:v>
                      </c:pt>
                      <c:pt idx="193">
                        <c:v>96.016248494121939</c:v>
                      </c:pt>
                      <c:pt idx="194">
                        <c:v>96.016121752586301</c:v>
                      </c:pt>
                      <c:pt idx="195">
                        <c:v>96.101510554557464</c:v>
                      </c:pt>
                      <c:pt idx="196">
                        <c:v>96.148133996545326</c:v>
                      </c:pt>
                      <c:pt idx="197">
                        <c:v>96.125691370538163</c:v>
                      </c:pt>
                      <c:pt idx="198">
                        <c:v>96.201981812859458</c:v>
                      </c:pt>
                      <c:pt idx="199">
                        <c:v>96.215470916515159</c:v>
                      </c:pt>
                      <c:pt idx="200">
                        <c:v>96.265398739708417</c:v>
                      </c:pt>
                      <c:pt idx="201">
                        <c:v>96.293680613232084</c:v>
                      </c:pt>
                      <c:pt idx="202">
                        <c:v>96.234328516802393</c:v>
                      </c:pt>
                      <c:pt idx="203">
                        <c:v>96.207123964130815</c:v>
                      </c:pt>
                      <c:pt idx="204">
                        <c:v>96.200225503391053</c:v>
                      </c:pt>
                      <c:pt idx="205">
                        <c:v>96.209133756670496</c:v>
                      </c:pt>
                      <c:pt idx="206">
                        <c:v>96.20095880302776</c:v>
                      </c:pt>
                      <c:pt idx="207">
                        <c:v>96.137397027014359</c:v>
                      </c:pt>
                      <c:pt idx="208">
                        <c:v>96.124668372572529</c:v>
                      </c:pt>
                      <c:pt idx="209">
                        <c:v>96.114728067513056</c:v>
                      </c:pt>
                      <c:pt idx="210">
                        <c:v>96.074550431142768</c:v>
                      </c:pt>
                      <c:pt idx="211">
                        <c:v>96.120368142978649</c:v>
                      </c:pt>
                      <c:pt idx="212">
                        <c:v>96.022286901823264</c:v>
                      </c:pt>
                      <c:pt idx="213">
                        <c:v>95.955158195852675</c:v>
                      </c:pt>
                      <c:pt idx="214">
                        <c:v>95.915741020562308</c:v>
                      </c:pt>
                      <c:pt idx="215">
                        <c:v>95.899789469244737</c:v>
                      </c:pt>
                      <c:pt idx="216">
                        <c:v>95.861893204248176</c:v>
                      </c:pt>
                      <c:pt idx="217">
                        <c:v>95.784706505496871</c:v>
                      </c:pt>
                      <c:pt idx="218">
                        <c:v>95.744012837303529</c:v>
                      </c:pt>
                      <c:pt idx="219">
                        <c:v>95.744456450477401</c:v>
                      </c:pt>
                      <c:pt idx="220">
                        <c:v>95.684289570081333</c:v>
                      </c:pt>
                      <c:pt idx="221">
                        <c:v>95.649625267640985</c:v>
                      </c:pt>
                      <c:pt idx="222">
                        <c:v>95.575697681023058</c:v>
                      </c:pt>
                      <c:pt idx="223">
                        <c:v>95.570356357700803</c:v>
                      </c:pt>
                      <c:pt idx="224">
                        <c:v>95.464272173510381</c:v>
                      </c:pt>
                      <c:pt idx="225">
                        <c:v>95.428041691704209</c:v>
                      </c:pt>
                      <c:pt idx="226">
                        <c:v>95.411854753078103</c:v>
                      </c:pt>
                      <c:pt idx="227">
                        <c:v>95.357816818527454</c:v>
                      </c:pt>
                      <c:pt idx="228">
                        <c:v>95.282721396645513</c:v>
                      </c:pt>
                      <c:pt idx="229">
                        <c:v>95.252809967055171</c:v>
                      </c:pt>
                      <c:pt idx="230">
                        <c:v>95.196210004750213</c:v>
                      </c:pt>
                      <c:pt idx="231">
                        <c:v>95.132765904591977</c:v>
                      </c:pt>
                      <c:pt idx="232">
                        <c:v>95.104330139955522</c:v>
                      </c:pt>
                      <c:pt idx="233">
                        <c:v>95.03418675110845</c:v>
                      </c:pt>
                      <c:pt idx="234">
                        <c:v>95.015256720305928</c:v>
                      </c:pt>
                      <c:pt idx="235">
                        <c:v>94.888975089956574</c:v>
                      </c:pt>
                      <c:pt idx="236">
                        <c:v>94.829804057948991</c:v>
                      </c:pt>
                      <c:pt idx="237">
                        <c:v>94.799512391885656</c:v>
                      </c:pt>
                      <c:pt idx="238">
                        <c:v>94.764657971208806</c:v>
                      </c:pt>
                      <c:pt idx="239">
                        <c:v>94.718324227549871</c:v>
                      </c:pt>
                      <c:pt idx="240">
                        <c:v>94.646696131800539</c:v>
                      </c:pt>
                      <c:pt idx="241">
                        <c:v>94.59403428211138</c:v>
                      </c:pt>
                      <c:pt idx="242">
                        <c:v>94.536682912540911</c:v>
                      </c:pt>
                      <c:pt idx="243">
                        <c:v>94.519835104793358</c:v>
                      </c:pt>
                      <c:pt idx="244">
                        <c:v>94.429267924427137</c:v>
                      </c:pt>
                      <c:pt idx="245">
                        <c:v>94.411505752620783</c:v>
                      </c:pt>
                      <c:pt idx="246">
                        <c:v>94.355032543717556</c:v>
                      </c:pt>
                      <c:pt idx="247">
                        <c:v>94.262862968727859</c:v>
                      </c:pt>
                      <c:pt idx="248">
                        <c:v>94.222730601429603</c:v>
                      </c:pt>
                      <c:pt idx="249">
                        <c:v>94.14388718516841</c:v>
                      </c:pt>
                      <c:pt idx="250">
                        <c:v>94.107131617724747</c:v>
                      </c:pt>
                      <c:pt idx="251">
                        <c:v>94.000395618227316</c:v>
                      </c:pt>
                      <c:pt idx="252">
                        <c:v>93.957167083722894</c:v>
                      </c:pt>
                      <c:pt idx="253">
                        <c:v>93.88835449879916</c:v>
                      </c:pt>
                      <c:pt idx="254">
                        <c:v>93.813856569337815</c:v>
                      </c:pt>
                      <c:pt idx="255">
                        <c:v>93.765286711511138</c:v>
                      </c:pt>
                      <c:pt idx="256">
                        <c:v>93.68472321290524</c:v>
                      </c:pt>
                      <c:pt idx="257">
                        <c:v>93.619242170630145</c:v>
                      </c:pt>
                      <c:pt idx="258">
                        <c:v>93.549460910627261</c:v>
                      </c:pt>
                      <c:pt idx="259">
                        <c:v>93.462306745373255</c:v>
                      </c:pt>
                      <c:pt idx="260">
                        <c:v>93.383418071906092</c:v>
                      </c:pt>
                      <c:pt idx="261">
                        <c:v>93.303741775915753</c:v>
                      </c:pt>
                      <c:pt idx="262">
                        <c:v>93.249079187501309</c:v>
                      </c:pt>
                      <c:pt idx="263">
                        <c:v>93.143094583403311</c:v>
                      </c:pt>
                      <c:pt idx="264">
                        <c:v>93.02755897639932</c:v>
                      </c:pt>
                      <c:pt idx="265">
                        <c:v>92.912774776660854</c:v>
                      </c:pt>
                      <c:pt idx="266">
                        <c:v>92.832175062797319</c:v>
                      </c:pt>
                      <c:pt idx="267">
                        <c:v>92.733948972477478</c:v>
                      </c:pt>
                      <c:pt idx="268">
                        <c:v>92.671410182563633</c:v>
                      </c:pt>
                      <c:pt idx="269">
                        <c:v>92.610881185189456</c:v>
                      </c:pt>
                      <c:pt idx="270">
                        <c:v>92.554923996243218</c:v>
                      </c:pt>
                      <c:pt idx="271">
                        <c:v>92.478488704757424</c:v>
                      </c:pt>
                      <c:pt idx="272">
                        <c:v>92.409884345699027</c:v>
                      </c:pt>
                      <c:pt idx="273">
                        <c:v>92.335359254794454</c:v>
                      </c:pt>
                      <c:pt idx="274">
                        <c:v>92.278053166162096</c:v>
                      </c:pt>
                      <c:pt idx="275">
                        <c:v>92.211494803034938</c:v>
                      </c:pt>
                      <c:pt idx="276">
                        <c:v>92.143542259283564</c:v>
                      </c:pt>
                      <c:pt idx="277">
                        <c:v>92.05612556900995</c:v>
                      </c:pt>
                      <c:pt idx="278">
                        <c:v>91.998131437946867</c:v>
                      </c:pt>
                      <c:pt idx="279">
                        <c:v>91.921451717204206</c:v>
                      </c:pt>
                      <c:pt idx="280">
                        <c:v>91.825217299929179</c:v>
                      </c:pt>
                      <c:pt idx="281">
                        <c:v>91.728919517819349</c:v>
                      </c:pt>
                      <c:pt idx="282">
                        <c:v>91.632621735709535</c:v>
                      </c:pt>
                      <c:pt idx="283">
                        <c:v>91.556430885346714</c:v>
                      </c:pt>
                      <c:pt idx="284">
                        <c:v>91.484947638761867</c:v>
                      </c:pt>
                      <c:pt idx="285">
                        <c:v>91.384630283438753</c:v>
                      </c:pt>
                      <c:pt idx="286">
                        <c:v>91.256121580869959</c:v>
                      </c:pt>
                      <c:pt idx="287">
                        <c:v>91.195004133023559</c:v>
                      </c:pt>
                      <c:pt idx="288">
                        <c:v>91.086385094388135</c:v>
                      </c:pt>
                      <c:pt idx="289">
                        <c:v>90.994659120706217</c:v>
                      </c:pt>
                      <c:pt idx="290">
                        <c:v>90.89322822927339</c:v>
                      </c:pt>
                      <c:pt idx="291">
                        <c:v>90.821029790680655</c:v>
                      </c:pt>
                      <c:pt idx="292">
                        <c:v>90.696585942263312</c:v>
                      </c:pt>
                      <c:pt idx="293">
                        <c:v>90.598459432035881</c:v>
                      </c:pt>
                      <c:pt idx="294">
                        <c:v>90.489432995484236</c:v>
                      </c:pt>
                      <c:pt idx="295">
                        <c:v>90.385168485597006</c:v>
                      </c:pt>
                      <c:pt idx="296">
                        <c:v>90.294945338312203</c:v>
                      </c:pt>
                      <c:pt idx="297">
                        <c:v>90.180622835644286</c:v>
                      </c:pt>
                      <c:pt idx="298">
                        <c:v>90.065250185433555</c:v>
                      </c:pt>
                      <c:pt idx="299">
                        <c:v>89.971297151398332</c:v>
                      </c:pt>
                      <c:pt idx="300">
                        <c:v>89.858151561540936</c:v>
                      </c:pt>
                      <c:pt idx="301">
                        <c:v>89.752338979916701</c:v>
                      </c:pt>
                      <c:pt idx="302">
                        <c:v>89.630212706264629</c:v>
                      </c:pt>
                      <c:pt idx="303">
                        <c:v>89.54838178043623</c:v>
                      </c:pt>
                      <c:pt idx="304">
                        <c:v>89.424517316810636</c:v>
                      </c:pt>
                      <c:pt idx="305">
                        <c:v>89.317880897405601</c:v>
                      </c:pt>
                      <c:pt idx="306">
                        <c:v>89.210601716507952</c:v>
                      </c:pt>
                      <c:pt idx="307">
                        <c:v>89.086031114688879</c:v>
                      </c:pt>
                      <c:pt idx="308">
                        <c:v>88.954417202965601</c:v>
                      </c:pt>
                      <c:pt idx="309">
                        <c:v>88.819326911295306</c:v>
                      </c:pt>
                      <c:pt idx="310">
                        <c:v>88.739985570839849</c:v>
                      </c:pt>
                      <c:pt idx="311">
                        <c:v>88.612527039546009</c:v>
                      </c:pt>
                      <c:pt idx="312">
                        <c:v>88.481148503265189</c:v>
                      </c:pt>
                      <c:pt idx="313">
                        <c:v>88.347126478632561</c:v>
                      </c:pt>
                      <c:pt idx="314">
                        <c:v>88.212380196311557</c:v>
                      </c:pt>
                      <c:pt idx="315">
                        <c:v>88.096690686328699</c:v>
                      </c:pt>
                      <c:pt idx="316">
                        <c:v>87.968743272788956</c:v>
                      </c:pt>
                      <c:pt idx="317">
                        <c:v>87.820643682162299</c:v>
                      </c:pt>
                      <c:pt idx="318">
                        <c:v>87.699069655590904</c:v>
                      </c:pt>
                      <c:pt idx="319">
                        <c:v>87.560937519600884</c:v>
                      </c:pt>
                      <c:pt idx="320">
                        <c:v>87.419600582497878</c:v>
                      </c:pt>
                      <c:pt idx="321">
                        <c:v>87.29979190734322</c:v>
                      </c:pt>
                      <c:pt idx="322">
                        <c:v>87.125519815825029</c:v>
                      </c:pt>
                      <c:pt idx="323">
                        <c:v>86.987496313741843</c:v>
                      </c:pt>
                      <c:pt idx="324">
                        <c:v>86.850034100687651</c:v>
                      </c:pt>
                      <c:pt idx="325">
                        <c:v>86.708488949585401</c:v>
                      </c:pt>
                      <c:pt idx="326">
                        <c:v>86.564191652492312</c:v>
                      </c:pt>
                      <c:pt idx="327">
                        <c:v>86.432704482304686</c:v>
                      </c:pt>
                      <c:pt idx="328">
                        <c:v>86.280621521856304</c:v>
                      </c:pt>
                      <c:pt idx="329">
                        <c:v>86.135047743726332</c:v>
                      </c:pt>
                      <c:pt idx="330">
                        <c:v>85.984521920695428</c:v>
                      </c:pt>
                      <c:pt idx="331">
                        <c:v>85.859543932826213</c:v>
                      </c:pt>
                      <c:pt idx="332">
                        <c:v>85.726463421829521</c:v>
                      </c:pt>
                      <c:pt idx="333">
                        <c:v>85.58176778063465</c:v>
                      </c:pt>
                      <c:pt idx="334">
                        <c:v>85.453603099281239</c:v>
                      </c:pt>
                      <c:pt idx="335">
                        <c:v>85.285306050629586</c:v>
                      </c:pt>
                      <c:pt idx="336">
                        <c:v>85.115107843345072</c:v>
                      </c:pt>
                      <c:pt idx="337">
                        <c:v>84.928786074135303</c:v>
                      </c:pt>
                      <c:pt idx="338">
                        <c:v>84.802015573406123</c:v>
                      </c:pt>
                      <c:pt idx="339">
                        <c:v>84.649516173093161</c:v>
                      </c:pt>
                      <c:pt idx="340">
                        <c:v>84.483654398794101</c:v>
                      </c:pt>
                      <c:pt idx="341">
                        <c:v>84.317086486301548</c:v>
                      </c:pt>
                      <c:pt idx="342">
                        <c:v>84.139844980978907</c:v>
                      </c:pt>
                      <c:pt idx="343">
                        <c:v>83.970389127145509</c:v>
                      </c:pt>
                      <c:pt idx="344">
                        <c:v>83.811796996244766</c:v>
                      </c:pt>
                      <c:pt idx="345">
                        <c:v>83.643527097170278</c:v>
                      </c:pt>
                      <c:pt idx="346">
                        <c:v>83.424840516388755</c:v>
                      </c:pt>
                      <c:pt idx="347">
                        <c:v>83.244901176095695</c:v>
                      </c:pt>
                      <c:pt idx="348">
                        <c:v>83.047751911076944</c:v>
                      </c:pt>
                      <c:pt idx="349">
                        <c:v>82.850267678657232</c:v>
                      </c:pt>
                      <c:pt idx="350">
                        <c:v>82.659337873895851</c:v>
                      </c:pt>
                      <c:pt idx="351">
                        <c:v>82.481281584606819</c:v>
                      </c:pt>
                      <c:pt idx="352">
                        <c:v>82.271304085053842</c:v>
                      </c:pt>
                      <c:pt idx="353">
                        <c:v>82.068478517445811</c:v>
                      </c:pt>
                      <c:pt idx="354">
                        <c:v>81.87007086715289</c:v>
                      </c:pt>
                      <c:pt idx="355">
                        <c:v>81.716213501473376</c:v>
                      </c:pt>
                      <c:pt idx="356">
                        <c:v>81.521445199786825</c:v>
                      </c:pt>
                      <c:pt idx="357">
                        <c:v>81.310852076452306</c:v>
                      </c:pt>
                      <c:pt idx="358">
                        <c:v>81.083583155977919</c:v>
                      </c:pt>
                      <c:pt idx="359">
                        <c:v>80.910379319631303</c:v>
                      </c:pt>
                      <c:pt idx="360">
                        <c:v>80.724338206802116</c:v>
                      </c:pt>
                      <c:pt idx="361">
                        <c:v>80.529669485208004</c:v>
                      </c:pt>
                      <c:pt idx="362">
                        <c:v>80.304926377230274</c:v>
                      </c:pt>
                      <c:pt idx="363">
                        <c:v>80.063335449638913</c:v>
                      </c:pt>
                      <c:pt idx="364">
                        <c:v>79.823564208216823</c:v>
                      </c:pt>
                      <c:pt idx="365">
                        <c:v>79.60547513172196</c:v>
                      </c:pt>
                      <c:pt idx="366">
                        <c:v>79.382569793810148</c:v>
                      </c:pt>
                      <c:pt idx="367">
                        <c:v>79.121351762903288</c:v>
                      </c:pt>
                      <c:pt idx="368">
                        <c:v>78.838804642098964</c:v>
                      </c:pt>
                      <c:pt idx="369">
                        <c:v>78.574074015987449</c:v>
                      </c:pt>
                      <c:pt idx="370">
                        <c:v>78.324335308062658</c:v>
                      </c:pt>
                      <c:pt idx="371">
                        <c:v>78.017046070382548</c:v>
                      </c:pt>
                      <c:pt idx="372">
                        <c:v>77.735196033957294</c:v>
                      </c:pt>
                      <c:pt idx="373">
                        <c:v>77.433528775980037</c:v>
                      </c:pt>
                      <c:pt idx="374">
                        <c:v>77.132812085453139</c:v>
                      </c:pt>
                      <c:pt idx="375">
                        <c:v>76.858829184846812</c:v>
                      </c:pt>
                      <c:pt idx="376">
                        <c:v>76.566794414105217</c:v>
                      </c:pt>
                      <c:pt idx="377">
                        <c:v>76.250877579526261</c:v>
                      </c:pt>
                      <c:pt idx="378">
                        <c:v>75.932059228817891</c:v>
                      </c:pt>
                      <c:pt idx="379">
                        <c:v>75.624625141973326</c:v>
                      </c:pt>
                      <c:pt idx="380">
                        <c:v>75.327013660600926</c:v>
                      </c:pt>
                      <c:pt idx="381">
                        <c:v>74.992528924063663</c:v>
                      </c:pt>
                      <c:pt idx="382">
                        <c:v>74.682926620726377</c:v>
                      </c:pt>
                      <c:pt idx="383">
                        <c:v>74.348138611071604</c:v>
                      </c:pt>
                      <c:pt idx="384">
                        <c:v>74.017442593279341</c:v>
                      </c:pt>
                      <c:pt idx="385">
                        <c:v>73.662171948244819</c:v>
                      </c:pt>
                      <c:pt idx="386">
                        <c:v>73.304769301975199</c:v>
                      </c:pt>
                      <c:pt idx="387">
                        <c:v>72.928862130448124</c:v>
                      </c:pt>
                      <c:pt idx="388">
                        <c:v>72.525243428240813</c:v>
                      </c:pt>
                      <c:pt idx="389">
                        <c:v>72.12123995672026</c:v>
                      </c:pt>
                      <c:pt idx="390">
                        <c:v>71.659355532749757</c:v>
                      </c:pt>
                      <c:pt idx="391">
                        <c:v>71.198629902094922</c:v>
                      </c:pt>
                      <c:pt idx="392">
                        <c:v>70.734654201255054</c:v>
                      </c:pt>
                      <c:pt idx="393">
                        <c:v>70.263092020976856</c:v>
                      </c:pt>
                      <c:pt idx="394">
                        <c:v>69.762274747389498</c:v>
                      </c:pt>
                      <c:pt idx="395">
                        <c:v>69.223968606721797</c:v>
                      </c:pt>
                      <c:pt idx="396">
                        <c:v>68.672105464723387</c:v>
                      </c:pt>
                      <c:pt idx="397">
                        <c:v>68.065806044072517</c:v>
                      </c:pt>
                      <c:pt idx="398">
                        <c:v>67.488915607843566</c:v>
                      </c:pt>
                      <c:pt idx="399">
                        <c:v>66.885576559048815</c:v>
                      </c:pt>
                      <c:pt idx="400">
                        <c:v>66.207757688421523</c:v>
                      </c:pt>
                      <c:pt idx="401">
                        <c:v>65.549900888510706</c:v>
                      </c:pt>
                      <c:pt idx="402">
                        <c:v>64.878989520571494</c:v>
                      </c:pt>
                      <c:pt idx="403">
                        <c:v>64.196739157840497</c:v>
                      </c:pt>
                      <c:pt idx="404">
                        <c:v>63.515226627586465</c:v>
                      </c:pt>
                      <c:pt idx="405">
                        <c:v>62.734306573227862</c:v>
                      </c:pt>
                      <c:pt idx="406">
                        <c:v>62.026028558769781</c:v>
                      </c:pt>
                      <c:pt idx="407">
                        <c:v>61.27181513288852</c:v>
                      </c:pt>
                      <c:pt idx="408">
                        <c:v>60.541284598793702</c:v>
                      </c:pt>
                      <c:pt idx="409">
                        <c:v>59.835419241951293</c:v>
                      </c:pt>
                      <c:pt idx="410">
                        <c:v>58.982785086539529</c:v>
                      </c:pt>
                      <c:pt idx="411">
                        <c:v>58.139475612405697</c:v>
                      </c:pt>
                      <c:pt idx="412">
                        <c:v>57.248225479015296</c:v>
                      </c:pt>
                      <c:pt idx="413">
                        <c:v>56.434709746750571</c:v>
                      </c:pt>
                      <c:pt idx="414">
                        <c:v>55.469405285206619</c:v>
                      </c:pt>
                      <c:pt idx="415">
                        <c:v>54.400402135644683</c:v>
                      </c:pt>
                      <c:pt idx="416">
                        <c:v>53.179560454891245</c:v>
                      </c:pt>
                      <c:pt idx="417">
                        <c:v>51.953898015478849</c:v>
                      </c:pt>
                      <c:pt idx="418">
                        <c:v>50.685767490775881</c:v>
                      </c:pt>
                      <c:pt idx="419">
                        <c:v>49.380369899646468</c:v>
                      </c:pt>
                      <c:pt idx="420">
                        <c:v>47.804284735301721</c:v>
                      </c:pt>
                      <c:pt idx="421">
                        <c:v>46.046168977526698</c:v>
                      </c:pt>
                      <c:pt idx="422">
                        <c:v>44.499470169000915</c:v>
                      </c:pt>
                      <c:pt idx="423">
                        <c:v>43.191804769420273</c:v>
                      </c:pt>
                      <c:pt idx="424">
                        <c:v>41.713506626927824</c:v>
                      </c:pt>
                      <c:pt idx="425">
                        <c:v>40.107066431684956</c:v>
                      </c:pt>
                      <c:pt idx="426">
                        <c:v>38.613875951098187</c:v>
                      </c:pt>
                      <c:pt idx="427">
                        <c:v>37.178752020223705</c:v>
                      </c:pt>
                      <c:pt idx="428">
                        <c:v>35.927731852020059</c:v>
                      </c:pt>
                      <c:pt idx="429">
                        <c:v>34.792398927379153</c:v>
                      </c:pt>
                      <c:pt idx="430">
                        <c:v>33.533647418706636</c:v>
                      </c:pt>
                      <c:pt idx="431">
                        <c:v>32.157092482712848</c:v>
                      </c:pt>
                      <c:pt idx="432">
                        <c:v>30.883398834033734</c:v>
                      </c:pt>
                      <c:pt idx="433">
                        <c:v>29.913624410574403</c:v>
                      </c:pt>
                      <c:pt idx="434">
                        <c:v>28.786391742640838</c:v>
                      </c:pt>
                      <c:pt idx="435">
                        <c:v>27.610887980890002</c:v>
                      </c:pt>
                      <c:pt idx="436">
                        <c:v>26.377417237653223</c:v>
                      </c:pt>
                      <c:pt idx="437">
                        <c:v>25.141809960341114</c:v>
                      </c:pt>
                      <c:pt idx="438">
                        <c:v>24.162855692902241</c:v>
                      </c:pt>
                      <c:pt idx="439">
                        <c:v>23.168121872887404</c:v>
                      </c:pt>
                      <c:pt idx="440">
                        <c:v>21.96054525244779</c:v>
                      </c:pt>
                      <c:pt idx="441">
                        <c:v>20.620361138316543</c:v>
                      </c:pt>
                      <c:pt idx="442">
                        <c:v>19.494957198500575</c:v>
                      </c:pt>
                      <c:pt idx="443">
                        <c:v>18.619860043032709</c:v>
                      </c:pt>
                      <c:pt idx="444">
                        <c:v>17.669410588914484</c:v>
                      </c:pt>
                      <c:pt idx="445">
                        <c:v>16.677059998651981</c:v>
                      </c:pt>
                      <c:pt idx="446">
                        <c:v>15.584655729095143</c:v>
                      </c:pt>
                      <c:pt idx="447">
                        <c:v>14.62268393747685</c:v>
                      </c:pt>
                      <c:pt idx="448">
                        <c:v>13.737250411133889</c:v>
                      </c:pt>
                      <c:pt idx="449">
                        <c:v>12.816591293321556</c:v>
                      </c:pt>
                      <c:pt idx="450">
                        <c:v>11.874271511907947</c:v>
                      </c:pt>
                      <c:pt idx="451">
                        <c:v>10.64937291421994</c:v>
                      </c:pt>
                      <c:pt idx="452">
                        <c:v>9.3423389760697262</c:v>
                      </c:pt>
                      <c:pt idx="453">
                        <c:v>8.181200771113776</c:v>
                      </c:pt>
                      <c:pt idx="454">
                        <c:v>6.9269933446008327</c:v>
                      </c:pt>
                      <c:pt idx="455">
                        <c:v>5.5935271939855769</c:v>
                      </c:pt>
                      <c:pt idx="456">
                        <c:v>4.215491521477893</c:v>
                      </c:pt>
                      <c:pt idx="457">
                        <c:v>3.0959322056965148</c:v>
                      </c:pt>
                      <c:pt idx="458">
                        <c:v>2.3553011140271987</c:v>
                      </c:pt>
                      <c:pt idx="459">
                        <c:v>1.7580777092089759</c:v>
                      </c:pt>
                      <c:pt idx="460">
                        <c:v>1.3153626452592826</c:v>
                      </c:pt>
                      <c:pt idx="461">
                        <c:v>1.0068883026685003</c:v>
                      </c:pt>
                      <c:pt idx="462">
                        <c:v>0.81303626859634759</c:v>
                      </c:pt>
                      <c:pt idx="463">
                        <c:v>0.69194064249311515</c:v>
                      </c:pt>
                      <c:pt idx="464">
                        <c:v>0.57490628485108186</c:v>
                      </c:pt>
                      <c:pt idx="465">
                        <c:v>0.46395115183147823</c:v>
                      </c:pt>
                      <c:pt idx="466">
                        <c:v>0.36959561285559139</c:v>
                      </c:pt>
                      <c:pt idx="467">
                        <c:v>0.29235714444097555</c:v>
                      </c:pt>
                      <c:pt idx="468">
                        <c:v>0.23031756856359137</c:v>
                      </c:pt>
                      <c:pt idx="469">
                        <c:v>0.18317284650685467</c:v>
                      </c:pt>
                      <c:pt idx="470">
                        <c:v>0.14347983898826508</c:v>
                      </c:pt>
                      <c:pt idx="471">
                        <c:v>9.4998299922669338E-2</c:v>
                      </c:pt>
                      <c:pt idx="472">
                        <c:v>7.8841158230398611E-2</c:v>
                      </c:pt>
                      <c:pt idx="473">
                        <c:v>5.2972966506988933E-2</c:v>
                      </c:pt>
                      <c:pt idx="474">
                        <c:v>5.8853151254706824E-2</c:v>
                      </c:pt>
                      <c:pt idx="475">
                        <c:v>4.4146825664118129E-2</c:v>
                      </c:pt>
                      <c:pt idx="476">
                        <c:v>4.1100560543625986E-2</c:v>
                      </c:pt>
                      <c:pt idx="477">
                        <c:v>3.3899667018006799E-2</c:v>
                      </c:pt>
                      <c:pt idx="478">
                        <c:v>2.9116728111598378E-2</c:v>
                      </c:pt>
                      <c:pt idx="479">
                        <c:v>2.2657324258107146E-2</c:v>
                      </c:pt>
                      <c:pt idx="480">
                        <c:v>4.2596093980510161E-2</c:v>
                      </c:pt>
                      <c:pt idx="481">
                        <c:v>3.40487911373226E-2</c:v>
                      </c:pt>
                      <c:pt idx="482">
                        <c:v>2.6947614282632062E-2</c:v>
                      </c:pt>
                      <c:pt idx="483">
                        <c:v>2.7787565206932999E-2</c:v>
                      </c:pt>
                      <c:pt idx="484">
                        <c:v>3.1754211470589599E-2</c:v>
                      </c:pt>
                      <c:pt idx="485">
                        <c:v>2.7702842732477272E-2</c:v>
                      </c:pt>
                      <c:pt idx="486">
                        <c:v>2.7826615530681751E-2</c:v>
                      </c:pt>
                      <c:pt idx="487">
                        <c:v>2.1945701410997626E-2</c:v>
                      </c:pt>
                      <c:pt idx="488">
                        <c:v>3.16211490790878E-2</c:v>
                      </c:pt>
                      <c:pt idx="489">
                        <c:v>2.717904289092073E-2</c:v>
                      </c:pt>
                      <c:pt idx="490">
                        <c:v>2.523636253962773E-2</c:v>
                      </c:pt>
                      <c:pt idx="491">
                        <c:v>2.3133124572814367E-2</c:v>
                      </c:pt>
                      <c:pt idx="492">
                        <c:v>2.0824943157785863E-2</c:v>
                      </c:pt>
                      <c:pt idx="493">
                        <c:v>2.5821160266469769E-2</c:v>
                      </c:pt>
                      <c:pt idx="494">
                        <c:v>2.5617847976241292E-2</c:v>
                      </c:pt>
                      <c:pt idx="495">
                        <c:v>2.0416267490851948E-2</c:v>
                      </c:pt>
                      <c:pt idx="496">
                        <c:v>2.2607722312902218E-2</c:v>
                      </c:pt>
                      <c:pt idx="497">
                        <c:v>1.7790134755404956E-2</c:v>
                      </c:pt>
                      <c:pt idx="498">
                        <c:v>2.4292513197552438E-2</c:v>
                      </c:pt>
                      <c:pt idx="499">
                        <c:v>1.7708943114309515E-2</c:v>
                      </c:pt>
                      <c:pt idx="500">
                        <c:v>2.2244411584021243E-2</c:v>
                      </c:pt>
                      <c:pt idx="501">
                        <c:v>2.3652156946249961E-2</c:v>
                      </c:pt>
                      <c:pt idx="502">
                        <c:v>2.1387296015932759E-2</c:v>
                      </c:pt>
                      <c:pt idx="503">
                        <c:v>1.5066896751517232E-2</c:v>
                      </c:pt>
                      <c:pt idx="504">
                        <c:v>1.6447023102844155E-2</c:v>
                      </c:pt>
                      <c:pt idx="505">
                        <c:v>1.942427272854837E-2</c:v>
                      </c:pt>
                      <c:pt idx="506">
                        <c:v>2.2225659995238491E-2</c:v>
                      </c:pt>
                      <c:pt idx="507">
                        <c:v>1.6510532917319822E-2</c:v>
                      </c:pt>
                      <c:pt idx="508">
                        <c:v>1.9879303521806436E-2</c:v>
                      </c:pt>
                      <c:pt idx="509">
                        <c:v>1.8349976799772634E-2</c:v>
                      </c:pt>
                      <c:pt idx="510">
                        <c:v>1.7022652804316286E-2</c:v>
                      </c:pt>
                      <c:pt idx="511">
                        <c:v>2.0670918966972953E-2</c:v>
                      </c:pt>
                      <c:pt idx="512">
                        <c:v>2.0634058978078726E-2</c:v>
                      </c:pt>
                      <c:pt idx="513">
                        <c:v>1.8821691506565132E-2</c:v>
                      </c:pt>
                      <c:pt idx="514">
                        <c:v>1.8108441927514519E-2</c:v>
                      </c:pt>
                      <c:pt idx="515">
                        <c:v>1.9106700469861571E-2</c:v>
                      </c:pt>
                      <c:pt idx="516">
                        <c:v>1.6914642246085902E-2</c:v>
                      </c:pt>
                      <c:pt idx="517">
                        <c:v>1.7417952166493288E-2</c:v>
                      </c:pt>
                      <c:pt idx="518">
                        <c:v>1.7547522396169732E-2</c:v>
                      </c:pt>
                      <c:pt idx="519">
                        <c:v>1.637583164301723E-2</c:v>
                      </c:pt>
                      <c:pt idx="520">
                        <c:v>1.1365273459622171E-2</c:v>
                      </c:pt>
                      <c:pt idx="521">
                        <c:v>2.7464557989734562E-2</c:v>
                      </c:pt>
                      <c:pt idx="522">
                        <c:v>2.4114211850104612E-2</c:v>
                      </c:pt>
                      <c:pt idx="523">
                        <c:v>2.2088071064380817E-2</c:v>
                      </c:pt>
                      <c:pt idx="524">
                        <c:v>1.3623806508177926E-2</c:v>
                      </c:pt>
                      <c:pt idx="525">
                        <c:v>2.2355179390654217E-2</c:v>
                      </c:pt>
                      <c:pt idx="526">
                        <c:v>2.7785339511178161E-2</c:v>
                      </c:pt>
                      <c:pt idx="527">
                        <c:v>1.4337087033949347E-2</c:v>
                      </c:pt>
                      <c:pt idx="528">
                        <c:v>1.7827271022098485E-2</c:v>
                      </c:pt>
                      <c:pt idx="529">
                        <c:v>1.5406031992284722E-2</c:v>
                      </c:pt>
                      <c:pt idx="530">
                        <c:v>1.7521567685199087E-2</c:v>
                      </c:pt>
                      <c:pt idx="531">
                        <c:v>9.558599526170249E-3</c:v>
                      </c:pt>
                      <c:pt idx="532">
                        <c:v>1.9155398433822388E-2</c:v>
                      </c:pt>
                      <c:pt idx="533">
                        <c:v>1.6542583432191393E-2</c:v>
                      </c:pt>
                      <c:pt idx="534">
                        <c:v>9.2825574571040008E-3</c:v>
                      </c:pt>
                      <c:pt idx="535">
                        <c:v>1.5289095440994377E-2</c:v>
                      </c:pt>
                      <c:pt idx="536">
                        <c:v>2.3028397309776023E-2</c:v>
                      </c:pt>
                      <c:pt idx="537">
                        <c:v>2.2905897610777382E-2</c:v>
                      </c:pt>
                      <c:pt idx="538">
                        <c:v>2.6390917400489811E-2</c:v>
                      </c:pt>
                      <c:pt idx="539">
                        <c:v>1.9476168896085083E-2</c:v>
                      </c:pt>
                      <c:pt idx="540">
                        <c:v>1.1251205776145443E-2</c:v>
                      </c:pt>
                      <c:pt idx="541">
                        <c:v>1.4855781248010095E-2</c:v>
                      </c:pt>
                      <c:pt idx="542">
                        <c:v>2.0018753468368861E-2</c:v>
                      </c:pt>
                      <c:pt idx="543">
                        <c:v>1.2445584525541651E-2</c:v>
                      </c:pt>
                      <c:pt idx="544">
                        <c:v>1.4995609140893259E-2</c:v>
                      </c:pt>
                      <c:pt idx="545">
                        <c:v>1.6658891188358133E-2</c:v>
                      </c:pt>
                      <c:pt idx="546">
                        <c:v>1.7118281648374395E-2</c:v>
                      </c:pt>
                      <c:pt idx="547">
                        <c:v>1.1638824600075889E-2</c:v>
                      </c:pt>
                      <c:pt idx="548">
                        <c:v>1.5402161884138637E-2</c:v>
                      </c:pt>
                      <c:pt idx="549">
                        <c:v>1.7687747031234737E-2</c:v>
                      </c:pt>
                      <c:pt idx="550">
                        <c:v>1.7732792593907858E-2</c:v>
                      </c:pt>
                      <c:pt idx="551">
                        <c:v>1.5796821392011131E-2</c:v>
                      </c:pt>
                      <c:pt idx="552">
                        <c:v>1.3384874174450508E-2</c:v>
                      </c:pt>
                      <c:pt idx="553">
                        <c:v>1.5206992081974622E-2</c:v>
                      </c:pt>
                      <c:pt idx="554">
                        <c:v>1.4683392266826318E-2</c:v>
                      </c:pt>
                      <c:pt idx="555">
                        <c:v>1.6804204874013646E-2</c:v>
                      </c:pt>
                      <c:pt idx="556">
                        <c:v>2.3433282442455624E-2</c:v>
                      </c:pt>
                      <c:pt idx="557">
                        <c:v>1.8206278786877313E-2</c:v>
                      </c:pt>
                      <c:pt idx="558">
                        <c:v>1.2095057758873094E-2</c:v>
                      </c:pt>
                      <c:pt idx="559">
                        <c:v>1.8701742396425521E-2</c:v>
                      </c:pt>
                      <c:pt idx="560">
                        <c:v>2.2321438043310191E-2</c:v>
                      </c:pt>
                      <c:pt idx="561">
                        <c:v>1.2388824750953016E-2</c:v>
                      </c:pt>
                      <c:pt idx="562">
                        <c:v>1.7227028211706342E-2</c:v>
                      </c:pt>
                      <c:pt idx="563">
                        <c:v>1.2835818047168749E-2</c:v>
                      </c:pt>
                      <c:pt idx="564">
                        <c:v>1.5912878287508921E-2</c:v>
                      </c:pt>
                      <c:pt idx="565">
                        <c:v>1.0446352171054702E-2</c:v>
                      </c:pt>
                      <c:pt idx="566">
                        <c:v>1.4337309154987236E-2</c:v>
                      </c:pt>
                      <c:pt idx="567">
                        <c:v>1.7057373280750625E-2</c:v>
                      </c:pt>
                      <c:pt idx="568">
                        <c:v>2.1932426774762145E-2</c:v>
                      </c:pt>
                      <c:pt idx="569">
                        <c:v>1.3051264489669104E-2</c:v>
                      </c:pt>
                      <c:pt idx="570">
                        <c:v>1.1901841788844117E-2</c:v>
                      </c:pt>
                      <c:pt idx="571">
                        <c:v>1.1773573390884924E-2</c:v>
                      </c:pt>
                      <c:pt idx="572">
                        <c:v>1.5318725763293326E-2</c:v>
                      </c:pt>
                      <c:pt idx="573">
                        <c:v>2.3253590865786201E-2</c:v>
                      </c:pt>
                      <c:pt idx="574">
                        <c:v>1.6845336115549222E-2</c:v>
                      </c:pt>
                      <c:pt idx="575">
                        <c:v>1.9271718340848832E-2</c:v>
                      </c:pt>
                      <c:pt idx="576">
                        <c:v>1.9609439038809243E-2</c:v>
                      </c:pt>
                      <c:pt idx="577">
                        <c:v>1.5890871039620308E-2</c:v>
                      </c:pt>
                      <c:pt idx="578">
                        <c:v>2.2268452237936665E-2</c:v>
                      </c:pt>
                      <c:pt idx="579">
                        <c:v>2.5424061782029626E-2</c:v>
                      </c:pt>
                      <c:pt idx="580">
                        <c:v>1.9773820366126623E-2</c:v>
                      </c:pt>
                      <c:pt idx="581">
                        <c:v>2.2818664310676355E-2</c:v>
                      </c:pt>
                      <c:pt idx="582">
                        <c:v>1.7301003452477166E-2</c:v>
                      </c:pt>
                      <c:pt idx="583">
                        <c:v>2.1492332710580968E-2</c:v>
                      </c:pt>
                      <c:pt idx="584">
                        <c:v>1.7318898571775824E-2</c:v>
                      </c:pt>
                      <c:pt idx="585">
                        <c:v>2.0050841563096566E-2</c:v>
                      </c:pt>
                      <c:pt idx="586">
                        <c:v>2.264956856845457E-2</c:v>
                      </c:pt>
                      <c:pt idx="587">
                        <c:v>2.4912418187374621E-2</c:v>
                      </c:pt>
                      <c:pt idx="588">
                        <c:v>2.337613035173073E-2</c:v>
                      </c:pt>
                      <c:pt idx="589">
                        <c:v>2.1553847790564767E-2</c:v>
                      </c:pt>
                      <c:pt idx="590">
                        <c:v>2.4102902105185068E-2</c:v>
                      </c:pt>
                      <c:pt idx="591">
                        <c:v>2.295253122199058E-2</c:v>
                      </c:pt>
                      <c:pt idx="592">
                        <c:v>3.1069347854263154E-2</c:v>
                      </c:pt>
                      <c:pt idx="593">
                        <c:v>2.2679267405464394E-2</c:v>
                      </c:pt>
                      <c:pt idx="594">
                        <c:v>2.1158502008306549E-2</c:v>
                      </c:pt>
                      <c:pt idx="595">
                        <c:v>2.309173141142894E-2</c:v>
                      </c:pt>
                      <c:pt idx="596">
                        <c:v>1.9718684000978381E-2</c:v>
                      </c:pt>
                      <c:pt idx="597">
                        <c:v>1.8858573590089012E-2</c:v>
                      </c:pt>
                      <c:pt idx="598">
                        <c:v>2.8694057276687824E-2</c:v>
                      </c:pt>
                      <c:pt idx="599">
                        <c:v>2.7938324898414971E-2</c:v>
                      </c:pt>
                      <c:pt idx="600">
                        <c:v>3.2085244022104588E-2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8D2-4AB0-B83B-9C8EC2205B81}"/>
                  </c:ext>
                </c:extLst>
              </c15:ser>
            </c15:filteredScatterSeries>
            <c15:filteredScatterSeries>
              <c15:ser>
                <c:idx val="16"/>
                <c:order val="4"/>
                <c:tx>
                  <c:v>2008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99.912375111164053</c:v>
                      </c:pt>
                      <c:pt idx="2">
                        <c:v>100.19258206488165</c:v>
                      </c:pt>
                      <c:pt idx="3">
                        <c:v>99.903938961026356</c:v>
                      </c:pt>
                      <c:pt idx="4">
                        <c:v>100.04495808888913</c:v>
                      </c:pt>
                      <c:pt idx="5">
                        <c:v>99.928466292536044</c:v>
                      </c:pt>
                      <c:pt idx="6">
                        <c:v>100.20053218851304</c:v>
                      </c:pt>
                      <c:pt idx="7">
                        <c:v>100.1323225933813</c:v>
                      </c:pt>
                      <c:pt idx="8">
                        <c:v>100.09188635750343</c:v>
                      </c:pt>
                      <c:pt idx="9">
                        <c:v>100.19161000049304</c:v>
                      </c:pt>
                      <c:pt idx="10">
                        <c:v>100.2745134109752</c:v>
                      </c:pt>
                      <c:pt idx="11">
                        <c:v>100.22981569505389</c:v>
                      </c:pt>
                      <c:pt idx="12">
                        <c:v>100.1789557695985</c:v>
                      </c:pt>
                      <c:pt idx="13">
                        <c:v>100.16755134715099</c:v>
                      </c:pt>
                      <c:pt idx="14">
                        <c:v>100.20378687336262</c:v>
                      </c:pt>
                      <c:pt idx="15">
                        <c:v>100.19308546247859</c:v>
                      </c:pt>
                      <c:pt idx="16">
                        <c:v>100.21095586671461</c:v>
                      </c:pt>
                      <c:pt idx="17">
                        <c:v>100.21151133207952</c:v>
                      </c:pt>
                      <c:pt idx="18">
                        <c:v>100.22620517018188</c:v>
                      </c:pt>
                      <c:pt idx="19">
                        <c:v>100.1590197185827</c:v>
                      </c:pt>
                      <c:pt idx="20">
                        <c:v>100.08188794680692</c:v>
                      </c:pt>
                      <c:pt idx="21">
                        <c:v>100.06029417955368</c:v>
                      </c:pt>
                      <c:pt idx="22">
                        <c:v>100.08311171568199</c:v>
                      </c:pt>
                      <c:pt idx="23">
                        <c:v>99.935062460808453</c:v>
                      </c:pt>
                      <c:pt idx="24">
                        <c:v>99.892630005633436</c:v>
                      </c:pt>
                      <c:pt idx="25">
                        <c:v>99.872824141101574</c:v>
                      </c:pt>
                      <c:pt idx="26">
                        <c:v>99.663595418107036</c:v>
                      </c:pt>
                      <c:pt idx="27">
                        <c:v>99.660540358599945</c:v>
                      </c:pt>
                      <c:pt idx="28">
                        <c:v>99.533685631670608</c:v>
                      </c:pt>
                      <c:pt idx="29">
                        <c:v>99.624356900156315</c:v>
                      </c:pt>
                      <c:pt idx="30">
                        <c:v>99.398438142514209</c:v>
                      </c:pt>
                      <c:pt idx="31">
                        <c:v>99.328345177606494</c:v>
                      </c:pt>
                      <c:pt idx="32">
                        <c:v>99.28756177018758</c:v>
                      </c:pt>
                      <c:pt idx="33">
                        <c:v>99.069350111547735</c:v>
                      </c:pt>
                      <c:pt idx="34">
                        <c:v>98.96084314687937</c:v>
                      </c:pt>
                      <c:pt idx="35">
                        <c:v>98.745313348009546</c:v>
                      </c:pt>
                      <c:pt idx="36">
                        <c:v>98.601325947836955</c:v>
                      </c:pt>
                      <c:pt idx="37">
                        <c:v>98.620281254606809</c:v>
                      </c:pt>
                      <c:pt idx="38">
                        <c:v>98.35340549239929</c:v>
                      </c:pt>
                      <c:pt idx="39">
                        <c:v>98.273956392109227</c:v>
                      </c:pt>
                      <c:pt idx="40">
                        <c:v>98.149870312147158</c:v>
                      </c:pt>
                      <c:pt idx="41">
                        <c:v>98.203958894256132</c:v>
                      </c:pt>
                      <c:pt idx="42">
                        <c:v>98.286358918517308</c:v>
                      </c:pt>
                      <c:pt idx="43">
                        <c:v>98.30288405862764</c:v>
                      </c:pt>
                      <c:pt idx="44">
                        <c:v>98.348718744850785</c:v>
                      </c:pt>
                      <c:pt idx="45">
                        <c:v>98.393329673574826</c:v>
                      </c:pt>
                      <c:pt idx="46">
                        <c:v>98.598314276240529</c:v>
                      </c:pt>
                      <c:pt idx="47">
                        <c:v>98.725099564311293</c:v>
                      </c:pt>
                      <c:pt idx="48">
                        <c:v>98.784421690852326</c:v>
                      </c:pt>
                      <c:pt idx="49">
                        <c:v>98.904411185308163</c:v>
                      </c:pt>
                      <c:pt idx="50">
                        <c:v>98.996071889273097</c:v>
                      </c:pt>
                      <c:pt idx="51">
                        <c:v>99.111999540403943</c:v>
                      </c:pt>
                      <c:pt idx="52">
                        <c:v>99.126415645823826</c:v>
                      </c:pt>
                      <c:pt idx="53">
                        <c:v>99.187030957346593</c:v>
                      </c:pt>
                      <c:pt idx="54">
                        <c:v>99.380888870247276</c:v>
                      </c:pt>
                      <c:pt idx="55">
                        <c:v>99.401901132563609</c:v>
                      </c:pt>
                      <c:pt idx="56">
                        <c:v>99.428711084534271</c:v>
                      </c:pt>
                      <c:pt idx="57">
                        <c:v>99.502518732601871</c:v>
                      </c:pt>
                      <c:pt idx="58">
                        <c:v>99.464469252720946</c:v>
                      </c:pt>
                      <c:pt idx="59">
                        <c:v>99.562821592012895</c:v>
                      </c:pt>
                      <c:pt idx="60">
                        <c:v>99.688843120894859</c:v>
                      </c:pt>
                      <c:pt idx="61">
                        <c:v>99.669358388332057</c:v>
                      </c:pt>
                      <c:pt idx="62">
                        <c:v>99.631925132817329</c:v>
                      </c:pt>
                      <c:pt idx="63">
                        <c:v>99.678662455946451</c:v>
                      </c:pt>
                      <c:pt idx="64">
                        <c:v>99.748894287195384</c:v>
                      </c:pt>
                      <c:pt idx="65">
                        <c:v>99.688114069759408</c:v>
                      </c:pt>
                      <c:pt idx="66">
                        <c:v>99.737897783914235</c:v>
                      </c:pt>
                      <c:pt idx="67">
                        <c:v>99.732325759174401</c:v>
                      </c:pt>
                      <c:pt idx="68">
                        <c:v>99.743313582598219</c:v>
                      </c:pt>
                      <c:pt idx="69">
                        <c:v>99.596644311279647</c:v>
                      </c:pt>
                      <c:pt idx="70">
                        <c:v>99.657485287716909</c:v>
                      </c:pt>
                      <c:pt idx="71">
                        <c:v>99.519668765559757</c:v>
                      </c:pt>
                      <c:pt idx="72">
                        <c:v>99.422705101056081</c:v>
                      </c:pt>
                      <c:pt idx="73">
                        <c:v>99.3038525655261</c:v>
                      </c:pt>
                      <c:pt idx="74">
                        <c:v>99.079305111581675</c:v>
                      </c:pt>
                      <c:pt idx="75">
                        <c:v>98.927254761008442</c:v>
                      </c:pt>
                      <c:pt idx="76">
                        <c:v>98.383782581331303</c:v>
                      </c:pt>
                      <c:pt idx="77">
                        <c:v>97.964604786816039</c:v>
                      </c:pt>
                      <c:pt idx="78">
                        <c:v>97.40563161056113</c:v>
                      </c:pt>
                      <c:pt idx="79">
                        <c:v>96.593330871417876</c:v>
                      </c:pt>
                      <c:pt idx="80">
                        <c:v>95.93675176672113</c:v>
                      </c:pt>
                      <c:pt idx="81">
                        <c:v>95.199326218464677</c:v>
                      </c:pt>
                      <c:pt idx="82">
                        <c:v>94.625233936602356</c:v>
                      </c:pt>
                      <c:pt idx="83">
                        <c:v>94.1337499728251</c:v>
                      </c:pt>
                      <c:pt idx="84">
                        <c:v>93.953995713232558</c:v>
                      </c:pt>
                      <c:pt idx="85">
                        <c:v>94.011625392730892</c:v>
                      </c:pt>
                      <c:pt idx="86">
                        <c:v>94.298558701204811</c:v>
                      </c:pt>
                      <c:pt idx="87">
                        <c:v>94.72421116874186</c:v>
                      </c:pt>
                      <c:pt idx="88">
                        <c:v>95.166857443180916</c:v>
                      </c:pt>
                      <c:pt idx="89">
                        <c:v>95.6872690734766</c:v>
                      </c:pt>
                      <c:pt idx="90">
                        <c:v>96.299219889734658</c:v>
                      </c:pt>
                      <c:pt idx="91">
                        <c:v>96.68587684119818</c:v>
                      </c:pt>
                      <c:pt idx="92">
                        <c:v>97.063941427844071</c:v>
                      </c:pt>
                      <c:pt idx="93">
                        <c:v>97.416610765503577</c:v>
                      </c:pt>
                      <c:pt idx="94">
                        <c:v>97.794380248376399</c:v>
                      </c:pt>
                      <c:pt idx="95">
                        <c:v>98.104790716631442</c:v>
                      </c:pt>
                      <c:pt idx="96">
                        <c:v>98.316137142797757</c:v>
                      </c:pt>
                      <c:pt idx="97">
                        <c:v>98.522380233767848</c:v>
                      </c:pt>
                      <c:pt idx="98">
                        <c:v>98.676409432547601</c:v>
                      </c:pt>
                      <c:pt idx="99">
                        <c:v>98.881524221697219</c:v>
                      </c:pt>
                      <c:pt idx="100">
                        <c:v>99.005046145061073</c:v>
                      </c:pt>
                      <c:pt idx="101">
                        <c:v>99.030710446872604</c:v>
                      </c:pt>
                      <c:pt idx="102">
                        <c:v>99.136431404859024</c:v>
                      </c:pt>
                      <c:pt idx="103">
                        <c:v>99.246708923910063</c:v>
                      </c:pt>
                      <c:pt idx="104">
                        <c:v>99.288273461608384</c:v>
                      </c:pt>
                      <c:pt idx="105">
                        <c:v>99.321896555532646</c:v>
                      </c:pt>
                      <c:pt idx="106">
                        <c:v>99.344887677431473</c:v>
                      </c:pt>
                      <c:pt idx="107">
                        <c:v>99.41663835857662</c:v>
                      </c:pt>
                      <c:pt idx="108">
                        <c:v>99.387597865288953</c:v>
                      </c:pt>
                      <c:pt idx="109">
                        <c:v>99.419320218346641</c:v>
                      </c:pt>
                      <c:pt idx="110">
                        <c:v>99.474563130472077</c:v>
                      </c:pt>
                      <c:pt idx="111">
                        <c:v>99.46014703642814</c:v>
                      </c:pt>
                      <c:pt idx="112">
                        <c:v>99.468366201508701</c:v>
                      </c:pt>
                      <c:pt idx="113">
                        <c:v>99.502423265547264</c:v>
                      </c:pt>
                      <c:pt idx="114">
                        <c:v>99.512326197813195</c:v>
                      </c:pt>
                      <c:pt idx="115">
                        <c:v>99.541132357705052</c:v>
                      </c:pt>
                      <c:pt idx="116">
                        <c:v>99.479562330132339</c:v>
                      </c:pt>
                      <c:pt idx="117">
                        <c:v>99.590872672573269</c:v>
                      </c:pt>
                      <c:pt idx="118">
                        <c:v>99.551304342796129</c:v>
                      </c:pt>
                      <c:pt idx="119">
                        <c:v>99.575389035710145</c:v>
                      </c:pt>
                      <c:pt idx="120">
                        <c:v>99.562543859330432</c:v>
                      </c:pt>
                      <c:pt idx="121">
                        <c:v>99.53729615654261</c:v>
                      </c:pt>
                      <c:pt idx="122">
                        <c:v>99.595316406868619</c:v>
                      </c:pt>
                      <c:pt idx="123">
                        <c:v>99.574434319660241</c:v>
                      </c:pt>
                      <c:pt idx="124">
                        <c:v>99.516752572393898</c:v>
                      </c:pt>
                      <c:pt idx="125">
                        <c:v>99.489300356485089</c:v>
                      </c:pt>
                      <c:pt idx="126">
                        <c:v>99.459105533180932</c:v>
                      </c:pt>
                      <c:pt idx="127">
                        <c:v>99.484752475277787</c:v>
                      </c:pt>
                      <c:pt idx="128">
                        <c:v>99.412099157226677</c:v>
                      </c:pt>
                      <c:pt idx="129">
                        <c:v>99.42138586512641</c:v>
                      </c:pt>
                      <c:pt idx="130">
                        <c:v>99.4536723747823</c:v>
                      </c:pt>
                      <c:pt idx="131">
                        <c:v>99.418660606069778</c:v>
                      </c:pt>
                      <c:pt idx="132">
                        <c:v>99.438041191720629</c:v>
                      </c:pt>
                      <c:pt idx="133">
                        <c:v>99.400451710150037</c:v>
                      </c:pt>
                      <c:pt idx="134">
                        <c:v>99.304772562146738</c:v>
                      </c:pt>
                      <c:pt idx="135">
                        <c:v>99.360874700515566</c:v>
                      </c:pt>
                      <c:pt idx="136">
                        <c:v>99.332927778243089</c:v>
                      </c:pt>
                      <c:pt idx="137">
                        <c:v>99.32641840854393</c:v>
                      </c:pt>
                      <c:pt idx="138">
                        <c:v>99.32962969410687</c:v>
                      </c:pt>
                      <c:pt idx="139">
                        <c:v>99.252020575682096</c:v>
                      </c:pt>
                      <c:pt idx="140">
                        <c:v>99.259449942001893</c:v>
                      </c:pt>
                      <c:pt idx="141">
                        <c:v>99.222008006629835</c:v>
                      </c:pt>
                      <c:pt idx="142">
                        <c:v>99.162755318947404</c:v>
                      </c:pt>
                      <c:pt idx="143">
                        <c:v>99.186432092695057</c:v>
                      </c:pt>
                      <c:pt idx="144">
                        <c:v>99.121511913218171</c:v>
                      </c:pt>
                      <c:pt idx="145">
                        <c:v>99.044076369187948</c:v>
                      </c:pt>
                      <c:pt idx="146">
                        <c:v>99.051462347597081</c:v>
                      </c:pt>
                      <c:pt idx="147">
                        <c:v>99.034702874090911</c:v>
                      </c:pt>
                      <c:pt idx="148">
                        <c:v>99.063639220466655</c:v>
                      </c:pt>
                      <c:pt idx="149">
                        <c:v>98.98581311698473</c:v>
                      </c:pt>
                      <c:pt idx="150">
                        <c:v>98.944022914371928</c:v>
                      </c:pt>
                      <c:pt idx="151">
                        <c:v>98.836652920005378</c:v>
                      </c:pt>
                      <c:pt idx="152">
                        <c:v>98.840914388672886</c:v>
                      </c:pt>
                      <c:pt idx="153">
                        <c:v>98.91022623467714</c:v>
                      </c:pt>
                      <c:pt idx="154">
                        <c:v>98.876186530353223</c:v>
                      </c:pt>
                      <c:pt idx="155">
                        <c:v>98.82990052567709</c:v>
                      </c:pt>
                      <c:pt idx="156">
                        <c:v>98.833858233466103</c:v>
                      </c:pt>
                      <c:pt idx="157">
                        <c:v>98.810025233662572</c:v>
                      </c:pt>
                      <c:pt idx="158">
                        <c:v>98.784725451730807</c:v>
                      </c:pt>
                      <c:pt idx="159">
                        <c:v>98.80010494168198</c:v>
                      </c:pt>
                      <c:pt idx="160">
                        <c:v>98.793908012718603</c:v>
                      </c:pt>
                      <c:pt idx="161">
                        <c:v>98.883372883419867</c:v>
                      </c:pt>
                      <c:pt idx="162">
                        <c:v>98.817168187442576</c:v>
                      </c:pt>
                      <c:pt idx="163">
                        <c:v>98.838544981014635</c:v>
                      </c:pt>
                      <c:pt idx="164">
                        <c:v>98.776853446815338</c:v>
                      </c:pt>
                      <c:pt idx="165">
                        <c:v>98.812290494408899</c:v>
                      </c:pt>
                      <c:pt idx="166">
                        <c:v>98.752291407252315</c:v>
                      </c:pt>
                      <c:pt idx="167">
                        <c:v>98.80683997629562</c:v>
                      </c:pt>
                      <c:pt idx="168">
                        <c:v>98.796103845982302</c:v>
                      </c:pt>
                      <c:pt idx="169">
                        <c:v>98.782060951675447</c:v>
                      </c:pt>
                      <c:pt idx="170">
                        <c:v>98.7254988149963</c:v>
                      </c:pt>
                      <c:pt idx="171">
                        <c:v>98.72007432507904</c:v>
                      </c:pt>
                      <c:pt idx="172">
                        <c:v>98.696371523135369</c:v>
                      </c:pt>
                      <c:pt idx="173">
                        <c:v>98.712627599044595</c:v>
                      </c:pt>
                      <c:pt idx="174">
                        <c:v>98.628474380115392</c:v>
                      </c:pt>
                      <c:pt idx="175">
                        <c:v>98.607548904996335</c:v>
                      </c:pt>
                      <c:pt idx="176">
                        <c:v>98.617069957667894</c:v>
                      </c:pt>
                      <c:pt idx="177">
                        <c:v>98.588628317655775</c:v>
                      </c:pt>
                      <c:pt idx="178">
                        <c:v>98.560542529042067</c:v>
                      </c:pt>
                      <c:pt idx="179">
                        <c:v>98.541543834361562</c:v>
                      </c:pt>
                      <c:pt idx="180">
                        <c:v>98.536457836128051</c:v>
                      </c:pt>
                      <c:pt idx="181">
                        <c:v>98.473429717660409</c:v>
                      </c:pt>
                      <c:pt idx="182">
                        <c:v>98.430598023176344</c:v>
                      </c:pt>
                      <c:pt idx="183">
                        <c:v>98.367014427967817</c:v>
                      </c:pt>
                      <c:pt idx="184">
                        <c:v>98.27354846156689</c:v>
                      </c:pt>
                      <c:pt idx="185">
                        <c:v>98.162420396129775</c:v>
                      </c:pt>
                      <c:pt idx="186">
                        <c:v>98.042422210440648</c:v>
                      </c:pt>
                      <c:pt idx="187">
                        <c:v>97.932162051104257</c:v>
                      </c:pt>
                      <c:pt idx="188">
                        <c:v>97.729529507758102</c:v>
                      </c:pt>
                      <c:pt idx="189">
                        <c:v>97.659349744277165</c:v>
                      </c:pt>
                      <c:pt idx="190">
                        <c:v>97.523763774812991</c:v>
                      </c:pt>
                      <c:pt idx="191">
                        <c:v>97.455797204310358</c:v>
                      </c:pt>
                      <c:pt idx="192">
                        <c:v>97.51177784742859</c:v>
                      </c:pt>
                      <c:pt idx="193">
                        <c:v>97.534864436382009</c:v>
                      </c:pt>
                      <c:pt idx="194">
                        <c:v>97.548889970974216</c:v>
                      </c:pt>
                      <c:pt idx="195">
                        <c:v>97.626976447423957</c:v>
                      </c:pt>
                      <c:pt idx="196">
                        <c:v>97.694604526242856</c:v>
                      </c:pt>
                      <c:pt idx="197">
                        <c:v>97.711988903972539</c:v>
                      </c:pt>
                      <c:pt idx="198">
                        <c:v>97.767231816097976</c:v>
                      </c:pt>
                      <c:pt idx="199">
                        <c:v>97.825095828992133</c:v>
                      </c:pt>
                      <c:pt idx="200">
                        <c:v>97.848442790913381</c:v>
                      </c:pt>
                      <c:pt idx="201">
                        <c:v>97.914282967010919</c:v>
                      </c:pt>
                      <c:pt idx="202">
                        <c:v>97.881484391276729</c:v>
                      </c:pt>
                      <c:pt idx="203">
                        <c:v>97.89951970142593</c:v>
                      </c:pt>
                      <c:pt idx="204">
                        <c:v>97.87119956804041</c:v>
                      </c:pt>
                      <c:pt idx="205">
                        <c:v>97.879453463926239</c:v>
                      </c:pt>
                      <c:pt idx="206">
                        <c:v>97.902895892902109</c:v>
                      </c:pt>
                      <c:pt idx="207">
                        <c:v>97.871555419438806</c:v>
                      </c:pt>
                      <c:pt idx="208">
                        <c:v>97.881640605956633</c:v>
                      </c:pt>
                      <c:pt idx="209">
                        <c:v>97.844814894950787</c:v>
                      </c:pt>
                      <c:pt idx="210">
                        <c:v>97.834156883353373</c:v>
                      </c:pt>
                      <c:pt idx="211">
                        <c:v>97.836291957615785</c:v>
                      </c:pt>
                      <c:pt idx="212">
                        <c:v>97.818247967609238</c:v>
                      </c:pt>
                      <c:pt idx="213">
                        <c:v>97.779530195594134</c:v>
                      </c:pt>
                      <c:pt idx="214">
                        <c:v>97.728123473255181</c:v>
                      </c:pt>
                      <c:pt idx="215">
                        <c:v>97.768924251764716</c:v>
                      </c:pt>
                      <c:pt idx="216">
                        <c:v>97.757146618204175</c:v>
                      </c:pt>
                      <c:pt idx="217">
                        <c:v>97.682896331540903</c:v>
                      </c:pt>
                      <c:pt idx="218">
                        <c:v>97.694526418902896</c:v>
                      </c:pt>
                      <c:pt idx="219">
                        <c:v>97.656902217902982</c:v>
                      </c:pt>
                      <c:pt idx="220">
                        <c:v>97.632079793996184</c:v>
                      </c:pt>
                      <c:pt idx="221">
                        <c:v>97.61934745576167</c:v>
                      </c:pt>
                      <c:pt idx="222">
                        <c:v>97.573486729966547</c:v>
                      </c:pt>
                      <c:pt idx="223">
                        <c:v>97.607309449233327</c:v>
                      </c:pt>
                      <c:pt idx="224">
                        <c:v>97.51261972533328</c:v>
                      </c:pt>
                      <c:pt idx="225">
                        <c:v>97.486851276609826</c:v>
                      </c:pt>
                      <c:pt idx="226">
                        <c:v>97.44896670264211</c:v>
                      </c:pt>
                      <c:pt idx="227">
                        <c:v>97.481435466549925</c:v>
                      </c:pt>
                      <c:pt idx="228">
                        <c:v>97.417973389343928</c:v>
                      </c:pt>
                      <c:pt idx="229">
                        <c:v>97.413095696310222</c:v>
                      </c:pt>
                      <c:pt idx="230">
                        <c:v>97.361628226345971</c:v>
                      </c:pt>
                      <c:pt idx="231">
                        <c:v>97.329124743008876</c:v>
                      </c:pt>
                      <c:pt idx="232">
                        <c:v>97.287664352222492</c:v>
                      </c:pt>
                      <c:pt idx="233">
                        <c:v>97.276025585003183</c:v>
                      </c:pt>
                      <c:pt idx="234">
                        <c:v>97.291136022129209</c:v>
                      </c:pt>
                      <c:pt idx="235">
                        <c:v>97.245006243508968</c:v>
                      </c:pt>
                      <c:pt idx="236">
                        <c:v>97.152052343186341</c:v>
                      </c:pt>
                      <c:pt idx="237">
                        <c:v>97.172066512918036</c:v>
                      </c:pt>
                      <c:pt idx="238">
                        <c:v>97.15411798996611</c:v>
                      </c:pt>
                      <c:pt idx="239">
                        <c:v>97.101869389722452</c:v>
                      </c:pt>
                      <c:pt idx="240">
                        <c:v>97.055453198562404</c:v>
                      </c:pt>
                      <c:pt idx="241">
                        <c:v>97.029111924759391</c:v>
                      </c:pt>
                      <c:pt idx="242">
                        <c:v>96.998526530627558</c:v>
                      </c:pt>
                      <c:pt idx="243">
                        <c:v>97.019452005746615</c:v>
                      </c:pt>
                      <c:pt idx="244">
                        <c:v>96.939126308122525</c:v>
                      </c:pt>
                      <c:pt idx="245">
                        <c:v>96.951077516077632</c:v>
                      </c:pt>
                      <c:pt idx="246">
                        <c:v>96.93780707219284</c:v>
                      </c:pt>
                      <c:pt idx="247">
                        <c:v>96.862202830170617</c:v>
                      </c:pt>
                      <c:pt idx="248">
                        <c:v>96.858219094185586</c:v>
                      </c:pt>
                      <c:pt idx="249">
                        <c:v>96.825212213251547</c:v>
                      </c:pt>
                      <c:pt idx="250">
                        <c:v>96.749208731920262</c:v>
                      </c:pt>
                      <c:pt idx="251">
                        <c:v>96.711003037359418</c:v>
                      </c:pt>
                      <c:pt idx="252">
                        <c:v>96.701777077084984</c:v>
                      </c:pt>
                      <c:pt idx="253">
                        <c:v>96.678950872475312</c:v>
                      </c:pt>
                      <c:pt idx="254">
                        <c:v>96.637308216061086</c:v>
                      </c:pt>
                      <c:pt idx="255">
                        <c:v>96.603363990167736</c:v>
                      </c:pt>
                      <c:pt idx="256">
                        <c:v>96.554578379973478</c:v>
                      </c:pt>
                      <c:pt idx="257">
                        <c:v>96.547548252962727</c:v>
                      </c:pt>
                      <c:pt idx="258">
                        <c:v>96.477776420024099</c:v>
                      </c:pt>
                      <c:pt idx="259">
                        <c:v>96.450992507625429</c:v>
                      </c:pt>
                      <c:pt idx="260">
                        <c:v>96.394777531111359</c:v>
                      </c:pt>
                      <c:pt idx="261">
                        <c:v>96.353872605689901</c:v>
                      </c:pt>
                      <c:pt idx="262">
                        <c:v>96.293778051478711</c:v>
                      </c:pt>
                      <c:pt idx="263">
                        <c:v>96.251605969271523</c:v>
                      </c:pt>
                      <c:pt idx="264">
                        <c:v>96.172425910430619</c:v>
                      </c:pt>
                      <c:pt idx="265">
                        <c:v>96.093011518193876</c:v>
                      </c:pt>
                      <c:pt idx="266">
                        <c:v>96.042403285848977</c:v>
                      </c:pt>
                      <c:pt idx="267">
                        <c:v>95.985658883541973</c:v>
                      </c:pt>
                      <c:pt idx="268">
                        <c:v>95.964230022201932</c:v>
                      </c:pt>
                      <c:pt idx="269">
                        <c:v>95.941768326096067</c:v>
                      </c:pt>
                      <c:pt idx="270">
                        <c:v>95.911825195902395</c:v>
                      </c:pt>
                      <c:pt idx="271">
                        <c:v>95.886403907344047</c:v>
                      </c:pt>
                      <c:pt idx="272">
                        <c:v>95.858717369415345</c:v>
                      </c:pt>
                      <c:pt idx="273">
                        <c:v>95.828184054427453</c:v>
                      </c:pt>
                      <c:pt idx="274">
                        <c:v>95.799317135534338</c:v>
                      </c:pt>
                      <c:pt idx="275">
                        <c:v>95.776056960810365</c:v>
                      </c:pt>
                      <c:pt idx="276">
                        <c:v>95.726038913259686</c:v>
                      </c:pt>
                      <c:pt idx="277">
                        <c:v>95.710103957943588</c:v>
                      </c:pt>
                      <c:pt idx="278">
                        <c:v>95.674198243558351</c:v>
                      </c:pt>
                      <c:pt idx="279">
                        <c:v>95.601102286911555</c:v>
                      </c:pt>
                      <c:pt idx="280">
                        <c:v>95.579109268973312</c:v>
                      </c:pt>
                      <c:pt idx="281">
                        <c:v>95.530054605953922</c:v>
                      </c:pt>
                      <c:pt idx="282">
                        <c:v>95.484549731557209</c:v>
                      </c:pt>
                      <c:pt idx="283">
                        <c:v>95.452653781353021</c:v>
                      </c:pt>
                      <c:pt idx="284">
                        <c:v>95.389512836116111</c:v>
                      </c:pt>
                      <c:pt idx="285">
                        <c:v>95.345084173019927</c:v>
                      </c:pt>
                      <c:pt idx="286">
                        <c:v>95.260384168583101</c:v>
                      </c:pt>
                      <c:pt idx="287">
                        <c:v>95.270434647047608</c:v>
                      </c:pt>
                      <c:pt idx="288">
                        <c:v>95.18128221708217</c:v>
                      </c:pt>
                      <c:pt idx="289">
                        <c:v>95.149785517562989</c:v>
                      </c:pt>
                      <c:pt idx="290">
                        <c:v>95.065580230865805</c:v>
                      </c:pt>
                      <c:pt idx="291">
                        <c:v>95.013210123995563</c:v>
                      </c:pt>
                      <c:pt idx="292">
                        <c:v>94.971211627558887</c:v>
                      </c:pt>
                      <c:pt idx="293">
                        <c:v>94.899356788125843</c:v>
                      </c:pt>
                      <c:pt idx="294">
                        <c:v>94.845936509527036</c:v>
                      </c:pt>
                      <c:pt idx="295">
                        <c:v>94.798392027922489</c:v>
                      </c:pt>
                      <c:pt idx="296">
                        <c:v>94.732456384770344</c:v>
                      </c:pt>
                      <c:pt idx="297">
                        <c:v>94.685606223496009</c:v>
                      </c:pt>
                      <c:pt idx="298">
                        <c:v>94.634364418446211</c:v>
                      </c:pt>
                      <c:pt idx="299">
                        <c:v>94.557979057520555</c:v>
                      </c:pt>
                      <c:pt idx="300">
                        <c:v>94.487486841927847</c:v>
                      </c:pt>
                      <c:pt idx="301">
                        <c:v>94.431332624415063</c:v>
                      </c:pt>
                      <c:pt idx="302">
                        <c:v>94.37370294491673</c:v>
                      </c:pt>
                      <c:pt idx="303">
                        <c:v>94.319805308292956</c:v>
                      </c:pt>
                      <c:pt idx="304">
                        <c:v>94.252099122134112</c:v>
                      </c:pt>
                      <c:pt idx="305">
                        <c:v>94.201187117534758</c:v>
                      </c:pt>
                      <c:pt idx="306">
                        <c:v>94.128594547108946</c:v>
                      </c:pt>
                      <c:pt idx="307">
                        <c:v>94.025676966895077</c:v>
                      </c:pt>
                      <c:pt idx="308">
                        <c:v>93.968724259388239</c:v>
                      </c:pt>
                      <c:pt idx="309">
                        <c:v>93.913116827383078</c:v>
                      </c:pt>
                      <c:pt idx="310">
                        <c:v>93.814530154695277</c:v>
                      </c:pt>
                      <c:pt idx="311">
                        <c:v>93.753220511466353</c:v>
                      </c:pt>
                      <c:pt idx="312">
                        <c:v>93.670317089608233</c:v>
                      </c:pt>
                      <c:pt idx="313">
                        <c:v>93.597802637898326</c:v>
                      </c:pt>
                      <c:pt idx="314">
                        <c:v>93.507278915611181</c:v>
                      </c:pt>
                      <c:pt idx="315">
                        <c:v>93.409022043373852</c:v>
                      </c:pt>
                      <c:pt idx="316">
                        <c:v>93.369366926399422</c:v>
                      </c:pt>
                      <c:pt idx="317">
                        <c:v>93.272464009521059</c:v>
                      </c:pt>
                      <c:pt idx="318">
                        <c:v>93.197163539753262</c:v>
                      </c:pt>
                      <c:pt idx="319">
                        <c:v>93.082641911749377</c:v>
                      </c:pt>
                      <c:pt idx="320">
                        <c:v>92.997829069167338</c:v>
                      </c:pt>
                      <c:pt idx="321">
                        <c:v>92.906506868262113</c:v>
                      </c:pt>
                      <c:pt idx="322">
                        <c:v>92.805993415135788</c:v>
                      </c:pt>
                      <c:pt idx="323">
                        <c:v>92.710210108844592</c:v>
                      </c:pt>
                      <c:pt idx="324">
                        <c:v>92.625987451056787</c:v>
                      </c:pt>
                      <c:pt idx="325">
                        <c:v>92.509973012728665</c:v>
                      </c:pt>
                      <c:pt idx="326">
                        <c:v>92.416359500129175</c:v>
                      </c:pt>
                      <c:pt idx="327">
                        <c:v>92.329671967628528</c:v>
                      </c:pt>
                      <c:pt idx="328">
                        <c:v>92.234157714162464</c:v>
                      </c:pt>
                      <c:pt idx="329">
                        <c:v>92.13340124778297</c:v>
                      </c:pt>
                      <c:pt idx="330">
                        <c:v>92.030101776598741</c:v>
                      </c:pt>
                      <c:pt idx="331">
                        <c:v>91.933884522945178</c:v>
                      </c:pt>
                      <c:pt idx="332">
                        <c:v>91.857421043303589</c:v>
                      </c:pt>
                      <c:pt idx="333">
                        <c:v>91.749443504428157</c:v>
                      </c:pt>
                      <c:pt idx="334">
                        <c:v>91.6390097706972</c:v>
                      </c:pt>
                      <c:pt idx="335">
                        <c:v>91.523490038732717</c:v>
                      </c:pt>
                      <c:pt idx="336">
                        <c:v>91.407076349719588</c:v>
                      </c:pt>
                      <c:pt idx="337">
                        <c:v>91.26581419722767</c:v>
                      </c:pt>
                      <c:pt idx="338">
                        <c:v>91.141623981729651</c:v>
                      </c:pt>
                      <c:pt idx="339">
                        <c:v>91.014057552003536</c:v>
                      </c:pt>
                      <c:pt idx="340">
                        <c:v>90.911079224164354</c:v>
                      </c:pt>
                      <c:pt idx="341">
                        <c:v>90.803978282622921</c:v>
                      </c:pt>
                      <c:pt idx="342">
                        <c:v>90.658958059060453</c:v>
                      </c:pt>
                      <c:pt idx="343">
                        <c:v>90.521280403244532</c:v>
                      </c:pt>
                      <c:pt idx="344">
                        <c:v>90.385381981668601</c:v>
                      </c:pt>
                      <c:pt idx="345">
                        <c:v>90.244623226773626</c:v>
                      </c:pt>
                      <c:pt idx="346">
                        <c:v>90.087860089079911</c:v>
                      </c:pt>
                      <c:pt idx="347">
                        <c:v>89.921315525746834</c:v>
                      </c:pt>
                      <c:pt idx="348">
                        <c:v>89.765376894867231</c:v>
                      </c:pt>
                      <c:pt idx="349">
                        <c:v>89.624071354464647</c:v>
                      </c:pt>
                      <c:pt idx="350">
                        <c:v>89.445723117999066</c:v>
                      </c:pt>
                      <c:pt idx="351">
                        <c:v>89.289723750870095</c:v>
                      </c:pt>
                      <c:pt idx="352">
                        <c:v>89.099953732242369</c:v>
                      </c:pt>
                      <c:pt idx="353">
                        <c:v>88.924400182316049</c:v>
                      </c:pt>
                      <c:pt idx="354">
                        <c:v>88.752500567924301</c:v>
                      </c:pt>
                      <c:pt idx="355">
                        <c:v>88.591788413674863</c:v>
                      </c:pt>
                      <c:pt idx="356">
                        <c:v>88.392662248288772</c:v>
                      </c:pt>
                      <c:pt idx="357">
                        <c:v>88.189318002145853</c:v>
                      </c:pt>
                      <c:pt idx="358">
                        <c:v>87.9490699376571</c:v>
                      </c:pt>
                      <c:pt idx="359">
                        <c:v>87.77716164340805</c:v>
                      </c:pt>
                      <c:pt idx="360">
                        <c:v>87.574624567116516</c:v>
                      </c:pt>
                      <c:pt idx="361">
                        <c:v>87.341840588376868</c:v>
                      </c:pt>
                      <c:pt idx="362">
                        <c:v>87.109056609637221</c:v>
                      </c:pt>
                      <c:pt idx="363">
                        <c:v>86.830932651038083</c:v>
                      </c:pt>
                      <c:pt idx="364">
                        <c:v>86.571191174129225</c:v>
                      </c:pt>
                      <c:pt idx="365">
                        <c:v>86.314556847247346</c:v>
                      </c:pt>
                      <c:pt idx="366">
                        <c:v>86.053201042011708</c:v>
                      </c:pt>
                      <c:pt idx="367">
                        <c:v>85.76759563794883</c:v>
                      </c:pt>
                      <c:pt idx="368">
                        <c:v>85.435617442012528</c:v>
                      </c:pt>
                      <c:pt idx="369">
                        <c:v>85.108247886284772</c:v>
                      </c:pt>
                      <c:pt idx="370">
                        <c:v>84.813685586148566</c:v>
                      </c:pt>
                      <c:pt idx="371">
                        <c:v>84.423904124943405</c:v>
                      </c:pt>
                      <c:pt idx="372">
                        <c:v>84.070505747524393</c:v>
                      </c:pt>
                      <c:pt idx="373">
                        <c:v>83.668139482907321</c:v>
                      </c:pt>
                      <c:pt idx="374">
                        <c:v>83.280501787197863</c:v>
                      </c:pt>
                      <c:pt idx="375">
                        <c:v>82.887049030743469</c:v>
                      </c:pt>
                      <c:pt idx="376">
                        <c:v>82.48141073293813</c:v>
                      </c:pt>
                      <c:pt idx="377">
                        <c:v>82.022221970050055</c:v>
                      </c:pt>
                      <c:pt idx="378">
                        <c:v>81.520730927094917</c:v>
                      </c:pt>
                      <c:pt idx="379">
                        <c:v>81.049547545589178</c:v>
                      </c:pt>
                      <c:pt idx="380">
                        <c:v>80.587121446190196</c:v>
                      </c:pt>
                      <c:pt idx="381">
                        <c:v>80.051790335629605</c:v>
                      </c:pt>
                      <c:pt idx="382">
                        <c:v>79.509689459650133</c:v>
                      </c:pt>
                      <c:pt idx="383">
                        <c:v>78.936291509493969</c:v>
                      </c:pt>
                      <c:pt idx="384">
                        <c:v>78.338322839917467</c:v>
                      </c:pt>
                      <c:pt idx="385">
                        <c:v>77.70386693964285</c:v>
                      </c:pt>
                      <c:pt idx="386">
                        <c:v>77.071606872631932</c:v>
                      </c:pt>
                      <c:pt idx="387">
                        <c:v>76.39360757507653</c:v>
                      </c:pt>
                      <c:pt idx="388">
                        <c:v>75.692634538088839</c:v>
                      </c:pt>
                      <c:pt idx="389">
                        <c:v>74.973817113685215</c:v>
                      </c:pt>
                      <c:pt idx="390">
                        <c:v>74.248837491123481</c:v>
                      </c:pt>
                      <c:pt idx="391">
                        <c:v>73.466080631488879</c:v>
                      </c:pt>
                      <c:pt idx="392">
                        <c:v>72.648858800025309</c:v>
                      </c:pt>
                      <c:pt idx="393">
                        <c:v>71.869998900554435</c:v>
                      </c:pt>
                      <c:pt idx="394">
                        <c:v>71.026045224460177</c:v>
                      </c:pt>
                      <c:pt idx="395">
                        <c:v>70.173486158074311</c:v>
                      </c:pt>
                      <c:pt idx="396">
                        <c:v>69.30310008673905</c:v>
                      </c:pt>
                      <c:pt idx="397">
                        <c:v>68.33076848820258</c:v>
                      </c:pt>
                      <c:pt idx="398">
                        <c:v>67.401533314110566</c:v>
                      </c:pt>
                      <c:pt idx="399">
                        <c:v>66.42429364872774</c:v>
                      </c:pt>
                      <c:pt idx="400">
                        <c:v>65.333487071390962</c:v>
                      </c:pt>
                      <c:pt idx="401">
                        <c:v>64.31979056049866</c:v>
                      </c:pt>
                      <c:pt idx="402">
                        <c:v>63.221415739124893</c:v>
                      </c:pt>
                      <c:pt idx="403">
                        <c:v>62.160157386913419</c:v>
                      </c:pt>
                      <c:pt idx="404">
                        <c:v>61.04118256800632</c:v>
                      </c:pt>
                      <c:pt idx="405">
                        <c:v>59.855946628361359</c:v>
                      </c:pt>
                      <c:pt idx="406">
                        <c:v>58.812615093770518</c:v>
                      </c:pt>
                      <c:pt idx="407">
                        <c:v>57.582833330019433</c:v>
                      </c:pt>
                      <c:pt idx="408">
                        <c:v>56.500983648755998</c:v>
                      </c:pt>
                      <c:pt idx="409">
                        <c:v>55.52806187680126</c:v>
                      </c:pt>
                      <c:pt idx="410">
                        <c:v>54.235885567287404</c:v>
                      </c:pt>
                      <c:pt idx="411">
                        <c:v>52.979510825246848</c:v>
                      </c:pt>
                      <c:pt idx="412">
                        <c:v>51.714756346453214</c:v>
                      </c:pt>
                      <c:pt idx="413">
                        <c:v>50.595113224035977</c:v>
                      </c:pt>
                      <c:pt idx="414">
                        <c:v>49.277220533566656</c:v>
                      </c:pt>
                      <c:pt idx="415">
                        <c:v>47.783162425797428</c:v>
                      </c:pt>
                      <c:pt idx="416">
                        <c:v>46.238591552737915</c:v>
                      </c:pt>
                      <c:pt idx="417">
                        <c:v>44.707981121028652</c:v>
                      </c:pt>
                      <c:pt idx="418">
                        <c:v>43.117063495667686</c:v>
                      </c:pt>
                      <c:pt idx="419">
                        <c:v>41.496831967201302</c:v>
                      </c:pt>
                      <c:pt idx="420">
                        <c:v>39.676280901038339</c:v>
                      </c:pt>
                      <c:pt idx="421">
                        <c:v>37.623596777179309</c:v>
                      </c:pt>
                      <c:pt idx="422">
                        <c:v>35.837330590025786</c:v>
                      </c:pt>
                      <c:pt idx="423">
                        <c:v>34.455316210073619</c:v>
                      </c:pt>
                      <c:pt idx="424">
                        <c:v>32.805623243679214</c:v>
                      </c:pt>
                      <c:pt idx="425">
                        <c:v>31.161239767624487</c:v>
                      </c:pt>
                      <c:pt idx="426">
                        <c:v>29.615655603698052</c:v>
                      </c:pt>
                      <c:pt idx="427">
                        <c:v>28.187815206004107</c:v>
                      </c:pt>
                      <c:pt idx="428">
                        <c:v>26.944519973739112</c:v>
                      </c:pt>
                      <c:pt idx="429">
                        <c:v>25.894225578187793</c:v>
                      </c:pt>
                      <c:pt idx="430">
                        <c:v>24.6804655569501</c:v>
                      </c:pt>
                      <c:pt idx="431">
                        <c:v>23.437706268903021</c:v>
                      </c:pt>
                      <c:pt idx="432">
                        <c:v>22.287989829808211</c:v>
                      </c:pt>
                      <c:pt idx="433">
                        <c:v>21.43601877540825</c:v>
                      </c:pt>
                      <c:pt idx="434">
                        <c:v>20.46838694989426</c:v>
                      </c:pt>
                      <c:pt idx="435">
                        <c:v>19.381175710523152</c:v>
                      </c:pt>
                      <c:pt idx="436">
                        <c:v>18.297199634854621</c:v>
                      </c:pt>
                      <c:pt idx="437">
                        <c:v>17.181058567532734</c:v>
                      </c:pt>
                      <c:pt idx="438">
                        <c:v>16.424066903097092</c:v>
                      </c:pt>
                      <c:pt idx="439">
                        <c:v>15.658635846375192</c:v>
                      </c:pt>
                      <c:pt idx="440">
                        <c:v>14.628382740843739</c:v>
                      </c:pt>
                      <c:pt idx="441">
                        <c:v>13.503040660727248</c:v>
                      </c:pt>
                      <c:pt idx="442">
                        <c:v>12.575185470190224</c:v>
                      </c:pt>
                      <c:pt idx="443">
                        <c:v>11.891290854493516</c:v>
                      </c:pt>
                      <c:pt idx="444">
                        <c:v>11.029400595654719</c:v>
                      </c:pt>
                      <c:pt idx="445">
                        <c:v>10.184947873268138</c:v>
                      </c:pt>
                      <c:pt idx="446">
                        <c:v>9.2956661609345712</c:v>
                      </c:pt>
                      <c:pt idx="447">
                        <c:v>8.5478657441696395</c:v>
                      </c:pt>
                      <c:pt idx="448">
                        <c:v>7.8376325666987263</c:v>
                      </c:pt>
                      <c:pt idx="449">
                        <c:v>7.1335561735666548</c:v>
                      </c:pt>
                      <c:pt idx="450">
                        <c:v>6.3779938677642996</c:v>
                      </c:pt>
                      <c:pt idx="451">
                        <c:v>5.4780747491093038</c:v>
                      </c:pt>
                      <c:pt idx="452">
                        <c:v>4.5664143430853184</c:v>
                      </c:pt>
                      <c:pt idx="453">
                        <c:v>3.8000163661838235</c:v>
                      </c:pt>
                      <c:pt idx="454">
                        <c:v>2.9963020342680604</c:v>
                      </c:pt>
                      <c:pt idx="455">
                        <c:v>2.2316971202232838</c:v>
                      </c:pt>
                      <c:pt idx="456">
                        <c:v>1.5476988979727331</c:v>
                      </c:pt>
                      <c:pt idx="457">
                        <c:v>1.0059074976988891</c:v>
                      </c:pt>
                      <c:pt idx="458">
                        <c:v>0.71528330138769669</c:v>
                      </c:pt>
                      <c:pt idx="459">
                        <c:v>0.49025721019161789</c:v>
                      </c:pt>
                      <c:pt idx="460">
                        <c:v>0.3451746014344208</c:v>
                      </c:pt>
                      <c:pt idx="461">
                        <c:v>0.26315128844157049</c:v>
                      </c:pt>
                      <c:pt idx="462">
                        <c:v>0.21512956757708904</c:v>
                      </c:pt>
                      <c:pt idx="463">
                        <c:v>0.16976121425371288</c:v>
                      </c:pt>
                      <c:pt idx="464">
                        <c:v>0.14499622392761063</c:v>
                      </c:pt>
                      <c:pt idx="465">
                        <c:v>0.10713662276260899</c:v>
                      </c:pt>
                      <c:pt idx="466">
                        <c:v>8.6898335827131801E-2</c:v>
                      </c:pt>
                      <c:pt idx="467">
                        <c:v>7.9771433185114829E-2</c:v>
                      </c:pt>
                      <c:pt idx="468">
                        <c:v>5.4090536271335914E-2</c:v>
                      </c:pt>
                      <c:pt idx="469">
                        <c:v>4.9434814980898432E-2</c:v>
                      </c:pt>
                      <c:pt idx="470">
                        <c:v>3.5818614986104801E-2</c:v>
                      </c:pt>
                      <c:pt idx="471">
                        <c:v>2.7486115233809498E-2</c:v>
                      </c:pt>
                      <c:pt idx="472">
                        <c:v>2.9452408840102185E-2</c:v>
                      </c:pt>
                      <c:pt idx="473">
                        <c:v>2.3931012524928092E-2</c:v>
                      </c:pt>
                      <c:pt idx="474">
                        <c:v>3.6967553821467748E-2</c:v>
                      </c:pt>
                      <c:pt idx="475">
                        <c:v>2.9225546901633394E-2</c:v>
                      </c:pt>
                      <c:pt idx="476">
                        <c:v>3.686246298927038E-2</c:v>
                      </c:pt>
                      <c:pt idx="477">
                        <c:v>2.5687378742279419E-2</c:v>
                      </c:pt>
                      <c:pt idx="478">
                        <c:v>3.0195166403098724E-2</c:v>
                      </c:pt>
                      <c:pt idx="479">
                        <c:v>2.1956198677402883E-2</c:v>
                      </c:pt>
                      <c:pt idx="480">
                        <c:v>2.3361651868775691E-2</c:v>
                      </c:pt>
                      <c:pt idx="481">
                        <c:v>2.6758063089642386E-2</c:v>
                      </c:pt>
                      <c:pt idx="482">
                        <c:v>1.9992956342422662E-2</c:v>
                      </c:pt>
                      <c:pt idx="483">
                        <c:v>2.9511597117100264E-2</c:v>
                      </c:pt>
                      <c:pt idx="484">
                        <c:v>2.8008507521089316E-2</c:v>
                      </c:pt>
                      <c:pt idx="485">
                        <c:v>2.1815719463967976E-2</c:v>
                      </c:pt>
                      <c:pt idx="486">
                        <c:v>2.4238127104607165E-2</c:v>
                      </c:pt>
                      <c:pt idx="487">
                        <c:v>2.8367493701704407E-2</c:v>
                      </c:pt>
                      <c:pt idx="488">
                        <c:v>2.2616927925624565E-2</c:v>
                      </c:pt>
                      <c:pt idx="489">
                        <c:v>2.6006244950074937E-2</c:v>
                      </c:pt>
                      <c:pt idx="490">
                        <c:v>1.8555661873708454E-2</c:v>
                      </c:pt>
                      <c:pt idx="491">
                        <c:v>2.3583021516606847E-2</c:v>
                      </c:pt>
                      <c:pt idx="492">
                        <c:v>2.3320569899291922E-2</c:v>
                      </c:pt>
                      <c:pt idx="493">
                        <c:v>2.8711509574266224E-2</c:v>
                      </c:pt>
                      <c:pt idx="494">
                        <c:v>2.4036289820482476E-2</c:v>
                      </c:pt>
                      <c:pt idx="495">
                        <c:v>2.3619310441573768E-2</c:v>
                      </c:pt>
                      <c:pt idx="496">
                        <c:v>2.9162502140136565E-2</c:v>
                      </c:pt>
                      <c:pt idx="497">
                        <c:v>1.2738612315229658E-2</c:v>
                      </c:pt>
                      <c:pt idx="498">
                        <c:v>2.0309822269703393E-2</c:v>
                      </c:pt>
                      <c:pt idx="499">
                        <c:v>1.4041961318889974E-2</c:v>
                      </c:pt>
                      <c:pt idx="500">
                        <c:v>2.283829121429419E-2</c:v>
                      </c:pt>
                      <c:pt idx="501">
                        <c:v>2.1900087085611458E-2</c:v>
                      </c:pt>
                      <c:pt idx="502">
                        <c:v>1.5904695024150817E-2</c:v>
                      </c:pt>
                      <c:pt idx="503">
                        <c:v>1.719717705120823E-2</c:v>
                      </c:pt>
                      <c:pt idx="504">
                        <c:v>1.9264332089861447E-2</c:v>
                      </c:pt>
                      <c:pt idx="505">
                        <c:v>1.5733199859257717E-2</c:v>
                      </c:pt>
                      <c:pt idx="506">
                        <c:v>1.7144041512883106E-2</c:v>
                      </c:pt>
                      <c:pt idx="507">
                        <c:v>1.7951923567594473E-2</c:v>
                      </c:pt>
                      <c:pt idx="508">
                        <c:v>1.9563990126052769E-2</c:v>
                      </c:pt>
                      <c:pt idx="509">
                        <c:v>1.6756110647313735E-2</c:v>
                      </c:pt>
                      <c:pt idx="510">
                        <c:v>1.8527323197508477E-2</c:v>
                      </c:pt>
                      <c:pt idx="511">
                        <c:v>2.2797902154521602E-2</c:v>
                      </c:pt>
                      <c:pt idx="512">
                        <c:v>1.3830420352435169E-2</c:v>
                      </c:pt>
                      <c:pt idx="513">
                        <c:v>1.5838929553981269E-2</c:v>
                      </c:pt>
                      <c:pt idx="514">
                        <c:v>1.7599587670692543E-2</c:v>
                      </c:pt>
                      <c:pt idx="515">
                        <c:v>2.2651989987455354E-2</c:v>
                      </c:pt>
                      <c:pt idx="516">
                        <c:v>2.0450155267927039E-2</c:v>
                      </c:pt>
                      <c:pt idx="517">
                        <c:v>1.6413861961850483E-2</c:v>
                      </c:pt>
                      <c:pt idx="518">
                        <c:v>1.8263723120172333E-2</c:v>
                      </c:pt>
                      <c:pt idx="519">
                        <c:v>2.0932022882617536E-2</c:v>
                      </c:pt>
                      <c:pt idx="520">
                        <c:v>1.2125993536740249E-2</c:v>
                      </c:pt>
                      <c:pt idx="521">
                        <c:v>2.1400611100542893E-2</c:v>
                      </c:pt>
                      <c:pt idx="522">
                        <c:v>1.9397890840538033E-2</c:v>
                      </c:pt>
                      <c:pt idx="523">
                        <c:v>1.609402527092476E-2</c:v>
                      </c:pt>
                      <c:pt idx="524">
                        <c:v>1.0394343672708998E-2</c:v>
                      </c:pt>
                      <c:pt idx="525">
                        <c:v>1.9813785328288865E-2</c:v>
                      </c:pt>
                      <c:pt idx="526">
                        <c:v>1.5743844344838928E-2</c:v>
                      </c:pt>
                      <c:pt idx="527">
                        <c:v>1.426804348081858E-2</c:v>
                      </c:pt>
                      <c:pt idx="528">
                        <c:v>1.0391929142306217E-2</c:v>
                      </c:pt>
                      <c:pt idx="529">
                        <c:v>1.5294130561985225E-2</c:v>
                      </c:pt>
                      <c:pt idx="530">
                        <c:v>1.4755430927345379E-2</c:v>
                      </c:pt>
                      <c:pt idx="531">
                        <c:v>7.3147814255301487E-3</c:v>
                      </c:pt>
                      <c:pt idx="532">
                        <c:v>1.8615271823408292E-2</c:v>
                      </c:pt>
                      <c:pt idx="533">
                        <c:v>1.5085152451385008E-2</c:v>
                      </c:pt>
                      <c:pt idx="534">
                        <c:v>1.7786830781498657E-2</c:v>
                      </c:pt>
                      <c:pt idx="535">
                        <c:v>1.0911652630555465E-2</c:v>
                      </c:pt>
                      <c:pt idx="536">
                        <c:v>1.9651839166800533E-2</c:v>
                      </c:pt>
                      <c:pt idx="537">
                        <c:v>1.7273796779657624E-2</c:v>
                      </c:pt>
                      <c:pt idx="538">
                        <c:v>2.9351930936850221E-2</c:v>
                      </c:pt>
                      <c:pt idx="539">
                        <c:v>2.0448491909213534E-2</c:v>
                      </c:pt>
                      <c:pt idx="540">
                        <c:v>1.1159716658568925E-2</c:v>
                      </c:pt>
                      <c:pt idx="541">
                        <c:v>1.3646996640498878E-2</c:v>
                      </c:pt>
                      <c:pt idx="542">
                        <c:v>1.2919815382933953E-2</c:v>
                      </c:pt>
                      <c:pt idx="543">
                        <c:v>1.5877197566049876E-2</c:v>
                      </c:pt>
                      <c:pt idx="544">
                        <c:v>1.4390670639440625E-2</c:v>
                      </c:pt>
                      <c:pt idx="545">
                        <c:v>1.3766424196668669E-2</c:v>
                      </c:pt>
                      <c:pt idx="546">
                        <c:v>1.631619694667346E-2</c:v>
                      </c:pt>
                      <c:pt idx="547">
                        <c:v>1.3156196644928401E-2</c:v>
                      </c:pt>
                      <c:pt idx="548">
                        <c:v>1.1842084504426207E-2</c:v>
                      </c:pt>
                      <c:pt idx="549">
                        <c:v>1.517460446725168E-2</c:v>
                      </c:pt>
                      <c:pt idx="550">
                        <c:v>1.0439633845203713E-2</c:v>
                      </c:pt>
                      <c:pt idx="551">
                        <c:v>1.8639940501218456E-2</c:v>
                      </c:pt>
                      <c:pt idx="552">
                        <c:v>1.243281146551572E-2</c:v>
                      </c:pt>
                      <c:pt idx="553">
                        <c:v>1.3808141843409887E-2</c:v>
                      </c:pt>
                      <c:pt idx="554">
                        <c:v>1.4604635663664539E-2</c:v>
                      </c:pt>
                      <c:pt idx="555">
                        <c:v>1.5530115587924017E-2</c:v>
                      </c:pt>
                      <c:pt idx="556">
                        <c:v>2.2004264655756393E-2</c:v>
                      </c:pt>
                      <c:pt idx="557">
                        <c:v>1.7082825402795616E-2</c:v>
                      </c:pt>
                      <c:pt idx="558">
                        <c:v>1.1282638349890859E-2</c:v>
                      </c:pt>
                      <c:pt idx="559">
                        <c:v>2.1200076966740724E-2</c:v>
                      </c:pt>
                      <c:pt idx="560">
                        <c:v>2.3382502205680295E-2</c:v>
                      </c:pt>
                      <c:pt idx="561">
                        <c:v>1.1566195648903968E-2</c:v>
                      </c:pt>
                      <c:pt idx="562">
                        <c:v>1.4296425590433062E-2</c:v>
                      </c:pt>
                      <c:pt idx="563">
                        <c:v>1.3168409147304065E-2</c:v>
                      </c:pt>
                      <c:pt idx="564">
                        <c:v>1.289226919022125E-2</c:v>
                      </c:pt>
                      <c:pt idx="565">
                        <c:v>9.5327868091239446E-3</c:v>
                      </c:pt>
                      <c:pt idx="566">
                        <c:v>9.6591909741016307E-3</c:v>
                      </c:pt>
                      <c:pt idx="567">
                        <c:v>2.241824361389292E-2</c:v>
                      </c:pt>
                      <c:pt idx="568">
                        <c:v>1.11551185638751E-2</c:v>
                      </c:pt>
                      <c:pt idx="569">
                        <c:v>1.5778724175169744E-2</c:v>
                      </c:pt>
                      <c:pt idx="570">
                        <c:v>1.6020563827441634E-2</c:v>
                      </c:pt>
                      <c:pt idx="571">
                        <c:v>1.4805029952792932E-2</c:v>
                      </c:pt>
                      <c:pt idx="572">
                        <c:v>2.226722905583509E-2</c:v>
                      </c:pt>
                      <c:pt idx="573">
                        <c:v>2.2768097173983703E-2</c:v>
                      </c:pt>
                      <c:pt idx="574">
                        <c:v>1.5211844797864226E-2</c:v>
                      </c:pt>
                      <c:pt idx="575">
                        <c:v>1.9763873748345918E-2</c:v>
                      </c:pt>
                      <c:pt idx="576">
                        <c:v>1.7561099294906728E-2</c:v>
                      </c:pt>
                      <c:pt idx="577">
                        <c:v>1.7731482004691365E-2</c:v>
                      </c:pt>
                      <c:pt idx="578">
                        <c:v>2.0093459670944776E-2</c:v>
                      </c:pt>
                      <c:pt idx="579">
                        <c:v>2.5682867525790555E-2</c:v>
                      </c:pt>
                      <c:pt idx="580">
                        <c:v>2.2170442333010083E-2</c:v>
                      </c:pt>
                      <c:pt idx="581">
                        <c:v>2.4119038574791217E-2</c:v>
                      </c:pt>
                      <c:pt idx="582">
                        <c:v>1.9992013411867088E-2</c:v>
                      </c:pt>
                      <c:pt idx="583">
                        <c:v>2.0893549329707335E-2</c:v>
                      </c:pt>
                      <c:pt idx="584">
                        <c:v>2.1556903944682678E-2</c:v>
                      </c:pt>
                      <c:pt idx="585">
                        <c:v>2.0326735637193678E-2</c:v>
                      </c:pt>
                      <c:pt idx="586">
                        <c:v>1.8984854812957086E-2</c:v>
                      </c:pt>
                      <c:pt idx="587">
                        <c:v>1.6498895987218824E-2</c:v>
                      </c:pt>
                      <c:pt idx="588">
                        <c:v>2.2197215119720091E-2</c:v>
                      </c:pt>
                      <c:pt idx="589">
                        <c:v>1.9750164226540884E-2</c:v>
                      </c:pt>
                      <c:pt idx="590">
                        <c:v>2.3933038230713025E-2</c:v>
                      </c:pt>
                      <c:pt idx="591">
                        <c:v>2.155716033606456E-2</c:v>
                      </c:pt>
                      <c:pt idx="592">
                        <c:v>2.617312188482537E-2</c:v>
                      </c:pt>
                      <c:pt idx="593">
                        <c:v>2.1070467903801505E-2</c:v>
                      </c:pt>
                      <c:pt idx="594">
                        <c:v>2.246339181782217E-2</c:v>
                      </c:pt>
                      <c:pt idx="595">
                        <c:v>2.017505995385634E-2</c:v>
                      </c:pt>
                      <c:pt idx="596">
                        <c:v>2.2905128868674518E-2</c:v>
                      </c:pt>
                      <c:pt idx="597">
                        <c:v>1.8479733974254058E-2</c:v>
                      </c:pt>
                      <c:pt idx="598">
                        <c:v>2.3074561242153752E-2</c:v>
                      </c:pt>
                      <c:pt idx="599">
                        <c:v>2.9074078875066172E-2</c:v>
                      </c:pt>
                      <c:pt idx="600">
                        <c:v>3.2793089882357504E-2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8D2-4AB0-B83B-9C8EC2205B81}"/>
                  </c:ext>
                </c:extLst>
              </c15:ser>
            </c15:filteredScatterSeries>
            <c15:filteredScatterSeries>
              <c15:ser>
                <c:idx val="17"/>
                <c:order val="5"/>
                <c:tx>
                  <c:v>2010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100.11668124984368</c:v>
                      </c:pt>
                      <c:pt idx="2">
                        <c:v>100.22464226169249</c:v>
                      </c:pt>
                      <c:pt idx="3">
                        <c:v>100.08131733942155</c:v>
                      </c:pt>
                      <c:pt idx="4">
                        <c:v>100.20750587672666</c:v>
                      </c:pt>
                      <c:pt idx="5">
                        <c:v>100.00686886994463</c:v>
                      </c:pt>
                      <c:pt idx="6">
                        <c:v>100.27146322932464</c:v>
                      </c:pt>
                      <c:pt idx="7">
                        <c:v>100.26140142707473</c:v>
                      </c:pt>
                      <c:pt idx="8">
                        <c:v>100.23275432936242</c:v>
                      </c:pt>
                      <c:pt idx="9">
                        <c:v>100.28348374586631</c:v>
                      </c:pt>
                      <c:pt idx="10">
                        <c:v>100.31738982469437</c:v>
                      </c:pt>
                      <c:pt idx="11">
                        <c:v>100.19579840747497</c:v>
                      </c:pt>
                      <c:pt idx="12">
                        <c:v>100.30411716588418</c:v>
                      </c:pt>
                      <c:pt idx="13">
                        <c:v>100.19837422491207</c:v>
                      </c:pt>
                      <c:pt idx="14">
                        <c:v>100.2610078906186</c:v>
                      </c:pt>
                      <c:pt idx="15">
                        <c:v>100.23376498068673</c:v>
                      </c:pt>
                      <c:pt idx="16">
                        <c:v>100.12214593200785</c:v>
                      </c:pt>
                      <c:pt idx="17">
                        <c:v>100.13841476661808</c:v>
                      </c:pt>
                      <c:pt idx="18">
                        <c:v>100.15725048584507</c:v>
                      </c:pt>
                      <c:pt idx="19">
                        <c:v>100.15909290935207</c:v>
                      </c:pt>
                      <c:pt idx="20">
                        <c:v>100.03446953815973</c:v>
                      </c:pt>
                      <c:pt idx="21">
                        <c:v>99.990054465089145</c:v>
                      </c:pt>
                      <c:pt idx="22">
                        <c:v>100.16581867832798</c:v>
                      </c:pt>
                      <c:pt idx="23">
                        <c:v>100.01092936432833</c:v>
                      </c:pt>
                      <c:pt idx="24">
                        <c:v>99.946041849572211</c:v>
                      </c:pt>
                      <c:pt idx="25">
                        <c:v>99.887039387066068</c:v>
                      </c:pt>
                      <c:pt idx="26">
                        <c:v>99.681161288254742</c:v>
                      </c:pt>
                      <c:pt idx="27">
                        <c:v>99.721193886831273</c:v>
                      </c:pt>
                      <c:pt idx="28">
                        <c:v>99.616246939868958</c:v>
                      </c:pt>
                      <c:pt idx="29">
                        <c:v>99.604101211444984</c:v>
                      </c:pt>
                      <c:pt idx="30">
                        <c:v>99.37803688460842</c:v>
                      </c:pt>
                      <c:pt idx="31">
                        <c:v>99.284555927676479</c:v>
                      </c:pt>
                      <c:pt idx="32">
                        <c:v>99.231796263980712</c:v>
                      </c:pt>
                      <c:pt idx="33">
                        <c:v>99.060906439944688</c:v>
                      </c:pt>
                      <c:pt idx="34">
                        <c:v>98.938626339788456</c:v>
                      </c:pt>
                      <c:pt idx="35">
                        <c:v>98.676071172143537</c:v>
                      </c:pt>
                      <c:pt idx="36">
                        <c:v>98.650375539238013</c:v>
                      </c:pt>
                      <c:pt idx="37">
                        <c:v>98.622488657362595</c:v>
                      </c:pt>
                      <c:pt idx="38">
                        <c:v>98.3029254962305</c:v>
                      </c:pt>
                      <c:pt idx="39">
                        <c:v>98.253797012289397</c:v>
                      </c:pt>
                      <c:pt idx="40">
                        <c:v>98.154878218545804</c:v>
                      </c:pt>
                      <c:pt idx="41">
                        <c:v>98.200178731058429</c:v>
                      </c:pt>
                      <c:pt idx="42">
                        <c:v>98.167936220041483</c:v>
                      </c:pt>
                      <c:pt idx="43">
                        <c:v>98.269314563883114</c:v>
                      </c:pt>
                      <c:pt idx="44">
                        <c:v>98.276550124931376</c:v>
                      </c:pt>
                      <c:pt idx="45">
                        <c:v>98.370853909502799</c:v>
                      </c:pt>
                      <c:pt idx="46">
                        <c:v>98.471579360303352</c:v>
                      </c:pt>
                      <c:pt idx="47">
                        <c:v>98.698654350187098</c:v>
                      </c:pt>
                      <c:pt idx="48">
                        <c:v>98.70837629496306</c:v>
                      </c:pt>
                      <c:pt idx="49">
                        <c:v>98.864857608705165</c:v>
                      </c:pt>
                      <c:pt idx="50">
                        <c:v>98.911124061548819</c:v>
                      </c:pt>
                      <c:pt idx="51">
                        <c:v>99.130498397582386</c:v>
                      </c:pt>
                      <c:pt idx="52">
                        <c:v>99.094159602285956</c:v>
                      </c:pt>
                      <c:pt idx="53">
                        <c:v>99.119971514253393</c:v>
                      </c:pt>
                      <c:pt idx="54">
                        <c:v>99.201485610180157</c:v>
                      </c:pt>
                      <c:pt idx="55">
                        <c:v>99.358655595136213</c:v>
                      </c:pt>
                      <c:pt idx="56">
                        <c:v>99.382732394669617</c:v>
                      </c:pt>
                      <c:pt idx="57">
                        <c:v>99.48401236025866</c:v>
                      </c:pt>
                      <c:pt idx="58">
                        <c:v>99.48401236025866</c:v>
                      </c:pt>
                      <c:pt idx="59">
                        <c:v>99.493743249577847</c:v>
                      </c:pt>
                      <c:pt idx="60">
                        <c:v>99.611417273382244</c:v>
                      </c:pt>
                      <c:pt idx="61">
                        <c:v>99.679792878647191</c:v>
                      </c:pt>
                      <c:pt idx="62">
                        <c:v>99.646119346220104</c:v>
                      </c:pt>
                      <c:pt idx="63">
                        <c:v>99.708967657518286</c:v>
                      </c:pt>
                      <c:pt idx="64">
                        <c:v>99.617284424822927</c:v>
                      </c:pt>
                      <c:pt idx="65">
                        <c:v>99.646843795606969</c:v>
                      </c:pt>
                      <c:pt idx="66">
                        <c:v>99.605487510139</c:v>
                      </c:pt>
                      <c:pt idx="67">
                        <c:v>99.632632041818241</c:v>
                      </c:pt>
                      <c:pt idx="68">
                        <c:v>99.638168280328216</c:v>
                      </c:pt>
                      <c:pt idx="69">
                        <c:v>99.500057604734025</c:v>
                      </c:pt>
                      <c:pt idx="70">
                        <c:v>99.495952375911315</c:v>
                      </c:pt>
                      <c:pt idx="71">
                        <c:v>99.402847078071915</c:v>
                      </c:pt>
                      <c:pt idx="72">
                        <c:v>99.267652089111607</c:v>
                      </c:pt>
                      <c:pt idx="73">
                        <c:v>99.186996598997212</c:v>
                      </c:pt>
                      <c:pt idx="74">
                        <c:v>98.963186109487395</c:v>
                      </c:pt>
                      <c:pt idx="75">
                        <c:v>98.778379678143324</c:v>
                      </c:pt>
                      <c:pt idx="76">
                        <c:v>98.242313133172601</c:v>
                      </c:pt>
                      <c:pt idx="77">
                        <c:v>97.859168255089358</c:v>
                      </c:pt>
                      <c:pt idx="78">
                        <c:v>97.249324022769244</c:v>
                      </c:pt>
                      <c:pt idx="79">
                        <c:v>96.505143419024023</c:v>
                      </c:pt>
                      <c:pt idx="80">
                        <c:v>95.775165624524291</c:v>
                      </c:pt>
                      <c:pt idx="81">
                        <c:v>95.066268442035067</c:v>
                      </c:pt>
                      <c:pt idx="82">
                        <c:v>94.434377669096236</c:v>
                      </c:pt>
                      <c:pt idx="83">
                        <c:v>94.013606075275177</c:v>
                      </c:pt>
                      <c:pt idx="84">
                        <c:v>93.788686556188438</c:v>
                      </c:pt>
                      <c:pt idx="85">
                        <c:v>93.819927360424288</c:v>
                      </c:pt>
                      <c:pt idx="86">
                        <c:v>94.06697393274159</c:v>
                      </c:pt>
                      <c:pt idx="87">
                        <c:v>94.526114569050932</c:v>
                      </c:pt>
                      <c:pt idx="88">
                        <c:v>94.962654126507402</c:v>
                      </c:pt>
                      <c:pt idx="89">
                        <c:v>95.511242047271793</c:v>
                      </c:pt>
                      <c:pt idx="90">
                        <c:v>96.024895337074511</c:v>
                      </c:pt>
                      <c:pt idx="91">
                        <c:v>96.435721384261868</c:v>
                      </c:pt>
                      <c:pt idx="92">
                        <c:v>96.881133236948031</c:v>
                      </c:pt>
                      <c:pt idx="93">
                        <c:v>97.176637487633172</c:v>
                      </c:pt>
                      <c:pt idx="94">
                        <c:v>97.565372271485714</c:v>
                      </c:pt>
                      <c:pt idx="95">
                        <c:v>97.801051220302412</c:v>
                      </c:pt>
                      <c:pt idx="96">
                        <c:v>97.989944991382714</c:v>
                      </c:pt>
                      <c:pt idx="97">
                        <c:v>98.24106100262695</c:v>
                      </c:pt>
                      <c:pt idx="98">
                        <c:v>98.359584675977644</c:v>
                      </c:pt>
                      <c:pt idx="99">
                        <c:v>98.569085033446143</c:v>
                      </c:pt>
                      <c:pt idx="100">
                        <c:v>98.65577760959961</c:v>
                      </c:pt>
                      <c:pt idx="101">
                        <c:v>98.683449834160513</c:v>
                      </c:pt>
                      <c:pt idx="102">
                        <c:v>98.743704438935154</c:v>
                      </c:pt>
                      <c:pt idx="103">
                        <c:v>98.879972679299499</c:v>
                      </c:pt>
                      <c:pt idx="104">
                        <c:v>98.909397893658024</c:v>
                      </c:pt>
                      <c:pt idx="105">
                        <c:v>98.946970942136502</c:v>
                      </c:pt>
                      <c:pt idx="106">
                        <c:v>98.975367616084256</c:v>
                      </c:pt>
                      <c:pt idx="107">
                        <c:v>98.996206748873419</c:v>
                      </c:pt>
                      <c:pt idx="108">
                        <c:v>98.956657108739563</c:v>
                      </c:pt>
                      <c:pt idx="109">
                        <c:v>98.994811505636179</c:v>
                      </c:pt>
                      <c:pt idx="110">
                        <c:v>99.039798982581658</c:v>
                      </c:pt>
                      <c:pt idx="111">
                        <c:v>99.019004572508635</c:v>
                      </c:pt>
                      <c:pt idx="112">
                        <c:v>99.048778600607179</c:v>
                      </c:pt>
                      <c:pt idx="113">
                        <c:v>99.031195023648721</c:v>
                      </c:pt>
                      <c:pt idx="114">
                        <c:v>98.997226344740952</c:v>
                      </c:pt>
                      <c:pt idx="115">
                        <c:v>99.100572335694736</c:v>
                      </c:pt>
                      <c:pt idx="116">
                        <c:v>98.998845178113072</c:v>
                      </c:pt>
                      <c:pt idx="117">
                        <c:v>98.975090346967164</c:v>
                      </c:pt>
                      <c:pt idx="118">
                        <c:v>99.034003387486777</c:v>
                      </c:pt>
                      <c:pt idx="119">
                        <c:v>98.959152437010488</c:v>
                      </c:pt>
                      <c:pt idx="120">
                        <c:v>98.984874903545702</c:v>
                      </c:pt>
                      <c:pt idx="121">
                        <c:v>98.973525180854395</c:v>
                      </c:pt>
                      <c:pt idx="122">
                        <c:v>98.949895573313611</c:v>
                      </c:pt>
                      <c:pt idx="123">
                        <c:v>98.904800761849444</c:v>
                      </c:pt>
                      <c:pt idx="124">
                        <c:v>98.840074237148471</c:v>
                      </c:pt>
                      <c:pt idx="125">
                        <c:v>98.883103023247912</c:v>
                      </c:pt>
                      <c:pt idx="126">
                        <c:v>98.776608799259265</c:v>
                      </c:pt>
                      <c:pt idx="127">
                        <c:v>98.808931811165223</c:v>
                      </c:pt>
                      <c:pt idx="128">
                        <c:v>98.796222623409591</c:v>
                      </c:pt>
                      <c:pt idx="129">
                        <c:v>98.751861217598346</c:v>
                      </c:pt>
                      <c:pt idx="130">
                        <c:v>98.681643177103538</c:v>
                      </c:pt>
                      <c:pt idx="131">
                        <c:v>98.722713260634066</c:v>
                      </c:pt>
                      <c:pt idx="132">
                        <c:v>98.625663724027135</c:v>
                      </c:pt>
                      <c:pt idx="133">
                        <c:v>98.629214426338507</c:v>
                      </c:pt>
                      <c:pt idx="134">
                        <c:v>98.533130818339771</c:v>
                      </c:pt>
                      <c:pt idx="135">
                        <c:v>98.526557106598688</c:v>
                      </c:pt>
                      <c:pt idx="136">
                        <c:v>98.474825971590832</c:v>
                      </c:pt>
                      <c:pt idx="137">
                        <c:v>98.421529670470207</c:v>
                      </c:pt>
                      <c:pt idx="138">
                        <c:v>98.473332350100989</c:v>
                      </c:pt>
                      <c:pt idx="139">
                        <c:v>98.392193901543919</c:v>
                      </c:pt>
                      <c:pt idx="140">
                        <c:v>98.289465025458313</c:v>
                      </c:pt>
                      <c:pt idx="141">
                        <c:v>98.260397569383045</c:v>
                      </c:pt>
                      <c:pt idx="142">
                        <c:v>98.184383922070481</c:v>
                      </c:pt>
                      <c:pt idx="143">
                        <c:v>98.167936220041483</c:v>
                      </c:pt>
                      <c:pt idx="144">
                        <c:v>98.107645837093941</c:v>
                      </c:pt>
                      <c:pt idx="145">
                        <c:v>98.057193666261412</c:v>
                      </c:pt>
                      <c:pt idx="146">
                        <c:v>97.968023650923442</c:v>
                      </c:pt>
                      <c:pt idx="147">
                        <c:v>97.903771151844808</c:v>
                      </c:pt>
                      <c:pt idx="148">
                        <c:v>97.885955040208231</c:v>
                      </c:pt>
                      <c:pt idx="149">
                        <c:v>97.787975341443143</c:v>
                      </c:pt>
                      <c:pt idx="150">
                        <c:v>97.761617859230455</c:v>
                      </c:pt>
                      <c:pt idx="151">
                        <c:v>97.701703123652621</c:v>
                      </c:pt>
                      <c:pt idx="152">
                        <c:v>97.673825198043289</c:v>
                      </c:pt>
                      <c:pt idx="153">
                        <c:v>97.591202060816741</c:v>
                      </c:pt>
                      <c:pt idx="154">
                        <c:v>97.578922175967278</c:v>
                      </c:pt>
                      <c:pt idx="155">
                        <c:v>97.501513297140349</c:v>
                      </c:pt>
                      <c:pt idx="156">
                        <c:v>97.406261473047195</c:v>
                      </c:pt>
                      <c:pt idx="157">
                        <c:v>97.387121674519165</c:v>
                      </c:pt>
                      <c:pt idx="158">
                        <c:v>97.414945932869159</c:v>
                      </c:pt>
                      <c:pt idx="159">
                        <c:v>97.346105246525141</c:v>
                      </c:pt>
                      <c:pt idx="160">
                        <c:v>97.340032382313169</c:v>
                      </c:pt>
                      <c:pt idx="161">
                        <c:v>97.380521117425545</c:v>
                      </c:pt>
                      <c:pt idx="162">
                        <c:v>97.258196306276048</c:v>
                      </c:pt>
                      <c:pt idx="163">
                        <c:v>97.210194752721193</c:v>
                      </c:pt>
                      <c:pt idx="164">
                        <c:v>97.162819270300588</c:v>
                      </c:pt>
                      <c:pt idx="165">
                        <c:v>97.116320282778815</c:v>
                      </c:pt>
                      <c:pt idx="166">
                        <c:v>97.065385153503627</c:v>
                      </c:pt>
                      <c:pt idx="167">
                        <c:v>97.068891133098873</c:v>
                      </c:pt>
                      <c:pt idx="168">
                        <c:v>97.007286007803103</c:v>
                      </c:pt>
                      <c:pt idx="169">
                        <c:v>97.019458558133891</c:v>
                      </c:pt>
                      <c:pt idx="170">
                        <c:v>96.879800605513353</c:v>
                      </c:pt>
                      <c:pt idx="171">
                        <c:v>96.823660162381771</c:v>
                      </c:pt>
                      <c:pt idx="172">
                        <c:v>96.776266790874715</c:v>
                      </c:pt>
                      <c:pt idx="173">
                        <c:v>96.704698229858792</c:v>
                      </c:pt>
                      <c:pt idx="174">
                        <c:v>96.627530841976068</c:v>
                      </c:pt>
                      <c:pt idx="175">
                        <c:v>96.596638839757389</c:v>
                      </c:pt>
                      <c:pt idx="176">
                        <c:v>96.549665826613293</c:v>
                      </c:pt>
                      <c:pt idx="177">
                        <c:v>96.451051112170731</c:v>
                      </c:pt>
                      <c:pt idx="178">
                        <c:v>96.472766739858699</c:v>
                      </c:pt>
                      <c:pt idx="179">
                        <c:v>96.367327889910484</c:v>
                      </c:pt>
                      <c:pt idx="180">
                        <c:v>96.374196759855124</c:v>
                      </c:pt>
                      <c:pt idx="181">
                        <c:v>96.157684431473271</c:v>
                      </c:pt>
                      <c:pt idx="182">
                        <c:v>96.228349663960699</c:v>
                      </c:pt>
                      <c:pt idx="183">
                        <c:v>96.131344850069894</c:v>
                      </c:pt>
                      <c:pt idx="184">
                        <c:v>95.91617409766593</c:v>
                      </c:pt>
                      <c:pt idx="185">
                        <c:v>95.803070383763298</c:v>
                      </c:pt>
                      <c:pt idx="186">
                        <c:v>95.661695207795177</c:v>
                      </c:pt>
                      <c:pt idx="187">
                        <c:v>95.469715827205434</c:v>
                      </c:pt>
                      <c:pt idx="188">
                        <c:v>95.316320134695644</c:v>
                      </c:pt>
                      <c:pt idx="189">
                        <c:v>95.169399787397182</c:v>
                      </c:pt>
                      <c:pt idx="190">
                        <c:v>94.982133805955073</c:v>
                      </c:pt>
                      <c:pt idx="191">
                        <c:v>94.893106879862984</c:v>
                      </c:pt>
                      <c:pt idx="192">
                        <c:v>94.901388870408439</c:v>
                      </c:pt>
                      <c:pt idx="193">
                        <c:v>94.952431334202316</c:v>
                      </c:pt>
                      <c:pt idx="194">
                        <c:v>94.927960998212768</c:v>
                      </c:pt>
                      <c:pt idx="195">
                        <c:v>94.967617961142466</c:v>
                      </c:pt>
                      <c:pt idx="196">
                        <c:v>95.005307276959996</c:v>
                      </c:pt>
                      <c:pt idx="197">
                        <c:v>94.954023333944775</c:v>
                      </c:pt>
                      <c:pt idx="198">
                        <c:v>95.025252025763891</c:v>
                      </c:pt>
                      <c:pt idx="199">
                        <c:v>95.067046558681255</c:v>
                      </c:pt>
                      <c:pt idx="200">
                        <c:v>95.030993965322295</c:v>
                      </c:pt>
                      <c:pt idx="201">
                        <c:v>95.060329734248569</c:v>
                      </c:pt>
                      <c:pt idx="202">
                        <c:v>95.049972773795133</c:v>
                      </c:pt>
                      <c:pt idx="203">
                        <c:v>95.01975156542683</c:v>
                      </c:pt>
                      <c:pt idx="204">
                        <c:v>95.039007631293885</c:v>
                      </c:pt>
                      <c:pt idx="205">
                        <c:v>95.011684220473015</c:v>
                      </c:pt>
                      <c:pt idx="206">
                        <c:v>94.974263229229351</c:v>
                      </c:pt>
                      <c:pt idx="207">
                        <c:v>94.935035569205851</c:v>
                      </c:pt>
                      <c:pt idx="208">
                        <c:v>94.936895893522163</c:v>
                      </c:pt>
                      <c:pt idx="209">
                        <c:v>94.963172874845824</c:v>
                      </c:pt>
                      <c:pt idx="210">
                        <c:v>94.924213539396192</c:v>
                      </c:pt>
                      <c:pt idx="211">
                        <c:v>94.866507918428965</c:v>
                      </c:pt>
                      <c:pt idx="212">
                        <c:v>94.841125321090558</c:v>
                      </c:pt>
                      <c:pt idx="213">
                        <c:v>94.821985522562557</c:v>
                      </c:pt>
                      <c:pt idx="214">
                        <c:v>94.736035284882391</c:v>
                      </c:pt>
                      <c:pt idx="215">
                        <c:v>94.800878076922388</c:v>
                      </c:pt>
                      <c:pt idx="216">
                        <c:v>94.699240353050115</c:v>
                      </c:pt>
                      <c:pt idx="217">
                        <c:v>94.726617419407461</c:v>
                      </c:pt>
                      <c:pt idx="218">
                        <c:v>94.648841849476938</c:v>
                      </c:pt>
                      <c:pt idx="219">
                        <c:v>94.641552621169339</c:v>
                      </c:pt>
                      <c:pt idx="220">
                        <c:v>94.622752680115255</c:v>
                      </c:pt>
                      <c:pt idx="221">
                        <c:v>94.613316937276764</c:v>
                      </c:pt>
                      <c:pt idx="222">
                        <c:v>94.596368375995766</c:v>
                      </c:pt>
                      <c:pt idx="223">
                        <c:v>94.562837944537407</c:v>
                      </c:pt>
                      <c:pt idx="224">
                        <c:v>94.510945819474387</c:v>
                      </c:pt>
                      <c:pt idx="225">
                        <c:v>94.466244544466349</c:v>
                      </c:pt>
                      <c:pt idx="226">
                        <c:v>94.438804866306427</c:v>
                      </c:pt>
                      <c:pt idx="227">
                        <c:v>94.397546959091073</c:v>
                      </c:pt>
                      <c:pt idx="228">
                        <c:v>94.347926572164099</c:v>
                      </c:pt>
                      <c:pt idx="229">
                        <c:v>94.377584321200729</c:v>
                      </c:pt>
                      <c:pt idx="230">
                        <c:v>94.323375747008384</c:v>
                      </c:pt>
                      <c:pt idx="231">
                        <c:v>94.256806798800412</c:v>
                      </c:pt>
                      <c:pt idx="232">
                        <c:v>94.253282930118715</c:v>
                      </c:pt>
                      <c:pt idx="233">
                        <c:v>94.213232442455762</c:v>
                      </c:pt>
                      <c:pt idx="234">
                        <c:v>94.195961901064422</c:v>
                      </c:pt>
                      <c:pt idx="235">
                        <c:v>94.15478448301522</c:v>
                      </c:pt>
                      <c:pt idx="236">
                        <c:v>94.097812267700931</c:v>
                      </c:pt>
                      <c:pt idx="237">
                        <c:v>94.084575398786498</c:v>
                      </c:pt>
                      <c:pt idx="238">
                        <c:v>94.070265266745182</c:v>
                      </c:pt>
                      <c:pt idx="239">
                        <c:v>94.047843067033938</c:v>
                      </c:pt>
                      <c:pt idx="240">
                        <c:v>93.987812064117051</c:v>
                      </c:pt>
                      <c:pt idx="241">
                        <c:v>94.00383940778309</c:v>
                      </c:pt>
                      <c:pt idx="242">
                        <c:v>93.953592949721866</c:v>
                      </c:pt>
                      <c:pt idx="243">
                        <c:v>93.969262546827522</c:v>
                      </c:pt>
                      <c:pt idx="244">
                        <c:v>93.903525370802242</c:v>
                      </c:pt>
                      <c:pt idx="245">
                        <c:v>93.881684531231997</c:v>
                      </c:pt>
                      <c:pt idx="246">
                        <c:v>93.898051744094857</c:v>
                      </c:pt>
                      <c:pt idx="247">
                        <c:v>93.816421380829041</c:v>
                      </c:pt>
                      <c:pt idx="248">
                        <c:v>93.83867363421902</c:v>
                      </c:pt>
                      <c:pt idx="249">
                        <c:v>93.79266656140598</c:v>
                      </c:pt>
                      <c:pt idx="250">
                        <c:v>93.782112832724479</c:v>
                      </c:pt>
                      <c:pt idx="251">
                        <c:v>93.735229265012634</c:v>
                      </c:pt>
                      <c:pt idx="252">
                        <c:v>93.72263634459604</c:v>
                      </c:pt>
                      <c:pt idx="253">
                        <c:v>93.691028837533722</c:v>
                      </c:pt>
                      <c:pt idx="254">
                        <c:v>93.639923773660129</c:v>
                      </c:pt>
                      <c:pt idx="255">
                        <c:v>93.681172736332243</c:v>
                      </c:pt>
                      <c:pt idx="256">
                        <c:v>93.649806708491241</c:v>
                      </c:pt>
                      <c:pt idx="257">
                        <c:v>93.640183141967896</c:v>
                      </c:pt>
                      <c:pt idx="258">
                        <c:v>93.58572414401101</c:v>
                      </c:pt>
                      <c:pt idx="259">
                        <c:v>93.546639584956225</c:v>
                      </c:pt>
                      <c:pt idx="260">
                        <c:v>93.536202135336623</c:v>
                      </c:pt>
                      <c:pt idx="261">
                        <c:v>93.511427720046044</c:v>
                      </c:pt>
                      <c:pt idx="262">
                        <c:v>93.489551102302897</c:v>
                      </c:pt>
                      <c:pt idx="263">
                        <c:v>93.421864168251929</c:v>
                      </c:pt>
                      <c:pt idx="264">
                        <c:v>93.366135138940081</c:v>
                      </c:pt>
                      <c:pt idx="265">
                        <c:v>93.325091889039243</c:v>
                      </c:pt>
                      <c:pt idx="266">
                        <c:v>93.273700623228194</c:v>
                      </c:pt>
                      <c:pt idx="267">
                        <c:v>93.198778128128978</c:v>
                      </c:pt>
                      <c:pt idx="268">
                        <c:v>93.202141006755497</c:v>
                      </c:pt>
                      <c:pt idx="269">
                        <c:v>93.214823372604343</c:v>
                      </c:pt>
                      <c:pt idx="270">
                        <c:v>93.210852311929997</c:v>
                      </c:pt>
                      <c:pt idx="271">
                        <c:v>93.136502220705694</c:v>
                      </c:pt>
                      <c:pt idx="272">
                        <c:v>93.110663486831442</c:v>
                      </c:pt>
                      <c:pt idx="273">
                        <c:v>93.109661780050359</c:v>
                      </c:pt>
                      <c:pt idx="274">
                        <c:v>93.094564586819601</c:v>
                      </c:pt>
                      <c:pt idx="275">
                        <c:v>93.09777541993418</c:v>
                      </c:pt>
                      <c:pt idx="276">
                        <c:v>93.049299840757016</c:v>
                      </c:pt>
                      <c:pt idx="277">
                        <c:v>93.033549754485193</c:v>
                      </c:pt>
                      <c:pt idx="278">
                        <c:v>92.976819018392248</c:v>
                      </c:pt>
                      <c:pt idx="279">
                        <c:v>92.953064198969201</c:v>
                      </c:pt>
                      <c:pt idx="280">
                        <c:v>92.930561510091806</c:v>
                      </c:pt>
                      <c:pt idx="281">
                        <c:v>92.87952799084114</c:v>
                      </c:pt>
                      <c:pt idx="282">
                        <c:v>92.816742291345534</c:v>
                      </c:pt>
                      <c:pt idx="283">
                        <c:v>92.813924982964238</c:v>
                      </c:pt>
                      <c:pt idx="284">
                        <c:v>92.753670366466736</c:v>
                      </c:pt>
                      <c:pt idx="285">
                        <c:v>92.724871223242474</c:v>
                      </c:pt>
                      <c:pt idx="286">
                        <c:v>92.694408535652812</c:v>
                      </c:pt>
                      <c:pt idx="287">
                        <c:v>92.652667658271938</c:v>
                      </c:pt>
                      <c:pt idx="288">
                        <c:v>92.596214179573209</c:v>
                      </c:pt>
                      <c:pt idx="289">
                        <c:v>92.562486991609632</c:v>
                      </c:pt>
                      <c:pt idx="290">
                        <c:v>92.503967487546177</c:v>
                      </c:pt>
                      <c:pt idx="291">
                        <c:v>92.475570813598424</c:v>
                      </c:pt>
                      <c:pt idx="292">
                        <c:v>92.418392885512844</c:v>
                      </c:pt>
                      <c:pt idx="293">
                        <c:v>92.361688983049575</c:v>
                      </c:pt>
                      <c:pt idx="294">
                        <c:v>92.319009010690166</c:v>
                      </c:pt>
                      <c:pt idx="295">
                        <c:v>92.283305231071225</c:v>
                      </c:pt>
                      <c:pt idx="296">
                        <c:v>92.238818601654842</c:v>
                      </c:pt>
                      <c:pt idx="297">
                        <c:v>92.177392355500714</c:v>
                      </c:pt>
                      <c:pt idx="298">
                        <c:v>92.163064334372947</c:v>
                      </c:pt>
                      <c:pt idx="299">
                        <c:v>92.055344801745463</c:v>
                      </c:pt>
                      <c:pt idx="300">
                        <c:v>92.026071632898891</c:v>
                      </c:pt>
                      <c:pt idx="301">
                        <c:v>91.971630524028441</c:v>
                      </c:pt>
                      <c:pt idx="302">
                        <c:v>91.894633059021245</c:v>
                      </c:pt>
                      <c:pt idx="303">
                        <c:v>91.858652010285226</c:v>
                      </c:pt>
                      <c:pt idx="304">
                        <c:v>91.784919057374793</c:v>
                      </c:pt>
                      <c:pt idx="305">
                        <c:v>91.718439542876212</c:v>
                      </c:pt>
                      <c:pt idx="306">
                        <c:v>91.679202938309501</c:v>
                      </c:pt>
                      <c:pt idx="307">
                        <c:v>91.603269791885964</c:v>
                      </c:pt>
                      <c:pt idx="308">
                        <c:v>91.505129114788573</c:v>
                      </c:pt>
                      <c:pt idx="309">
                        <c:v>91.432809270756124</c:v>
                      </c:pt>
                      <c:pt idx="310">
                        <c:v>91.387464035527373</c:v>
                      </c:pt>
                      <c:pt idx="311">
                        <c:v>91.324356344198563</c:v>
                      </c:pt>
                      <c:pt idx="312">
                        <c:v>91.216350621356469</c:v>
                      </c:pt>
                      <c:pt idx="313">
                        <c:v>91.134917014595871</c:v>
                      </c:pt>
                      <c:pt idx="314">
                        <c:v>91.087926112365324</c:v>
                      </c:pt>
                      <c:pt idx="315">
                        <c:v>91.000500142281766</c:v>
                      </c:pt>
                      <c:pt idx="316">
                        <c:v>90.881252007821359</c:v>
                      </c:pt>
                      <c:pt idx="317">
                        <c:v>90.791983602507912</c:v>
                      </c:pt>
                      <c:pt idx="318">
                        <c:v>90.724278791093369</c:v>
                      </c:pt>
                      <c:pt idx="319">
                        <c:v>90.619448111470092</c:v>
                      </c:pt>
                      <c:pt idx="320">
                        <c:v>90.557574673323316</c:v>
                      </c:pt>
                      <c:pt idx="321">
                        <c:v>90.459818576415998</c:v>
                      </c:pt>
                      <c:pt idx="322">
                        <c:v>90.35141931711776</c:v>
                      </c:pt>
                      <c:pt idx="323">
                        <c:v>90.256391083159471</c:v>
                      </c:pt>
                      <c:pt idx="324">
                        <c:v>90.160459532395578</c:v>
                      </c:pt>
                      <c:pt idx="325">
                        <c:v>90.070189420301048</c:v>
                      </c:pt>
                      <c:pt idx="326">
                        <c:v>89.954456209979099</c:v>
                      </c:pt>
                      <c:pt idx="327">
                        <c:v>89.871063912372449</c:v>
                      </c:pt>
                      <c:pt idx="328">
                        <c:v>89.768496026342007</c:v>
                      </c:pt>
                      <c:pt idx="329">
                        <c:v>89.673503570556605</c:v>
                      </c:pt>
                      <c:pt idx="330">
                        <c:v>89.56714350299346</c:v>
                      </c:pt>
                      <c:pt idx="331">
                        <c:v>89.454522759256349</c:v>
                      </c:pt>
                      <c:pt idx="332">
                        <c:v>89.373903035591979</c:v>
                      </c:pt>
                      <c:pt idx="333">
                        <c:v>89.250925331401433</c:v>
                      </c:pt>
                      <c:pt idx="334">
                        <c:v>89.167676134763497</c:v>
                      </c:pt>
                      <c:pt idx="335">
                        <c:v>89.0366757966124</c:v>
                      </c:pt>
                      <c:pt idx="336">
                        <c:v>88.926818693997234</c:v>
                      </c:pt>
                      <c:pt idx="337">
                        <c:v>88.790845600113585</c:v>
                      </c:pt>
                      <c:pt idx="338">
                        <c:v>88.676910102305371</c:v>
                      </c:pt>
                      <c:pt idx="339">
                        <c:v>88.563734832056937</c:v>
                      </c:pt>
                      <c:pt idx="340">
                        <c:v>88.410267594924221</c:v>
                      </c:pt>
                      <c:pt idx="341">
                        <c:v>88.292405759157802</c:v>
                      </c:pt>
                      <c:pt idx="342">
                        <c:v>88.173211291956747</c:v>
                      </c:pt>
                      <c:pt idx="343">
                        <c:v>88.040028661101829</c:v>
                      </c:pt>
                      <c:pt idx="344">
                        <c:v>87.90271399124029</c:v>
                      </c:pt>
                      <c:pt idx="345">
                        <c:v>87.780621714768913</c:v>
                      </c:pt>
                      <c:pt idx="346">
                        <c:v>87.639300206060142</c:v>
                      </c:pt>
                      <c:pt idx="347">
                        <c:v>87.475368685678134</c:v>
                      </c:pt>
                      <c:pt idx="348">
                        <c:v>87.32191933763184</c:v>
                      </c:pt>
                      <c:pt idx="349">
                        <c:v>87.176438944563884</c:v>
                      </c:pt>
                      <c:pt idx="350">
                        <c:v>87.024179115260665</c:v>
                      </c:pt>
                      <c:pt idx="351">
                        <c:v>86.862116852015347</c:v>
                      </c:pt>
                      <c:pt idx="352">
                        <c:v>86.690404200339856</c:v>
                      </c:pt>
                      <c:pt idx="353">
                        <c:v>86.514970900031727</c:v>
                      </c:pt>
                      <c:pt idx="354">
                        <c:v>86.357362667626262</c:v>
                      </c:pt>
                      <c:pt idx="355">
                        <c:v>86.209601603601897</c:v>
                      </c:pt>
                      <c:pt idx="356">
                        <c:v>86.040464769363496</c:v>
                      </c:pt>
                      <c:pt idx="357">
                        <c:v>85.870496151219555</c:v>
                      </c:pt>
                      <c:pt idx="358">
                        <c:v>85.680886887018474</c:v>
                      </c:pt>
                      <c:pt idx="359">
                        <c:v>85.499783203497728</c:v>
                      </c:pt>
                      <c:pt idx="360">
                        <c:v>85.31148868164486</c:v>
                      </c:pt>
                      <c:pt idx="361">
                        <c:v>85.136574129675154</c:v>
                      </c:pt>
                      <c:pt idx="362">
                        <c:v>84.941840040783845</c:v>
                      </c:pt>
                      <c:pt idx="363">
                        <c:v>84.751336392597494</c:v>
                      </c:pt>
                      <c:pt idx="364">
                        <c:v>84.532069367636922</c:v>
                      </c:pt>
                      <c:pt idx="365">
                        <c:v>84.351064062368806</c:v>
                      </c:pt>
                      <c:pt idx="366">
                        <c:v>84.143746009326975</c:v>
                      </c:pt>
                      <c:pt idx="367">
                        <c:v>83.90844269615711</c:v>
                      </c:pt>
                      <c:pt idx="368">
                        <c:v>83.676913675433525</c:v>
                      </c:pt>
                      <c:pt idx="369">
                        <c:v>83.446592074262327</c:v>
                      </c:pt>
                      <c:pt idx="370">
                        <c:v>83.226117641472214</c:v>
                      </c:pt>
                      <c:pt idx="371">
                        <c:v>82.95557561803966</c:v>
                      </c:pt>
                      <c:pt idx="372">
                        <c:v>82.718760806016363</c:v>
                      </c:pt>
                      <c:pt idx="373">
                        <c:v>82.433917595085703</c:v>
                      </c:pt>
                      <c:pt idx="374">
                        <c:v>82.168518285429812</c:v>
                      </c:pt>
                      <c:pt idx="375">
                        <c:v>81.914504464915268</c:v>
                      </c:pt>
                      <c:pt idx="376">
                        <c:v>81.625654426860251</c:v>
                      </c:pt>
                      <c:pt idx="377">
                        <c:v>81.335257088333151</c:v>
                      </c:pt>
                      <c:pt idx="378">
                        <c:v>81.003825456171327</c:v>
                      </c:pt>
                      <c:pt idx="379">
                        <c:v>80.694198885406834</c:v>
                      </c:pt>
                      <c:pt idx="380">
                        <c:v>80.398980836659149</c:v>
                      </c:pt>
                      <c:pt idx="381">
                        <c:v>80.068175263908714</c:v>
                      </c:pt>
                      <c:pt idx="382">
                        <c:v>79.738603944340326</c:v>
                      </c:pt>
                      <c:pt idx="383">
                        <c:v>79.389391966991965</c:v>
                      </c:pt>
                      <c:pt idx="384">
                        <c:v>79.01251672134876</c:v>
                      </c:pt>
                      <c:pt idx="385">
                        <c:v>78.644638959371832</c:v>
                      </c:pt>
                      <c:pt idx="386">
                        <c:v>78.249035317297498</c:v>
                      </c:pt>
                      <c:pt idx="387">
                        <c:v>77.833808906529626</c:v>
                      </c:pt>
                      <c:pt idx="388">
                        <c:v>77.431345350776752</c:v>
                      </c:pt>
                      <c:pt idx="389">
                        <c:v>76.988652428219282</c:v>
                      </c:pt>
                      <c:pt idx="390">
                        <c:v>76.518671861290983</c:v>
                      </c:pt>
                      <c:pt idx="391">
                        <c:v>76.033433122799607</c:v>
                      </c:pt>
                      <c:pt idx="392">
                        <c:v>75.580937754577164</c:v>
                      </c:pt>
                      <c:pt idx="393">
                        <c:v>75.107317063350962</c:v>
                      </c:pt>
                      <c:pt idx="394">
                        <c:v>74.583436491387275</c:v>
                      </c:pt>
                      <c:pt idx="395">
                        <c:v>74.049614839200046</c:v>
                      </c:pt>
                      <c:pt idx="396">
                        <c:v>73.500673650008309</c:v>
                      </c:pt>
                      <c:pt idx="397">
                        <c:v>72.862092886266481</c:v>
                      </c:pt>
                      <c:pt idx="398">
                        <c:v>72.291292968418048</c:v>
                      </c:pt>
                      <c:pt idx="399">
                        <c:v>71.643647631074373</c:v>
                      </c:pt>
                      <c:pt idx="400">
                        <c:v>70.969640333384973</c:v>
                      </c:pt>
                      <c:pt idx="401">
                        <c:v>70.316440880167733</c:v>
                      </c:pt>
                      <c:pt idx="402">
                        <c:v>69.597803863816083</c:v>
                      </c:pt>
                      <c:pt idx="403">
                        <c:v>68.864163566076115</c:v>
                      </c:pt>
                      <c:pt idx="404">
                        <c:v>68.128917845917428</c:v>
                      </c:pt>
                      <c:pt idx="405">
                        <c:v>67.3139110196296</c:v>
                      </c:pt>
                      <c:pt idx="406">
                        <c:v>66.574452759575252</c:v>
                      </c:pt>
                      <c:pt idx="407">
                        <c:v>65.735302067264129</c:v>
                      </c:pt>
                      <c:pt idx="408">
                        <c:v>64.9170799297287</c:v>
                      </c:pt>
                      <c:pt idx="409">
                        <c:v>64.205937842733093</c:v>
                      </c:pt>
                      <c:pt idx="410">
                        <c:v>63.271383280816842</c:v>
                      </c:pt>
                      <c:pt idx="411">
                        <c:v>62.362841842060583</c:v>
                      </c:pt>
                      <c:pt idx="412">
                        <c:v>61.427191649797962</c:v>
                      </c:pt>
                      <c:pt idx="413">
                        <c:v>60.575680571748364</c:v>
                      </c:pt>
                      <c:pt idx="414">
                        <c:v>59.603566372307057</c:v>
                      </c:pt>
                      <c:pt idx="415">
                        <c:v>58.521724748543022</c:v>
                      </c:pt>
                      <c:pt idx="416">
                        <c:v>57.300936210591921</c:v>
                      </c:pt>
                      <c:pt idx="417">
                        <c:v>56.13548315377367</c:v>
                      </c:pt>
                      <c:pt idx="418">
                        <c:v>54.88672277837081</c:v>
                      </c:pt>
                      <c:pt idx="419">
                        <c:v>53.599723027049265</c:v>
                      </c:pt>
                      <c:pt idx="420">
                        <c:v>52.116450854353317</c:v>
                      </c:pt>
                      <c:pt idx="421">
                        <c:v>50.422859974682439</c:v>
                      </c:pt>
                      <c:pt idx="422">
                        <c:v>48.952502702513435</c:v>
                      </c:pt>
                      <c:pt idx="423">
                        <c:v>47.729013111797236</c:v>
                      </c:pt>
                      <c:pt idx="424">
                        <c:v>46.297015949296132</c:v>
                      </c:pt>
                      <c:pt idx="425">
                        <c:v>44.744357520010929</c:v>
                      </c:pt>
                      <c:pt idx="426">
                        <c:v>43.382377139920656</c:v>
                      </c:pt>
                      <c:pt idx="427">
                        <c:v>41.994285246694936</c:v>
                      </c:pt>
                      <c:pt idx="428">
                        <c:v>40.824820896342132</c:v>
                      </c:pt>
                      <c:pt idx="429">
                        <c:v>39.760746195088373</c:v>
                      </c:pt>
                      <c:pt idx="430">
                        <c:v>38.525643046962905</c:v>
                      </c:pt>
                      <c:pt idx="431">
                        <c:v>37.281437307996171</c:v>
                      </c:pt>
                      <c:pt idx="432">
                        <c:v>36.058678883866406</c:v>
                      </c:pt>
                      <c:pt idx="433">
                        <c:v>35.13483008442077</c:v>
                      </c:pt>
                      <c:pt idx="434">
                        <c:v>34.068204148570203</c:v>
                      </c:pt>
                      <c:pt idx="435">
                        <c:v>32.947510523875238</c:v>
                      </c:pt>
                      <c:pt idx="436">
                        <c:v>31.754709461672959</c:v>
                      </c:pt>
                      <c:pt idx="437">
                        <c:v>30.537677327081667</c:v>
                      </c:pt>
                      <c:pt idx="438">
                        <c:v>29.636100909178985</c:v>
                      </c:pt>
                      <c:pt idx="439">
                        <c:v>28.75132100704533</c:v>
                      </c:pt>
                      <c:pt idx="440">
                        <c:v>27.535201145525747</c:v>
                      </c:pt>
                      <c:pt idx="441">
                        <c:v>26.168516310831052</c:v>
                      </c:pt>
                      <c:pt idx="442">
                        <c:v>25.024181894985571</c:v>
                      </c:pt>
                      <c:pt idx="443">
                        <c:v>24.102776983895183</c:v>
                      </c:pt>
                      <c:pt idx="444">
                        <c:v>23.043031113321867</c:v>
                      </c:pt>
                      <c:pt idx="445">
                        <c:v>21.902350244450545</c:v>
                      </c:pt>
                      <c:pt idx="446">
                        <c:v>20.64048490576937</c:v>
                      </c:pt>
                      <c:pt idx="447">
                        <c:v>19.51804946316366</c:v>
                      </c:pt>
                      <c:pt idx="448">
                        <c:v>18.412496617298011</c:v>
                      </c:pt>
                      <c:pt idx="449">
                        <c:v>17.228279409321438</c:v>
                      </c:pt>
                      <c:pt idx="450">
                        <c:v>15.931163074818828</c:v>
                      </c:pt>
                      <c:pt idx="451">
                        <c:v>14.200963961605838</c:v>
                      </c:pt>
                      <c:pt idx="452">
                        <c:v>12.323926103932381</c:v>
                      </c:pt>
                      <c:pt idx="453">
                        <c:v>10.605500430373437</c:v>
                      </c:pt>
                      <c:pt idx="454">
                        <c:v>8.6886233907854695</c:v>
                      </c:pt>
                      <c:pt idx="455">
                        <c:v>6.7489205685379181</c:v>
                      </c:pt>
                      <c:pt idx="456">
                        <c:v>4.8429678618262004</c:v>
                      </c:pt>
                      <c:pt idx="457">
                        <c:v>3.2971735453484894</c:v>
                      </c:pt>
                      <c:pt idx="458">
                        <c:v>2.3764439038969503</c:v>
                      </c:pt>
                      <c:pt idx="459">
                        <c:v>1.6984826022965109</c:v>
                      </c:pt>
                      <c:pt idx="460">
                        <c:v>1.2269659396070518</c:v>
                      </c:pt>
                      <c:pt idx="461">
                        <c:v>0.93686697228535121</c:v>
                      </c:pt>
                      <c:pt idx="462">
                        <c:v>0.78346946824177999</c:v>
                      </c:pt>
                      <c:pt idx="463">
                        <c:v>0.6798315404095302</c:v>
                      </c:pt>
                      <c:pt idx="464">
                        <c:v>0.56733083279417229</c:v>
                      </c:pt>
                      <c:pt idx="465">
                        <c:v>0.50774229790845804</c:v>
                      </c:pt>
                      <c:pt idx="466">
                        <c:v>0.40811948760813455</c:v>
                      </c:pt>
                      <c:pt idx="467">
                        <c:v>0.33123958801243525</c:v>
                      </c:pt>
                      <c:pt idx="468">
                        <c:v>0.27556308931128892</c:v>
                      </c:pt>
                      <c:pt idx="469">
                        <c:v>0.20432853043451565</c:v>
                      </c:pt>
                      <c:pt idx="470">
                        <c:v>0.16025200914557247</c:v>
                      </c:pt>
                      <c:pt idx="471">
                        <c:v>0.13619109702004001</c:v>
                      </c:pt>
                      <c:pt idx="472">
                        <c:v>0.10323015356239393</c:v>
                      </c:pt>
                      <c:pt idx="473">
                        <c:v>7.7143297238499373E-2</c:v>
                      </c:pt>
                      <c:pt idx="474">
                        <c:v>6.7149052490539138E-2</c:v>
                      </c:pt>
                      <c:pt idx="475">
                        <c:v>5.5544926451480514E-2</c:v>
                      </c:pt>
                      <c:pt idx="476">
                        <c:v>4.6649803704156348E-2</c:v>
                      </c:pt>
                      <c:pt idx="477">
                        <c:v>3.6719982503544996E-2</c:v>
                      </c:pt>
                      <c:pt idx="478">
                        <c:v>3.7426982059573038E-2</c:v>
                      </c:pt>
                      <c:pt idx="479">
                        <c:v>3.0877545586053275E-2</c:v>
                      </c:pt>
                      <c:pt idx="480">
                        <c:v>4.349708495155867E-2</c:v>
                      </c:pt>
                      <c:pt idx="481">
                        <c:v>3.9594106084141413E-2</c:v>
                      </c:pt>
                      <c:pt idx="482">
                        <c:v>2.451444917549327E-2</c:v>
                      </c:pt>
                      <c:pt idx="483">
                        <c:v>3.4838375508255907E-2</c:v>
                      </c:pt>
                      <c:pt idx="484">
                        <c:v>3.0824583503710271E-2</c:v>
                      </c:pt>
                      <c:pt idx="485">
                        <c:v>2.9769283211793764E-2</c:v>
                      </c:pt>
                      <c:pt idx="486">
                        <c:v>2.773030099941463E-2</c:v>
                      </c:pt>
                      <c:pt idx="487">
                        <c:v>3.2834076846593653E-2</c:v>
                      </c:pt>
                      <c:pt idx="488">
                        <c:v>2.6377295079290861E-2</c:v>
                      </c:pt>
                      <c:pt idx="489">
                        <c:v>2.6523366046668849E-2</c:v>
                      </c:pt>
                      <c:pt idx="490">
                        <c:v>2.2360666646377047E-2</c:v>
                      </c:pt>
                      <c:pt idx="491">
                        <c:v>2.6348596647168616E-2</c:v>
                      </c:pt>
                      <c:pt idx="492">
                        <c:v>2.9130471660080173E-2</c:v>
                      </c:pt>
                      <c:pt idx="493">
                        <c:v>2.9700300409201384E-2</c:v>
                      </c:pt>
                      <c:pt idx="494">
                        <c:v>2.1764091556008697E-2</c:v>
                      </c:pt>
                      <c:pt idx="495">
                        <c:v>2.1886270089294026E-2</c:v>
                      </c:pt>
                      <c:pt idx="496">
                        <c:v>2.7040634491074744E-2</c:v>
                      </c:pt>
                      <c:pt idx="497">
                        <c:v>1.7001019866431179E-2</c:v>
                      </c:pt>
                      <c:pt idx="498">
                        <c:v>1.863798812995951E-2</c:v>
                      </c:pt>
                      <c:pt idx="499">
                        <c:v>2.1793490921457902E-2</c:v>
                      </c:pt>
                      <c:pt idx="500">
                        <c:v>2.6086015654060091E-2</c:v>
                      </c:pt>
                      <c:pt idx="501">
                        <c:v>2.5012011044469696E-2</c:v>
                      </c:pt>
                      <c:pt idx="502">
                        <c:v>1.736019251290442E-2</c:v>
                      </c:pt>
                      <c:pt idx="503">
                        <c:v>1.7751940494151727E-2</c:v>
                      </c:pt>
                      <c:pt idx="504">
                        <c:v>1.9949030520396423E-2</c:v>
                      </c:pt>
                      <c:pt idx="505">
                        <c:v>1.9484979634651338E-2</c:v>
                      </c:pt>
                      <c:pt idx="506">
                        <c:v>1.5378291643956044E-2</c:v>
                      </c:pt>
                      <c:pt idx="507">
                        <c:v>2.1338722314573153E-2</c:v>
                      </c:pt>
                      <c:pt idx="508">
                        <c:v>2.0236119714336712E-2</c:v>
                      </c:pt>
                      <c:pt idx="509">
                        <c:v>1.6720942068984043E-2</c:v>
                      </c:pt>
                      <c:pt idx="510">
                        <c:v>1.9478909361191721E-2</c:v>
                      </c:pt>
                      <c:pt idx="511">
                        <c:v>2.241203036346388E-2</c:v>
                      </c:pt>
                      <c:pt idx="512">
                        <c:v>1.9110172747222327E-2</c:v>
                      </c:pt>
                      <c:pt idx="513">
                        <c:v>1.6163843432926022E-2</c:v>
                      </c:pt>
                      <c:pt idx="514">
                        <c:v>2.073996585760704E-2</c:v>
                      </c:pt>
                      <c:pt idx="515">
                        <c:v>1.865423376502711E-2</c:v>
                      </c:pt>
                      <c:pt idx="516">
                        <c:v>1.5234421702414333E-2</c:v>
                      </c:pt>
                      <c:pt idx="517">
                        <c:v>1.3903877992127662E-2</c:v>
                      </c:pt>
                      <c:pt idx="518">
                        <c:v>1.6419788606573917E-2</c:v>
                      </c:pt>
                      <c:pt idx="519">
                        <c:v>1.7972230432549609E-2</c:v>
                      </c:pt>
                      <c:pt idx="520">
                        <c:v>1.0878476761066661E-2</c:v>
                      </c:pt>
                      <c:pt idx="521">
                        <c:v>1.9366709667466387E-2</c:v>
                      </c:pt>
                      <c:pt idx="522">
                        <c:v>1.9610643116718625E-2</c:v>
                      </c:pt>
                      <c:pt idx="523">
                        <c:v>2.0509760406546278E-2</c:v>
                      </c:pt>
                      <c:pt idx="524">
                        <c:v>1.6864233370088598E-2</c:v>
                      </c:pt>
                      <c:pt idx="525">
                        <c:v>1.9307498256679215E-2</c:v>
                      </c:pt>
                      <c:pt idx="526">
                        <c:v>1.7232437191731651E-2</c:v>
                      </c:pt>
                      <c:pt idx="527">
                        <c:v>1.2586720558623565E-2</c:v>
                      </c:pt>
                      <c:pt idx="528">
                        <c:v>1.5345619138384094E-2</c:v>
                      </c:pt>
                      <c:pt idx="529">
                        <c:v>1.4440169557422368E-2</c:v>
                      </c:pt>
                      <c:pt idx="530">
                        <c:v>1.8392438848387663E-2</c:v>
                      </c:pt>
                      <c:pt idx="531">
                        <c:v>9.5164833404653964E-3</c:v>
                      </c:pt>
                      <c:pt idx="532">
                        <c:v>1.8514243996815536E-2</c:v>
                      </c:pt>
                      <c:pt idx="533">
                        <c:v>1.8976838445987035E-2</c:v>
                      </c:pt>
                      <c:pt idx="534">
                        <c:v>1.2612072699968129E-2</c:v>
                      </c:pt>
                      <c:pt idx="535">
                        <c:v>1.2488054533216797E-2</c:v>
                      </c:pt>
                      <c:pt idx="536">
                        <c:v>2.2229299722628094E-2</c:v>
                      </c:pt>
                      <c:pt idx="537">
                        <c:v>1.7602322353043643E-2</c:v>
                      </c:pt>
                      <c:pt idx="538">
                        <c:v>3.413848123711772E-2</c:v>
                      </c:pt>
                      <c:pt idx="539">
                        <c:v>1.7465369896152664E-2</c:v>
                      </c:pt>
                      <c:pt idx="540">
                        <c:v>1.1104843526003666E-2</c:v>
                      </c:pt>
                      <c:pt idx="541">
                        <c:v>1.7052529884827895E-2</c:v>
                      </c:pt>
                      <c:pt idx="542">
                        <c:v>1.2760957177520316E-2</c:v>
                      </c:pt>
                      <c:pt idx="543">
                        <c:v>1.7235804231973961E-2</c:v>
                      </c:pt>
                      <c:pt idx="544">
                        <c:v>1.6357363009933824E-2</c:v>
                      </c:pt>
                      <c:pt idx="545">
                        <c:v>1.3722256603603159E-2</c:v>
                      </c:pt>
                      <c:pt idx="546">
                        <c:v>1.9414324225921736E-2</c:v>
                      </c:pt>
                      <c:pt idx="547">
                        <c:v>1.3275387001382954E-2</c:v>
                      </c:pt>
                      <c:pt idx="548">
                        <c:v>1.6972507030650119E-2</c:v>
                      </c:pt>
                      <c:pt idx="549">
                        <c:v>1.3870781880960152E-2</c:v>
                      </c:pt>
                      <c:pt idx="550">
                        <c:v>1.3056288199483021E-2</c:v>
                      </c:pt>
                      <c:pt idx="551">
                        <c:v>1.8364421678630991E-2</c:v>
                      </c:pt>
                      <c:pt idx="552">
                        <c:v>1.4537132415192328E-2</c:v>
                      </c:pt>
                      <c:pt idx="553">
                        <c:v>1.615701655427081E-2</c:v>
                      </c:pt>
                      <c:pt idx="554">
                        <c:v>1.1798312693769753E-2</c:v>
                      </c:pt>
                      <c:pt idx="555">
                        <c:v>1.7959423898153158E-2</c:v>
                      </c:pt>
                      <c:pt idx="556">
                        <c:v>2.6811767556325056E-2</c:v>
                      </c:pt>
                      <c:pt idx="557">
                        <c:v>1.7769009331990358E-2</c:v>
                      </c:pt>
                      <c:pt idx="558">
                        <c:v>1.4434577471200839E-2</c:v>
                      </c:pt>
                      <c:pt idx="559">
                        <c:v>1.8642772288298373E-2</c:v>
                      </c:pt>
                      <c:pt idx="560">
                        <c:v>2.1719304704112669E-2</c:v>
                      </c:pt>
                      <c:pt idx="561">
                        <c:v>2.4664077140359182E-2</c:v>
                      </c:pt>
                      <c:pt idx="562">
                        <c:v>1.2911216207459428E-2</c:v>
                      </c:pt>
                      <c:pt idx="563">
                        <c:v>1.3454433990936588E-2</c:v>
                      </c:pt>
                      <c:pt idx="564">
                        <c:v>1.4041632902325048E-2</c:v>
                      </c:pt>
                      <c:pt idx="565">
                        <c:v>1.3140303672677182E-2</c:v>
                      </c:pt>
                      <c:pt idx="566">
                        <c:v>1.1880147890592264E-2</c:v>
                      </c:pt>
                      <c:pt idx="567">
                        <c:v>2.1822885902556956E-2</c:v>
                      </c:pt>
                      <c:pt idx="568">
                        <c:v>1.9214994212676553E-2</c:v>
                      </c:pt>
                      <c:pt idx="569">
                        <c:v>1.2267527675790653E-2</c:v>
                      </c:pt>
                      <c:pt idx="570">
                        <c:v>7.7805711915809907E-3</c:v>
                      </c:pt>
                      <c:pt idx="571">
                        <c:v>1.3099207025142813E-2</c:v>
                      </c:pt>
                      <c:pt idx="572">
                        <c:v>1.7446100044200625E-2</c:v>
                      </c:pt>
                      <c:pt idx="573">
                        <c:v>2.3334505114605636E-2</c:v>
                      </c:pt>
                      <c:pt idx="574">
                        <c:v>1.8232705390167529E-2</c:v>
                      </c:pt>
                      <c:pt idx="575">
                        <c:v>1.9174556999539894E-2</c:v>
                      </c:pt>
                      <c:pt idx="576">
                        <c:v>1.8987594628484386E-2</c:v>
                      </c:pt>
                      <c:pt idx="577">
                        <c:v>1.6603813005836073E-2</c:v>
                      </c:pt>
                      <c:pt idx="578">
                        <c:v>2.4186165061271754E-2</c:v>
                      </c:pt>
                      <c:pt idx="579">
                        <c:v>2.2960335833606463E-2</c:v>
                      </c:pt>
                      <c:pt idx="580">
                        <c:v>2.7219347390802229E-2</c:v>
                      </c:pt>
                      <c:pt idx="581">
                        <c:v>2.4626910886893054E-2</c:v>
                      </c:pt>
                      <c:pt idx="582">
                        <c:v>2.4384687158357132E-2</c:v>
                      </c:pt>
                      <c:pt idx="583">
                        <c:v>1.8075445901164919E-2</c:v>
                      </c:pt>
                      <c:pt idx="584">
                        <c:v>2.3177332972643083E-2</c:v>
                      </c:pt>
                      <c:pt idx="585">
                        <c:v>2.0135211175887287E-2</c:v>
                      </c:pt>
                      <c:pt idx="586">
                        <c:v>2.5103303214232649E-2</c:v>
                      </c:pt>
                      <c:pt idx="587">
                        <c:v>2.1052270715339841E-2</c:v>
                      </c:pt>
                      <c:pt idx="588">
                        <c:v>1.9533976388799227E-2</c:v>
                      </c:pt>
                      <c:pt idx="589">
                        <c:v>3.0779462561988099E-2</c:v>
                      </c:pt>
                      <c:pt idx="590">
                        <c:v>2.0851667693132913E-2</c:v>
                      </c:pt>
                      <c:pt idx="591">
                        <c:v>2.7807937231414941E-2</c:v>
                      </c:pt>
                      <c:pt idx="592">
                        <c:v>2.9142142753293038E-2</c:v>
                      </c:pt>
                      <c:pt idx="593">
                        <c:v>2.7991661384751725E-2</c:v>
                      </c:pt>
                      <c:pt idx="594">
                        <c:v>1.986382391070431E-2</c:v>
                      </c:pt>
                      <c:pt idx="595">
                        <c:v>1.8884493809453264E-2</c:v>
                      </c:pt>
                      <c:pt idx="596">
                        <c:v>2.633136841358396E-2</c:v>
                      </c:pt>
                      <c:pt idx="597">
                        <c:v>2.0908951033187916E-2</c:v>
                      </c:pt>
                      <c:pt idx="598">
                        <c:v>3.2102025383423563E-2</c:v>
                      </c:pt>
                      <c:pt idx="599">
                        <c:v>2.7260182020662146E-2</c:v>
                      </c:pt>
                      <c:pt idx="600">
                        <c:v>2.4305828138133177E-2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8D2-4AB0-B83B-9C8EC2205B81}"/>
                  </c:ext>
                </c:extLst>
              </c15:ser>
            </c15:filteredScatterSeries>
            <c15:filteredScatterSeries>
              <c15:ser>
                <c:idx val="18"/>
                <c:order val="6"/>
                <c:tx>
                  <c:v>2013</c:v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100.07814141709272</c:v>
                      </c:pt>
                      <c:pt idx="2">
                        <c:v>100.26164608197955</c:v>
                      </c:pt>
                      <c:pt idx="3">
                        <c:v>100.12875495386898</c:v>
                      </c:pt>
                      <c:pt idx="4">
                        <c:v>100.21349851287006</c:v>
                      </c:pt>
                      <c:pt idx="5">
                        <c:v>100.12776682004316</c:v>
                      </c:pt>
                      <c:pt idx="6">
                        <c:v>100.29912527407288</c:v>
                      </c:pt>
                      <c:pt idx="7">
                        <c:v>100.25232437140883</c:v>
                      </c:pt>
                      <c:pt idx="8">
                        <c:v>100.14428529269981</c:v>
                      </c:pt>
                      <c:pt idx="9">
                        <c:v>100.25033935850009</c:v>
                      </c:pt>
                      <c:pt idx="10">
                        <c:v>100.36651088450132</c:v>
                      </c:pt>
                      <c:pt idx="11">
                        <c:v>100.22800574830819</c:v>
                      </c:pt>
                      <c:pt idx="12">
                        <c:v>100.18757963379007</c:v>
                      </c:pt>
                      <c:pt idx="13">
                        <c:v>100.3845771530561</c:v>
                      </c:pt>
                      <c:pt idx="14">
                        <c:v>100.34429095119064</c:v>
                      </c:pt>
                      <c:pt idx="15">
                        <c:v>100.18616301674912</c:v>
                      </c:pt>
                      <c:pt idx="16">
                        <c:v>100.19760089616243</c:v>
                      </c:pt>
                      <c:pt idx="17">
                        <c:v>100.16642653015785</c:v>
                      </c:pt>
                      <c:pt idx="18">
                        <c:v>100.33186492648989</c:v>
                      </c:pt>
                      <c:pt idx="19">
                        <c:v>100.13500731987652</c:v>
                      </c:pt>
                      <c:pt idx="20">
                        <c:v>100.08197154171923</c:v>
                      </c:pt>
                      <c:pt idx="21">
                        <c:v>99.984216071635274</c:v>
                      </c:pt>
                      <c:pt idx="22">
                        <c:v>100.15220787674387</c:v>
                      </c:pt>
                      <c:pt idx="23">
                        <c:v>100.00515930055768</c:v>
                      </c:pt>
                      <c:pt idx="24">
                        <c:v>100.02001631189661</c:v>
                      </c:pt>
                      <c:pt idx="25">
                        <c:v>99.943597572921618</c:v>
                      </c:pt>
                      <c:pt idx="26">
                        <c:v>99.698583651941618</c:v>
                      </c:pt>
                      <c:pt idx="27">
                        <c:v>99.823762082179655</c:v>
                      </c:pt>
                      <c:pt idx="28">
                        <c:v>99.724922280441291</c:v>
                      </c:pt>
                      <c:pt idx="29">
                        <c:v>99.706112722337437</c:v>
                      </c:pt>
                      <c:pt idx="30">
                        <c:v>99.528064673827913</c:v>
                      </c:pt>
                      <c:pt idx="31">
                        <c:v>99.429312324661012</c:v>
                      </c:pt>
                      <c:pt idx="32">
                        <c:v>99.287615421766347</c:v>
                      </c:pt>
                      <c:pt idx="33">
                        <c:v>99.1542695746692</c:v>
                      </c:pt>
                      <c:pt idx="34">
                        <c:v>98.928843482370681</c:v>
                      </c:pt>
                      <c:pt idx="35">
                        <c:v>98.770409486852401</c:v>
                      </c:pt>
                      <c:pt idx="36">
                        <c:v>98.704536691293484</c:v>
                      </c:pt>
                      <c:pt idx="37">
                        <c:v>98.745802281727592</c:v>
                      </c:pt>
                      <c:pt idx="38">
                        <c:v>98.470374786268053</c:v>
                      </c:pt>
                      <c:pt idx="39">
                        <c:v>98.385972257910623</c:v>
                      </c:pt>
                      <c:pt idx="40">
                        <c:v>98.249723214674432</c:v>
                      </c:pt>
                      <c:pt idx="41">
                        <c:v>98.285427268568853</c:v>
                      </c:pt>
                      <c:pt idx="42">
                        <c:v>98.380419455166418</c:v>
                      </c:pt>
                      <c:pt idx="43">
                        <c:v>98.429476462249056</c:v>
                      </c:pt>
                      <c:pt idx="44">
                        <c:v>98.384835466175019</c:v>
                      </c:pt>
                      <c:pt idx="45">
                        <c:v>98.591207156092949</c:v>
                      </c:pt>
                      <c:pt idx="46">
                        <c:v>98.67801443531711</c:v>
                      </c:pt>
                      <c:pt idx="47">
                        <c:v>98.860985673903031</c:v>
                      </c:pt>
                      <c:pt idx="48">
                        <c:v>98.983313368083202</c:v>
                      </c:pt>
                      <c:pt idx="49">
                        <c:v>99.041219864773993</c:v>
                      </c:pt>
                      <c:pt idx="50">
                        <c:v>99.154059711421027</c:v>
                      </c:pt>
                      <c:pt idx="51">
                        <c:v>99.208179809771053</c:v>
                      </c:pt>
                      <c:pt idx="52">
                        <c:v>99.183703772041767</c:v>
                      </c:pt>
                      <c:pt idx="53">
                        <c:v>99.197773779007619</c:v>
                      </c:pt>
                      <c:pt idx="54">
                        <c:v>99.456306790138271</c:v>
                      </c:pt>
                      <c:pt idx="55">
                        <c:v>99.544093457931069</c:v>
                      </c:pt>
                      <c:pt idx="56">
                        <c:v>99.483467404039601</c:v>
                      </c:pt>
                      <c:pt idx="57">
                        <c:v>99.636392323099415</c:v>
                      </c:pt>
                      <c:pt idx="58">
                        <c:v>99.700507459512025</c:v>
                      </c:pt>
                      <c:pt idx="59">
                        <c:v>99.678418693596868</c:v>
                      </c:pt>
                      <c:pt idx="60">
                        <c:v>99.680797220153849</c:v>
                      </c:pt>
                      <c:pt idx="61">
                        <c:v>99.809525926789703</c:v>
                      </c:pt>
                      <c:pt idx="62">
                        <c:v>99.761116034350863</c:v>
                      </c:pt>
                      <c:pt idx="63">
                        <c:v>99.812534054552842</c:v>
                      </c:pt>
                      <c:pt idx="64">
                        <c:v>99.832567856963749</c:v>
                      </c:pt>
                      <c:pt idx="65">
                        <c:v>99.848841485343655</c:v>
                      </c:pt>
                      <c:pt idx="66">
                        <c:v>99.79508865340874</c:v>
                      </c:pt>
                      <c:pt idx="67">
                        <c:v>99.811029996402112</c:v>
                      </c:pt>
                      <c:pt idx="68">
                        <c:v>99.806246718978386</c:v>
                      </c:pt>
                      <c:pt idx="69">
                        <c:v>99.767595754120862</c:v>
                      </c:pt>
                      <c:pt idx="70">
                        <c:v>99.707275749844499</c:v>
                      </c:pt>
                      <c:pt idx="71">
                        <c:v>99.683228206792037</c:v>
                      </c:pt>
                      <c:pt idx="72">
                        <c:v>99.510750440079349</c:v>
                      </c:pt>
                      <c:pt idx="73">
                        <c:v>99.39556705936559</c:v>
                      </c:pt>
                      <c:pt idx="74">
                        <c:v>99.250214925525654</c:v>
                      </c:pt>
                      <c:pt idx="75">
                        <c:v>98.954972236160501</c:v>
                      </c:pt>
                      <c:pt idx="76">
                        <c:v>98.607043556000576</c:v>
                      </c:pt>
                      <c:pt idx="77">
                        <c:v>98.112940756599002</c:v>
                      </c:pt>
                      <c:pt idx="78">
                        <c:v>97.54666908080695</c:v>
                      </c:pt>
                      <c:pt idx="79">
                        <c:v>96.770440446208852</c:v>
                      </c:pt>
                      <c:pt idx="80">
                        <c:v>96.05988347771698</c:v>
                      </c:pt>
                      <c:pt idx="81">
                        <c:v>95.31580859769214</c:v>
                      </c:pt>
                      <c:pt idx="82">
                        <c:v>94.738090285767953</c:v>
                      </c:pt>
                      <c:pt idx="83">
                        <c:v>94.298186292030735</c:v>
                      </c:pt>
                      <c:pt idx="84">
                        <c:v>94.062100567973204</c:v>
                      </c:pt>
                      <c:pt idx="85">
                        <c:v>94.119963349839949</c:v>
                      </c:pt>
                      <c:pt idx="86">
                        <c:v>94.403698186272962</c:v>
                      </c:pt>
                      <c:pt idx="87">
                        <c:v>94.836676486510768</c:v>
                      </c:pt>
                      <c:pt idx="88">
                        <c:v>95.297042765874025</c:v>
                      </c:pt>
                      <c:pt idx="89">
                        <c:v>95.839642910285889</c:v>
                      </c:pt>
                      <c:pt idx="90">
                        <c:v>96.36260276593508</c:v>
                      </c:pt>
                      <c:pt idx="91">
                        <c:v>96.773658448681829</c:v>
                      </c:pt>
                      <c:pt idx="92">
                        <c:v>97.212609278160159</c:v>
                      </c:pt>
                      <c:pt idx="93">
                        <c:v>97.547814617799702</c:v>
                      </c:pt>
                      <c:pt idx="94">
                        <c:v>97.895445982140018</c:v>
                      </c:pt>
                      <c:pt idx="95">
                        <c:v>98.233064829365134</c:v>
                      </c:pt>
                      <c:pt idx="96">
                        <c:v>98.4015638135415</c:v>
                      </c:pt>
                      <c:pt idx="97">
                        <c:v>98.60419283140439</c:v>
                      </c:pt>
                      <c:pt idx="98">
                        <c:v>98.829872513236793</c:v>
                      </c:pt>
                      <c:pt idx="99">
                        <c:v>98.934282596772007</c:v>
                      </c:pt>
                      <c:pt idx="100">
                        <c:v>99.06429676451495</c:v>
                      </c:pt>
                      <c:pt idx="101">
                        <c:v>99.144554373373609</c:v>
                      </c:pt>
                      <c:pt idx="102">
                        <c:v>99.217387831998863</c:v>
                      </c:pt>
                      <c:pt idx="103">
                        <c:v>99.306416234613039</c:v>
                      </c:pt>
                      <c:pt idx="104">
                        <c:v>99.316831010633621</c:v>
                      </c:pt>
                      <c:pt idx="105">
                        <c:v>99.376241565475155</c:v>
                      </c:pt>
                      <c:pt idx="106">
                        <c:v>99.363395802816385</c:v>
                      </c:pt>
                      <c:pt idx="107">
                        <c:v>99.470027009741599</c:v>
                      </c:pt>
                      <c:pt idx="108">
                        <c:v>99.39920478833487</c:v>
                      </c:pt>
                      <c:pt idx="109">
                        <c:v>99.485784713796562</c:v>
                      </c:pt>
                      <c:pt idx="110">
                        <c:v>99.574358397424163</c:v>
                      </c:pt>
                      <c:pt idx="111">
                        <c:v>99.504734184553058</c:v>
                      </c:pt>
                      <c:pt idx="112">
                        <c:v>99.545746185453282</c:v>
                      </c:pt>
                      <c:pt idx="113">
                        <c:v>99.546052246530053</c:v>
                      </c:pt>
                      <c:pt idx="114">
                        <c:v>99.547022889841557</c:v>
                      </c:pt>
                      <c:pt idx="115">
                        <c:v>99.563130369797349</c:v>
                      </c:pt>
                      <c:pt idx="116">
                        <c:v>99.472580418518163</c:v>
                      </c:pt>
                      <c:pt idx="117">
                        <c:v>99.606101159296557</c:v>
                      </c:pt>
                      <c:pt idx="118">
                        <c:v>99.605235447609118</c:v>
                      </c:pt>
                      <c:pt idx="119">
                        <c:v>99.582954297498432</c:v>
                      </c:pt>
                      <c:pt idx="120">
                        <c:v>99.576605745123942</c:v>
                      </c:pt>
                      <c:pt idx="121">
                        <c:v>99.571979870867196</c:v>
                      </c:pt>
                      <c:pt idx="122">
                        <c:v>99.555758702568497</c:v>
                      </c:pt>
                      <c:pt idx="123">
                        <c:v>99.568525769374617</c:v>
                      </c:pt>
                      <c:pt idx="124">
                        <c:v>99.504926557286936</c:v>
                      </c:pt>
                      <c:pt idx="125">
                        <c:v>99.46846173479085</c:v>
                      </c:pt>
                      <c:pt idx="126">
                        <c:v>99.436360440298813</c:v>
                      </c:pt>
                      <c:pt idx="127">
                        <c:v>99.48529501378141</c:v>
                      </c:pt>
                      <c:pt idx="128">
                        <c:v>99.382852464102342</c:v>
                      </c:pt>
                      <c:pt idx="129">
                        <c:v>99.434760184319472</c:v>
                      </c:pt>
                      <c:pt idx="130">
                        <c:v>99.406025550210217</c:v>
                      </c:pt>
                      <c:pt idx="131">
                        <c:v>99.448480403922815</c:v>
                      </c:pt>
                      <c:pt idx="132">
                        <c:v>99.459463575811199</c:v>
                      </c:pt>
                      <c:pt idx="133">
                        <c:v>99.449468537748615</c:v>
                      </c:pt>
                      <c:pt idx="134">
                        <c:v>99.282910851656936</c:v>
                      </c:pt>
                      <c:pt idx="135">
                        <c:v>99.352867349914561</c:v>
                      </c:pt>
                      <c:pt idx="136">
                        <c:v>99.295039560538072</c:v>
                      </c:pt>
                      <c:pt idx="137">
                        <c:v>99.269977636426702</c:v>
                      </c:pt>
                      <c:pt idx="138">
                        <c:v>99.27666723090654</c:v>
                      </c:pt>
                      <c:pt idx="139">
                        <c:v>99.235576522692</c:v>
                      </c:pt>
                      <c:pt idx="140">
                        <c:v>99.176760599489725</c:v>
                      </c:pt>
                      <c:pt idx="141">
                        <c:v>99.152468200698834</c:v>
                      </c:pt>
                      <c:pt idx="142">
                        <c:v>99.116624234151757</c:v>
                      </c:pt>
                      <c:pt idx="143">
                        <c:v>99.158344543572454</c:v>
                      </c:pt>
                      <c:pt idx="144">
                        <c:v>99.067733375493233</c:v>
                      </c:pt>
                      <c:pt idx="145">
                        <c:v>98.965159658418628</c:v>
                      </c:pt>
                      <c:pt idx="146">
                        <c:v>98.954779863426637</c:v>
                      </c:pt>
                      <c:pt idx="147">
                        <c:v>98.991297157465596</c:v>
                      </c:pt>
                      <c:pt idx="148">
                        <c:v>98.921375628774882</c:v>
                      </c:pt>
                      <c:pt idx="149">
                        <c:v>98.885662829623314</c:v>
                      </c:pt>
                      <c:pt idx="150">
                        <c:v>98.880547266813068</c:v>
                      </c:pt>
                      <c:pt idx="151">
                        <c:v>98.849198007127228</c:v>
                      </c:pt>
                      <c:pt idx="152">
                        <c:v>98.75285915408422</c:v>
                      </c:pt>
                      <c:pt idx="153">
                        <c:v>98.779040367955247</c:v>
                      </c:pt>
                      <c:pt idx="154">
                        <c:v>98.719734744737792</c:v>
                      </c:pt>
                      <c:pt idx="155">
                        <c:v>98.737223872167633</c:v>
                      </c:pt>
                      <c:pt idx="156">
                        <c:v>98.68360220762824</c:v>
                      </c:pt>
                      <c:pt idx="157">
                        <c:v>98.701021384462578</c:v>
                      </c:pt>
                      <c:pt idx="158">
                        <c:v>98.688271808170725</c:v>
                      </c:pt>
                      <c:pt idx="159">
                        <c:v>98.681005072565952</c:v>
                      </c:pt>
                      <c:pt idx="160">
                        <c:v>98.715187566333668</c:v>
                      </c:pt>
                      <c:pt idx="161">
                        <c:v>98.728365625840638</c:v>
                      </c:pt>
                      <c:pt idx="162">
                        <c:v>98.638489013514999</c:v>
                      </c:pt>
                      <c:pt idx="163">
                        <c:v>98.655602117810901</c:v>
                      </c:pt>
                      <c:pt idx="164">
                        <c:v>98.684712763592415</c:v>
                      </c:pt>
                      <c:pt idx="165">
                        <c:v>98.654255451365444</c:v>
                      </c:pt>
                      <c:pt idx="166">
                        <c:v>98.595491988244362</c:v>
                      </c:pt>
                      <c:pt idx="167">
                        <c:v>98.61640023613819</c:v>
                      </c:pt>
                      <c:pt idx="168">
                        <c:v>98.587324571385253</c:v>
                      </c:pt>
                      <c:pt idx="169">
                        <c:v>98.595422037648873</c:v>
                      </c:pt>
                      <c:pt idx="170">
                        <c:v>98.567544369969895</c:v>
                      </c:pt>
                      <c:pt idx="171">
                        <c:v>98.504959527479471</c:v>
                      </c:pt>
                      <c:pt idx="172">
                        <c:v>98.484488508057936</c:v>
                      </c:pt>
                      <c:pt idx="173">
                        <c:v>98.487417939968438</c:v>
                      </c:pt>
                      <c:pt idx="174">
                        <c:v>98.380891664667288</c:v>
                      </c:pt>
                      <c:pt idx="175">
                        <c:v>98.406207178312556</c:v>
                      </c:pt>
                      <c:pt idx="176">
                        <c:v>98.376064672419503</c:v>
                      </c:pt>
                      <c:pt idx="177">
                        <c:v>98.347924658487827</c:v>
                      </c:pt>
                      <c:pt idx="178">
                        <c:v>98.389295192007694</c:v>
                      </c:pt>
                      <c:pt idx="179">
                        <c:v>98.255232291132913</c:v>
                      </c:pt>
                      <c:pt idx="180">
                        <c:v>98.244082970820429</c:v>
                      </c:pt>
                      <c:pt idx="181">
                        <c:v>98.194142772997736</c:v>
                      </c:pt>
                      <c:pt idx="182">
                        <c:v>98.224040434614039</c:v>
                      </c:pt>
                      <c:pt idx="183">
                        <c:v>98.16072105929338</c:v>
                      </c:pt>
                      <c:pt idx="184">
                        <c:v>97.990158354893921</c:v>
                      </c:pt>
                      <c:pt idx="185">
                        <c:v>97.908361706855942</c:v>
                      </c:pt>
                      <c:pt idx="186">
                        <c:v>97.798827303791683</c:v>
                      </c:pt>
                      <c:pt idx="187">
                        <c:v>97.635968563469291</c:v>
                      </c:pt>
                      <c:pt idx="188">
                        <c:v>97.473835622181696</c:v>
                      </c:pt>
                      <c:pt idx="189">
                        <c:v>97.377120746004749</c:v>
                      </c:pt>
                      <c:pt idx="190">
                        <c:v>97.227072787312551</c:v>
                      </c:pt>
                      <c:pt idx="191">
                        <c:v>97.171177539301951</c:v>
                      </c:pt>
                      <c:pt idx="192">
                        <c:v>97.172978924733968</c:v>
                      </c:pt>
                      <c:pt idx="193">
                        <c:v>97.198784126932736</c:v>
                      </c:pt>
                      <c:pt idx="194">
                        <c:v>97.23192601533178</c:v>
                      </c:pt>
                      <c:pt idx="195">
                        <c:v>97.333730230009223</c:v>
                      </c:pt>
                      <c:pt idx="196">
                        <c:v>97.364546063394172</c:v>
                      </c:pt>
                      <c:pt idx="197">
                        <c:v>97.395256976616679</c:v>
                      </c:pt>
                      <c:pt idx="198">
                        <c:v>97.445083497558159</c:v>
                      </c:pt>
                      <c:pt idx="199">
                        <c:v>97.498539002211757</c:v>
                      </c:pt>
                      <c:pt idx="200">
                        <c:v>97.489584569517845</c:v>
                      </c:pt>
                      <c:pt idx="201">
                        <c:v>97.547893325114018</c:v>
                      </c:pt>
                      <c:pt idx="202">
                        <c:v>97.543319910938465</c:v>
                      </c:pt>
                      <c:pt idx="203">
                        <c:v>97.54601324382935</c:v>
                      </c:pt>
                      <c:pt idx="204">
                        <c:v>97.585215114040395</c:v>
                      </c:pt>
                      <c:pt idx="205">
                        <c:v>97.580186992339918</c:v>
                      </c:pt>
                      <c:pt idx="206">
                        <c:v>97.556113213516028</c:v>
                      </c:pt>
                      <c:pt idx="207">
                        <c:v>97.584996505535088</c:v>
                      </c:pt>
                      <c:pt idx="208">
                        <c:v>97.540827718961921</c:v>
                      </c:pt>
                      <c:pt idx="209">
                        <c:v>97.531401076767139</c:v>
                      </c:pt>
                      <c:pt idx="210">
                        <c:v>97.53762720700324</c:v>
                      </c:pt>
                      <c:pt idx="211">
                        <c:v>97.504800113476449</c:v>
                      </c:pt>
                      <c:pt idx="212">
                        <c:v>97.508971268746635</c:v>
                      </c:pt>
                      <c:pt idx="213">
                        <c:v>97.478129199590256</c:v>
                      </c:pt>
                      <c:pt idx="214">
                        <c:v>97.417817940571041</c:v>
                      </c:pt>
                      <c:pt idx="215">
                        <c:v>97.447619415820427</c:v>
                      </c:pt>
                      <c:pt idx="216">
                        <c:v>97.380959615888401</c:v>
                      </c:pt>
                      <c:pt idx="217">
                        <c:v>97.370509858839227</c:v>
                      </c:pt>
                      <c:pt idx="218">
                        <c:v>97.358765906887484</c:v>
                      </c:pt>
                      <c:pt idx="219">
                        <c:v>97.356422361359094</c:v>
                      </c:pt>
                      <c:pt idx="220">
                        <c:v>97.320700828412058</c:v>
                      </c:pt>
                      <c:pt idx="221">
                        <c:v>97.289867493051162</c:v>
                      </c:pt>
                      <c:pt idx="222">
                        <c:v>97.261071653603551</c:v>
                      </c:pt>
                      <c:pt idx="223">
                        <c:v>97.290147318356489</c:v>
                      </c:pt>
                      <c:pt idx="224">
                        <c:v>97.214279496196667</c:v>
                      </c:pt>
                      <c:pt idx="225">
                        <c:v>97.184495511461577</c:v>
                      </c:pt>
                      <c:pt idx="226">
                        <c:v>97.18236184064304</c:v>
                      </c:pt>
                      <c:pt idx="227">
                        <c:v>97.168012008371846</c:v>
                      </c:pt>
                      <c:pt idx="228">
                        <c:v>97.138088110984114</c:v>
                      </c:pt>
                      <c:pt idx="229">
                        <c:v>97.096175417367888</c:v>
                      </c:pt>
                      <c:pt idx="230">
                        <c:v>97.106362839626016</c:v>
                      </c:pt>
                      <c:pt idx="231">
                        <c:v>97.0388373165449</c:v>
                      </c:pt>
                      <c:pt idx="232">
                        <c:v>97.031841672449971</c:v>
                      </c:pt>
                      <c:pt idx="233">
                        <c:v>96.989133229203489</c:v>
                      </c:pt>
                      <c:pt idx="234">
                        <c:v>96.992569840181758</c:v>
                      </c:pt>
                      <c:pt idx="235">
                        <c:v>96.975736549729532</c:v>
                      </c:pt>
                      <c:pt idx="236">
                        <c:v>96.923758867455206</c:v>
                      </c:pt>
                      <c:pt idx="237">
                        <c:v>96.921161732392932</c:v>
                      </c:pt>
                      <c:pt idx="238">
                        <c:v>96.90764264224228</c:v>
                      </c:pt>
                      <c:pt idx="239">
                        <c:v>96.875917359422502</c:v>
                      </c:pt>
                      <c:pt idx="240">
                        <c:v>96.836085876543635</c:v>
                      </c:pt>
                      <c:pt idx="241">
                        <c:v>96.808391847803051</c:v>
                      </c:pt>
                      <c:pt idx="242">
                        <c:v>96.786373032483397</c:v>
                      </c:pt>
                      <c:pt idx="243">
                        <c:v>96.794251890241711</c:v>
                      </c:pt>
                      <c:pt idx="244">
                        <c:v>96.714195410835742</c:v>
                      </c:pt>
                      <c:pt idx="245">
                        <c:v>96.71391558553043</c:v>
                      </c:pt>
                      <c:pt idx="246">
                        <c:v>96.72064016103883</c:v>
                      </c:pt>
                      <c:pt idx="247">
                        <c:v>96.653298276896109</c:v>
                      </c:pt>
                      <c:pt idx="248">
                        <c:v>96.680266506601924</c:v>
                      </c:pt>
                      <c:pt idx="249">
                        <c:v>96.63567798207076</c:v>
                      </c:pt>
                      <c:pt idx="250">
                        <c:v>96.569639038087757</c:v>
                      </c:pt>
                      <c:pt idx="251">
                        <c:v>96.556032495365642</c:v>
                      </c:pt>
                      <c:pt idx="252">
                        <c:v>96.522173553188978</c:v>
                      </c:pt>
                      <c:pt idx="253">
                        <c:v>96.534713254770978</c:v>
                      </c:pt>
                      <c:pt idx="254">
                        <c:v>96.499892403078292</c:v>
                      </c:pt>
                      <c:pt idx="255">
                        <c:v>96.477270222323909</c:v>
                      </c:pt>
                      <c:pt idx="256">
                        <c:v>96.418874025617953</c:v>
                      </c:pt>
                      <c:pt idx="257">
                        <c:v>96.422765355582811</c:v>
                      </c:pt>
                      <c:pt idx="258">
                        <c:v>96.358081823302399</c:v>
                      </c:pt>
                      <c:pt idx="259">
                        <c:v>96.379226181677481</c:v>
                      </c:pt>
                      <c:pt idx="260">
                        <c:v>96.323339667462349</c:v>
                      </c:pt>
                      <c:pt idx="261">
                        <c:v>96.285930437426174</c:v>
                      </c:pt>
                      <c:pt idx="262">
                        <c:v>96.231215695975237</c:v>
                      </c:pt>
                      <c:pt idx="263">
                        <c:v>96.205847722248777</c:v>
                      </c:pt>
                      <c:pt idx="264">
                        <c:v>96.143122967105668</c:v>
                      </c:pt>
                      <c:pt idx="265">
                        <c:v>96.050754151341835</c:v>
                      </c:pt>
                      <c:pt idx="266">
                        <c:v>96.018486708425684</c:v>
                      </c:pt>
                      <c:pt idx="267">
                        <c:v>95.994115613782157</c:v>
                      </c:pt>
                      <c:pt idx="268">
                        <c:v>95.962451547762427</c:v>
                      </c:pt>
                      <c:pt idx="269">
                        <c:v>95.939908062860681</c:v>
                      </c:pt>
                      <c:pt idx="270">
                        <c:v>95.912380182544211</c:v>
                      </c:pt>
                      <c:pt idx="271">
                        <c:v>95.922436425945151</c:v>
                      </c:pt>
                      <c:pt idx="272">
                        <c:v>95.919244659243617</c:v>
                      </c:pt>
                      <c:pt idx="273">
                        <c:v>95.886373850892767</c:v>
                      </c:pt>
                      <c:pt idx="274">
                        <c:v>95.864320066006186</c:v>
                      </c:pt>
                      <c:pt idx="275">
                        <c:v>95.871184542705592</c:v>
                      </c:pt>
                      <c:pt idx="276">
                        <c:v>95.819906423694619</c:v>
                      </c:pt>
                      <c:pt idx="277">
                        <c:v>95.794337320515453</c:v>
                      </c:pt>
                      <c:pt idx="278">
                        <c:v>95.77003618792908</c:v>
                      </c:pt>
                      <c:pt idx="279">
                        <c:v>95.716685603437895</c:v>
                      </c:pt>
                      <c:pt idx="280">
                        <c:v>95.681453759044359</c:v>
                      </c:pt>
                      <c:pt idx="281">
                        <c:v>95.630779016929765</c:v>
                      </c:pt>
                      <c:pt idx="282">
                        <c:v>95.629187506207558</c:v>
                      </c:pt>
                      <c:pt idx="283">
                        <c:v>95.604352947320308</c:v>
                      </c:pt>
                      <c:pt idx="284">
                        <c:v>95.560551427162281</c:v>
                      </c:pt>
                      <c:pt idx="285">
                        <c:v>95.515630605782917</c:v>
                      </c:pt>
                      <c:pt idx="286">
                        <c:v>95.437261834927725</c:v>
                      </c:pt>
                      <c:pt idx="287">
                        <c:v>95.465751613298565</c:v>
                      </c:pt>
                      <c:pt idx="288">
                        <c:v>95.392900664159043</c:v>
                      </c:pt>
                      <c:pt idx="289">
                        <c:v>95.342531983121191</c:v>
                      </c:pt>
                      <c:pt idx="290">
                        <c:v>95.304598060579622</c:v>
                      </c:pt>
                      <c:pt idx="291">
                        <c:v>95.260403038235012</c:v>
                      </c:pt>
                      <c:pt idx="292">
                        <c:v>95.218219264570607</c:v>
                      </c:pt>
                      <c:pt idx="293">
                        <c:v>95.17774942376677</c:v>
                      </c:pt>
                      <c:pt idx="294">
                        <c:v>95.112200179798918</c:v>
                      </c:pt>
                      <c:pt idx="295">
                        <c:v>95.08633376080013</c:v>
                      </c:pt>
                      <c:pt idx="296">
                        <c:v>95.062408639886044</c:v>
                      </c:pt>
                      <c:pt idx="297">
                        <c:v>95.009259184847522</c:v>
                      </c:pt>
                      <c:pt idx="298">
                        <c:v>94.967696278593806</c:v>
                      </c:pt>
                      <c:pt idx="299">
                        <c:v>94.888864043494905</c:v>
                      </c:pt>
                      <c:pt idx="300">
                        <c:v>94.828237978141772</c:v>
                      </c:pt>
                      <c:pt idx="301">
                        <c:v>94.790583892367195</c:v>
                      </c:pt>
                      <c:pt idx="302">
                        <c:v>94.743214593835361</c:v>
                      </c:pt>
                      <c:pt idx="303">
                        <c:v>94.725961576886817</c:v>
                      </c:pt>
                      <c:pt idx="304">
                        <c:v>94.658514761120003</c:v>
                      </c:pt>
                      <c:pt idx="305">
                        <c:v>94.623956244218348</c:v>
                      </c:pt>
                      <c:pt idx="306">
                        <c:v>94.559736176181644</c:v>
                      </c:pt>
                      <c:pt idx="307">
                        <c:v>94.467157485707972</c:v>
                      </c:pt>
                      <c:pt idx="308">
                        <c:v>94.418459011244977</c:v>
                      </c:pt>
                      <c:pt idx="309">
                        <c:v>94.397454565522565</c:v>
                      </c:pt>
                      <c:pt idx="310">
                        <c:v>94.323694178409866</c:v>
                      </c:pt>
                      <c:pt idx="311">
                        <c:v>94.2425621240683</c:v>
                      </c:pt>
                      <c:pt idx="312">
                        <c:v>94.186649385543404</c:v>
                      </c:pt>
                      <c:pt idx="313">
                        <c:v>94.159908509600058</c:v>
                      </c:pt>
                      <c:pt idx="314">
                        <c:v>94.069778296278841</c:v>
                      </c:pt>
                      <c:pt idx="315">
                        <c:v>93.979770505096027</c:v>
                      </c:pt>
                      <c:pt idx="316">
                        <c:v>93.954664866160584</c:v>
                      </c:pt>
                      <c:pt idx="317">
                        <c:v>93.902494799690729</c:v>
                      </c:pt>
                      <c:pt idx="318">
                        <c:v>93.835091710209653</c:v>
                      </c:pt>
                      <c:pt idx="319">
                        <c:v>93.73885778879071</c:v>
                      </c:pt>
                      <c:pt idx="320">
                        <c:v>93.656964954385799</c:v>
                      </c:pt>
                      <c:pt idx="321">
                        <c:v>93.589937876576997</c:v>
                      </c:pt>
                      <c:pt idx="322">
                        <c:v>93.514087544931471</c:v>
                      </c:pt>
                      <c:pt idx="323">
                        <c:v>93.414626875782417</c:v>
                      </c:pt>
                      <c:pt idx="324">
                        <c:v>93.362203219778664</c:v>
                      </c:pt>
                      <c:pt idx="325">
                        <c:v>93.277617063944547</c:v>
                      </c:pt>
                      <c:pt idx="326">
                        <c:v>93.196948462385024</c:v>
                      </c:pt>
                      <c:pt idx="327">
                        <c:v>93.14127183434141</c:v>
                      </c:pt>
                      <c:pt idx="328">
                        <c:v>93.032708086050306</c:v>
                      </c:pt>
                      <c:pt idx="329">
                        <c:v>92.975230072574661</c:v>
                      </c:pt>
                      <c:pt idx="330">
                        <c:v>92.878217880578077</c:v>
                      </c:pt>
                      <c:pt idx="331">
                        <c:v>92.822226446200531</c:v>
                      </c:pt>
                      <c:pt idx="332">
                        <c:v>92.747101902128108</c:v>
                      </c:pt>
                      <c:pt idx="333">
                        <c:v>92.650902961737742</c:v>
                      </c:pt>
                      <c:pt idx="334">
                        <c:v>92.582205677354096</c:v>
                      </c:pt>
                      <c:pt idx="335">
                        <c:v>92.483462073444343</c:v>
                      </c:pt>
                      <c:pt idx="336">
                        <c:v>92.388636023809198</c:v>
                      </c:pt>
                      <c:pt idx="337">
                        <c:v>92.273513848433794</c:v>
                      </c:pt>
                      <c:pt idx="338">
                        <c:v>92.166331736155058</c:v>
                      </c:pt>
                      <c:pt idx="339">
                        <c:v>92.065603119336529</c:v>
                      </c:pt>
                      <c:pt idx="340">
                        <c:v>91.974834548090357</c:v>
                      </c:pt>
                      <c:pt idx="341">
                        <c:v>91.894603186464821</c:v>
                      </c:pt>
                      <c:pt idx="342">
                        <c:v>91.790770244054556</c:v>
                      </c:pt>
                      <c:pt idx="343">
                        <c:v>91.647936549424273</c:v>
                      </c:pt>
                      <c:pt idx="344">
                        <c:v>91.558567116166415</c:v>
                      </c:pt>
                      <c:pt idx="345">
                        <c:v>91.44194961643575</c:v>
                      </c:pt>
                      <c:pt idx="346">
                        <c:v>91.308149050352029</c:v>
                      </c:pt>
                      <c:pt idx="347">
                        <c:v>91.187692692199377</c:v>
                      </c:pt>
                      <c:pt idx="348">
                        <c:v>91.064394354707701</c:v>
                      </c:pt>
                      <c:pt idx="349">
                        <c:v>90.94809166131094</c:v>
                      </c:pt>
                      <c:pt idx="350">
                        <c:v>90.809026874507154</c:v>
                      </c:pt>
                      <c:pt idx="351">
                        <c:v>90.681950883931833</c:v>
                      </c:pt>
                      <c:pt idx="352">
                        <c:v>90.554280261717267</c:v>
                      </c:pt>
                      <c:pt idx="353">
                        <c:v>90.423715188620804</c:v>
                      </c:pt>
                      <c:pt idx="354">
                        <c:v>90.291698517454819</c:v>
                      </c:pt>
                      <c:pt idx="355">
                        <c:v>90.166327714482932</c:v>
                      </c:pt>
                      <c:pt idx="356">
                        <c:v>90.033716411677688</c:v>
                      </c:pt>
                      <c:pt idx="357">
                        <c:v>89.888049482965528</c:v>
                      </c:pt>
                      <c:pt idx="358">
                        <c:v>89.710902127172005</c:v>
                      </c:pt>
                      <c:pt idx="359">
                        <c:v>89.583983528301971</c:v>
                      </c:pt>
                      <c:pt idx="360">
                        <c:v>89.454590227969717</c:v>
                      </c:pt>
                      <c:pt idx="361">
                        <c:v>89.301980115243836</c:v>
                      </c:pt>
                      <c:pt idx="362">
                        <c:v>89.120740300032764</c:v>
                      </c:pt>
                      <c:pt idx="363">
                        <c:v>88.932347426098147</c:v>
                      </c:pt>
                      <c:pt idx="364">
                        <c:v>88.741436124415557</c:v>
                      </c:pt>
                      <c:pt idx="365">
                        <c:v>88.548085090837631</c:v>
                      </c:pt>
                      <c:pt idx="366">
                        <c:v>88.386336906479443</c:v>
                      </c:pt>
                      <c:pt idx="367">
                        <c:v>88.166944560221495</c:v>
                      </c:pt>
                      <c:pt idx="368">
                        <c:v>87.950114367997244</c:v>
                      </c:pt>
                      <c:pt idx="369">
                        <c:v>87.720753219448127</c:v>
                      </c:pt>
                      <c:pt idx="370">
                        <c:v>87.513533308357069</c:v>
                      </c:pt>
                      <c:pt idx="371">
                        <c:v>87.280508195067227</c:v>
                      </c:pt>
                      <c:pt idx="372">
                        <c:v>87.020252505818874</c:v>
                      </c:pt>
                      <c:pt idx="373">
                        <c:v>86.753998040096874</c:v>
                      </c:pt>
                      <c:pt idx="374">
                        <c:v>86.506054698668066</c:v>
                      </c:pt>
                      <c:pt idx="375">
                        <c:v>86.254464871551136</c:v>
                      </c:pt>
                      <c:pt idx="376">
                        <c:v>85.994506498122419</c:v>
                      </c:pt>
                      <c:pt idx="377">
                        <c:v>85.715004022297933</c:v>
                      </c:pt>
                      <c:pt idx="378">
                        <c:v>85.392452061121602</c:v>
                      </c:pt>
                      <c:pt idx="379">
                        <c:v>85.100383659405381</c:v>
                      </c:pt>
                      <c:pt idx="380">
                        <c:v>84.809504509505956</c:v>
                      </c:pt>
                      <c:pt idx="381">
                        <c:v>84.485081212302106</c:v>
                      </c:pt>
                      <c:pt idx="382">
                        <c:v>84.147549817648454</c:v>
                      </c:pt>
                      <c:pt idx="383">
                        <c:v>83.788489307690327</c:v>
                      </c:pt>
                      <c:pt idx="384">
                        <c:v>83.421287616644506</c:v>
                      </c:pt>
                      <c:pt idx="385">
                        <c:v>83.023016479756507</c:v>
                      </c:pt>
                      <c:pt idx="386">
                        <c:v>82.58958346053214</c:v>
                      </c:pt>
                      <c:pt idx="387">
                        <c:v>82.170342870411972</c:v>
                      </c:pt>
                      <c:pt idx="388">
                        <c:v>81.722857334736048</c:v>
                      </c:pt>
                      <c:pt idx="389">
                        <c:v>81.253125641439681</c:v>
                      </c:pt>
                      <c:pt idx="390">
                        <c:v>80.766499440891067</c:v>
                      </c:pt>
                      <c:pt idx="391">
                        <c:v>80.222753759486451</c:v>
                      </c:pt>
                      <c:pt idx="392">
                        <c:v>79.70569648248231</c:v>
                      </c:pt>
                      <c:pt idx="393">
                        <c:v>79.169663510411908</c:v>
                      </c:pt>
                      <c:pt idx="394">
                        <c:v>78.58981151620749</c:v>
                      </c:pt>
                      <c:pt idx="395">
                        <c:v>78.0070038772445</c:v>
                      </c:pt>
                      <c:pt idx="396">
                        <c:v>77.381837559474164</c:v>
                      </c:pt>
                      <c:pt idx="397">
                        <c:v>76.704885955086723</c:v>
                      </c:pt>
                      <c:pt idx="398">
                        <c:v>76.051737038013343</c:v>
                      </c:pt>
                      <c:pt idx="399">
                        <c:v>75.323061329423808</c:v>
                      </c:pt>
                      <c:pt idx="400">
                        <c:v>74.540011932950364</c:v>
                      </c:pt>
                      <c:pt idx="401">
                        <c:v>73.756437855433191</c:v>
                      </c:pt>
                      <c:pt idx="402">
                        <c:v>72.944094174239837</c:v>
                      </c:pt>
                      <c:pt idx="403">
                        <c:v>72.095329385374455</c:v>
                      </c:pt>
                      <c:pt idx="404">
                        <c:v>71.228743172231034</c:v>
                      </c:pt>
                      <c:pt idx="405">
                        <c:v>70.219244568604694</c:v>
                      </c:pt>
                      <c:pt idx="406">
                        <c:v>69.375245566648744</c:v>
                      </c:pt>
                      <c:pt idx="407">
                        <c:v>68.326182181832309</c:v>
                      </c:pt>
                      <c:pt idx="408">
                        <c:v>67.399678223317906</c:v>
                      </c:pt>
                      <c:pt idx="409">
                        <c:v>66.5629197211953</c:v>
                      </c:pt>
                      <c:pt idx="410">
                        <c:v>65.414006543402664</c:v>
                      </c:pt>
                      <c:pt idx="411">
                        <c:v>64.276338872289458</c:v>
                      </c:pt>
                      <c:pt idx="412">
                        <c:v>63.147297715381377</c:v>
                      </c:pt>
                      <c:pt idx="413">
                        <c:v>62.156171429924903</c:v>
                      </c:pt>
                      <c:pt idx="414">
                        <c:v>60.966228760717769</c:v>
                      </c:pt>
                      <c:pt idx="415">
                        <c:v>59.701974799044415</c:v>
                      </c:pt>
                      <c:pt idx="416">
                        <c:v>58.282255610227914</c:v>
                      </c:pt>
                      <c:pt idx="417">
                        <c:v>56.97253866707883</c:v>
                      </c:pt>
                      <c:pt idx="418">
                        <c:v>55.595659100366007</c:v>
                      </c:pt>
                      <c:pt idx="419">
                        <c:v>54.165896780303449</c:v>
                      </c:pt>
                      <c:pt idx="420">
                        <c:v>52.548165714085357</c:v>
                      </c:pt>
                      <c:pt idx="421">
                        <c:v>50.801850209320129</c:v>
                      </c:pt>
                      <c:pt idx="422">
                        <c:v>49.21604554391282</c:v>
                      </c:pt>
                      <c:pt idx="423">
                        <c:v>47.949666645216375</c:v>
                      </c:pt>
                      <c:pt idx="424">
                        <c:v>46.43345121165158</c:v>
                      </c:pt>
                      <c:pt idx="425">
                        <c:v>44.842076252985756</c:v>
                      </c:pt>
                      <c:pt idx="426">
                        <c:v>43.339073848494841</c:v>
                      </c:pt>
                      <c:pt idx="427">
                        <c:v>41.912101047690101</c:v>
                      </c:pt>
                      <c:pt idx="428">
                        <c:v>40.663521715859673</c:v>
                      </c:pt>
                      <c:pt idx="429">
                        <c:v>39.532198230223209</c:v>
                      </c:pt>
                      <c:pt idx="430">
                        <c:v>38.211576811038377</c:v>
                      </c:pt>
                      <c:pt idx="431">
                        <c:v>36.851565504344698</c:v>
                      </c:pt>
                      <c:pt idx="432">
                        <c:v>35.574717180366761</c:v>
                      </c:pt>
                      <c:pt idx="433">
                        <c:v>34.611680626478808</c:v>
                      </c:pt>
                      <c:pt idx="434">
                        <c:v>33.499365627757491</c:v>
                      </c:pt>
                      <c:pt idx="435">
                        <c:v>32.309665625109062</c:v>
                      </c:pt>
                      <c:pt idx="436">
                        <c:v>31.109723539479923</c:v>
                      </c:pt>
                      <c:pt idx="437">
                        <c:v>29.873600835019435</c:v>
                      </c:pt>
                      <c:pt idx="438">
                        <c:v>28.953613766483322</c:v>
                      </c:pt>
                      <c:pt idx="439">
                        <c:v>28.063194251895013</c:v>
                      </c:pt>
                      <c:pt idx="440">
                        <c:v>26.874357771754312</c:v>
                      </c:pt>
                      <c:pt idx="441">
                        <c:v>25.537392762132409</c:v>
                      </c:pt>
                      <c:pt idx="442">
                        <c:v>24.409678591975769</c:v>
                      </c:pt>
                      <c:pt idx="443">
                        <c:v>23.498667813545591</c:v>
                      </c:pt>
                      <c:pt idx="444">
                        <c:v>22.479572040940958</c:v>
                      </c:pt>
                      <c:pt idx="445">
                        <c:v>21.401666912673161</c:v>
                      </c:pt>
                      <c:pt idx="446">
                        <c:v>20.139581591385276</c:v>
                      </c:pt>
                      <c:pt idx="447">
                        <c:v>19.015443944859577</c:v>
                      </c:pt>
                      <c:pt idx="448">
                        <c:v>17.958700654019477</c:v>
                      </c:pt>
                      <c:pt idx="449">
                        <c:v>16.743877521921323</c:v>
                      </c:pt>
                      <c:pt idx="450">
                        <c:v>15.385548445098346</c:v>
                      </c:pt>
                      <c:pt idx="451">
                        <c:v>13.659467860735047</c:v>
                      </c:pt>
                      <c:pt idx="452">
                        <c:v>11.685063556372937</c:v>
                      </c:pt>
                      <c:pt idx="453">
                        <c:v>9.8967085643707069</c:v>
                      </c:pt>
                      <c:pt idx="454">
                        <c:v>7.972837441281829</c:v>
                      </c:pt>
                      <c:pt idx="455">
                        <c:v>6.0030825030232036</c:v>
                      </c:pt>
                      <c:pt idx="456">
                        <c:v>4.1234184255747923</c:v>
                      </c:pt>
                      <c:pt idx="457">
                        <c:v>2.6933981479344391</c:v>
                      </c:pt>
                      <c:pt idx="458">
                        <c:v>1.8590411174936881</c:v>
                      </c:pt>
                      <c:pt idx="459">
                        <c:v>1.2740323007454972</c:v>
                      </c:pt>
                      <c:pt idx="460">
                        <c:v>0.88798900750656151</c:v>
                      </c:pt>
                      <c:pt idx="461">
                        <c:v>0.65006030578033913</c:v>
                      </c:pt>
                      <c:pt idx="462">
                        <c:v>0.55140185545950027</c:v>
                      </c:pt>
                      <c:pt idx="463">
                        <c:v>0.45473152931877669</c:v>
                      </c:pt>
                      <c:pt idx="464">
                        <c:v>0.38663095491969679</c:v>
                      </c:pt>
                      <c:pt idx="465">
                        <c:v>0.31244863940851486</c:v>
                      </c:pt>
                      <c:pt idx="466">
                        <c:v>0.25204263154550127</c:v>
                      </c:pt>
                      <c:pt idx="467">
                        <c:v>0.20396013861086326</c:v>
                      </c:pt>
                      <c:pt idx="468">
                        <c:v>0.15841227083244488</c:v>
                      </c:pt>
                      <c:pt idx="469">
                        <c:v>0.11458655266249507</c:v>
                      </c:pt>
                      <c:pt idx="470">
                        <c:v>9.3601428514075019E-2</c:v>
                      </c:pt>
                      <c:pt idx="471">
                        <c:v>7.4607955486200084E-2</c:v>
                      </c:pt>
                      <c:pt idx="472">
                        <c:v>5.2264388205840603E-2</c:v>
                      </c:pt>
                      <c:pt idx="473">
                        <c:v>3.852295190949994E-2</c:v>
                      </c:pt>
                      <c:pt idx="474">
                        <c:v>5.0957669510491792E-2</c:v>
                      </c:pt>
                      <c:pt idx="475">
                        <c:v>4.2606615947998833E-2</c:v>
                      </c:pt>
                      <c:pt idx="476">
                        <c:v>3.5370771731954034E-2</c:v>
                      </c:pt>
                      <c:pt idx="477">
                        <c:v>2.3429116405226783E-2</c:v>
                      </c:pt>
                      <c:pt idx="478">
                        <c:v>3.6215710877707391E-2</c:v>
                      </c:pt>
                      <c:pt idx="479">
                        <c:v>2.615714898645961E-2</c:v>
                      </c:pt>
                      <c:pt idx="480">
                        <c:v>4.1722155472260943E-2</c:v>
                      </c:pt>
                      <c:pt idx="481">
                        <c:v>3.555217871567818E-2</c:v>
                      </c:pt>
                      <c:pt idx="482">
                        <c:v>2.1956415399813474E-2</c:v>
                      </c:pt>
                      <c:pt idx="483">
                        <c:v>3.9837847282740341E-2</c:v>
                      </c:pt>
                      <c:pt idx="484">
                        <c:v>3.4021651720371186E-2</c:v>
                      </c:pt>
                      <c:pt idx="485">
                        <c:v>2.4119430922997009E-2</c:v>
                      </c:pt>
                      <c:pt idx="486">
                        <c:v>3.2069442935954449E-2</c:v>
                      </c:pt>
                      <c:pt idx="487">
                        <c:v>2.9941742984691915E-2</c:v>
                      </c:pt>
                      <c:pt idx="488">
                        <c:v>2.1585467449208692E-2</c:v>
                      </c:pt>
                      <c:pt idx="489">
                        <c:v>2.3350650175758877E-2</c:v>
                      </c:pt>
                      <c:pt idx="490">
                        <c:v>2.6561572222632331E-2</c:v>
                      </c:pt>
                      <c:pt idx="491">
                        <c:v>2.8788931588468441E-2</c:v>
                      </c:pt>
                      <c:pt idx="492">
                        <c:v>2.443092823728682E-2</c:v>
                      </c:pt>
                      <c:pt idx="493">
                        <c:v>2.1480404588962807E-2</c:v>
                      </c:pt>
                      <c:pt idx="494">
                        <c:v>2.5170640139467959E-2</c:v>
                      </c:pt>
                      <c:pt idx="495">
                        <c:v>2.4975475834702231E-2</c:v>
                      </c:pt>
                      <c:pt idx="496">
                        <c:v>2.4299892146703563E-2</c:v>
                      </c:pt>
                      <c:pt idx="497">
                        <c:v>1.8461944069544937E-2</c:v>
                      </c:pt>
                      <c:pt idx="498">
                        <c:v>2.0295672133068564E-2</c:v>
                      </c:pt>
                      <c:pt idx="499">
                        <c:v>1.9670753960537045E-2</c:v>
                      </c:pt>
                      <c:pt idx="500">
                        <c:v>2.0107456938001939E-2</c:v>
                      </c:pt>
                      <c:pt idx="501">
                        <c:v>1.879527289248038E-2</c:v>
                      </c:pt>
                      <c:pt idx="502">
                        <c:v>1.9642840108353734E-2</c:v>
                      </c:pt>
                      <c:pt idx="503">
                        <c:v>1.6545262198853296E-2</c:v>
                      </c:pt>
                      <c:pt idx="504">
                        <c:v>2.1914957723187349E-2</c:v>
                      </c:pt>
                      <c:pt idx="505">
                        <c:v>1.8254738909628112E-2</c:v>
                      </c:pt>
                      <c:pt idx="506">
                        <c:v>1.8009673376730782E-2</c:v>
                      </c:pt>
                      <c:pt idx="507">
                        <c:v>1.8903373715226424E-2</c:v>
                      </c:pt>
                      <c:pt idx="508">
                        <c:v>2.0320054861311044E-2</c:v>
                      </c:pt>
                      <c:pt idx="509">
                        <c:v>1.5840634228164688E-2</c:v>
                      </c:pt>
                      <c:pt idx="510">
                        <c:v>1.9201361360861483E-2</c:v>
                      </c:pt>
                      <c:pt idx="511">
                        <c:v>2.2896458082325832E-2</c:v>
                      </c:pt>
                      <c:pt idx="512">
                        <c:v>1.8998483647599436E-2</c:v>
                      </c:pt>
                      <c:pt idx="513">
                        <c:v>1.7865274934386745E-2</c:v>
                      </c:pt>
                      <c:pt idx="514">
                        <c:v>1.6698554647946715E-2</c:v>
                      </c:pt>
                      <c:pt idx="515">
                        <c:v>1.7860062566279165E-2</c:v>
                      </c:pt>
                      <c:pt idx="516">
                        <c:v>2.1409088151641414E-2</c:v>
                      </c:pt>
                      <c:pt idx="517">
                        <c:v>1.6239165132428783E-2</c:v>
                      </c:pt>
                      <c:pt idx="518">
                        <c:v>1.6998843717458776E-2</c:v>
                      </c:pt>
                      <c:pt idx="519">
                        <c:v>1.7123850841519465E-2</c:v>
                      </c:pt>
                      <c:pt idx="520">
                        <c:v>1.8399491746927531E-2</c:v>
                      </c:pt>
                      <c:pt idx="521">
                        <c:v>2.0528058475813162E-2</c:v>
                      </c:pt>
                      <c:pt idx="522">
                        <c:v>1.9257060981022849E-2</c:v>
                      </c:pt>
                      <c:pt idx="523">
                        <c:v>1.5020277415703885E-2</c:v>
                      </c:pt>
                      <c:pt idx="524">
                        <c:v>1.1727973931389281E-2</c:v>
                      </c:pt>
                      <c:pt idx="525">
                        <c:v>2.2138571736312132E-2</c:v>
                      </c:pt>
                      <c:pt idx="526">
                        <c:v>2.1325280403925014E-2</c:v>
                      </c:pt>
                      <c:pt idx="527">
                        <c:v>1.5627854832173545E-2</c:v>
                      </c:pt>
                      <c:pt idx="528">
                        <c:v>1.393425112989261E-2</c:v>
                      </c:pt>
                      <c:pt idx="529">
                        <c:v>1.7243137478547537E-2</c:v>
                      </c:pt>
                      <c:pt idx="530">
                        <c:v>1.1060226409852349E-2</c:v>
                      </c:pt>
                      <c:pt idx="531">
                        <c:v>1.0585774079472183E-2</c:v>
                      </c:pt>
                      <c:pt idx="532">
                        <c:v>2.4085285289972388E-2</c:v>
                      </c:pt>
                      <c:pt idx="533">
                        <c:v>1.698324078038578E-2</c:v>
                      </c:pt>
                      <c:pt idx="534">
                        <c:v>1.2429936489824487E-2</c:v>
                      </c:pt>
                      <c:pt idx="535">
                        <c:v>1.3964087471553827E-2</c:v>
                      </c:pt>
                      <c:pt idx="536">
                        <c:v>1.9186562208052114E-2</c:v>
                      </c:pt>
                      <c:pt idx="537">
                        <c:v>1.879318922894482E-2</c:v>
                      </c:pt>
                      <c:pt idx="538">
                        <c:v>3.1430316998599106E-2</c:v>
                      </c:pt>
                      <c:pt idx="539">
                        <c:v>2.0805916109747028E-2</c:v>
                      </c:pt>
                      <c:pt idx="540">
                        <c:v>1.160145744242287E-2</c:v>
                      </c:pt>
                      <c:pt idx="541">
                        <c:v>1.6152570260944386E-2</c:v>
                      </c:pt>
                      <c:pt idx="542">
                        <c:v>1.8277659231442624E-2</c:v>
                      </c:pt>
                      <c:pt idx="543">
                        <c:v>9.3733818125184692E-3</c:v>
                      </c:pt>
                      <c:pt idx="544">
                        <c:v>1.4376367157912497E-2</c:v>
                      </c:pt>
                      <c:pt idx="545">
                        <c:v>1.8057960617797776E-2</c:v>
                      </c:pt>
                      <c:pt idx="546">
                        <c:v>1.7593556207350994E-2</c:v>
                      </c:pt>
                      <c:pt idx="547">
                        <c:v>1.5695757558941009E-2</c:v>
                      </c:pt>
                      <c:pt idx="548">
                        <c:v>1.5208762682191393E-2</c:v>
                      </c:pt>
                      <c:pt idx="549">
                        <c:v>1.7675403057520429E-2</c:v>
                      </c:pt>
                      <c:pt idx="550">
                        <c:v>1.4132000810043257E-2</c:v>
                      </c:pt>
                      <c:pt idx="551">
                        <c:v>2.1966097190329791E-2</c:v>
                      </c:pt>
                      <c:pt idx="552">
                        <c:v>1.2518521084965586E-2</c:v>
                      </c:pt>
                      <c:pt idx="553">
                        <c:v>1.4034674843263411E-2</c:v>
                      </c:pt>
                      <c:pt idx="554">
                        <c:v>1.0914203306186849E-2</c:v>
                      </c:pt>
                      <c:pt idx="555">
                        <c:v>1.466088035661654E-2</c:v>
                      </c:pt>
                      <c:pt idx="556">
                        <c:v>2.3520552171969338E-2</c:v>
                      </c:pt>
                      <c:pt idx="557">
                        <c:v>1.8114968931879132E-2</c:v>
                      </c:pt>
                      <c:pt idx="558">
                        <c:v>1.3250674368555723E-2</c:v>
                      </c:pt>
                      <c:pt idx="559">
                        <c:v>1.9372888014954903E-2</c:v>
                      </c:pt>
                      <c:pt idx="560">
                        <c:v>2.3166820079566493E-2</c:v>
                      </c:pt>
                      <c:pt idx="561">
                        <c:v>1.6762470442927755E-2</c:v>
                      </c:pt>
                      <c:pt idx="562">
                        <c:v>1.9968453390921515E-2</c:v>
                      </c:pt>
                      <c:pt idx="563">
                        <c:v>1.8969664586800612E-2</c:v>
                      </c:pt>
                      <c:pt idx="564">
                        <c:v>1.6070127770508411E-2</c:v>
                      </c:pt>
                      <c:pt idx="565">
                        <c:v>1.9901517777270013E-2</c:v>
                      </c:pt>
                      <c:pt idx="566">
                        <c:v>1.6888023028046879E-2</c:v>
                      </c:pt>
                      <c:pt idx="567">
                        <c:v>1.6806819854019089E-2</c:v>
                      </c:pt>
                      <c:pt idx="568">
                        <c:v>1.3768636028934857E-2</c:v>
                      </c:pt>
                      <c:pt idx="569">
                        <c:v>1.4055734591562147E-2</c:v>
                      </c:pt>
                      <c:pt idx="570">
                        <c:v>1.3538456104252734E-2</c:v>
                      </c:pt>
                      <c:pt idx="571">
                        <c:v>1.9118127888851571E-2</c:v>
                      </c:pt>
                      <c:pt idx="572">
                        <c:v>1.8586688583734419E-2</c:v>
                      </c:pt>
                      <c:pt idx="573">
                        <c:v>2.1436233452746509E-2</c:v>
                      </c:pt>
                      <c:pt idx="574">
                        <c:v>1.5513515832972179E-2</c:v>
                      </c:pt>
                      <c:pt idx="575">
                        <c:v>1.8579523857026881E-2</c:v>
                      </c:pt>
                      <c:pt idx="576">
                        <c:v>2.0550995864060034E-2</c:v>
                      </c:pt>
                      <c:pt idx="577">
                        <c:v>2.5751387164321505E-2</c:v>
                      </c:pt>
                      <c:pt idx="578">
                        <c:v>1.9308548436045E-2</c:v>
                      </c:pt>
                      <c:pt idx="579">
                        <c:v>2.8190202286206077E-2</c:v>
                      </c:pt>
                      <c:pt idx="580">
                        <c:v>2.6506587799457419E-2</c:v>
                      </c:pt>
                      <c:pt idx="581">
                        <c:v>2.0455666039474248E-2</c:v>
                      </c:pt>
                      <c:pt idx="582">
                        <c:v>2.1901187599456067E-2</c:v>
                      </c:pt>
                      <c:pt idx="583">
                        <c:v>2.2385227771304354E-2</c:v>
                      </c:pt>
                      <c:pt idx="584">
                        <c:v>2.4373149217332569E-2</c:v>
                      </c:pt>
                      <c:pt idx="585">
                        <c:v>2.3060211555293812E-2</c:v>
                      </c:pt>
                      <c:pt idx="586">
                        <c:v>2.2848811308131798E-2</c:v>
                      </c:pt>
                      <c:pt idx="587">
                        <c:v>1.8500054215321939E-2</c:v>
                      </c:pt>
                      <c:pt idx="588">
                        <c:v>1.7145750673202904E-2</c:v>
                      </c:pt>
                      <c:pt idx="589">
                        <c:v>2.2483172863320459E-2</c:v>
                      </c:pt>
                      <c:pt idx="590">
                        <c:v>2.5083414405993282E-2</c:v>
                      </c:pt>
                      <c:pt idx="591">
                        <c:v>2.3287956607830319E-2</c:v>
                      </c:pt>
                      <c:pt idx="592">
                        <c:v>3.5244464452920378E-2</c:v>
                      </c:pt>
                      <c:pt idx="593">
                        <c:v>3.1354670971289925E-2</c:v>
                      </c:pt>
                      <c:pt idx="594">
                        <c:v>2.1850835904618882E-2</c:v>
                      </c:pt>
                      <c:pt idx="595">
                        <c:v>2.2584986384877073E-2</c:v>
                      </c:pt>
                      <c:pt idx="596">
                        <c:v>2.3184697757739771E-2</c:v>
                      </c:pt>
                      <c:pt idx="597">
                        <c:v>3.0176761661299189E-2</c:v>
                      </c:pt>
                      <c:pt idx="598">
                        <c:v>2.8398231517549243E-2</c:v>
                      </c:pt>
                      <c:pt idx="599">
                        <c:v>2.9129399532732043E-2</c:v>
                      </c:pt>
                      <c:pt idx="600">
                        <c:v>3.2034868189322621E-2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8D2-4AB0-B83B-9C8EC2205B81}"/>
                  </c:ext>
                </c:extLst>
              </c15:ser>
            </c15:filteredScatterSeries>
            <c15:filteredScatterSeries>
              <c15:ser>
                <c:idx val="19"/>
                <c:order val="7"/>
                <c:tx>
                  <c:v>2016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100.03463206112691</c:v>
                      </c:pt>
                      <c:pt idx="2">
                        <c:v>100.2151030905647</c:v>
                      </c:pt>
                      <c:pt idx="3">
                        <c:v>99.895946595644602</c:v>
                      </c:pt>
                      <c:pt idx="4">
                        <c:v>100.31467572576372</c:v>
                      </c:pt>
                      <c:pt idx="5">
                        <c:v>100.08155348354117</c:v>
                      </c:pt>
                      <c:pt idx="6">
                        <c:v>100.25874036567744</c:v>
                      </c:pt>
                      <c:pt idx="7">
                        <c:v>100.23634525503017</c:v>
                      </c:pt>
                      <c:pt idx="8">
                        <c:v>100.08102067467493</c:v>
                      </c:pt>
                      <c:pt idx="9">
                        <c:v>100.19345040911759</c:v>
                      </c:pt>
                      <c:pt idx="10">
                        <c:v>100.38884860442481</c:v>
                      </c:pt>
                      <c:pt idx="11">
                        <c:v>100.25743019852099</c:v>
                      </c:pt>
                      <c:pt idx="12">
                        <c:v>100.22666749292111</c:v>
                      </c:pt>
                      <c:pt idx="13">
                        <c:v>100.23751567148121</c:v>
                      </c:pt>
                      <c:pt idx="14">
                        <c:v>100.2459356657931</c:v>
                      </c:pt>
                      <c:pt idx="15">
                        <c:v>100.19616681846281</c:v>
                      </c:pt>
                      <c:pt idx="16">
                        <c:v>100.27267179489132</c:v>
                      </c:pt>
                      <c:pt idx="17">
                        <c:v>100.25374425792405</c:v>
                      </c:pt>
                      <c:pt idx="18">
                        <c:v>100.196289098899</c:v>
                      </c:pt>
                      <c:pt idx="19">
                        <c:v>100.16405901661643</c:v>
                      </c:pt>
                      <c:pt idx="20">
                        <c:v>100.05481735444295</c:v>
                      </c:pt>
                      <c:pt idx="21">
                        <c:v>99.971717878007567</c:v>
                      </c:pt>
                      <c:pt idx="22">
                        <c:v>100.09934553314747</c:v>
                      </c:pt>
                      <c:pt idx="23">
                        <c:v>100.05852075386072</c:v>
                      </c:pt>
                      <c:pt idx="24">
                        <c:v>100.07344791973014</c:v>
                      </c:pt>
                      <c:pt idx="25">
                        <c:v>99.963498768894979</c:v>
                      </c:pt>
                      <c:pt idx="26">
                        <c:v>99.713195879247067</c:v>
                      </c:pt>
                      <c:pt idx="27">
                        <c:v>99.727275805749386</c:v>
                      </c:pt>
                      <c:pt idx="28">
                        <c:v>99.760405538206768</c:v>
                      </c:pt>
                      <c:pt idx="29">
                        <c:v>99.548935977431327</c:v>
                      </c:pt>
                      <c:pt idx="30">
                        <c:v>99.508303359657674</c:v>
                      </c:pt>
                      <c:pt idx="31">
                        <c:v>99.383234892888353</c:v>
                      </c:pt>
                      <c:pt idx="32">
                        <c:v>99.317665434917657</c:v>
                      </c:pt>
                      <c:pt idx="33">
                        <c:v>99.180656989348748</c:v>
                      </c:pt>
                      <c:pt idx="34">
                        <c:v>98.946914598362241</c:v>
                      </c:pt>
                      <c:pt idx="35">
                        <c:v>98.879502175817279</c:v>
                      </c:pt>
                      <c:pt idx="36">
                        <c:v>98.706044909951018</c:v>
                      </c:pt>
                      <c:pt idx="37">
                        <c:v>98.662765752460643</c:v>
                      </c:pt>
                      <c:pt idx="38">
                        <c:v>98.393561531249304</c:v>
                      </c:pt>
                      <c:pt idx="39">
                        <c:v>98.453890320594255</c:v>
                      </c:pt>
                      <c:pt idx="40">
                        <c:v>98.244220048719995</c:v>
                      </c:pt>
                      <c:pt idx="41">
                        <c:v>98.36109561178057</c:v>
                      </c:pt>
                      <c:pt idx="42">
                        <c:v>98.342106940319411</c:v>
                      </c:pt>
                      <c:pt idx="43">
                        <c:v>98.399981340012303</c:v>
                      </c:pt>
                      <c:pt idx="44">
                        <c:v>98.334079981271515</c:v>
                      </c:pt>
                      <c:pt idx="45">
                        <c:v>98.509205531916564</c:v>
                      </c:pt>
                      <c:pt idx="46">
                        <c:v>98.597598087785386</c:v>
                      </c:pt>
                      <c:pt idx="47">
                        <c:v>98.821365733534364</c:v>
                      </c:pt>
                      <c:pt idx="48">
                        <c:v>98.833934596232538</c:v>
                      </c:pt>
                      <c:pt idx="49">
                        <c:v>99.007618964150353</c:v>
                      </c:pt>
                      <c:pt idx="50">
                        <c:v>99.037639240550092</c:v>
                      </c:pt>
                      <c:pt idx="51">
                        <c:v>99.166227691807094</c:v>
                      </c:pt>
                      <c:pt idx="52">
                        <c:v>99.248392577529216</c:v>
                      </c:pt>
                      <c:pt idx="53">
                        <c:v>99.309245429157357</c:v>
                      </c:pt>
                      <c:pt idx="54">
                        <c:v>99.427815470952154</c:v>
                      </c:pt>
                      <c:pt idx="55">
                        <c:v>99.534707576537386</c:v>
                      </c:pt>
                      <c:pt idx="56">
                        <c:v>99.569557993132833</c:v>
                      </c:pt>
                      <c:pt idx="57">
                        <c:v>99.624899409858998</c:v>
                      </c:pt>
                      <c:pt idx="58">
                        <c:v>99.628410659212065</c:v>
                      </c:pt>
                      <c:pt idx="59">
                        <c:v>99.661007594251629</c:v>
                      </c:pt>
                      <c:pt idx="60">
                        <c:v>99.628078746993538</c:v>
                      </c:pt>
                      <c:pt idx="61">
                        <c:v>99.750457009821488</c:v>
                      </c:pt>
                      <c:pt idx="62">
                        <c:v>99.720288247581706</c:v>
                      </c:pt>
                      <c:pt idx="63">
                        <c:v>99.762388253486449</c:v>
                      </c:pt>
                      <c:pt idx="64">
                        <c:v>99.803920521434918</c:v>
                      </c:pt>
                      <c:pt idx="65">
                        <c:v>99.780066769239582</c:v>
                      </c:pt>
                      <c:pt idx="66">
                        <c:v>99.782110630461574</c:v>
                      </c:pt>
                      <c:pt idx="67">
                        <c:v>99.805414114969849</c:v>
                      </c:pt>
                      <c:pt idx="68">
                        <c:v>99.777752141741374</c:v>
                      </c:pt>
                      <c:pt idx="69">
                        <c:v>99.650473857640819</c:v>
                      </c:pt>
                      <c:pt idx="70">
                        <c:v>99.668222243022456</c:v>
                      </c:pt>
                      <c:pt idx="71">
                        <c:v>99.592520841736388</c:v>
                      </c:pt>
                      <c:pt idx="72">
                        <c:v>99.422539873236346</c:v>
                      </c:pt>
                      <c:pt idx="73">
                        <c:v>99.290413978670841</c:v>
                      </c:pt>
                      <c:pt idx="74">
                        <c:v>99.137928099545434</c:v>
                      </c:pt>
                      <c:pt idx="75">
                        <c:v>98.918807167613679</c:v>
                      </c:pt>
                      <c:pt idx="76">
                        <c:v>98.455733285168506</c:v>
                      </c:pt>
                      <c:pt idx="77">
                        <c:v>98.066430499537404</c:v>
                      </c:pt>
                      <c:pt idx="78">
                        <c:v>97.410613696636347</c:v>
                      </c:pt>
                      <c:pt idx="79">
                        <c:v>96.648297846310896</c:v>
                      </c:pt>
                      <c:pt idx="80">
                        <c:v>95.946677638087337</c:v>
                      </c:pt>
                      <c:pt idx="81">
                        <c:v>95.259181009142353</c:v>
                      </c:pt>
                      <c:pt idx="82">
                        <c:v>94.635393403324571</c:v>
                      </c:pt>
                      <c:pt idx="83">
                        <c:v>94.202121441810604</c:v>
                      </c:pt>
                      <c:pt idx="84">
                        <c:v>93.98148944607469</c:v>
                      </c:pt>
                      <c:pt idx="85">
                        <c:v>94.024497837288862</c:v>
                      </c:pt>
                      <c:pt idx="86">
                        <c:v>94.296925071307811</c:v>
                      </c:pt>
                      <c:pt idx="87">
                        <c:v>94.736730398334757</c:v>
                      </c:pt>
                      <c:pt idx="88">
                        <c:v>95.192074304860469</c:v>
                      </c:pt>
                      <c:pt idx="89">
                        <c:v>95.73936566938437</c:v>
                      </c:pt>
                      <c:pt idx="90">
                        <c:v>96.297295580685997</c:v>
                      </c:pt>
                      <c:pt idx="91">
                        <c:v>96.729501947364326</c:v>
                      </c:pt>
                      <c:pt idx="92">
                        <c:v>97.137968107148865</c:v>
                      </c:pt>
                      <c:pt idx="93">
                        <c:v>97.446739339849785</c:v>
                      </c:pt>
                      <c:pt idx="94">
                        <c:v>97.859275751809079</c:v>
                      </c:pt>
                      <c:pt idx="95">
                        <c:v>98.158482767702509</c:v>
                      </c:pt>
                      <c:pt idx="96">
                        <c:v>98.34940892898797</c:v>
                      </c:pt>
                      <c:pt idx="97">
                        <c:v>98.580024382199213</c:v>
                      </c:pt>
                      <c:pt idx="98">
                        <c:v>98.781527955768539</c:v>
                      </c:pt>
                      <c:pt idx="99">
                        <c:v>98.910221205744094</c:v>
                      </c:pt>
                      <c:pt idx="100">
                        <c:v>99.014737537888834</c:v>
                      </c:pt>
                      <c:pt idx="101">
                        <c:v>99.140854140672985</c:v>
                      </c:pt>
                      <c:pt idx="102">
                        <c:v>99.202982218919104</c:v>
                      </c:pt>
                      <c:pt idx="103">
                        <c:v>99.302100661463427</c:v>
                      </c:pt>
                      <c:pt idx="104">
                        <c:v>99.327928405252251</c:v>
                      </c:pt>
                      <c:pt idx="105">
                        <c:v>99.417351615418269</c:v>
                      </c:pt>
                      <c:pt idx="106">
                        <c:v>99.400957072866149</c:v>
                      </c:pt>
                      <c:pt idx="107">
                        <c:v>99.491847671163256</c:v>
                      </c:pt>
                      <c:pt idx="108">
                        <c:v>99.464342907461017</c:v>
                      </c:pt>
                      <c:pt idx="109">
                        <c:v>99.502058230690139</c:v>
                      </c:pt>
                      <c:pt idx="110">
                        <c:v>99.518968111839285</c:v>
                      </c:pt>
                      <c:pt idx="111">
                        <c:v>99.607054949445015</c:v>
                      </c:pt>
                      <c:pt idx="112">
                        <c:v>99.642045116745891</c:v>
                      </c:pt>
                      <c:pt idx="113">
                        <c:v>99.592887683044964</c:v>
                      </c:pt>
                      <c:pt idx="114">
                        <c:v>99.602775076936354</c:v>
                      </c:pt>
                      <c:pt idx="115">
                        <c:v>99.672633131101904</c:v>
                      </c:pt>
                      <c:pt idx="116">
                        <c:v>99.619719887175535</c:v>
                      </c:pt>
                      <c:pt idx="117">
                        <c:v>99.597613013073712</c:v>
                      </c:pt>
                      <c:pt idx="118">
                        <c:v>99.626331857451632</c:v>
                      </c:pt>
                      <c:pt idx="119">
                        <c:v>99.67265933650576</c:v>
                      </c:pt>
                      <c:pt idx="120">
                        <c:v>99.712147754680643</c:v>
                      </c:pt>
                      <c:pt idx="121">
                        <c:v>99.675690187800285</c:v>
                      </c:pt>
                      <c:pt idx="122">
                        <c:v>99.681149211894578</c:v>
                      </c:pt>
                      <c:pt idx="123">
                        <c:v>99.690678488163599</c:v>
                      </c:pt>
                      <c:pt idx="124">
                        <c:v>99.654544109815561</c:v>
                      </c:pt>
                      <c:pt idx="125">
                        <c:v>99.63269926685534</c:v>
                      </c:pt>
                      <c:pt idx="126">
                        <c:v>99.552447226784409</c:v>
                      </c:pt>
                      <c:pt idx="127">
                        <c:v>99.601386293568382</c:v>
                      </c:pt>
                      <c:pt idx="128">
                        <c:v>99.541048780537253</c:v>
                      </c:pt>
                      <c:pt idx="129">
                        <c:v>99.556272906638355</c:v>
                      </c:pt>
                      <c:pt idx="130">
                        <c:v>99.595062559837743</c:v>
                      </c:pt>
                      <c:pt idx="131">
                        <c:v>99.54308389517621</c:v>
                      </c:pt>
                      <c:pt idx="132">
                        <c:v>99.497533785860711</c:v>
                      </c:pt>
                      <c:pt idx="133">
                        <c:v>99.499437896377259</c:v>
                      </c:pt>
                      <c:pt idx="134">
                        <c:v>99.479191457118944</c:v>
                      </c:pt>
                      <c:pt idx="135">
                        <c:v>99.48197774754108</c:v>
                      </c:pt>
                      <c:pt idx="136">
                        <c:v>99.432051679236153</c:v>
                      </c:pt>
                      <c:pt idx="137">
                        <c:v>99.393847234262267</c:v>
                      </c:pt>
                      <c:pt idx="138">
                        <c:v>99.449214856392274</c:v>
                      </c:pt>
                      <c:pt idx="139">
                        <c:v>99.374334489069497</c:v>
                      </c:pt>
                      <c:pt idx="140">
                        <c:v>99.334898493150703</c:v>
                      </c:pt>
                      <c:pt idx="141">
                        <c:v>99.301681409347182</c:v>
                      </c:pt>
                      <c:pt idx="142">
                        <c:v>99.256087624358585</c:v>
                      </c:pt>
                      <c:pt idx="143">
                        <c:v>99.275862400692986</c:v>
                      </c:pt>
                      <c:pt idx="144">
                        <c:v>99.164830173304509</c:v>
                      </c:pt>
                      <c:pt idx="145">
                        <c:v>99.11241479770591</c:v>
                      </c:pt>
                      <c:pt idx="146">
                        <c:v>99.09325143500088</c:v>
                      </c:pt>
                      <c:pt idx="147">
                        <c:v>99.111803384076552</c:v>
                      </c:pt>
                      <c:pt idx="148">
                        <c:v>99.05049633979371</c:v>
                      </c:pt>
                      <c:pt idx="149">
                        <c:v>99.011741627132764</c:v>
                      </c:pt>
                      <c:pt idx="150">
                        <c:v>99.019646294296066</c:v>
                      </c:pt>
                      <c:pt idx="151">
                        <c:v>98.936931129438491</c:v>
                      </c:pt>
                      <c:pt idx="152">
                        <c:v>98.877921242384616</c:v>
                      </c:pt>
                      <c:pt idx="153">
                        <c:v>98.91856260674129</c:v>
                      </c:pt>
                      <c:pt idx="154">
                        <c:v>98.832615693941491</c:v>
                      </c:pt>
                      <c:pt idx="155">
                        <c:v>98.879039259476357</c:v>
                      </c:pt>
                      <c:pt idx="156">
                        <c:v>98.829995371077004</c:v>
                      </c:pt>
                      <c:pt idx="157">
                        <c:v>98.769937348008298</c:v>
                      </c:pt>
                      <c:pt idx="158">
                        <c:v>98.847368168567044</c:v>
                      </c:pt>
                      <c:pt idx="159">
                        <c:v>98.807844821302112</c:v>
                      </c:pt>
                      <c:pt idx="160">
                        <c:v>98.797337290095172</c:v>
                      </c:pt>
                      <c:pt idx="161">
                        <c:v>98.84625016292371</c:v>
                      </c:pt>
                      <c:pt idx="162">
                        <c:v>98.757228734604709</c:v>
                      </c:pt>
                      <c:pt idx="163">
                        <c:v>98.784908178102413</c:v>
                      </c:pt>
                      <c:pt idx="164">
                        <c:v>98.782977862181994</c:v>
                      </c:pt>
                      <c:pt idx="165">
                        <c:v>98.775789418815009</c:v>
                      </c:pt>
                      <c:pt idx="166">
                        <c:v>98.789773258836576</c:v>
                      </c:pt>
                      <c:pt idx="167">
                        <c:v>98.729584231645475</c:v>
                      </c:pt>
                      <c:pt idx="168">
                        <c:v>98.70912816060482</c:v>
                      </c:pt>
                      <c:pt idx="169">
                        <c:v>98.709713368830322</c:v>
                      </c:pt>
                      <c:pt idx="170">
                        <c:v>98.653708139115551</c:v>
                      </c:pt>
                      <c:pt idx="171">
                        <c:v>98.631278087929815</c:v>
                      </c:pt>
                      <c:pt idx="172">
                        <c:v>98.596541216635941</c:v>
                      </c:pt>
                      <c:pt idx="173">
                        <c:v>98.597606811471593</c:v>
                      </c:pt>
                      <c:pt idx="174">
                        <c:v>98.549296617137784</c:v>
                      </c:pt>
                      <c:pt idx="175">
                        <c:v>98.532063570353159</c:v>
                      </c:pt>
                      <c:pt idx="176">
                        <c:v>98.523302928688111</c:v>
                      </c:pt>
                      <c:pt idx="177">
                        <c:v>98.530535036279772</c:v>
                      </c:pt>
                      <c:pt idx="178">
                        <c:v>98.457130792222685</c:v>
                      </c:pt>
                      <c:pt idx="179">
                        <c:v>98.393622665743194</c:v>
                      </c:pt>
                      <c:pt idx="180">
                        <c:v>98.379132233707651</c:v>
                      </c:pt>
                      <c:pt idx="181">
                        <c:v>98.271576326582206</c:v>
                      </c:pt>
                      <c:pt idx="182">
                        <c:v>98.306252051933782</c:v>
                      </c:pt>
                      <c:pt idx="183">
                        <c:v>98.188721411019188</c:v>
                      </c:pt>
                      <c:pt idx="184">
                        <c:v>98.089113835281708</c:v>
                      </c:pt>
                      <c:pt idx="185">
                        <c:v>97.96916375670196</c:v>
                      </c:pt>
                      <c:pt idx="186">
                        <c:v>97.868307159750344</c:v>
                      </c:pt>
                      <c:pt idx="187">
                        <c:v>97.735106923766153</c:v>
                      </c:pt>
                      <c:pt idx="188">
                        <c:v>97.549666003427248</c:v>
                      </c:pt>
                      <c:pt idx="189">
                        <c:v>97.451648096257045</c:v>
                      </c:pt>
                      <c:pt idx="190">
                        <c:v>97.320491721494832</c:v>
                      </c:pt>
                      <c:pt idx="191">
                        <c:v>97.251087859983983</c:v>
                      </c:pt>
                      <c:pt idx="192">
                        <c:v>97.323487643699295</c:v>
                      </c:pt>
                      <c:pt idx="193">
                        <c:v>97.334947224440342</c:v>
                      </c:pt>
                      <c:pt idx="194">
                        <c:v>97.31793253312425</c:v>
                      </c:pt>
                      <c:pt idx="195">
                        <c:v>97.422169363858146</c:v>
                      </c:pt>
                      <c:pt idx="196">
                        <c:v>97.462216773406297</c:v>
                      </c:pt>
                      <c:pt idx="197">
                        <c:v>97.496647937885498</c:v>
                      </c:pt>
                      <c:pt idx="198">
                        <c:v>97.55823448357917</c:v>
                      </c:pt>
                      <c:pt idx="199">
                        <c:v>97.574489286874297</c:v>
                      </c:pt>
                      <c:pt idx="200">
                        <c:v>97.626013758881115</c:v>
                      </c:pt>
                      <c:pt idx="201">
                        <c:v>97.661379502625167</c:v>
                      </c:pt>
                      <c:pt idx="202">
                        <c:v>97.631865829687811</c:v>
                      </c:pt>
                      <c:pt idx="203">
                        <c:v>97.644530767418331</c:v>
                      </c:pt>
                      <c:pt idx="204">
                        <c:v>97.645736124407819</c:v>
                      </c:pt>
                      <c:pt idx="205">
                        <c:v>97.637062822640502</c:v>
                      </c:pt>
                      <c:pt idx="206">
                        <c:v>97.595827526372119</c:v>
                      </c:pt>
                      <c:pt idx="207">
                        <c:v>97.637176367942089</c:v>
                      </c:pt>
                      <c:pt idx="208">
                        <c:v>97.626005023746501</c:v>
                      </c:pt>
                      <c:pt idx="209">
                        <c:v>97.609671615688256</c:v>
                      </c:pt>
                      <c:pt idx="210">
                        <c:v>97.621227282910056</c:v>
                      </c:pt>
                      <c:pt idx="211">
                        <c:v>97.585590761441381</c:v>
                      </c:pt>
                      <c:pt idx="212">
                        <c:v>97.612012448590306</c:v>
                      </c:pt>
                      <c:pt idx="213">
                        <c:v>97.58203583641523</c:v>
                      </c:pt>
                      <c:pt idx="214">
                        <c:v>97.53468643819852</c:v>
                      </c:pt>
                      <c:pt idx="215">
                        <c:v>97.544870792321575</c:v>
                      </c:pt>
                      <c:pt idx="216">
                        <c:v>97.468523036867708</c:v>
                      </c:pt>
                      <c:pt idx="217">
                        <c:v>97.490778396809546</c:v>
                      </c:pt>
                      <c:pt idx="218">
                        <c:v>97.498840284947505</c:v>
                      </c:pt>
                      <c:pt idx="219">
                        <c:v>97.488559844343698</c:v>
                      </c:pt>
                      <c:pt idx="220">
                        <c:v>97.451351124576973</c:v>
                      </c:pt>
                      <c:pt idx="221">
                        <c:v>97.450809592024527</c:v>
                      </c:pt>
                      <c:pt idx="222">
                        <c:v>97.399992608679412</c:v>
                      </c:pt>
                      <c:pt idx="223">
                        <c:v>97.412893383596099</c:v>
                      </c:pt>
                      <c:pt idx="224">
                        <c:v>97.339855980847588</c:v>
                      </c:pt>
                      <c:pt idx="225">
                        <c:v>97.340301438367675</c:v>
                      </c:pt>
                      <c:pt idx="226">
                        <c:v>97.328457534600432</c:v>
                      </c:pt>
                      <c:pt idx="227">
                        <c:v>97.325269462331278</c:v>
                      </c:pt>
                      <c:pt idx="228">
                        <c:v>97.259079867045017</c:v>
                      </c:pt>
                      <c:pt idx="229">
                        <c:v>97.276068352957267</c:v>
                      </c:pt>
                      <c:pt idx="230">
                        <c:v>97.23285034140919</c:v>
                      </c:pt>
                      <c:pt idx="231">
                        <c:v>97.183823923279064</c:v>
                      </c:pt>
                      <c:pt idx="232">
                        <c:v>97.185797903424117</c:v>
                      </c:pt>
                      <c:pt idx="233">
                        <c:v>97.111887055904646</c:v>
                      </c:pt>
                      <c:pt idx="234">
                        <c:v>97.15268564123599</c:v>
                      </c:pt>
                      <c:pt idx="235">
                        <c:v>97.140448679307923</c:v>
                      </c:pt>
                      <c:pt idx="236">
                        <c:v>97.010812103484483</c:v>
                      </c:pt>
                      <c:pt idx="237">
                        <c:v>97.054929765207376</c:v>
                      </c:pt>
                      <c:pt idx="238">
                        <c:v>97.046963952101777</c:v>
                      </c:pt>
                      <c:pt idx="239">
                        <c:v>97.02363426218966</c:v>
                      </c:pt>
                      <c:pt idx="240">
                        <c:v>96.989997926269893</c:v>
                      </c:pt>
                      <c:pt idx="241">
                        <c:v>96.971856494175839</c:v>
                      </c:pt>
                      <c:pt idx="242">
                        <c:v>96.95140043458359</c:v>
                      </c:pt>
                      <c:pt idx="243">
                        <c:v>96.946517883580199</c:v>
                      </c:pt>
                      <c:pt idx="244">
                        <c:v>96.877166421428612</c:v>
                      </c:pt>
                      <c:pt idx="245">
                        <c:v>96.879288887413722</c:v>
                      </c:pt>
                      <c:pt idx="246">
                        <c:v>96.881778206155801</c:v>
                      </c:pt>
                      <c:pt idx="247">
                        <c:v>96.824960654715525</c:v>
                      </c:pt>
                      <c:pt idx="248">
                        <c:v>96.828873685915624</c:v>
                      </c:pt>
                      <c:pt idx="249">
                        <c:v>96.804679286367161</c:v>
                      </c:pt>
                      <c:pt idx="250">
                        <c:v>96.755478176993165</c:v>
                      </c:pt>
                      <c:pt idx="251">
                        <c:v>96.745503443204029</c:v>
                      </c:pt>
                      <c:pt idx="252">
                        <c:v>96.729161300011185</c:v>
                      </c:pt>
                      <c:pt idx="253">
                        <c:v>96.703647998171661</c:v>
                      </c:pt>
                      <c:pt idx="254">
                        <c:v>96.688109430121273</c:v>
                      </c:pt>
                      <c:pt idx="255">
                        <c:v>96.679514744565481</c:v>
                      </c:pt>
                      <c:pt idx="256">
                        <c:v>96.619744958042233</c:v>
                      </c:pt>
                      <c:pt idx="257">
                        <c:v>96.604250054216507</c:v>
                      </c:pt>
                      <c:pt idx="258">
                        <c:v>96.588816296333079</c:v>
                      </c:pt>
                      <c:pt idx="259">
                        <c:v>96.569303562588701</c:v>
                      </c:pt>
                      <c:pt idx="260">
                        <c:v>96.537038528319272</c:v>
                      </c:pt>
                      <c:pt idx="261">
                        <c:v>96.500065645738701</c:v>
                      </c:pt>
                      <c:pt idx="262">
                        <c:v>96.456009118509712</c:v>
                      </c:pt>
                      <c:pt idx="263">
                        <c:v>96.420512347746438</c:v>
                      </c:pt>
                      <c:pt idx="264">
                        <c:v>96.353903500343947</c:v>
                      </c:pt>
                      <c:pt idx="265">
                        <c:v>96.277817776031682</c:v>
                      </c:pt>
                      <c:pt idx="266">
                        <c:v>96.249745285821575</c:v>
                      </c:pt>
                      <c:pt idx="267">
                        <c:v>96.226869777115766</c:v>
                      </c:pt>
                      <c:pt idx="268">
                        <c:v>96.204518342141569</c:v>
                      </c:pt>
                      <c:pt idx="269">
                        <c:v>96.191766064513317</c:v>
                      </c:pt>
                      <c:pt idx="270">
                        <c:v>96.170471489240143</c:v>
                      </c:pt>
                      <c:pt idx="271">
                        <c:v>96.179441762687532</c:v>
                      </c:pt>
                      <c:pt idx="272">
                        <c:v>96.170401619611638</c:v>
                      </c:pt>
                      <c:pt idx="273">
                        <c:v>96.149386545749309</c:v>
                      </c:pt>
                      <c:pt idx="274">
                        <c:v>96.136581857313388</c:v>
                      </c:pt>
                      <c:pt idx="275">
                        <c:v>96.12034453573591</c:v>
                      </c:pt>
                      <c:pt idx="276">
                        <c:v>96.101748910987155</c:v>
                      </c:pt>
                      <c:pt idx="277">
                        <c:v>96.093424980259201</c:v>
                      </c:pt>
                      <c:pt idx="278">
                        <c:v>96.076916892405507</c:v>
                      </c:pt>
                      <c:pt idx="279">
                        <c:v>96.056015375293157</c:v>
                      </c:pt>
                      <c:pt idx="280">
                        <c:v>96.019680100297393</c:v>
                      </c:pt>
                      <c:pt idx="281">
                        <c:v>95.977894524893529</c:v>
                      </c:pt>
                      <c:pt idx="282">
                        <c:v>95.967413199090402</c:v>
                      </c:pt>
                      <c:pt idx="283">
                        <c:v>95.951944500668532</c:v>
                      </c:pt>
                      <c:pt idx="284">
                        <c:v>95.894803783592749</c:v>
                      </c:pt>
                      <c:pt idx="285">
                        <c:v>95.873640235338812</c:v>
                      </c:pt>
                      <c:pt idx="286">
                        <c:v>95.839471102001212</c:v>
                      </c:pt>
                      <c:pt idx="287">
                        <c:v>95.828526848408771</c:v>
                      </c:pt>
                      <c:pt idx="288">
                        <c:v>95.77777973469216</c:v>
                      </c:pt>
                      <c:pt idx="289">
                        <c:v>95.768931753129394</c:v>
                      </c:pt>
                      <c:pt idx="290">
                        <c:v>95.727268469610124</c:v>
                      </c:pt>
                      <c:pt idx="291">
                        <c:v>95.690784697325924</c:v>
                      </c:pt>
                      <c:pt idx="292">
                        <c:v>95.641950440708897</c:v>
                      </c:pt>
                      <c:pt idx="293">
                        <c:v>95.610174539632609</c:v>
                      </c:pt>
                      <c:pt idx="294">
                        <c:v>95.554221709277101</c:v>
                      </c:pt>
                      <c:pt idx="295">
                        <c:v>95.538019316789686</c:v>
                      </c:pt>
                      <c:pt idx="296">
                        <c:v>95.507274092907409</c:v>
                      </c:pt>
                      <c:pt idx="297">
                        <c:v>95.460081904216935</c:v>
                      </c:pt>
                      <c:pt idx="298">
                        <c:v>95.426497979104852</c:v>
                      </c:pt>
                      <c:pt idx="299">
                        <c:v>95.38828478754796</c:v>
                      </c:pt>
                      <c:pt idx="300">
                        <c:v>95.315946149774945</c:v>
                      </c:pt>
                      <c:pt idx="301">
                        <c:v>95.294896146822566</c:v>
                      </c:pt>
                      <c:pt idx="302">
                        <c:v>95.253914146561158</c:v>
                      </c:pt>
                      <c:pt idx="303">
                        <c:v>95.231134724336087</c:v>
                      </c:pt>
                      <c:pt idx="304">
                        <c:v>95.177094728183349</c:v>
                      </c:pt>
                      <c:pt idx="305">
                        <c:v>95.119805525267552</c:v>
                      </c:pt>
                      <c:pt idx="306">
                        <c:v>95.047667784142249</c:v>
                      </c:pt>
                      <c:pt idx="307">
                        <c:v>94.985915282339306</c:v>
                      </c:pt>
                      <c:pt idx="308">
                        <c:v>94.948208694244798</c:v>
                      </c:pt>
                      <c:pt idx="309">
                        <c:v>94.908982318659923</c:v>
                      </c:pt>
                      <c:pt idx="310">
                        <c:v>94.856418445772874</c:v>
                      </c:pt>
                      <c:pt idx="311">
                        <c:v>94.769266187431995</c:v>
                      </c:pt>
                      <c:pt idx="312">
                        <c:v>94.728773320363757</c:v>
                      </c:pt>
                      <c:pt idx="313">
                        <c:v>94.689206297425756</c:v>
                      </c:pt>
                      <c:pt idx="314">
                        <c:v>94.601425166634684</c:v>
                      </c:pt>
                      <c:pt idx="315">
                        <c:v>94.520692728505196</c:v>
                      </c:pt>
                      <c:pt idx="316">
                        <c:v>94.501450749588628</c:v>
                      </c:pt>
                      <c:pt idx="317">
                        <c:v>94.453568542505693</c:v>
                      </c:pt>
                      <c:pt idx="318">
                        <c:v>94.38095912700804</c:v>
                      </c:pt>
                      <c:pt idx="319">
                        <c:v>94.289570671831555</c:v>
                      </c:pt>
                      <c:pt idx="320">
                        <c:v>94.19932641625384</c:v>
                      </c:pt>
                      <c:pt idx="321">
                        <c:v>94.124943917258847</c:v>
                      </c:pt>
                      <c:pt idx="322">
                        <c:v>94.063698007469881</c:v>
                      </c:pt>
                      <c:pt idx="323">
                        <c:v>93.980677147246027</c:v>
                      </c:pt>
                      <c:pt idx="324">
                        <c:v>93.913037634097932</c:v>
                      </c:pt>
                      <c:pt idx="325">
                        <c:v>93.839056916949943</c:v>
                      </c:pt>
                      <c:pt idx="326">
                        <c:v>93.741344716594412</c:v>
                      </c:pt>
                      <c:pt idx="327">
                        <c:v>93.713735142725227</c:v>
                      </c:pt>
                      <c:pt idx="328">
                        <c:v>93.619132409875746</c:v>
                      </c:pt>
                      <c:pt idx="329">
                        <c:v>93.553091300429529</c:v>
                      </c:pt>
                      <c:pt idx="330">
                        <c:v>93.462654894787121</c:v>
                      </c:pt>
                      <c:pt idx="331">
                        <c:v>93.392045664838378</c:v>
                      </c:pt>
                      <c:pt idx="332">
                        <c:v>93.33588321414895</c:v>
                      </c:pt>
                      <c:pt idx="333">
                        <c:v>93.247123816971552</c:v>
                      </c:pt>
                      <c:pt idx="334">
                        <c:v>93.17239193548879</c:v>
                      </c:pt>
                      <c:pt idx="335">
                        <c:v>93.095502647482505</c:v>
                      </c:pt>
                      <c:pt idx="336">
                        <c:v>92.996585101585893</c:v>
                      </c:pt>
                      <c:pt idx="337">
                        <c:v>92.879438772249102</c:v>
                      </c:pt>
                      <c:pt idx="338">
                        <c:v>92.775787149740722</c:v>
                      </c:pt>
                      <c:pt idx="339">
                        <c:v>92.683830956607949</c:v>
                      </c:pt>
                      <c:pt idx="340">
                        <c:v>92.61154471819421</c:v>
                      </c:pt>
                      <c:pt idx="341">
                        <c:v>92.507770815249643</c:v>
                      </c:pt>
                      <c:pt idx="342">
                        <c:v>92.397550898138249</c:v>
                      </c:pt>
                      <c:pt idx="343">
                        <c:v>92.294362203419183</c:v>
                      </c:pt>
                      <c:pt idx="344">
                        <c:v>92.195925055581128</c:v>
                      </c:pt>
                      <c:pt idx="345">
                        <c:v>92.097304469916182</c:v>
                      </c:pt>
                      <c:pt idx="346">
                        <c:v>91.95894218151777</c:v>
                      </c:pt>
                      <c:pt idx="347">
                        <c:v>91.844346316865341</c:v>
                      </c:pt>
                      <c:pt idx="348">
                        <c:v>91.728143301928014</c:v>
                      </c:pt>
                      <c:pt idx="349">
                        <c:v>91.597030602838899</c:v>
                      </c:pt>
                      <c:pt idx="350">
                        <c:v>91.470695644586201</c:v>
                      </c:pt>
                      <c:pt idx="351">
                        <c:v>91.347094565947984</c:v>
                      </c:pt>
                      <c:pt idx="352">
                        <c:v>91.208575056574901</c:v>
                      </c:pt>
                      <c:pt idx="353">
                        <c:v>91.08933246665687</c:v>
                      </c:pt>
                      <c:pt idx="354">
                        <c:v>90.961241883727638</c:v>
                      </c:pt>
                      <c:pt idx="355">
                        <c:v>90.840942411211742</c:v>
                      </c:pt>
                      <c:pt idx="356">
                        <c:v>90.692867431614189</c:v>
                      </c:pt>
                      <c:pt idx="357">
                        <c:v>90.537944644554386</c:v>
                      </c:pt>
                      <c:pt idx="358">
                        <c:v>90.363622657603386</c:v>
                      </c:pt>
                      <c:pt idx="359">
                        <c:v>90.237462390594558</c:v>
                      </c:pt>
                      <c:pt idx="360">
                        <c:v>90.094724143206733</c:v>
                      </c:pt>
                      <c:pt idx="361">
                        <c:v>89.928455320707471</c:v>
                      </c:pt>
                      <c:pt idx="362">
                        <c:v>89.743477316709487</c:v>
                      </c:pt>
                      <c:pt idx="363">
                        <c:v>89.553765247548114</c:v>
                      </c:pt>
                      <c:pt idx="364">
                        <c:v>89.352427641536451</c:v>
                      </c:pt>
                      <c:pt idx="365">
                        <c:v>89.165947308868908</c:v>
                      </c:pt>
                      <c:pt idx="366">
                        <c:v>88.982017440885755</c:v>
                      </c:pt>
                      <c:pt idx="367">
                        <c:v>88.779963611077761</c:v>
                      </c:pt>
                      <c:pt idx="368">
                        <c:v>88.534543272433268</c:v>
                      </c:pt>
                      <c:pt idx="369">
                        <c:v>88.274309324669318</c:v>
                      </c:pt>
                      <c:pt idx="370">
                        <c:v>88.058874333334487</c:v>
                      </c:pt>
                      <c:pt idx="371">
                        <c:v>87.804684617890331</c:v>
                      </c:pt>
                      <c:pt idx="372">
                        <c:v>87.535419250736723</c:v>
                      </c:pt>
                      <c:pt idx="373">
                        <c:v>87.25996991200627</c:v>
                      </c:pt>
                      <c:pt idx="374">
                        <c:v>86.977934796955168</c:v>
                      </c:pt>
                      <c:pt idx="375">
                        <c:v>86.710250363234195</c:v>
                      </c:pt>
                      <c:pt idx="376">
                        <c:v>86.424127537187545</c:v>
                      </c:pt>
                      <c:pt idx="377">
                        <c:v>86.115958971532947</c:v>
                      </c:pt>
                      <c:pt idx="378">
                        <c:v>85.749863595377761</c:v>
                      </c:pt>
                      <c:pt idx="379">
                        <c:v>85.422872302922855</c:v>
                      </c:pt>
                      <c:pt idx="380">
                        <c:v>85.103890499246631</c:v>
                      </c:pt>
                      <c:pt idx="381">
                        <c:v>84.725593113150254</c:v>
                      </c:pt>
                      <c:pt idx="382">
                        <c:v>84.36242376667424</c:v>
                      </c:pt>
                      <c:pt idx="383">
                        <c:v>83.941170388722981</c:v>
                      </c:pt>
                      <c:pt idx="384">
                        <c:v>83.534634556307253</c:v>
                      </c:pt>
                      <c:pt idx="385">
                        <c:v>83.090304784450865</c:v>
                      </c:pt>
                      <c:pt idx="386">
                        <c:v>82.607150418856634</c:v>
                      </c:pt>
                      <c:pt idx="387">
                        <c:v>82.123262359196843</c:v>
                      </c:pt>
                      <c:pt idx="388">
                        <c:v>81.627207230134331</c:v>
                      </c:pt>
                      <c:pt idx="389">
                        <c:v>81.074151134701481</c:v>
                      </c:pt>
                      <c:pt idx="390">
                        <c:v>80.56314263436569</c:v>
                      </c:pt>
                      <c:pt idx="391">
                        <c:v>79.962675983325411</c:v>
                      </c:pt>
                      <c:pt idx="392">
                        <c:v>79.371511517951006</c:v>
                      </c:pt>
                      <c:pt idx="393">
                        <c:v>78.751444781820226</c:v>
                      </c:pt>
                      <c:pt idx="394">
                        <c:v>78.122477653318981</c:v>
                      </c:pt>
                      <c:pt idx="395">
                        <c:v>77.450362394346556</c:v>
                      </c:pt>
                      <c:pt idx="396">
                        <c:v>76.791907786863405</c:v>
                      </c:pt>
                      <c:pt idx="397">
                        <c:v>76.03194150457459</c:v>
                      </c:pt>
                      <c:pt idx="398">
                        <c:v>75.295968736634947</c:v>
                      </c:pt>
                      <c:pt idx="399">
                        <c:v>74.506392694928053</c:v>
                      </c:pt>
                      <c:pt idx="400">
                        <c:v>73.613357203674269</c:v>
                      </c:pt>
                      <c:pt idx="401">
                        <c:v>72.747891961011305</c:v>
                      </c:pt>
                      <c:pt idx="402">
                        <c:v>71.865709010160728</c:v>
                      </c:pt>
                      <c:pt idx="403">
                        <c:v>70.938342791303199</c:v>
                      </c:pt>
                      <c:pt idx="404">
                        <c:v>69.985109526275295</c:v>
                      </c:pt>
                      <c:pt idx="405">
                        <c:v>68.88960530349199</c:v>
                      </c:pt>
                      <c:pt idx="406">
                        <c:v>67.951914979805991</c:v>
                      </c:pt>
                      <c:pt idx="407">
                        <c:v>66.813611997590854</c:v>
                      </c:pt>
                      <c:pt idx="408">
                        <c:v>65.810120752039495</c:v>
                      </c:pt>
                      <c:pt idx="409">
                        <c:v>64.890519449639854</c:v>
                      </c:pt>
                      <c:pt idx="410">
                        <c:v>63.65202369491012</c:v>
                      </c:pt>
                      <c:pt idx="411">
                        <c:v>62.446461149281568</c:v>
                      </c:pt>
                      <c:pt idx="412">
                        <c:v>61.257830316914472</c:v>
                      </c:pt>
                      <c:pt idx="413">
                        <c:v>60.187542435739033</c:v>
                      </c:pt>
                      <c:pt idx="414">
                        <c:v>58.924341304706928</c:v>
                      </c:pt>
                      <c:pt idx="415">
                        <c:v>57.532660917324705</c:v>
                      </c:pt>
                      <c:pt idx="416">
                        <c:v>56.073917478436861</c:v>
                      </c:pt>
                      <c:pt idx="417">
                        <c:v>54.661322465516179</c:v>
                      </c:pt>
                      <c:pt idx="418">
                        <c:v>53.134249506536158</c:v>
                      </c:pt>
                      <c:pt idx="419">
                        <c:v>51.625898803135783</c:v>
                      </c:pt>
                      <c:pt idx="420">
                        <c:v>49.896077611215397</c:v>
                      </c:pt>
                      <c:pt idx="421">
                        <c:v>47.969980428822133</c:v>
                      </c:pt>
                      <c:pt idx="422">
                        <c:v>46.293282101162056</c:v>
                      </c:pt>
                      <c:pt idx="423">
                        <c:v>44.941710269270274</c:v>
                      </c:pt>
                      <c:pt idx="424">
                        <c:v>43.358212805562403</c:v>
                      </c:pt>
                      <c:pt idx="425">
                        <c:v>41.678562254267746</c:v>
                      </c:pt>
                      <c:pt idx="426">
                        <c:v>40.140348495442268</c:v>
                      </c:pt>
                      <c:pt idx="427">
                        <c:v>38.701305601417211</c:v>
                      </c:pt>
                      <c:pt idx="428">
                        <c:v>37.436637082254023</c:v>
                      </c:pt>
                      <c:pt idx="429">
                        <c:v>36.334839704435417</c:v>
                      </c:pt>
                      <c:pt idx="430">
                        <c:v>35.050529622602809</c:v>
                      </c:pt>
                      <c:pt idx="431">
                        <c:v>33.758347616051196</c:v>
                      </c:pt>
                      <c:pt idx="432">
                        <c:v>32.507933714634206</c:v>
                      </c:pt>
                      <c:pt idx="433">
                        <c:v>31.638743240441151</c:v>
                      </c:pt>
                      <c:pt idx="434">
                        <c:v>30.558292837254985</c:v>
                      </c:pt>
                      <c:pt idx="435">
                        <c:v>29.473475210214019</c:v>
                      </c:pt>
                      <c:pt idx="436">
                        <c:v>28.363720742976021</c:v>
                      </c:pt>
                      <c:pt idx="437">
                        <c:v>27.145978019518601</c:v>
                      </c:pt>
                      <c:pt idx="438">
                        <c:v>26.331288282621852</c:v>
                      </c:pt>
                      <c:pt idx="439">
                        <c:v>25.52559719977366</c:v>
                      </c:pt>
                      <c:pt idx="440">
                        <c:v>24.395781906301583</c:v>
                      </c:pt>
                      <c:pt idx="441">
                        <c:v>23.158814685645233</c:v>
                      </c:pt>
                      <c:pt idx="442">
                        <c:v>22.134395717577704</c:v>
                      </c:pt>
                      <c:pt idx="443">
                        <c:v>21.347151773638231</c:v>
                      </c:pt>
                      <c:pt idx="444">
                        <c:v>20.387249754235039</c:v>
                      </c:pt>
                      <c:pt idx="445">
                        <c:v>19.387689010153011</c:v>
                      </c:pt>
                      <c:pt idx="446">
                        <c:v>18.280587642569003</c:v>
                      </c:pt>
                      <c:pt idx="447">
                        <c:v>17.301983001604345</c:v>
                      </c:pt>
                      <c:pt idx="448">
                        <c:v>16.328311147253427</c:v>
                      </c:pt>
                      <c:pt idx="449">
                        <c:v>15.28439035577348</c:v>
                      </c:pt>
                      <c:pt idx="450">
                        <c:v>14.107116480626216</c:v>
                      </c:pt>
                      <c:pt idx="451">
                        <c:v>12.593728203341955</c:v>
                      </c:pt>
                      <c:pt idx="452">
                        <c:v>10.90269993772055</c:v>
                      </c:pt>
                      <c:pt idx="453">
                        <c:v>9.295723207227331</c:v>
                      </c:pt>
                      <c:pt idx="454">
                        <c:v>7.5861413542631917</c:v>
                      </c:pt>
                      <c:pt idx="455">
                        <c:v>5.829872274369392</c:v>
                      </c:pt>
                      <c:pt idx="456">
                        <c:v>4.1023662560362313</c:v>
                      </c:pt>
                      <c:pt idx="457">
                        <c:v>2.7446423695817757</c:v>
                      </c:pt>
                      <c:pt idx="458">
                        <c:v>1.9524278478367438</c:v>
                      </c:pt>
                      <c:pt idx="459">
                        <c:v>1.3759267346732043</c:v>
                      </c:pt>
                      <c:pt idx="460">
                        <c:v>0.97433001434509448</c:v>
                      </c:pt>
                      <c:pt idx="461">
                        <c:v>0.711565875537431</c:v>
                      </c:pt>
                      <c:pt idx="462">
                        <c:v>0.60209541488742824</c:v>
                      </c:pt>
                      <c:pt idx="463">
                        <c:v>0.52456206411198869</c:v>
                      </c:pt>
                      <c:pt idx="464">
                        <c:v>0.42927538109821028</c:v>
                      </c:pt>
                      <c:pt idx="465">
                        <c:v>0.36721086257653479</c:v>
                      </c:pt>
                      <c:pt idx="466">
                        <c:v>0.29831669330831206</c:v>
                      </c:pt>
                      <c:pt idx="467">
                        <c:v>0.23700929046135216</c:v>
                      </c:pt>
                      <c:pt idx="468">
                        <c:v>0.188185963409611</c:v>
                      </c:pt>
                      <c:pt idx="469">
                        <c:v>0.15161429414818003</c:v>
                      </c:pt>
                      <c:pt idx="470">
                        <c:v>0.13066880496350911</c:v>
                      </c:pt>
                      <c:pt idx="471">
                        <c:v>9.8049444875726921E-2</c:v>
                      </c:pt>
                      <c:pt idx="472">
                        <c:v>7.8252074182614373E-2</c:v>
                      </c:pt>
                      <c:pt idx="473">
                        <c:v>5.5558532446691296E-2</c:v>
                      </c:pt>
                      <c:pt idx="474">
                        <c:v>5.5531096579502968E-2</c:v>
                      </c:pt>
                      <c:pt idx="475">
                        <c:v>4.7769880029268498E-2</c:v>
                      </c:pt>
                      <c:pt idx="476">
                        <c:v>4.5722229270052435E-2</c:v>
                      </c:pt>
                      <c:pt idx="477">
                        <c:v>3.8452615071079443E-2</c:v>
                      </c:pt>
                      <c:pt idx="478">
                        <c:v>4.005712087698627E-2</c:v>
                      </c:pt>
                      <c:pt idx="479">
                        <c:v>2.6143707941206931E-2</c:v>
                      </c:pt>
                      <c:pt idx="480">
                        <c:v>3.2885560155384325E-2</c:v>
                      </c:pt>
                      <c:pt idx="481">
                        <c:v>3.6571140459507212E-2</c:v>
                      </c:pt>
                      <c:pt idx="482">
                        <c:v>2.6577958524007843E-2</c:v>
                      </c:pt>
                      <c:pt idx="483">
                        <c:v>4.2236120916624084E-2</c:v>
                      </c:pt>
                      <c:pt idx="484">
                        <c:v>2.5029783048232106E-2</c:v>
                      </c:pt>
                      <c:pt idx="485">
                        <c:v>2.105018515377139E-2</c:v>
                      </c:pt>
                      <c:pt idx="486">
                        <c:v>3.0072402554229834E-2</c:v>
                      </c:pt>
                      <c:pt idx="487">
                        <c:v>2.8594100473485169E-2</c:v>
                      </c:pt>
                      <c:pt idx="488">
                        <c:v>2.4062953311485124E-2</c:v>
                      </c:pt>
                      <c:pt idx="489">
                        <c:v>2.1595887284767471E-2</c:v>
                      </c:pt>
                      <c:pt idx="490">
                        <c:v>2.6694466078022318E-2</c:v>
                      </c:pt>
                      <c:pt idx="491">
                        <c:v>1.8168877154302147E-2</c:v>
                      </c:pt>
                      <c:pt idx="492">
                        <c:v>2.405788451779509E-2</c:v>
                      </c:pt>
                      <c:pt idx="493">
                        <c:v>2.7808090312929992E-2</c:v>
                      </c:pt>
                      <c:pt idx="494">
                        <c:v>2.9187692779655532E-2</c:v>
                      </c:pt>
                      <c:pt idx="495">
                        <c:v>2.1389416693847189E-2</c:v>
                      </c:pt>
                      <c:pt idx="496">
                        <c:v>2.4139878661973785E-2</c:v>
                      </c:pt>
                      <c:pt idx="497">
                        <c:v>1.9922604154324928E-2</c:v>
                      </c:pt>
                      <c:pt idx="498">
                        <c:v>1.5179400483166055E-2</c:v>
                      </c:pt>
                      <c:pt idx="499">
                        <c:v>2.1701195308608087E-2</c:v>
                      </c:pt>
                      <c:pt idx="500">
                        <c:v>2.4913878974100866E-2</c:v>
                      </c:pt>
                      <c:pt idx="501">
                        <c:v>1.9286393069130683E-2</c:v>
                      </c:pt>
                      <c:pt idx="502">
                        <c:v>1.5692809073359026E-2</c:v>
                      </c:pt>
                      <c:pt idx="503">
                        <c:v>1.6153787565301871E-2</c:v>
                      </c:pt>
                      <c:pt idx="504">
                        <c:v>1.8501641031273289E-2</c:v>
                      </c:pt>
                      <c:pt idx="505">
                        <c:v>1.4350058227686088E-2</c:v>
                      </c:pt>
                      <c:pt idx="506">
                        <c:v>2.0907760020317627E-2</c:v>
                      </c:pt>
                      <c:pt idx="507">
                        <c:v>2.0595260636742795E-2</c:v>
                      </c:pt>
                      <c:pt idx="508">
                        <c:v>2.0041841226110756E-2</c:v>
                      </c:pt>
                      <c:pt idx="509">
                        <c:v>1.7946628700726358E-2</c:v>
                      </c:pt>
                      <c:pt idx="510">
                        <c:v>1.713968018208481E-2</c:v>
                      </c:pt>
                      <c:pt idx="511">
                        <c:v>2.4857166942628801E-2</c:v>
                      </c:pt>
                      <c:pt idx="512">
                        <c:v>1.6360095027869448E-2</c:v>
                      </c:pt>
                      <c:pt idx="513">
                        <c:v>1.5523593133214742E-2</c:v>
                      </c:pt>
                      <c:pt idx="514">
                        <c:v>1.8408922889406269E-2</c:v>
                      </c:pt>
                      <c:pt idx="515">
                        <c:v>1.8230977836510089E-2</c:v>
                      </c:pt>
                      <c:pt idx="516">
                        <c:v>2.3033498303620257E-2</c:v>
                      </c:pt>
                      <c:pt idx="517">
                        <c:v>1.6463586212400787E-2</c:v>
                      </c:pt>
                      <c:pt idx="518">
                        <c:v>1.6896644775606488E-2</c:v>
                      </c:pt>
                      <c:pt idx="519">
                        <c:v>1.9629209231400623E-2</c:v>
                      </c:pt>
                      <c:pt idx="520">
                        <c:v>1.7499278587213171E-2</c:v>
                      </c:pt>
                      <c:pt idx="521">
                        <c:v>1.9952409154877639E-2</c:v>
                      </c:pt>
                      <c:pt idx="522">
                        <c:v>2.10983248011847E-2</c:v>
                      </c:pt>
                      <c:pt idx="523">
                        <c:v>1.9490912485132825E-2</c:v>
                      </c:pt>
                      <c:pt idx="524">
                        <c:v>1.1031974858363828E-2</c:v>
                      </c:pt>
                      <c:pt idx="525">
                        <c:v>2.2774872685327137E-2</c:v>
                      </c:pt>
                      <c:pt idx="526">
                        <c:v>2.2594515853750139E-2</c:v>
                      </c:pt>
                      <c:pt idx="527">
                        <c:v>1.7213159516244032E-2</c:v>
                      </c:pt>
                      <c:pt idx="528">
                        <c:v>1.3610110733080511E-2</c:v>
                      </c:pt>
                      <c:pt idx="529">
                        <c:v>2.0332338167953292E-2</c:v>
                      </c:pt>
                      <c:pt idx="530">
                        <c:v>1.0814230094800264E-2</c:v>
                      </c:pt>
                      <c:pt idx="531">
                        <c:v>1.5558680165488052E-2</c:v>
                      </c:pt>
                      <c:pt idx="532">
                        <c:v>1.5719853645441227E-2</c:v>
                      </c:pt>
                      <c:pt idx="533">
                        <c:v>1.6265717851536559E-2</c:v>
                      </c:pt>
                      <c:pt idx="534">
                        <c:v>1.8734103845247128E-2</c:v>
                      </c:pt>
                      <c:pt idx="535">
                        <c:v>1.7195176724727115E-2</c:v>
                      </c:pt>
                      <c:pt idx="536">
                        <c:v>2.2792104873481232E-2</c:v>
                      </c:pt>
                      <c:pt idx="537">
                        <c:v>2.1303021209560548E-2</c:v>
                      </c:pt>
                      <c:pt idx="538">
                        <c:v>3.0244340547784045E-2</c:v>
                      </c:pt>
                      <c:pt idx="539">
                        <c:v>1.7899516879853698E-2</c:v>
                      </c:pt>
                      <c:pt idx="540">
                        <c:v>8.954352763543524E-3</c:v>
                      </c:pt>
                      <c:pt idx="541">
                        <c:v>1.4048657101675946E-2</c:v>
                      </c:pt>
                      <c:pt idx="542">
                        <c:v>1.8301862011403637E-2</c:v>
                      </c:pt>
                      <c:pt idx="543">
                        <c:v>1.3889504105297466E-2</c:v>
                      </c:pt>
                      <c:pt idx="544">
                        <c:v>1.9492345482248995E-2</c:v>
                      </c:pt>
                      <c:pt idx="545">
                        <c:v>1.8031004766140168E-2</c:v>
                      </c:pt>
                      <c:pt idx="546">
                        <c:v>1.9279827316074034E-2</c:v>
                      </c:pt>
                      <c:pt idx="547">
                        <c:v>1.3510568802509313E-2</c:v>
                      </c:pt>
                      <c:pt idx="548">
                        <c:v>1.2850634408270185E-2</c:v>
                      </c:pt>
                      <c:pt idx="549">
                        <c:v>1.831473123451037E-2</c:v>
                      </c:pt>
                      <c:pt idx="550">
                        <c:v>1.4226233241101874E-2</c:v>
                      </c:pt>
                      <c:pt idx="551">
                        <c:v>1.8847564153848126E-2</c:v>
                      </c:pt>
                      <c:pt idx="552">
                        <c:v>1.2002364695961795E-2</c:v>
                      </c:pt>
                      <c:pt idx="553">
                        <c:v>1.2782104449466578E-2</c:v>
                      </c:pt>
                      <c:pt idx="554">
                        <c:v>1.3973889764476419E-2</c:v>
                      </c:pt>
                      <c:pt idx="555">
                        <c:v>1.6140357507628333E-2</c:v>
                      </c:pt>
                      <c:pt idx="556">
                        <c:v>2.1918125484806414E-2</c:v>
                      </c:pt>
                      <c:pt idx="557">
                        <c:v>1.918835877928992E-2</c:v>
                      </c:pt>
                      <c:pt idx="558">
                        <c:v>1.4112583140808047E-2</c:v>
                      </c:pt>
                      <c:pt idx="559">
                        <c:v>1.4854367738403458E-2</c:v>
                      </c:pt>
                      <c:pt idx="560">
                        <c:v>2.3214940547225595E-2</c:v>
                      </c:pt>
                      <c:pt idx="561">
                        <c:v>1.9122707591140972E-2</c:v>
                      </c:pt>
                      <c:pt idx="562">
                        <c:v>1.9366003151222135E-2</c:v>
                      </c:pt>
                      <c:pt idx="563">
                        <c:v>1.6229830083325757E-2</c:v>
                      </c:pt>
                      <c:pt idx="564">
                        <c:v>1.6057514658686413E-2</c:v>
                      </c:pt>
                      <c:pt idx="565">
                        <c:v>1.1495415239810189E-2</c:v>
                      </c:pt>
                      <c:pt idx="566">
                        <c:v>1.1470471118426246E-2</c:v>
                      </c:pt>
                      <c:pt idx="567">
                        <c:v>2.1826332820720603E-2</c:v>
                      </c:pt>
                      <c:pt idx="568">
                        <c:v>2.1588477085755033E-2</c:v>
                      </c:pt>
                      <c:pt idx="569">
                        <c:v>1.8319471630642861E-2</c:v>
                      </c:pt>
                      <c:pt idx="570">
                        <c:v>1.0329241489462812E-2</c:v>
                      </c:pt>
                      <c:pt idx="571">
                        <c:v>1.4871912319241974E-2</c:v>
                      </c:pt>
                      <c:pt idx="572">
                        <c:v>2.572658505694855E-2</c:v>
                      </c:pt>
                      <c:pt idx="573">
                        <c:v>2.4266624022724045E-2</c:v>
                      </c:pt>
                      <c:pt idx="574">
                        <c:v>1.652882690646491E-2</c:v>
                      </c:pt>
                      <c:pt idx="575">
                        <c:v>2.0792621478272062E-2</c:v>
                      </c:pt>
                      <c:pt idx="576">
                        <c:v>1.7603967137745837E-2</c:v>
                      </c:pt>
                      <c:pt idx="577">
                        <c:v>2.1736267423606952E-2</c:v>
                      </c:pt>
                      <c:pt idx="578">
                        <c:v>2.4341105607682462E-2</c:v>
                      </c:pt>
                      <c:pt idx="579">
                        <c:v>2.2571201974088219E-2</c:v>
                      </c:pt>
                      <c:pt idx="580">
                        <c:v>2.795636044207488E-2</c:v>
                      </c:pt>
                      <c:pt idx="581">
                        <c:v>2.86994596717055E-2</c:v>
                      </c:pt>
                      <c:pt idx="582">
                        <c:v>1.8658988922959769E-2</c:v>
                      </c:pt>
                      <c:pt idx="583">
                        <c:v>2.5621242916854789E-2</c:v>
                      </c:pt>
                      <c:pt idx="584">
                        <c:v>2.2030653927415038E-2</c:v>
                      </c:pt>
                      <c:pt idx="585">
                        <c:v>2.2930226756779047E-2</c:v>
                      </c:pt>
                      <c:pt idx="586">
                        <c:v>2.4508318122378626E-2</c:v>
                      </c:pt>
                      <c:pt idx="587">
                        <c:v>2.0713420825563572E-2</c:v>
                      </c:pt>
                      <c:pt idx="588">
                        <c:v>2.3024985634452912E-2</c:v>
                      </c:pt>
                      <c:pt idx="589">
                        <c:v>2.6740543672694767E-2</c:v>
                      </c:pt>
                      <c:pt idx="590">
                        <c:v>1.8100400499281976E-2</c:v>
                      </c:pt>
                      <c:pt idx="591">
                        <c:v>2.4450680624573756E-2</c:v>
                      </c:pt>
                      <c:pt idx="592">
                        <c:v>3.0261513021046731E-2</c:v>
                      </c:pt>
                      <c:pt idx="593">
                        <c:v>2.533697907170392E-2</c:v>
                      </c:pt>
                      <c:pt idx="594">
                        <c:v>1.7970435171000387E-2</c:v>
                      </c:pt>
                      <c:pt idx="595">
                        <c:v>2.1610262019200917E-2</c:v>
                      </c:pt>
                      <c:pt idx="596">
                        <c:v>2.1558194423313071E-2</c:v>
                      </c:pt>
                      <c:pt idx="597">
                        <c:v>2.2769473376124252E-2</c:v>
                      </c:pt>
                      <c:pt idx="598">
                        <c:v>2.2945292391132317E-2</c:v>
                      </c:pt>
                      <c:pt idx="599">
                        <c:v>3.3523822646300834E-2</c:v>
                      </c:pt>
                      <c:pt idx="600">
                        <c:v>3.0570238002182989E-2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8D2-4AB0-B83B-9C8EC2205B81}"/>
                  </c:ext>
                </c:extLst>
              </c15:ser>
            </c15:filteredScatterSeries>
            <c15:filteredScatterSeries>
              <c15:ser>
                <c:idx val="20"/>
                <c:order val="8"/>
                <c:tx>
                  <c:v>2018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'OR2-22_Air_Measurements'!$AV$3:$AV$603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800.01507570000001</c:v>
                      </c:pt>
                      <c:pt idx="1">
                        <c:v>799.00543210000001</c:v>
                      </c:pt>
                      <c:pt idx="2">
                        <c:v>797.99523929999998</c:v>
                      </c:pt>
                      <c:pt idx="3">
                        <c:v>796.98480219999999</c:v>
                      </c:pt>
                      <c:pt idx="4">
                        <c:v>796.00872800000002</c:v>
                      </c:pt>
                      <c:pt idx="5">
                        <c:v>794.99749759999997</c:v>
                      </c:pt>
                      <c:pt idx="6">
                        <c:v>793.98577880000005</c:v>
                      </c:pt>
                      <c:pt idx="7">
                        <c:v>793.00860599999999</c:v>
                      </c:pt>
                      <c:pt idx="8">
                        <c:v>791.9961548</c:v>
                      </c:pt>
                      <c:pt idx="9">
                        <c:v>790.98315430000002</c:v>
                      </c:pt>
                      <c:pt idx="10">
                        <c:v>790.00488280000002</c:v>
                      </c:pt>
                      <c:pt idx="11">
                        <c:v>788.99127199999998</c:v>
                      </c:pt>
                      <c:pt idx="12">
                        <c:v>788.01214600000003</c:v>
                      </c:pt>
                      <c:pt idx="13">
                        <c:v>786.99761960000001</c:v>
                      </c:pt>
                      <c:pt idx="14">
                        <c:v>785.98272710000003</c:v>
                      </c:pt>
                      <c:pt idx="15">
                        <c:v>785.00256349999995</c:v>
                      </c:pt>
                      <c:pt idx="16">
                        <c:v>783.98687740000003</c:v>
                      </c:pt>
                      <c:pt idx="17">
                        <c:v>783.00592040000004</c:v>
                      </c:pt>
                      <c:pt idx="18">
                        <c:v>781.98956299999998</c:v>
                      </c:pt>
                      <c:pt idx="19">
                        <c:v>781.0078125</c:v>
                      </c:pt>
                      <c:pt idx="20">
                        <c:v>779.99060059999999</c:v>
                      </c:pt>
                      <c:pt idx="21">
                        <c:v>779.00805660000003</c:v>
                      </c:pt>
                      <c:pt idx="22">
                        <c:v>777.99011229999996</c:v>
                      </c:pt>
                      <c:pt idx="23">
                        <c:v>777.00683590000006</c:v>
                      </c:pt>
                      <c:pt idx="24">
                        <c:v>775.9880981</c:v>
                      </c:pt>
                      <c:pt idx="25">
                        <c:v>775.0040894</c:v>
                      </c:pt>
                      <c:pt idx="26">
                        <c:v>773.98461910000003</c:v>
                      </c:pt>
                      <c:pt idx="27">
                        <c:v>772.9998779</c:v>
                      </c:pt>
                      <c:pt idx="28">
                        <c:v>772.01477050000005</c:v>
                      </c:pt>
                      <c:pt idx="29">
                        <c:v>770.99407959999996</c:v>
                      </c:pt>
                      <c:pt idx="30">
                        <c:v>770.00823969999999</c:v>
                      </c:pt>
                      <c:pt idx="31">
                        <c:v>768.98681639999995</c:v>
                      </c:pt>
                      <c:pt idx="32">
                        <c:v>768.00024410000003</c:v>
                      </c:pt>
                      <c:pt idx="33">
                        <c:v>767.01324460000001</c:v>
                      </c:pt>
                      <c:pt idx="34">
                        <c:v>765.99072269999999</c:v>
                      </c:pt>
                      <c:pt idx="35">
                        <c:v>765.00305179999998</c:v>
                      </c:pt>
                      <c:pt idx="36">
                        <c:v>764.01495360000001</c:v>
                      </c:pt>
                      <c:pt idx="37">
                        <c:v>762.99127199999998</c:v>
                      </c:pt>
                      <c:pt idx="38">
                        <c:v>762.00256349999995</c:v>
                      </c:pt>
                      <c:pt idx="39">
                        <c:v>761.01336670000001</c:v>
                      </c:pt>
                      <c:pt idx="40">
                        <c:v>759.98858640000003</c:v>
                      </c:pt>
                      <c:pt idx="41">
                        <c:v>758.99865720000003</c:v>
                      </c:pt>
                      <c:pt idx="42">
                        <c:v>758.00848389999999</c:v>
                      </c:pt>
                      <c:pt idx="43">
                        <c:v>756.9825439</c:v>
                      </c:pt>
                      <c:pt idx="44">
                        <c:v>755.99157709999997</c:v>
                      </c:pt>
                      <c:pt idx="45">
                        <c:v>755.00024410000003</c:v>
                      </c:pt>
                      <c:pt idx="46">
                        <c:v>754.00854489999995</c:v>
                      </c:pt>
                      <c:pt idx="47">
                        <c:v>753.01647949999995</c:v>
                      </c:pt>
                      <c:pt idx="48">
                        <c:v>751.98870850000003</c:v>
                      </c:pt>
                      <c:pt idx="49">
                        <c:v>750.9959106</c:v>
                      </c:pt>
                      <c:pt idx="50">
                        <c:v>750.00292969999998</c:v>
                      </c:pt>
                      <c:pt idx="51">
                        <c:v>749.00946039999997</c:v>
                      </c:pt>
                      <c:pt idx="52">
                        <c:v>748.01556400000004</c:v>
                      </c:pt>
                      <c:pt idx="53">
                        <c:v>746.98596190000001</c:v>
                      </c:pt>
                      <c:pt idx="54">
                        <c:v>745.99139400000001</c:v>
                      </c:pt>
                      <c:pt idx="55">
                        <c:v>744.99645999999996</c:v>
                      </c:pt>
                      <c:pt idx="56">
                        <c:v>744.00128170000005</c:v>
                      </c:pt>
                      <c:pt idx="57">
                        <c:v>743.0056763</c:v>
                      </c:pt>
                      <c:pt idx="58">
                        <c:v>742.00976560000004</c:v>
                      </c:pt>
                      <c:pt idx="59">
                        <c:v>741.0134888</c:v>
                      </c:pt>
                      <c:pt idx="60">
                        <c:v>740.01690670000005</c:v>
                      </c:pt>
                      <c:pt idx="61">
                        <c:v>738.9842529</c:v>
                      </c:pt>
                      <c:pt idx="62">
                        <c:v>737.98687740000003</c:v>
                      </c:pt>
                      <c:pt idx="63">
                        <c:v>736.98919679999995</c:v>
                      </c:pt>
                      <c:pt idx="64">
                        <c:v>735.99114989999998</c:v>
                      </c:pt>
                      <c:pt idx="65">
                        <c:v>734.99279790000003</c:v>
                      </c:pt>
                      <c:pt idx="66">
                        <c:v>733.99407959999996</c:v>
                      </c:pt>
                      <c:pt idx="67">
                        <c:v>732.99499509999998</c:v>
                      </c:pt>
                      <c:pt idx="68">
                        <c:v>731.99554439999997</c:v>
                      </c:pt>
                      <c:pt idx="69">
                        <c:v>730.99578859999997</c:v>
                      </c:pt>
                      <c:pt idx="70">
                        <c:v>729.99560550000001</c:v>
                      </c:pt>
                      <c:pt idx="71">
                        <c:v>728.99517820000005</c:v>
                      </c:pt>
                      <c:pt idx="72">
                        <c:v>727.99444579999999</c:v>
                      </c:pt>
                      <c:pt idx="73">
                        <c:v>726.99322510000002</c:v>
                      </c:pt>
                      <c:pt idx="74">
                        <c:v>725.99169919999997</c:v>
                      </c:pt>
                      <c:pt idx="75">
                        <c:v>724.98986820000005</c:v>
                      </c:pt>
                      <c:pt idx="76">
                        <c:v>723.98773189999997</c:v>
                      </c:pt>
                      <c:pt idx="77">
                        <c:v>722.98516849999999</c:v>
                      </c:pt>
                      <c:pt idx="78">
                        <c:v>721.98236080000004</c:v>
                      </c:pt>
                      <c:pt idx="79">
                        <c:v>721.01495360000001</c:v>
                      </c:pt>
                      <c:pt idx="80">
                        <c:v>720.01141359999997</c:v>
                      </c:pt>
                      <c:pt idx="81">
                        <c:v>719.00750730000004</c:v>
                      </c:pt>
                      <c:pt idx="82">
                        <c:v>718.00335689999997</c:v>
                      </c:pt>
                      <c:pt idx="83">
                        <c:v>716.99877930000002</c:v>
                      </c:pt>
                      <c:pt idx="84">
                        <c:v>715.99389650000001</c:v>
                      </c:pt>
                      <c:pt idx="85">
                        <c:v>714.98864749999996</c:v>
                      </c:pt>
                      <c:pt idx="86">
                        <c:v>713.98303220000003</c:v>
                      </c:pt>
                      <c:pt idx="87">
                        <c:v>713.01312259999997</c:v>
                      </c:pt>
                      <c:pt idx="88">
                        <c:v>712.00695800000005</c:v>
                      </c:pt>
                      <c:pt idx="89">
                        <c:v>711.00030519999996</c:v>
                      </c:pt>
                      <c:pt idx="90">
                        <c:v>709.99340819999998</c:v>
                      </c:pt>
                      <c:pt idx="91">
                        <c:v>708.98614499999996</c:v>
                      </c:pt>
                      <c:pt idx="92">
                        <c:v>708.01464840000006</c:v>
                      </c:pt>
                      <c:pt idx="93">
                        <c:v>707.00671390000002</c:v>
                      </c:pt>
                      <c:pt idx="94">
                        <c:v>705.99847409999995</c:v>
                      </c:pt>
                      <c:pt idx="95">
                        <c:v>704.98992920000001</c:v>
                      </c:pt>
                      <c:pt idx="96">
                        <c:v>704.01708980000001</c:v>
                      </c:pt>
                      <c:pt idx="97">
                        <c:v>703.00787349999996</c:v>
                      </c:pt>
                      <c:pt idx="98">
                        <c:v>701.99835210000003</c:v>
                      </c:pt>
                      <c:pt idx="99">
                        <c:v>700.98840329999996</c:v>
                      </c:pt>
                      <c:pt idx="100">
                        <c:v>700.01428220000003</c:v>
                      </c:pt>
                      <c:pt idx="101">
                        <c:v>699.00378420000004</c:v>
                      </c:pt>
                      <c:pt idx="102">
                        <c:v>697.99291989999995</c:v>
                      </c:pt>
                      <c:pt idx="103">
                        <c:v>697.01782230000003</c:v>
                      </c:pt>
                      <c:pt idx="104">
                        <c:v>696.00634769999999</c:v>
                      </c:pt>
                      <c:pt idx="105">
                        <c:v>694.99456789999999</c:v>
                      </c:pt>
                      <c:pt idx="106">
                        <c:v>693.98242189999996</c:v>
                      </c:pt>
                      <c:pt idx="107">
                        <c:v>693.00604250000004</c:v>
                      </c:pt>
                      <c:pt idx="108">
                        <c:v>691.99322510000002</c:v>
                      </c:pt>
                      <c:pt idx="109">
                        <c:v>691.01635739999995</c:v>
                      </c:pt>
                      <c:pt idx="110">
                        <c:v>690.00286870000002</c:v>
                      </c:pt>
                      <c:pt idx="111">
                        <c:v>688.98907469999995</c:v>
                      </c:pt>
                      <c:pt idx="112">
                        <c:v>688.01123050000001</c:v>
                      </c:pt>
                      <c:pt idx="113">
                        <c:v>686.99682619999999</c:v>
                      </c:pt>
                      <c:pt idx="114">
                        <c:v>685.98205570000005</c:v>
                      </c:pt>
                      <c:pt idx="115">
                        <c:v>685.00323490000005</c:v>
                      </c:pt>
                      <c:pt idx="116">
                        <c:v>683.98785399999997</c:v>
                      </c:pt>
                      <c:pt idx="117">
                        <c:v>683.00848389999999</c:v>
                      </c:pt>
                      <c:pt idx="118">
                        <c:v>681.99249269999996</c:v>
                      </c:pt>
                      <c:pt idx="119">
                        <c:v>681.01245119999999</c:v>
                      </c:pt>
                      <c:pt idx="120">
                        <c:v>679.99584960000004</c:v>
                      </c:pt>
                      <c:pt idx="121">
                        <c:v>679.01519780000001</c:v>
                      </c:pt>
                      <c:pt idx="122">
                        <c:v>677.9978638</c:v>
                      </c:pt>
                      <c:pt idx="123">
                        <c:v>677.01672359999998</c:v>
                      </c:pt>
                      <c:pt idx="124">
                        <c:v>675.99877930000002</c:v>
                      </c:pt>
                      <c:pt idx="125">
                        <c:v>675.01690670000005</c:v>
                      </c:pt>
                      <c:pt idx="126">
                        <c:v>673.99841309999999</c:v>
                      </c:pt>
                      <c:pt idx="127">
                        <c:v>673.01593019999996</c:v>
                      </c:pt>
                      <c:pt idx="128">
                        <c:v>671.99676509999995</c:v>
                      </c:pt>
                      <c:pt idx="129">
                        <c:v>671.0137939</c:v>
                      </c:pt>
                      <c:pt idx="130">
                        <c:v>669.9940186</c:v>
                      </c:pt>
                      <c:pt idx="131">
                        <c:v>669.01031490000003</c:v>
                      </c:pt>
                      <c:pt idx="132">
                        <c:v>667.98999019999997</c:v>
                      </c:pt>
                      <c:pt idx="133">
                        <c:v>667.00573729999996</c:v>
                      </c:pt>
                      <c:pt idx="134">
                        <c:v>665.98468019999996</c:v>
                      </c:pt>
                      <c:pt idx="135">
                        <c:v>664.9998779</c:v>
                      </c:pt>
                      <c:pt idx="136">
                        <c:v>664.01470949999998</c:v>
                      </c:pt>
                      <c:pt idx="137">
                        <c:v>662.99279790000003</c:v>
                      </c:pt>
                      <c:pt idx="138">
                        <c:v>662.00701900000001</c:v>
                      </c:pt>
                      <c:pt idx="139">
                        <c:v>660.9844971</c:v>
                      </c:pt>
                      <c:pt idx="140">
                        <c:v>659.99823000000004</c:v>
                      </c:pt>
                      <c:pt idx="141">
                        <c:v>659.01159670000004</c:v>
                      </c:pt>
                      <c:pt idx="142">
                        <c:v>657.98815920000004</c:v>
                      </c:pt>
                      <c:pt idx="143">
                        <c:v>657.00097659999994</c:v>
                      </c:pt>
                      <c:pt idx="144">
                        <c:v>656.01342769999997</c:v>
                      </c:pt>
                      <c:pt idx="145">
                        <c:v>654.98907469999995</c:v>
                      </c:pt>
                      <c:pt idx="146">
                        <c:v>654.00097659999994</c:v>
                      </c:pt>
                      <c:pt idx="147">
                        <c:v>653.01257320000002</c:v>
                      </c:pt>
                      <c:pt idx="148">
                        <c:v>651.98736570000005</c:v>
                      </c:pt>
                      <c:pt idx="149">
                        <c:v>650.99841309999999</c:v>
                      </c:pt>
                      <c:pt idx="150">
                        <c:v>650.00921630000005</c:v>
                      </c:pt>
                      <c:pt idx="151">
                        <c:v>648.98309329999995</c:v>
                      </c:pt>
                      <c:pt idx="152">
                        <c:v>647.99322510000002</c:v>
                      </c:pt>
                      <c:pt idx="153">
                        <c:v>647.00311280000005</c:v>
                      </c:pt>
                      <c:pt idx="154">
                        <c:v>646.01275629999998</c:v>
                      </c:pt>
                      <c:pt idx="155">
                        <c:v>644.98541260000002</c:v>
                      </c:pt>
                      <c:pt idx="156">
                        <c:v>643.99444579999999</c:v>
                      </c:pt>
                      <c:pt idx="157">
                        <c:v>643.00323490000005</c:v>
                      </c:pt>
                      <c:pt idx="158">
                        <c:v>642.0116577</c:v>
                      </c:pt>
                      <c:pt idx="159">
                        <c:v>640.98315430000002</c:v>
                      </c:pt>
                      <c:pt idx="160">
                        <c:v>639.99096680000002</c:v>
                      </c:pt>
                      <c:pt idx="161">
                        <c:v>638.99865720000003</c:v>
                      </c:pt>
                      <c:pt idx="162">
                        <c:v>638.0059814</c:v>
                      </c:pt>
                      <c:pt idx="163">
                        <c:v>637.01306150000005</c:v>
                      </c:pt>
                      <c:pt idx="164">
                        <c:v>635.98309329999995</c:v>
                      </c:pt>
                      <c:pt idx="165">
                        <c:v>634.98956299999998</c:v>
                      </c:pt>
                      <c:pt idx="166">
                        <c:v>633.99572750000004</c:v>
                      </c:pt>
                      <c:pt idx="167">
                        <c:v>633.00164789999997</c:v>
                      </c:pt>
                      <c:pt idx="168">
                        <c:v>632.00732419999997</c:v>
                      </c:pt>
                      <c:pt idx="169">
                        <c:v>631.01275629999998</c:v>
                      </c:pt>
                      <c:pt idx="170">
                        <c:v>630.0177612</c:v>
                      </c:pt>
                      <c:pt idx="171">
                        <c:v>628.98577880000005</c:v>
                      </c:pt>
                      <c:pt idx="172">
                        <c:v>627.9903564</c:v>
                      </c:pt>
                      <c:pt idx="173">
                        <c:v>626.99456789999999</c:v>
                      </c:pt>
                      <c:pt idx="174">
                        <c:v>625.99859619999995</c:v>
                      </c:pt>
                      <c:pt idx="175">
                        <c:v>625.00231929999995</c:v>
                      </c:pt>
                      <c:pt idx="176">
                        <c:v>624.00573729999996</c:v>
                      </c:pt>
                      <c:pt idx="177">
                        <c:v>623.00891109999998</c:v>
                      </c:pt>
                      <c:pt idx="178">
                        <c:v>622.0117798</c:v>
                      </c:pt>
                      <c:pt idx="179">
                        <c:v>621.01446529999998</c:v>
                      </c:pt>
                      <c:pt idx="180">
                        <c:v>620.01672359999998</c:v>
                      </c:pt>
                      <c:pt idx="181">
                        <c:v>618.98187259999997</c:v>
                      </c:pt>
                      <c:pt idx="182">
                        <c:v>617.98364260000005</c:v>
                      </c:pt>
                      <c:pt idx="183">
                        <c:v>616.98516849999999</c:v>
                      </c:pt>
                      <c:pt idx="184">
                        <c:v>615.98638919999996</c:v>
                      </c:pt>
                      <c:pt idx="185">
                        <c:v>614.98742679999998</c:v>
                      </c:pt>
                      <c:pt idx="186">
                        <c:v>613.9880981</c:v>
                      </c:pt>
                      <c:pt idx="187">
                        <c:v>612.98852539999996</c:v>
                      </c:pt>
                      <c:pt idx="188">
                        <c:v>611.98870850000003</c:v>
                      </c:pt>
                      <c:pt idx="189">
                        <c:v>610.98858640000003</c:v>
                      </c:pt>
                      <c:pt idx="190">
                        <c:v>609.9882202</c:v>
                      </c:pt>
                      <c:pt idx="191">
                        <c:v>608.98760990000005</c:v>
                      </c:pt>
                      <c:pt idx="192">
                        <c:v>607.98675539999999</c:v>
                      </c:pt>
                      <c:pt idx="193">
                        <c:v>606.98553470000002</c:v>
                      </c:pt>
                      <c:pt idx="194">
                        <c:v>605.98406980000004</c:v>
                      </c:pt>
                      <c:pt idx="195">
                        <c:v>604.98242189999996</c:v>
                      </c:pt>
                      <c:pt idx="196">
                        <c:v>604.01751709999996</c:v>
                      </c:pt>
                      <c:pt idx="197">
                        <c:v>603.01538089999997</c:v>
                      </c:pt>
                      <c:pt idx="198">
                        <c:v>602.01281740000002</c:v>
                      </c:pt>
                      <c:pt idx="199">
                        <c:v>601.01013179999995</c:v>
                      </c:pt>
                      <c:pt idx="200">
                        <c:v>600.00708010000005</c:v>
                      </c:pt>
                      <c:pt idx="201">
                        <c:v>599.0038452</c:v>
                      </c:pt>
                      <c:pt idx="202">
                        <c:v>598.00024410000003</c:v>
                      </c:pt>
                      <c:pt idx="203">
                        <c:v>596.99652100000003</c:v>
                      </c:pt>
                      <c:pt idx="204">
                        <c:v>595.99243160000003</c:v>
                      </c:pt>
                      <c:pt idx="205">
                        <c:v>594.98803710000004</c:v>
                      </c:pt>
                      <c:pt idx="206">
                        <c:v>593.98345949999998</c:v>
                      </c:pt>
                      <c:pt idx="207">
                        <c:v>593.01586910000003</c:v>
                      </c:pt>
                      <c:pt idx="208">
                        <c:v>592.01074219999998</c:v>
                      </c:pt>
                      <c:pt idx="209">
                        <c:v>591.00537110000005</c:v>
                      </c:pt>
                      <c:pt idx="210">
                        <c:v>589.99975589999997</c:v>
                      </c:pt>
                      <c:pt idx="211">
                        <c:v>588.99383539999997</c:v>
                      </c:pt>
                      <c:pt idx="212">
                        <c:v>587.98779300000001</c:v>
                      </c:pt>
                      <c:pt idx="213">
                        <c:v>587.01855469999998</c:v>
                      </c:pt>
                      <c:pt idx="214">
                        <c:v>586.01196289999996</c:v>
                      </c:pt>
                      <c:pt idx="215">
                        <c:v>585.00506589999998</c:v>
                      </c:pt>
                      <c:pt idx="216">
                        <c:v>583.99792479999996</c:v>
                      </c:pt>
                      <c:pt idx="217">
                        <c:v>582.99047849999999</c:v>
                      </c:pt>
                      <c:pt idx="218">
                        <c:v>581.98284909999995</c:v>
                      </c:pt>
                      <c:pt idx="219">
                        <c:v>581.01220699999999</c:v>
                      </c:pt>
                      <c:pt idx="220">
                        <c:v>580.0040894</c:v>
                      </c:pt>
                      <c:pt idx="221">
                        <c:v>578.99566649999997</c:v>
                      </c:pt>
                      <c:pt idx="222">
                        <c:v>577.98693849999995</c:v>
                      </c:pt>
                      <c:pt idx="223">
                        <c:v>577.01538089999997</c:v>
                      </c:pt>
                      <c:pt idx="224">
                        <c:v>576.00622559999999</c:v>
                      </c:pt>
                      <c:pt idx="225">
                        <c:v>574.99676509999995</c:v>
                      </c:pt>
                      <c:pt idx="226">
                        <c:v>573.98706049999998</c:v>
                      </c:pt>
                      <c:pt idx="227">
                        <c:v>573.01452640000002</c:v>
                      </c:pt>
                      <c:pt idx="228">
                        <c:v>572.00439449999999</c:v>
                      </c:pt>
                      <c:pt idx="229">
                        <c:v>570.99389650000001</c:v>
                      </c:pt>
                      <c:pt idx="230">
                        <c:v>569.98327640000002</c:v>
                      </c:pt>
                      <c:pt idx="231">
                        <c:v>569.00982669999996</c:v>
                      </c:pt>
                      <c:pt idx="232">
                        <c:v>567.99859619999995</c:v>
                      </c:pt>
                      <c:pt idx="233">
                        <c:v>566.98718259999998</c:v>
                      </c:pt>
                      <c:pt idx="234">
                        <c:v>566.01300049999998</c:v>
                      </c:pt>
                      <c:pt idx="235">
                        <c:v>565.00109859999998</c:v>
                      </c:pt>
                      <c:pt idx="236">
                        <c:v>563.98889159999999</c:v>
                      </c:pt>
                      <c:pt idx="237">
                        <c:v>563.01397710000003</c:v>
                      </c:pt>
                      <c:pt idx="238">
                        <c:v>562.00134279999997</c:v>
                      </c:pt>
                      <c:pt idx="239">
                        <c:v>560.98852539999996</c:v>
                      </c:pt>
                      <c:pt idx="240">
                        <c:v>560.01287839999998</c:v>
                      </c:pt>
                      <c:pt idx="241">
                        <c:v>558.99951169999997</c:v>
                      </c:pt>
                      <c:pt idx="242">
                        <c:v>557.98583980000001</c:v>
                      </c:pt>
                      <c:pt idx="243">
                        <c:v>557.00958249999996</c:v>
                      </c:pt>
                      <c:pt idx="244">
                        <c:v>555.99542240000005</c:v>
                      </c:pt>
                      <c:pt idx="245">
                        <c:v>555.01873780000005</c:v>
                      </c:pt>
                      <c:pt idx="246">
                        <c:v>554.00415039999996</c:v>
                      </c:pt>
                      <c:pt idx="247">
                        <c:v>552.98925780000002</c:v>
                      </c:pt>
                      <c:pt idx="248">
                        <c:v>552.01184079999996</c:v>
                      </c:pt>
                      <c:pt idx="249">
                        <c:v>550.99652100000003</c:v>
                      </c:pt>
                      <c:pt idx="250">
                        <c:v>550.01867679999998</c:v>
                      </c:pt>
                      <c:pt idx="251">
                        <c:v>549.00286870000002</c:v>
                      </c:pt>
                      <c:pt idx="252">
                        <c:v>547.98687740000003</c:v>
                      </c:pt>
                      <c:pt idx="253">
                        <c:v>547.00823969999999</c:v>
                      </c:pt>
                      <c:pt idx="254">
                        <c:v>545.99176030000001</c:v>
                      </c:pt>
                      <c:pt idx="255">
                        <c:v>545.01269530000002</c:v>
                      </c:pt>
                      <c:pt idx="256">
                        <c:v>543.99572750000004</c:v>
                      </c:pt>
                      <c:pt idx="257">
                        <c:v>543.01623540000003</c:v>
                      </c:pt>
                      <c:pt idx="258">
                        <c:v>541.99877930000002</c:v>
                      </c:pt>
                      <c:pt idx="259">
                        <c:v>541.01885990000005</c:v>
                      </c:pt>
                      <c:pt idx="260">
                        <c:v>540.00085449999995</c:v>
                      </c:pt>
                      <c:pt idx="261">
                        <c:v>538.98278809999999</c:v>
                      </c:pt>
                      <c:pt idx="262">
                        <c:v>538.0021362</c:v>
                      </c:pt>
                      <c:pt idx="263">
                        <c:v>536.98358150000001</c:v>
                      </c:pt>
                      <c:pt idx="264">
                        <c:v>536.00250240000003</c:v>
                      </c:pt>
                      <c:pt idx="265">
                        <c:v>534.98345949999998</c:v>
                      </c:pt>
                      <c:pt idx="266">
                        <c:v>534.00189209999996</c:v>
                      </c:pt>
                      <c:pt idx="267">
                        <c:v>532.98236080000004</c:v>
                      </c:pt>
                      <c:pt idx="268">
                        <c:v>532.00036620000003</c:v>
                      </c:pt>
                      <c:pt idx="269">
                        <c:v>531.01818849999995</c:v>
                      </c:pt>
                      <c:pt idx="270">
                        <c:v>529.99798580000004</c:v>
                      </c:pt>
                      <c:pt idx="271">
                        <c:v>529.01538089999997</c:v>
                      </c:pt>
                      <c:pt idx="272">
                        <c:v>527.99475099999995</c:v>
                      </c:pt>
                      <c:pt idx="273">
                        <c:v>527.0116577</c:v>
                      </c:pt>
                      <c:pt idx="274">
                        <c:v>525.99053960000003</c:v>
                      </c:pt>
                      <c:pt idx="275">
                        <c:v>525.00701900000001</c:v>
                      </c:pt>
                      <c:pt idx="276">
                        <c:v>523.98547359999998</c:v>
                      </c:pt>
                      <c:pt idx="277">
                        <c:v>523.00146480000001</c:v>
                      </c:pt>
                      <c:pt idx="278">
                        <c:v>522.01733400000001</c:v>
                      </c:pt>
                      <c:pt idx="279">
                        <c:v>520.99517820000005</c:v>
                      </c:pt>
                      <c:pt idx="280">
                        <c:v>520.01049799999998</c:v>
                      </c:pt>
                      <c:pt idx="281">
                        <c:v>518.98791500000004</c:v>
                      </c:pt>
                      <c:pt idx="282">
                        <c:v>518.00280759999998</c:v>
                      </c:pt>
                      <c:pt idx="283">
                        <c:v>517.01757810000004</c:v>
                      </c:pt>
                      <c:pt idx="284">
                        <c:v>515.99426270000004</c:v>
                      </c:pt>
                      <c:pt idx="285">
                        <c:v>515.00854489999995</c:v>
                      </c:pt>
                      <c:pt idx="286">
                        <c:v>513.98480219999999</c:v>
                      </c:pt>
                      <c:pt idx="287">
                        <c:v>512.99871829999995</c:v>
                      </c:pt>
                      <c:pt idx="288">
                        <c:v>512.01239009999995</c:v>
                      </c:pt>
                      <c:pt idx="289">
                        <c:v>510.98800660000001</c:v>
                      </c:pt>
                      <c:pt idx="290">
                        <c:v>510.00125120000001</c:v>
                      </c:pt>
                      <c:pt idx="291">
                        <c:v>509.01434330000001</c:v>
                      </c:pt>
                      <c:pt idx="292">
                        <c:v>507.98922729999998</c:v>
                      </c:pt>
                      <c:pt idx="293">
                        <c:v>507.0018311</c:v>
                      </c:pt>
                      <c:pt idx="294">
                        <c:v>506.01428220000003</c:v>
                      </c:pt>
                      <c:pt idx="295">
                        <c:v>504.98849489999998</c:v>
                      </c:pt>
                      <c:pt idx="296">
                        <c:v>504.00057980000003</c:v>
                      </c:pt>
                      <c:pt idx="297">
                        <c:v>503.0123901</c:v>
                      </c:pt>
                      <c:pt idx="298">
                        <c:v>501.98599239999999</c:v>
                      </c:pt>
                      <c:pt idx="299">
                        <c:v>500.99737549999998</c:v>
                      </c:pt>
                      <c:pt idx="300">
                        <c:v>500.00860599999999</c:v>
                      </c:pt>
                      <c:pt idx="301">
                        <c:v>498.9814758</c:v>
                      </c:pt>
                      <c:pt idx="302">
                        <c:v>497.99227910000002</c:v>
                      </c:pt>
                      <c:pt idx="303">
                        <c:v>497.0028992</c:v>
                      </c:pt>
                      <c:pt idx="304">
                        <c:v>496.01321410000003</c:v>
                      </c:pt>
                      <c:pt idx="305">
                        <c:v>494.9853516</c:v>
                      </c:pt>
                      <c:pt idx="306">
                        <c:v>493.99533079999998</c:v>
                      </c:pt>
                      <c:pt idx="307">
                        <c:v>493.00506589999998</c:v>
                      </c:pt>
                      <c:pt idx="308">
                        <c:v>492.0146484</c:v>
                      </c:pt>
                      <c:pt idx="309">
                        <c:v>490.98590089999999</c:v>
                      </c:pt>
                      <c:pt idx="310">
                        <c:v>489.9950867</c:v>
                      </c:pt>
                      <c:pt idx="311">
                        <c:v>489.00402830000002</c:v>
                      </c:pt>
                      <c:pt idx="312">
                        <c:v>488.01281740000002</c:v>
                      </c:pt>
                      <c:pt idx="313">
                        <c:v>486.9831848</c:v>
                      </c:pt>
                      <c:pt idx="314">
                        <c:v>485.99157709999997</c:v>
                      </c:pt>
                      <c:pt idx="315">
                        <c:v>484.99966430000001</c:v>
                      </c:pt>
                      <c:pt idx="316">
                        <c:v>484.00765990000002</c:v>
                      </c:pt>
                      <c:pt idx="317">
                        <c:v>483.01538090000003</c:v>
                      </c:pt>
                      <c:pt idx="318">
                        <c:v>481.98480219999999</c:v>
                      </c:pt>
                      <c:pt idx="319">
                        <c:v>480.99215700000002</c:v>
                      </c:pt>
                      <c:pt idx="320">
                        <c:v>479.99932860000001</c:v>
                      </c:pt>
                      <c:pt idx="321">
                        <c:v>479.00631709999999</c:v>
                      </c:pt>
                      <c:pt idx="322">
                        <c:v>478.01309199999997</c:v>
                      </c:pt>
                      <c:pt idx="323">
                        <c:v>476.9814758</c:v>
                      </c:pt>
                      <c:pt idx="324">
                        <c:v>475.98782349999999</c:v>
                      </c:pt>
                      <c:pt idx="325">
                        <c:v>474.9940186</c:v>
                      </c:pt>
                      <c:pt idx="326">
                        <c:v>474.00003049999998</c:v>
                      </c:pt>
                      <c:pt idx="327">
                        <c:v>473.00582889999998</c:v>
                      </c:pt>
                      <c:pt idx="328">
                        <c:v>472.01138309999999</c:v>
                      </c:pt>
                      <c:pt idx="329">
                        <c:v>471.0168152</c:v>
                      </c:pt>
                      <c:pt idx="330">
                        <c:v>469.98376459999997</c:v>
                      </c:pt>
                      <c:pt idx="331">
                        <c:v>468.98876949999999</c:v>
                      </c:pt>
                      <c:pt idx="332">
                        <c:v>467.99362180000003</c:v>
                      </c:pt>
                      <c:pt idx="333">
                        <c:v>466.99826050000001</c:v>
                      </c:pt>
                      <c:pt idx="334">
                        <c:v>466.002655</c:v>
                      </c:pt>
                      <c:pt idx="335">
                        <c:v>465.006958</c:v>
                      </c:pt>
                      <c:pt idx="336">
                        <c:v>464.01101679999999</c:v>
                      </c:pt>
                      <c:pt idx="337">
                        <c:v>463.0148926</c:v>
                      </c:pt>
                      <c:pt idx="338">
                        <c:v>462.0186157</c:v>
                      </c:pt>
                      <c:pt idx="339">
                        <c:v>460.98379519999997</c:v>
                      </c:pt>
                      <c:pt idx="340">
                        <c:v>459.98709109999999</c:v>
                      </c:pt>
                      <c:pt idx="341">
                        <c:v>458.99023440000002</c:v>
                      </c:pt>
                      <c:pt idx="342">
                        <c:v>457.9931641</c:v>
                      </c:pt>
                      <c:pt idx="343">
                        <c:v>456.9959412</c:v>
                      </c:pt>
                      <c:pt idx="344">
                        <c:v>455.99847410000001</c:v>
                      </c:pt>
                      <c:pt idx="345">
                        <c:v>455.0008545</c:v>
                      </c:pt>
                      <c:pt idx="346">
                        <c:v>454.00305179999998</c:v>
                      </c:pt>
                      <c:pt idx="347">
                        <c:v>453.0050354</c:v>
                      </c:pt>
                      <c:pt idx="348">
                        <c:v>452.0068665</c:v>
                      </c:pt>
                      <c:pt idx="349">
                        <c:v>451.0085449</c:v>
                      </c:pt>
                      <c:pt idx="350">
                        <c:v>450.00997919999998</c:v>
                      </c:pt>
                      <c:pt idx="351">
                        <c:v>449.01123050000001</c:v>
                      </c:pt>
                      <c:pt idx="352">
                        <c:v>448.01232909999999</c:v>
                      </c:pt>
                      <c:pt idx="353">
                        <c:v>447.01318359999999</c:v>
                      </c:pt>
                      <c:pt idx="354">
                        <c:v>446.01394649999997</c:v>
                      </c:pt>
                      <c:pt idx="355">
                        <c:v>445.01452640000002</c:v>
                      </c:pt>
                      <c:pt idx="356">
                        <c:v>444.0148926</c:v>
                      </c:pt>
                      <c:pt idx="357">
                        <c:v>443.01501459999997</c:v>
                      </c:pt>
                      <c:pt idx="358">
                        <c:v>442.01507570000001</c:v>
                      </c:pt>
                      <c:pt idx="359">
                        <c:v>441.0148926</c:v>
                      </c:pt>
                      <c:pt idx="360">
                        <c:v>440.0145569</c:v>
                      </c:pt>
                      <c:pt idx="361">
                        <c:v>439.01400760000001</c:v>
                      </c:pt>
                      <c:pt idx="362">
                        <c:v>438.01324460000001</c:v>
                      </c:pt>
                      <c:pt idx="363">
                        <c:v>437.01242070000001</c:v>
                      </c:pt>
                      <c:pt idx="364">
                        <c:v>436.01129150000003</c:v>
                      </c:pt>
                      <c:pt idx="365">
                        <c:v>435.01004030000001</c:v>
                      </c:pt>
                      <c:pt idx="366">
                        <c:v>434.00863650000002</c:v>
                      </c:pt>
                      <c:pt idx="367">
                        <c:v>433.00704960000002</c:v>
                      </c:pt>
                      <c:pt idx="368">
                        <c:v>432.00524899999999</c:v>
                      </c:pt>
                      <c:pt idx="369">
                        <c:v>431.00329590000001</c:v>
                      </c:pt>
                      <c:pt idx="370">
                        <c:v>430.0011902</c:v>
                      </c:pt>
                      <c:pt idx="371">
                        <c:v>428.99884029999998</c:v>
                      </c:pt>
                      <c:pt idx="372">
                        <c:v>427.99636839999999</c:v>
                      </c:pt>
                      <c:pt idx="373">
                        <c:v>426.99371339999999</c:v>
                      </c:pt>
                      <c:pt idx="374">
                        <c:v>425.99090580000001</c:v>
                      </c:pt>
                      <c:pt idx="375">
                        <c:v>424.98788450000001</c:v>
                      </c:pt>
                      <c:pt idx="376">
                        <c:v>423.98471069999999</c:v>
                      </c:pt>
                      <c:pt idx="377">
                        <c:v>422.9813843</c:v>
                      </c:pt>
                      <c:pt idx="378">
                        <c:v>422.01644900000002</c:v>
                      </c:pt>
                      <c:pt idx="379">
                        <c:v>421.01269530000002</c:v>
                      </c:pt>
                      <c:pt idx="380">
                        <c:v>420.00885010000002</c:v>
                      </c:pt>
                      <c:pt idx="381">
                        <c:v>419.00485229999998</c:v>
                      </c:pt>
                      <c:pt idx="382">
                        <c:v>418.00067139999999</c:v>
                      </c:pt>
                      <c:pt idx="383">
                        <c:v>416.9962769</c:v>
                      </c:pt>
                      <c:pt idx="384">
                        <c:v>415.99176030000001</c:v>
                      </c:pt>
                      <c:pt idx="385">
                        <c:v>414.98703</c:v>
                      </c:pt>
                      <c:pt idx="386">
                        <c:v>413.98217770000002</c:v>
                      </c:pt>
                      <c:pt idx="387">
                        <c:v>413.01577759999998</c:v>
                      </c:pt>
                      <c:pt idx="388">
                        <c:v>412.0105896</c:v>
                      </c:pt>
                      <c:pt idx="389">
                        <c:v>411.00518799999998</c:v>
                      </c:pt>
                      <c:pt idx="390">
                        <c:v>409.99966430000001</c:v>
                      </c:pt>
                      <c:pt idx="391">
                        <c:v>408.993988</c:v>
                      </c:pt>
                      <c:pt idx="392">
                        <c:v>407.9880981</c:v>
                      </c:pt>
                      <c:pt idx="393">
                        <c:v>406.98205569999999</c:v>
                      </c:pt>
                      <c:pt idx="394">
                        <c:v>406.01452640000002</c:v>
                      </c:pt>
                      <c:pt idx="395">
                        <c:v>405.00817869999997</c:v>
                      </c:pt>
                      <c:pt idx="396">
                        <c:v>404.00164790000002</c:v>
                      </c:pt>
                      <c:pt idx="397">
                        <c:v>402.9949646</c:v>
                      </c:pt>
                      <c:pt idx="398">
                        <c:v>401.98806760000002</c:v>
                      </c:pt>
                      <c:pt idx="399">
                        <c:v>400.98101810000003</c:v>
                      </c:pt>
                      <c:pt idx="400">
                        <c:v>400.01260380000002</c:v>
                      </c:pt>
                      <c:pt idx="401">
                        <c:v>399.00524899999999</c:v>
                      </c:pt>
                      <c:pt idx="402">
                        <c:v>397.99774170000001</c:v>
                      </c:pt>
                      <c:pt idx="403">
                        <c:v>396.99008179999998</c:v>
                      </c:pt>
                      <c:pt idx="404">
                        <c:v>395.98226929999998</c:v>
                      </c:pt>
                      <c:pt idx="405">
                        <c:v>395.01303100000001</c:v>
                      </c:pt>
                      <c:pt idx="406">
                        <c:v>394.00488280000002</c:v>
                      </c:pt>
                      <c:pt idx="407">
                        <c:v>392.99658199999999</c:v>
                      </c:pt>
                      <c:pt idx="408">
                        <c:v>391.9881287</c:v>
                      </c:pt>
                      <c:pt idx="409">
                        <c:v>391.01831049999998</c:v>
                      </c:pt>
                      <c:pt idx="410">
                        <c:v>390.00952150000001</c:v>
                      </c:pt>
                      <c:pt idx="411">
                        <c:v>389.00057980000003</c:v>
                      </c:pt>
                      <c:pt idx="412">
                        <c:v>387.99148559999998</c:v>
                      </c:pt>
                      <c:pt idx="413">
                        <c:v>386.98220830000002</c:v>
                      </c:pt>
                      <c:pt idx="414">
                        <c:v>386.01162720000002</c:v>
                      </c:pt>
                      <c:pt idx="415">
                        <c:v>385.00207519999998</c:v>
                      </c:pt>
                      <c:pt idx="416">
                        <c:v>383.99234009999998</c:v>
                      </c:pt>
                      <c:pt idx="417">
                        <c:v>382.98248289999998</c:v>
                      </c:pt>
                      <c:pt idx="418">
                        <c:v>382.01132200000001</c:v>
                      </c:pt>
                      <c:pt idx="419">
                        <c:v>381.00112919999998</c:v>
                      </c:pt>
                      <c:pt idx="420">
                        <c:v>379.99081419999999</c:v>
                      </c:pt>
                      <c:pt idx="421">
                        <c:v>379.01916499999999</c:v>
                      </c:pt>
                      <c:pt idx="422">
                        <c:v>378.00851440000002</c:v>
                      </c:pt>
                      <c:pt idx="423">
                        <c:v>376.99771120000003</c:v>
                      </c:pt>
                      <c:pt idx="424">
                        <c:v>375.98678589999997</c:v>
                      </c:pt>
                      <c:pt idx="425">
                        <c:v>375.01458739999998</c:v>
                      </c:pt>
                      <c:pt idx="426">
                        <c:v>374.00332639999999</c:v>
                      </c:pt>
                      <c:pt idx="427">
                        <c:v>372.99194340000003</c:v>
                      </c:pt>
                      <c:pt idx="428">
                        <c:v>372.01928709999999</c:v>
                      </c:pt>
                      <c:pt idx="429">
                        <c:v>371.00756840000003</c:v>
                      </c:pt>
                      <c:pt idx="430">
                        <c:v>369.99575809999999</c:v>
                      </c:pt>
                      <c:pt idx="431">
                        <c:v>368.98373409999999</c:v>
                      </c:pt>
                      <c:pt idx="432">
                        <c:v>368.01052859999999</c:v>
                      </c:pt>
                      <c:pt idx="433">
                        <c:v>366.99826050000001</c:v>
                      </c:pt>
                      <c:pt idx="434">
                        <c:v>365.98580930000003</c:v>
                      </c:pt>
                      <c:pt idx="435">
                        <c:v>365.01214599999997</c:v>
                      </c:pt>
                      <c:pt idx="436">
                        <c:v>363.99942019999997</c:v>
                      </c:pt>
                      <c:pt idx="437">
                        <c:v>362.98654169999998</c:v>
                      </c:pt>
                      <c:pt idx="438">
                        <c:v>362.01248170000002</c:v>
                      </c:pt>
                      <c:pt idx="439">
                        <c:v>360.9992676</c:v>
                      </c:pt>
                      <c:pt idx="440">
                        <c:v>359.98599239999999</c:v>
                      </c:pt>
                      <c:pt idx="441">
                        <c:v>359.01150510000002</c:v>
                      </c:pt>
                      <c:pt idx="442">
                        <c:v>357.99789429999998</c:v>
                      </c:pt>
                      <c:pt idx="443">
                        <c:v>356.98413090000003</c:v>
                      </c:pt>
                      <c:pt idx="444">
                        <c:v>356.00924680000003</c:v>
                      </c:pt>
                      <c:pt idx="445">
                        <c:v>354.99520869999998</c:v>
                      </c:pt>
                      <c:pt idx="446">
                        <c:v>353.98098750000003</c:v>
                      </c:pt>
                      <c:pt idx="447">
                        <c:v>353.00570679999998</c:v>
                      </c:pt>
                      <c:pt idx="448">
                        <c:v>351.9912415</c:v>
                      </c:pt>
                      <c:pt idx="449">
                        <c:v>351.01565549999998</c:v>
                      </c:pt>
                      <c:pt idx="450">
                        <c:v>350.00088499999998</c:v>
                      </c:pt>
                      <c:pt idx="451">
                        <c:v>348.98602290000002</c:v>
                      </c:pt>
                      <c:pt idx="452">
                        <c:v>348.01007079999999</c:v>
                      </c:pt>
                      <c:pt idx="453">
                        <c:v>346.99487299999998</c:v>
                      </c:pt>
                      <c:pt idx="454">
                        <c:v>346.0186157</c:v>
                      </c:pt>
                      <c:pt idx="455">
                        <c:v>345.00320429999999</c:v>
                      </c:pt>
                      <c:pt idx="456">
                        <c:v>343.9876099</c:v>
                      </c:pt>
                      <c:pt idx="457">
                        <c:v>343.01095579999998</c:v>
                      </c:pt>
                      <c:pt idx="458">
                        <c:v>341.99511719999998</c:v>
                      </c:pt>
                      <c:pt idx="459">
                        <c:v>341.01818850000001</c:v>
                      </c:pt>
                      <c:pt idx="460">
                        <c:v>340.0020447</c:v>
                      </c:pt>
                      <c:pt idx="461">
                        <c:v>338.98574830000001</c:v>
                      </c:pt>
                      <c:pt idx="462">
                        <c:v>338.00848389999999</c:v>
                      </c:pt>
                      <c:pt idx="463">
                        <c:v>336.99194340000003</c:v>
                      </c:pt>
                      <c:pt idx="464">
                        <c:v>336.01437379999999</c:v>
                      </c:pt>
                      <c:pt idx="465">
                        <c:v>334.99752810000001</c:v>
                      </c:pt>
                      <c:pt idx="466">
                        <c:v>333.9806213</c:v>
                      </c:pt>
                      <c:pt idx="467">
                        <c:v>333.00268549999998</c:v>
                      </c:pt>
                      <c:pt idx="468">
                        <c:v>331.98547359999998</c:v>
                      </c:pt>
                      <c:pt idx="469">
                        <c:v>331.00723269999997</c:v>
                      </c:pt>
                      <c:pt idx="470">
                        <c:v>329.98977660000003</c:v>
                      </c:pt>
                      <c:pt idx="471">
                        <c:v>329.01132200000001</c:v>
                      </c:pt>
                      <c:pt idx="472">
                        <c:v>327.99359129999999</c:v>
                      </c:pt>
                      <c:pt idx="473">
                        <c:v>327.01483150000001</c:v>
                      </c:pt>
                      <c:pt idx="474">
                        <c:v>325.99685670000002</c:v>
                      </c:pt>
                      <c:pt idx="475">
                        <c:v>325.01788329999999</c:v>
                      </c:pt>
                      <c:pt idx="476">
                        <c:v>323.99963380000003</c:v>
                      </c:pt>
                      <c:pt idx="477">
                        <c:v>322.98123170000002</c:v>
                      </c:pt>
                      <c:pt idx="478">
                        <c:v>322.00189210000002</c:v>
                      </c:pt>
                      <c:pt idx="479">
                        <c:v>320.98324580000002</c:v>
                      </c:pt>
                      <c:pt idx="480">
                        <c:v>320.00363160000001</c:v>
                      </c:pt>
                      <c:pt idx="481">
                        <c:v>318.98474119999997</c:v>
                      </c:pt>
                      <c:pt idx="482">
                        <c:v>318.0049133</c:v>
                      </c:pt>
                      <c:pt idx="483">
                        <c:v>316.98574830000001</c:v>
                      </c:pt>
                      <c:pt idx="484">
                        <c:v>316.0056763</c:v>
                      </c:pt>
                      <c:pt idx="485">
                        <c:v>314.98623659999998</c:v>
                      </c:pt>
                      <c:pt idx="486">
                        <c:v>314.00592039999998</c:v>
                      </c:pt>
                      <c:pt idx="487">
                        <c:v>312.98626710000002</c:v>
                      </c:pt>
                      <c:pt idx="488">
                        <c:v>312.00570679999998</c:v>
                      </c:pt>
                      <c:pt idx="489">
                        <c:v>310.98580930000003</c:v>
                      </c:pt>
                      <c:pt idx="490">
                        <c:v>310.00497439999998</c:v>
                      </c:pt>
                      <c:pt idx="491">
                        <c:v>308.98483279999999</c:v>
                      </c:pt>
                      <c:pt idx="492">
                        <c:v>308.00381470000002</c:v>
                      </c:pt>
                      <c:pt idx="493">
                        <c:v>306.98336790000002</c:v>
                      </c:pt>
                      <c:pt idx="494">
                        <c:v>306.00210570000002</c:v>
                      </c:pt>
                      <c:pt idx="495">
                        <c:v>304.98144530000002</c:v>
                      </c:pt>
                      <c:pt idx="496">
                        <c:v>303.99993899999998</c:v>
                      </c:pt>
                      <c:pt idx="497">
                        <c:v>303.01831049999998</c:v>
                      </c:pt>
                      <c:pt idx="498">
                        <c:v>301.99731450000002</c:v>
                      </c:pt>
                      <c:pt idx="499">
                        <c:v>301.01544189999998</c:v>
                      </c:pt>
                      <c:pt idx="500">
                        <c:v>299.99420170000002</c:v>
                      </c:pt>
                      <c:pt idx="501">
                        <c:v>299.01208500000001</c:v>
                      </c:pt>
                      <c:pt idx="502">
                        <c:v>297.99060059999999</c:v>
                      </c:pt>
                      <c:pt idx="503">
                        <c:v>297.00830079999997</c:v>
                      </c:pt>
                      <c:pt idx="504">
                        <c:v>295.98657229999998</c:v>
                      </c:pt>
                      <c:pt idx="505">
                        <c:v>295.00399779999998</c:v>
                      </c:pt>
                      <c:pt idx="506">
                        <c:v>293.98205569999999</c:v>
                      </c:pt>
                      <c:pt idx="507">
                        <c:v>292.9992676</c:v>
                      </c:pt>
                      <c:pt idx="508">
                        <c:v>292.01638789999998</c:v>
                      </c:pt>
                      <c:pt idx="509">
                        <c:v>290.99404909999998</c:v>
                      </c:pt>
                      <c:pt idx="510">
                        <c:v>290.01098630000001</c:v>
                      </c:pt>
                      <c:pt idx="511">
                        <c:v>288.9884338</c:v>
                      </c:pt>
                      <c:pt idx="512">
                        <c:v>288.00509640000001</c:v>
                      </c:pt>
                      <c:pt idx="513">
                        <c:v>286.98229980000002</c:v>
                      </c:pt>
                      <c:pt idx="514">
                        <c:v>285.99874879999999</c:v>
                      </c:pt>
                      <c:pt idx="515">
                        <c:v>285.01510619999999</c:v>
                      </c:pt>
                      <c:pt idx="516">
                        <c:v>283.9919739</c:v>
                      </c:pt>
                      <c:pt idx="517">
                        <c:v>283.00811770000001</c:v>
                      </c:pt>
                      <c:pt idx="518">
                        <c:v>281.98477170000001</c:v>
                      </c:pt>
                      <c:pt idx="519">
                        <c:v>281.00067139999999</c:v>
                      </c:pt>
                      <c:pt idx="520">
                        <c:v>280.0164795</c:v>
                      </c:pt>
                      <c:pt idx="521">
                        <c:v>278.99279790000003</c:v>
                      </c:pt>
                      <c:pt idx="522">
                        <c:v>278.00836179999999</c:v>
                      </c:pt>
                      <c:pt idx="523">
                        <c:v>276.98446660000002</c:v>
                      </c:pt>
                      <c:pt idx="524">
                        <c:v>275.9998779</c:v>
                      </c:pt>
                      <c:pt idx="525">
                        <c:v>275.01510619999999</c:v>
                      </c:pt>
                      <c:pt idx="526">
                        <c:v>273.9908752</c:v>
                      </c:pt>
                      <c:pt idx="527">
                        <c:v>273.00595090000002</c:v>
                      </c:pt>
                      <c:pt idx="528">
                        <c:v>271.98150629999998</c:v>
                      </c:pt>
                      <c:pt idx="529">
                        <c:v>270.99636839999999</c:v>
                      </c:pt>
                      <c:pt idx="530">
                        <c:v>270.01113889999999</c:v>
                      </c:pt>
                      <c:pt idx="531">
                        <c:v>268.98635860000002</c:v>
                      </c:pt>
                      <c:pt idx="532">
                        <c:v>268.0008545</c:v>
                      </c:pt>
                      <c:pt idx="533">
                        <c:v>267.01531979999999</c:v>
                      </c:pt>
                      <c:pt idx="534">
                        <c:v>265.9902649</c:v>
                      </c:pt>
                      <c:pt idx="535">
                        <c:v>265.00445560000003</c:v>
                      </c:pt>
                      <c:pt idx="536">
                        <c:v>264.0186157</c:v>
                      </c:pt>
                      <c:pt idx="537">
                        <c:v>262.99319459999998</c:v>
                      </c:pt>
                      <c:pt idx="538">
                        <c:v>262.00714110000001</c:v>
                      </c:pt>
                      <c:pt idx="539">
                        <c:v>260.98150629999998</c:v>
                      </c:pt>
                      <c:pt idx="540">
                        <c:v>259.99523929999998</c:v>
                      </c:pt>
                      <c:pt idx="541">
                        <c:v>259.00885010000002</c:v>
                      </c:pt>
                      <c:pt idx="542">
                        <c:v>257.98294069999997</c:v>
                      </c:pt>
                      <c:pt idx="543">
                        <c:v>256.99639889999997</c:v>
                      </c:pt>
                      <c:pt idx="544">
                        <c:v>256.0097351</c:v>
                      </c:pt>
                      <c:pt idx="545">
                        <c:v>254.98348999999999</c:v>
                      </c:pt>
                      <c:pt idx="546">
                        <c:v>253.9966431</c:v>
                      </c:pt>
                      <c:pt idx="547">
                        <c:v>253.00968929999999</c:v>
                      </c:pt>
                      <c:pt idx="548">
                        <c:v>251.9831543</c:v>
                      </c:pt>
                      <c:pt idx="549">
                        <c:v>250.99601749999999</c:v>
                      </c:pt>
                      <c:pt idx="550">
                        <c:v>250.0087738</c:v>
                      </c:pt>
                      <c:pt idx="551">
                        <c:v>248.98194889999999</c:v>
                      </c:pt>
                      <c:pt idx="552">
                        <c:v>247.99452210000001</c:v>
                      </c:pt>
                      <c:pt idx="553">
                        <c:v>247.0069733</c:v>
                      </c:pt>
                      <c:pt idx="554">
                        <c:v>246.0193634</c:v>
                      </c:pt>
                      <c:pt idx="555">
                        <c:v>244.9921722</c:v>
                      </c:pt>
                      <c:pt idx="556">
                        <c:v>244.0043335</c:v>
                      </c:pt>
                      <c:pt idx="557">
                        <c:v>243.01644899999999</c:v>
                      </c:pt>
                      <c:pt idx="558">
                        <c:v>241.9889221</c:v>
                      </c:pt>
                      <c:pt idx="559">
                        <c:v>241.0008392</c:v>
                      </c:pt>
                      <c:pt idx="560">
                        <c:v>240.01266480000001</c:v>
                      </c:pt>
                      <c:pt idx="561">
                        <c:v>238.98487850000001</c:v>
                      </c:pt>
                      <c:pt idx="562">
                        <c:v>237.9965057</c:v>
                      </c:pt>
                      <c:pt idx="563">
                        <c:v>237.0080566</c:v>
                      </c:pt>
                      <c:pt idx="564">
                        <c:v>236.01951600000001</c:v>
                      </c:pt>
                      <c:pt idx="565">
                        <c:v>234.991333</c:v>
                      </c:pt>
                      <c:pt idx="566">
                        <c:v>234.0026245</c:v>
                      </c:pt>
                      <c:pt idx="567">
                        <c:v>233.0137939</c:v>
                      </c:pt>
                      <c:pt idx="568">
                        <c:v>231.9853516</c:v>
                      </c:pt>
                      <c:pt idx="569">
                        <c:v>230.99636839999999</c:v>
                      </c:pt>
                      <c:pt idx="570">
                        <c:v>230.00727839999999</c:v>
                      </c:pt>
                      <c:pt idx="571">
                        <c:v>229.0181274</c:v>
                      </c:pt>
                      <c:pt idx="572">
                        <c:v>227.98933410000001</c:v>
                      </c:pt>
                      <c:pt idx="573">
                        <c:v>226.99996949999999</c:v>
                      </c:pt>
                      <c:pt idx="574">
                        <c:v>226.0105896</c:v>
                      </c:pt>
                      <c:pt idx="575">
                        <c:v>224.9814758</c:v>
                      </c:pt>
                      <c:pt idx="576">
                        <c:v>223.99189759999999</c:v>
                      </c:pt>
                      <c:pt idx="577">
                        <c:v>223.00219730000001</c:v>
                      </c:pt>
                      <c:pt idx="578">
                        <c:v>222.01246639999999</c:v>
                      </c:pt>
                      <c:pt idx="579">
                        <c:v>220.98300169999999</c:v>
                      </c:pt>
                      <c:pt idx="580">
                        <c:v>219.99307250000001</c:v>
                      </c:pt>
                      <c:pt idx="581">
                        <c:v>219.00308229999999</c:v>
                      </c:pt>
                      <c:pt idx="582">
                        <c:v>218.01297</c:v>
                      </c:pt>
                      <c:pt idx="583">
                        <c:v>216.9832001</c:v>
                      </c:pt>
                      <c:pt idx="584">
                        <c:v>215.9929199</c:v>
                      </c:pt>
                      <c:pt idx="585">
                        <c:v>215.00257869999999</c:v>
                      </c:pt>
                      <c:pt idx="586">
                        <c:v>214.012146</c:v>
                      </c:pt>
                      <c:pt idx="587">
                        <c:v>212.98199460000001</c:v>
                      </c:pt>
                      <c:pt idx="588">
                        <c:v>211.99142459999999</c:v>
                      </c:pt>
                      <c:pt idx="589">
                        <c:v>211.00074770000001</c:v>
                      </c:pt>
                      <c:pt idx="590">
                        <c:v>210.01000980000001</c:v>
                      </c:pt>
                      <c:pt idx="591">
                        <c:v>209.01916499999999</c:v>
                      </c:pt>
                      <c:pt idx="592">
                        <c:v>207.98864750000001</c:v>
                      </c:pt>
                      <c:pt idx="593">
                        <c:v>206.99763490000001</c:v>
                      </c:pt>
                      <c:pt idx="594">
                        <c:v>206.00657649999999</c:v>
                      </c:pt>
                      <c:pt idx="595">
                        <c:v>205.0154114</c:v>
                      </c:pt>
                      <c:pt idx="596">
                        <c:v>203.98455809999999</c:v>
                      </c:pt>
                      <c:pt idx="597">
                        <c:v>202.9932556</c:v>
                      </c:pt>
                      <c:pt idx="598">
                        <c:v>202.00187679999999</c:v>
                      </c:pt>
                      <c:pt idx="599">
                        <c:v>201.01040649999999</c:v>
                      </c:pt>
                      <c:pt idx="600">
                        <c:v>200.0188904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'OR2-22_Air_Measurements'!$AW$3:$AW$603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100.07105370792367</c:v>
                      </c:pt>
                      <c:pt idx="2">
                        <c:v>100.07825938421911</c:v>
                      </c:pt>
                      <c:pt idx="3">
                        <c:v>99.813039714730891</c:v>
                      </c:pt>
                      <c:pt idx="4">
                        <c:v>100.1800009646677</c:v>
                      </c:pt>
                      <c:pt idx="5">
                        <c:v>99.859309080382786</c:v>
                      </c:pt>
                      <c:pt idx="6">
                        <c:v>100.16560723279957</c:v>
                      </c:pt>
                      <c:pt idx="7">
                        <c:v>100.14032140337402</c:v>
                      </c:pt>
                      <c:pt idx="8">
                        <c:v>100.1436998771355</c:v>
                      </c:pt>
                      <c:pt idx="9">
                        <c:v>100.21638124166535</c:v>
                      </c:pt>
                      <c:pt idx="10">
                        <c:v>100.2261295721114</c:v>
                      </c:pt>
                      <c:pt idx="11">
                        <c:v>100.23249061843458</c:v>
                      </c:pt>
                      <c:pt idx="12">
                        <c:v>100.1766048932472</c:v>
                      </c:pt>
                      <c:pt idx="13">
                        <c:v>100.2486703858398</c:v>
                      </c:pt>
                      <c:pt idx="14">
                        <c:v>100.27363948046725</c:v>
                      </c:pt>
                      <c:pt idx="15">
                        <c:v>100.20715200756393</c:v>
                      </c:pt>
                      <c:pt idx="16">
                        <c:v>100.2578732349846</c:v>
                      </c:pt>
                      <c:pt idx="17">
                        <c:v>100.17616498636802</c:v>
                      </c:pt>
                      <c:pt idx="18">
                        <c:v>100.20235702604043</c:v>
                      </c:pt>
                      <c:pt idx="19">
                        <c:v>100.04438657758598</c:v>
                      </c:pt>
                      <c:pt idx="20">
                        <c:v>100.03865898932713</c:v>
                      </c:pt>
                      <c:pt idx="21">
                        <c:v>99.812485434600134</c:v>
                      </c:pt>
                      <c:pt idx="22">
                        <c:v>100.05994167422448</c:v>
                      </c:pt>
                      <c:pt idx="23">
                        <c:v>99.923623426910567</c:v>
                      </c:pt>
                      <c:pt idx="24">
                        <c:v>99.887313540548902</c:v>
                      </c:pt>
                      <c:pt idx="25">
                        <c:v>99.796727976415113</c:v>
                      </c:pt>
                      <c:pt idx="26">
                        <c:v>99.582247132006557</c:v>
                      </c:pt>
                      <c:pt idx="27">
                        <c:v>99.591010074272191</c:v>
                      </c:pt>
                      <c:pt idx="28">
                        <c:v>99.731296270796321</c:v>
                      </c:pt>
                      <c:pt idx="29">
                        <c:v>99.404885608613952</c:v>
                      </c:pt>
                      <c:pt idx="30">
                        <c:v>99.323661261024057</c:v>
                      </c:pt>
                      <c:pt idx="31">
                        <c:v>99.301481164709358</c:v>
                      </c:pt>
                      <c:pt idx="32">
                        <c:v>99.217107089861088</c:v>
                      </c:pt>
                      <c:pt idx="33">
                        <c:v>99.06167930708915</c:v>
                      </c:pt>
                      <c:pt idx="34">
                        <c:v>98.961380607827294</c:v>
                      </c:pt>
                      <c:pt idx="35">
                        <c:v>98.714513843651716</c:v>
                      </c:pt>
                      <c:pt idx="36">
                        <c:v>98.587020118878016</c:v>
                      </c:pt>
                      <c:pt idx="37">
                        <c:v>98.559103647006879</c:v>
                      </c:pt>
                      <c:pt idx="38">
                        <c:v>98.300280219159831</c:v>
                      </c:pt>
                      <c:pt idx="39">
                        <c:v>98.285992061713799</c:v>
                      </c:pt>
                      <c:pt idx="40">
                        <c:v>98.183265081552904</c:v>
                      </c:pt>
                      <c:pt idx="41">
                        <c:v>98.212817997327804</c:v>
                      </c:pt>
                      <c:pt idx="42">
                        <c:v>98.274484103751007</c:v>
                      </c:pt>
                      <c:pt idx="43">
                        <c:v>98.339634258357776</c:v>
                      </c:pt>
                      <c:pt idx="44">
                        <c:v>98.371017203817289</c:v>
                      </c:pt>
                      <c:pt idx="45">
                        <c:v>98.396153464673276</c:v>
                      </c:pt>
                      <c:pt idx="46">
                        <c:v>98.579884833218543</c:v>
                      </c:pt>
                      <c:pt idx="47">
                        <c:v>98.718604964943012</c:v>
                      </c:pt>
                      <c:pt idx="48">
                        <c:v>98.845262870105813</c:v>
                      </c:pt>
                      <c:pt idx="49">
                        <c:v>98.835294580454232</c:v>
                      </c:pt>
                      <c:pt idx="50">
                        <c:v>98.91294689156561</c:v>
                      </c:pt>
                      <c:pt idx="51">
                        <c:v>99.043458372687084</c:v>
                      </c:pt>
                      <c:pt idx="52">
                        <c:v>99.124691519106491</c:v>
                      </c:pt>
                      <c:pt idx="53">
                        <c:v>99.148200123356347</c:v>
                      </c:pt>
                      <c:pt idx="54">
                        <c:v>99.337535908079388</c:v>
                      </c:pt>
                      <c:pt idx="55">
                        <c:v>99.295850363574971</c:v>
                      </c:pt>
                      <c:pt idx="56">
                        <c:v>99.4103052493723</c:v>
                      </c:pt>
                      <c:pt idx="57">
                        <c:v>99.503407082700093</c:v>
                      </c:pt>
                      <c:pt idx="58">
                        <c:v>99.521803970628326</c:v>
                      </c:pt>
                      <c:pt idx="59">
                        <c:v>99.546984225631803</c:v>
                      </c:pt>
                      <c:pt idx="60">
                        <c:v>99.592708109982425</c:v>
                      </c:pt>
                      <c:pt idx="61">
                        <c:v>99.745522847967777</c:v>
                      </c:pt>
                      <c:pt idx="62">
                        <c:v>99.600925570946799</c:v>
                      </c:pt>
                      <c:pt idx="63">
                        <c:v>99.645928008938128</c:v>
                      </c:pt>
                      <c:pt idx="64">
                        <c:v>99.659169197929131</c:v>
                      </c:pt>
                      <c:pt idx="65">
                        <c:v>99.63851998262804</c:v>
                      </c:pt>
                      <c:pt idx="66">
                        <c:v>99.689672318098388</c:v>
                      </c:pt>
                      <c:pt idx="67">
                        <c:v>99.64464348361858</c:v>
                      </c:pt>
                      <c:pt idx="68">
                        <c:v>99.680355095702012</c:v>
                      </c:pt>
                      <c:pt idx="69">
                        <c:v>99.565029194975821</c:v>
                      </c:pt>
                      <c:pt idx="70">
                        <c:v>99.550644250405313</c:v>
                      </c:pt>
                      <c:pt idx="71">
                        <c:v>99.521364063749147</c:v>
                      </c:pt>
                      <c:pt idx="72">
                        <c:v>99.323362123884934</c:v>
                      </c:pt>
                      <c:pt idx="73">
                        <c:v>99.222737890995461</c:v>
                      </c:pt>
                      <c:pt idx="74">
                        <c:v>99.021128719334726</c:v>
                      </c:pt>
                      <c:pt idx="75">
                        <c:v>98.846107488546195</c:v>
                      </c:pt>
                      <c:pt idx="76">
                        <c:v>98.32539009505922</c:v>
                      </c:pt>
                      <c:pt idx="77">
                        <c:v>97.872242338248569</c:v>
                      </c:pt>
                      <c:pt idx="78">
                        <c:v>97.364185445601478</c:v>
                      </c:pt>
                      <c:pt idx="79">
                        <c:v>96.54764848686446</c:v>
                      </c:pt>
                      <c:pt idx="80">
                        <c:v>95.894624789421314</c:v>
                      </c:pt>
                      <c:pt idx="81">
                        <c:v>95.138205446903044</c:v>
                      </c:pt>
                      <c:pt idx="82">
                        <c:v>94.582453893544454</c:v>
                      </c:pt>
                      <c:pt idx="83">
                        <c:v>94.118915549393904</c:v>
                      </c:pt>
                      <c:pt idx="84">
                        <c:v>93.872629450305681</c:v>
                      </c:pt>
                      <c:pt idx="85">
                        <c:v>93.911490801179355</c:v>
                      </c:pt>
                      <c:pt idx="86">
                        <c:v>94.212246117692956</c:v>
                      </c:pt>
                      <c:pt idx="87">
                        <c:v>94.610027234128992</c:v>
                      </c:pt>
                      <c:pt idx="88">
                        <c:v>95.096572695375599</c:v>
                      </c:pt>
                      <c:pt idx="89">
                        <c:v>95.552263106336866</c:v>
                      </c:pt>
                      <c:pt idx="90">
                        <c:v>96.158727088286625</c:v>
                      </c:pt>
                      <c:pt idx="91">
                        <c:v>96.611127002249489</c:v>
                      </c:pt>
                      <c:pt idx="92">
                        <c:v>96.97529925387353</c:v>
                      </c:pt>
                      <c:pt idx="93">
                        <c:v>97.327638013907176</c:v>
                      </c:pt>
                      <c:pt idx="94">
                        <c:v>97.693235560590821</c:v>
                      </c:pt>
                      <c:pt idx="95">
                        <c:v>97.993410200485187</c:v>
                      </c:pt>
                      <c:pt idx="96">
                        <c:v>98.219020687783811</c:v>
                      </c:pt>
                      <c:pt idx="97">
                        <c:v>98.421800011512531</c:v>
                      </c:pt>
                      <c:pt idx="98">
                        <c:v>98.597173160885262</c:v>
                      </c:pt>
                      <c:pt idx="99">
                        <c:v>98.724728465933552</c:v>
                      </c:pt>
                      <c:pt idx="100">
                        <c:v>98.833429378515447</c:v>
                      </c:pt>
                      <c:pt idx="101">
                        <c:v>98.889596654714822</c:v>
                      </c:pt>
                      <c:pt idx="102">
                        <c:v>98.97168321840411</c:v>
                      </c:pt>
                      <c:pt idx="103">
                        <c:v>99.106136263779206</c:v>
                      </c:pt>
                      <c:pt idx="104">
                        <c:v>99.164810998811248</c:v>
                      </c:pt>
                      <c:pt idx="105">
                        <c:v>99.136762556029524</c:v>
                      </c:pt>
                      <c:pt idx="106">
                        <c:v>99.204657737865347</c:v>
                      </c:pt>
                      <c:pt idx="107">
                        <c:v>99.247346268209199</c:v>
                      </c:pt>
                      <c:pt idx="108">
                        <c:v>99.207640298895143</c:v>
                      </c:pt>
                      <c:pt idx="109">
                        <c:v>99.250135278053833</c:v>
                      </c:pt>
                      <c:pt idx="110">
                        <c:v>99.249774549108238</c:v>
                      </c:pt>
                      <c:pt idx="111">
                        <c:v>99.305132390653355</c:v>
                      </c:pt>
                      <c:pt idx="112">
                        <c:v>99.277339090863293</c:v>
                      </c:pt>
                      <c:pt idx="113">
                        <c:v>99.320749079098334</c:v>
                      </c:pt>
                      <c:pt idx="114">
                        <c:v>99.2917328342633</c:v>
                      </c:pt>
                      <c:pt idx="115">
                        <c:v>99.292331108541532</c:v>
                      </c:pt>
                      <c:pt idx="116">
                        <c:v>99.235090467398621</c:v>
                      </c:pt>
                      <c:pt idx="117">
                        <c:v>99.27396941593129</c:v>
                      </c:pt>
                      <c:pt idx="118">
                        <c:v>99.249800945596732</c:v>
                      </c:pt>
                      <c:pt idx="119">
                        <c:v>99.344108114778621</c:v>
                      </c:pt>
                      <c:pt idx="120">
                        <c:v>99.246211311459206</c:v>
                      </c:pt>
                      <c:pt idx="121">
                        <c:v>99.251824514934597</c:v>
                      </c:pt>
                      <c:pt idx="122">
                        <c:v>99.282406824569321</c:v>
                      </c:pt>
                      <c:pt idx="123">
                        <c:v>99.222324380604775</c:v>
                      </c:pt>
                      <c:pt idx="124">
                        <c:v>99.221259802958869</c:v>
                      </c:pt>
                      <c:pt idx="125">
                        <c:v>99.220951866990248</c:v>
                      </c:pt>
                      <c:pt idx="126">
                        <c:v>99.124207618079822</c:v>
                      </c:pt>
                      <c:pt idx="127">
                        <c:v>99.141821479374158</c:v>
                      </c:pt>
                      <c:pt idx="128">
                        <c:v>99.089692554552869</c:v>
                      </c:pt>
                      <c:pt idx="129">
                        <c:v>99.066500673569251</c:v>
                      </c:pt>
                      <c:pt idx="130">
                        <c:v>99.075677126225571</c:v>
                      </c:pt>
                      <c:pt idx="131">
                        <c:v>99.006620591151261</c:v>
                      </c:pt>
                      <c:pt idx="132">
                        <c:v>99.000989790016874</c:v>
                      </c:pt>
                      <c:pt idx="133">
                        <c:v>99.04238499621168</c:v>
                      </c:pt>
                      <c:pt idx="134">
                        <c:v>98.899714501404091</c:v>
                      </c:pt>
                      <c:pt idx="135">
                        <c:v>98.920539681763245</c:v>
                      </c:pt>
                      <c:pt idx="136">
                        <c:v>98.830112485028522</c:v>
                      </c:pt>
                      <c:pt idx="137">
                        <c:v>98.821587099627436</c:v>
                      </c:pt>
                      <c:pt idx="138">
                        <c:v>98.802398374703941</c:v>
                      </c:pt>
                      <c:pt idx="139">
                        <c:v>98.76417929225596</c:v>
                      </c:pt>
                      <c:pt idx="140">
                        <c:v>98.685480001157671</c:v>
                      </c:pt>
                      <c:pt idx="141">
                        <c:v>98.66820047232045</c:v>
                      </c:pt>
                      <c:pt idx="142">
                        <c:v>98.592738908307368</c:v>
                      </c:pt>
                      <c:pt idx="143">
                        <c:v>98.577914056857679</c:v>
                      </c:pt>
                      <c:pt idx="144">
                        <c:v>98.458989711632583</c:v>
                      </c:pt>
                      <c:pt idx="145">
                        <c:v>98.465500326525316</c:v>
                      </c:pt>
                      <c:pt idx="146">
                        <c:v>98.356359507064255</c:v>
                      </c:pt>
                      <c:pt idx="147">
                        <c:v>98.388886208103244</c:v>
                      </c:pt>
                      <c:pt idx="148">
                        <c:v>98.307424303648787</c:v>
                      </c:pt>
                      <c:pt idx="149">
                        <c:v>98.182446848069119</c:v>
                      </c:pt>
                      <c:pt idx="150">
                        <c:v>98.223551715954301</c:v>
                      </c:pt>
                      <c:pt idx="151">
                        <c:v>98.121510998366603</c:v>
                      </c:pt>
                      <c:pt idx="152">
                        <c:v>98.053404656154754</c:v>
                      </c:pt>
                      <c:pt idx="153">
                        <c:v>98.055252271966438</c:v>
                      </c:pt>
                      <c:pt idx="154">
                        <c:v>97.95073926780033</c:v>
                      </c:pt>
                      <c:pt idx="155">
                        <c:v>97.978884486174607</c:v>
                      </c:pt>
                      <c:pt idx="156">
                        <c:v>97.893340259258352</c:v>
                      </c:pt>
                      <c:pt idx="157">
                        <c:v>97.876491838470827</c:v>
                      </c:pt>
                      <c:pt idx="158">
                        <c:v>97.872875807844807</c:v>
                      </c:pt>
                      <c:pt idx="159">
                        <c:v>97.845047312736739</c:v>
                      </c:pt>
                      <c:pt idx="160">
                        <c:v>97.829958519465919</c:v>
                      </c:pt>
                      <c:pt idx="161">
                        <c:v>97.838360732785944</c:v>
                      </c:pt>
                      <c:pt idx="162">
                        <c:v>97.759652654390038</c:v>
                      </c:pt>
                      <c:pt idx="163">
                        <c:v>97.730662806043497</c:v>
                      </c:pt>
                      <c:pt idx="164">
                        <c:v>97.682466646646333</c:v>
                      </c:pt>
                      <c:pt idx="165">
                        <c:v>97.626466536675494</c:v>
                      </c:pt>
                      <c:pt idx="166">
                        <c:v>97.599095557637497</c:v>
                      </c:pt>
                      <c:pt idx="167">
                        <c:v>97.535819392267129</c:v>
                      </c:pt>
                      <c:pt idx="168">
                        <c:v>97.523088500791275</c:v>
                      </c:pt>
                      <c:pt idx="169">
                        <c:v>97.438995953891251</c:v>
                      </c:pt>
                      <c:pt idx="170">
                        <c:v>97.39968590884078</c:v>
                      </c:pt>
                      <c:pt idx="171">
                        <c:v>97.374980756034446</c:v>
                      </c:pt>
                      <c:pt idx="172">
                        <c:v>97.288970225750532</c:v>
                      </c:pt>
                      <c:pt idx="173">
                        <c:v>97.283955285021491</c:v>
                      </c:pt>
                      <c:pt idx="174">
                        <c:v>97.168365442474183</c:v>
                      </c:pt>
                      <c:pt idx="175">
                        <c:v>97.16637706845431</c:v>
                      </c:pt>
                      <c:pt idx="176">
                        <c:v>97.115066365584894</c:v>
                      </c:pt>
                      <c:pt idx="177">
                        <c:v>97.084079344388982</c:v>
                      </c:pt>
                      <c:pt idx="178">
                        <c:v>96.981862650211369</c:v>
                      </c:pt>
                      <c:pt idx="179">
                        <c:v>96.917856251184077</c:v>
                      </c:pt>
                      <c:pt idx="180">
                        <c:v>96.91683566768566</c:v>
                      </c:pt>
                      <c:pt idx="181">
                        <c:v>96.774367522892717</c:v>
                      </c:pt>
                      <c:pt idx="182">
                        <c:v>96.791805419129005</c:v>
                      </c:pt>
                      <c:pt idx="183">
                        <c:v>96.656639726224086</c:v>
                      </c:pt>
                      <c:pt idx="184">
                        <c:v>96.543372590153723</c:v>
                      </c:pt>
                      <c:pt idx="185">
                        <c:v>96.399452753812682</c:v>
                      </c:pt>
                      <c:pt idx="186">
                        <c:v>96.294403067174812</c:v>
                      </c:pt>
                      <c:pt idx="187">
                        <c:v>96.077115626794523</c:v>
                      </c:pt>
                      <c:pt idx="188">
                        <c:v>95.916057031356317</c:v>
                      </c:pt>
                      <c:pt idx="189">
                        <c:v>95.779571617813858</c:v>
                      </c:pt>
                      <c:pt idx="190">
                        <c:v>95.64734450332314</c:v>
                      </c:pt>
                      <c:pt idx="191">
                        <c:v>95.534490877643478</c:v>
                      </c:pt>
                      <c:pt idx="192">
                        <c:v>95.540983894877229</c:v>
                      </c:pt>
                      <c:pt idx="193">
                        <c:v>95.54467911496873</c:v>
                      </c:pt>
                      <c:pt idx="194">
                        <c:v>95.539365037100566</c:v>
                      </c:pt>
                      <c:pt idx="195">
                        <c:v>95.598743632364787</c:v>
                      </c:pt>
                      <c:pt idx="196">
                        <c:v>95.666357263188601</c:v>
                      </c:pt>
                      <c:pt idx="197">
                        <c:v>95.640886681407395</c:v>
                      </c:pt>
                      <c:pt idx="198">
                        <c:v>95.7132864949252</c:v>
                      </c:pt>
                      <c:pt idx="199">
                        <c:v>95.757567498089102</c:v>
                      </c:pt>
                      <c:pt idx="200">
                        <c:v>95.693112381821251</c:v>
                      </c:pt>
                      <c:pt idx="201">
                        <c:v>95.722199005760388</c:v>
                      </c:pt>
                      <c:pt idx="202">
                        <c:v>95.73680390953642</c:v>
                      </c:pt>
                      <c:pt idx="203">
                        <c:v>95.735185051759757</c:v>
                      </c:pt>
                      <c:pt idx="204">
                        <c:v>95.750916101924417</c:v>
                      </c:pt>
                      <c:pt idx="205">
                        <c:v>95.720606544472219</c:v>
                      </c:pt>
                      <c:pt idx="206">
                        <c:v>95.685000506810852</c:v>
                      </c:pt>
                      <c:pt idx="207">
                        <c:v>95.698690401510532</c:v>
                      </c:pt>
                      <c:pt idx="208">
                        <c:v>95.663066766190198</c:v>
                      </c:pt>
                      <c:pt idx="209">
                        <c:v>95.689179616397112</c:v>
                      </c:pt>
                      <c:pt idx="210">
                        <c:v>95.638863112069544</c:v>
                      </c:pt>
                      <c:pt idx="211">
                        <c:v>95.619841553374584</c:v>
                      </c:pt>
                      <c:pt idx="212">
                        <c:v>95.64410679930171</c:v>
                      </c:pt>
                      <c:pt idx="213">
                        <c:v>95.556239854376599</c:v>
                      </c:pt>
                      <c:pt idx="214">
                        <c:v>95.544652718480236</c:v>
                      </c:pt>
                      <c:pt idx="215">
                        <c:v>95.505333874600268</c:v>
                      </c:pt>
                      <c:pt idx="216">
                        <c:v>95.474760363795056</c:v>
                      </c:pt>
                      <c:pt idx="217">
                        <c:v>95.503855786563662</c:v>
                      </c:pt>
                      <c:pt idx="218">
                        <c:v>95.481763678543956</c:v>
                      </c:pt>
                      <c:pt idx="219">
                        <c:v>95.460709751681648</c:v>
                      </c:pt>
                      <c:pt idx="220">
                        <c:v>95.444767529609067</c:v>
                      </c:pt>
                      <c:pt idx="221">
                        <c:v>95.418707472379126</c:v>
                      </c:pt>
                      <c:pt idx="222">
                        <c:v>95.371646269731954</c:v>
                      </c:pt>
                      <c:pt idx="223">
                        <c:v>95.369015627286373</c:v>
                      </c:pt>
                      <c:pt idx="224">
                        <c:v>95.326969353836347</c:v>
                      </c:pt>
                      <c:pt idx="225">
                        <c:v>95.299114473771681</c:v>
                      </c:pt>
                      <c:pt idx="226">
                        <c:v>95.271022036842496</c:v>
                      </c:pt>
                      <c:pt idx="227">
                        <c:v>95.301058853644065</c:v>
                      </c:pt>
                      <c:pt idx="228">
                        <c:v>95.212839990134754</c:v>
                      </c:pt>
                      <c:pt idx="229">
                        <c:v>95.219113059694848</c:v>
                      </c:pt>
                      <c:pt idx="230">
                        <c:v>95.227937593766953</c:v>
                      </c:pt>
                      <c:pt idx="231">
                        <c:v>95.171101664185244</c:v>
                      </c:pt>
                      <c:pt idx="232">
                        <c:v>95.135917935744047</c:v>
                      </c:pt>
                      <c:pt idx="233">
                        <c:v>95.101543630425269</c:v>
                      </c:pt>
                      <c:pt idx="234">
                        <c:v>95.136956116901473</c:v>
                      </c:pt>
                      <c:pt idx="235">
                        <c:v>95.097091780188379</c:v>
                      </c:pt>
                      <c:pt idx="236">
                        <c:v>95.010940480164393</c:v>
                      </c:pt>
                      <c:pt idx="237">
                        <c:v>95.018260518179517</c:v>
                      </c:pt>
                      <c:pt idx="238">
                        <c:v>95.011002060438983</c:v>
                      </c:pt>
                      <c:pt idx="239">
                        <c:v>94.994382397686465</c:v>
                      </c:pt>
                      <c:pt idx="240">
                        <c:v>94.910289850786441</c:v>
                      </c:pt>
                      <c:pt idx="241">
                        <c:v>94.976434203935028</c:v>
                      </c:pt>
                      <c:pt idx="242">
                        <c:v>94.932258786725086</c:v>
                      </c:pt>
                      <c:pt idx="243">
                        <c:v>94.935302939561367</c:v>
                      </c:pt>
                      <c:pt idx="244">
                        <c:v>94.877798356597324</c:v>
                      </c:pt>
                      <c:pt idx="245">
                        <c:v>94.858838389708851</c:v>
                      </c:pt>
                      <c:pt idx="246">
                        <c:v>94.882901274089434</c:v>
                      </c:pt>
                      <c:pt idx="247">
                        <c:v>94.827437858122238</c:v>
                      </c:pt>
                      <c:pt idx="248">
                        <c:v>94.852890853776358</c:v>
                      </c:pt>
                      <c:pt idx="249">
                        <c:v>94.80903215983264</c:v>
                      </c:pt>
                      <c:pt idx="250">
                        <c:v>94.770513940245564</c:v>
                      </c:pt>
                      <c:pt idx="251">
                        <c:v>94.747735581184529</c:v>
                      </c:pt>
                      <c:pt idx="252">
                        <c:v>94.750920503760852</c:v>
                      </c:pt>
                      <c:pt idx="253">
                        <c:v>94.758082185908819</c:v>
                      </c:pt>
                      <c:pt idx="254">
                        <c:v>94.736315611516702</c:v>
                      </c:pt>
                      <c:pt idx="255">
                        <c:v>94.737441769437211</c:v>
                      </c:pt>
                      <c:pt idx="256">
                        <c:v>94.702953090866842</c:v>
                      </c:pt>
                      <c:pt idx="257">
                        <c:v>94.71186560170203</c:v>
                      </c:pt>
                      <c:pt idx="258">
                        <c:v>94.677535290530727</c:v>
                      </c:pt>
                      <c:pt idx="259">
                        <c:v>94.688972869389417</c:v>
                      </c:pt>
                      <c:pt idx="260">
                        <c:v>94.653991490962895</c:v>
                      </c:pt>
                      <c:pt idx="261">
                        <c:v>94.637363029380879</c:v>
                      </c:pt>
                      <c:pt idx="262">
                        <c:v>94.613775235665571</c:v>
                      </c:pt>
                      <c:pt idx="263">
                        <c:v>94.581389315898548</c:v>
                      </c:pt>
                      <c:pt idx="264">
                        <c:v>94.538384050756576</c:v>
                      </c:pt>
                      <c:pt idx="265">
                        <c:v>94.45917447367502</c:v>
                      </c:pt>
                      <c:pt idx="266">
                        <c:v>94.431865074911613</c:v>
                      </c:pt>
                      <c:pt idx="267">
                        <c:v>94.424069934699318</c:v>
                      </c:pt>
                      <c:pt idx="268">
                        <c:v>94.405849000297238</c:v>
                      </c:pt>
                      <c:pt idx="269">
                        <c:v>94.402690474209408</c:v>
                      </c:pt>
                      <c:pt idx="270">
                        <c:v>94.384337568896768</c:v>
                      </c:pt>
                      <c:pt idx="271">
                        <c:v>94.407212715082281</c:v>
                      </c:pt>
                      <c:pt idx="272">
                        <c:v>94.419477303190462</c:v>
                      </c:pt>
                      <c:pt idx="273">
                        <c:v>94.386748252136826</c:v>
                      </c:pt>
                      <c:pt idx="274">
                        <c:v>94.393470027405613</c:v>
                      </c:pt>
                      <c:pt idx="275">
                        <c:v>94.396329416354334</c:v>
                      </c:pt>
                      <c:pt idx="276">
                        <c:v>94.345801751650711</c:v>
                      </c:pt>
                      <c:pt idx="277">
                        <c:v>94.32999151202057</c:v>
                      </c:pt>
                      <c:pt idx="278">
                        <c:v>94.315826515123732</c:v>
                      </c:pt>
                      <c:pt idx="279">
                        <c:v>94.294746203304811</c:v>
                      </c:pt>
                      <c:pt idx="280">
                        <c:v>94.261885181340602</c:v>
                      </c:pt>
                      <c:pt idx="281">
                        <c:v>94.24920707130984</c:v>
                      </c:pt>
                      <c:pt idx="282">
                        <c:v>94.22178329929487</c:v>
                      </c:pt>
                      <c:pt idx="283">
                        <c:v>94.207503929146441</c:v>
                      </c:pt>
                      <c:pt idx="284">
                        <c:v>94.156202025106523</c:v>
                      </c:pt>
                      <c:pt idx="285">
                        <c:v>94.142635302487889</c:v>
                      </c:pt>
                      <c:pt idx="286">
                        <c:v>94.093321783999727</c:v>
                      </c:pt>
                      <c:pt idx="287">
                        <c:v>94.110548519859975</c:v>
                      </c:pt>
                      <c:pt idx="288">
                        <c:v>94.044967245671629</c:v>
                      </c:pt>
                      <c:pt idx="289">
                        <c:v>94.011147232015489</c:v>
                      </c:pt>
                      <c:pt idx="290">
                        <c:v>93.976412209282984</c:v>
                      </c:pt>
                      <c:pt idx="291">
                        <c:v>93.949965026618941</c:v>
                      </c:pt>
                      <c:pt idx="292">
                        <c:v>93.923904969388985</c:v>
                      </c:pt>
                      <c:pt idx="293">
                        <c:v>93.859951351806799</c:v>
                      </c:pt>
                      <c:pt idx="294">
                        <c:v>93.833803306281879</c:v>
                      </c:pt>
                      <c:pt idx="295">
                        <c:v>93.792293715303614</c:v>
                      </c:pt>
                      <c:pt idx="296">
                        <c:v>93.772753071795904</c:v>
                      </c:pt>
                      <c:pt idx="297">
                        <c:v>93.715468436505503</c:v>
                      </c:pt>
                      <c:pt idx="298">
                        <c:v>93.695461489630119</c:v>
                      </c:pt>
                      <c:pt idx="299">
                        <c:v>93.619700776946019</c:v>
                      </c:pt>
                      <c:pt idx="300">
                        <c:v>93.571337451320304</c:v>
                      </c:pt>
                      <c:pt idx="301">
                        <c:v>93.532150578350922</c:v>
                      </c:pt>
                      <c:pt idx="302">
                        <c:v>93.488371073872671</c:v>
                      </c:pt>
                      <c:pt idx="303">
                        <c:v>93.458598198892219</c:v>
                      </c:pt>
                      <c:pt idx="304">
                        <c:v>93.397618343510345</c:v>
                      </c:pt>
                      <c:pt idx="305">
                        <c:v>93.342462863511756</c:v>
                      </c:pt>
                      <c:pt idx="306">
                        <c:v>93.288046415999602</c:v>
                      </c:pt>
                      <c:pt idx="307">
                        <c:v>93.193114587582869</c:v>
                      </c:pt>
                      <c:pt idx="308">
                        <c:v>93.154455598255723</c:v>
                      </c:pt>
                      <c:pt idx="309">
                        <c:v>93.100505454111243</c:v>
                      </c:pt>
                      <c:pt idx="310">
                        <c:v>93.028624725406189</c:v>
                      </c:pt>
                      <c:pt idx="311">
                        <c:v>92.956145722422903</c:v>
                      </c:pt>
                      <c:pt idx="312">
                        <c:v>92.892412052514359</c:v>
                      </c:pt>
                      <c:pt idx="313">
                        <c:v>92.857729822758856</c:v>
                      </c:pt>
                      <c:pt idx="314">
                        <c:v>92.763800968649676</c:v>
                      </c:pt>
                      <c:pt idx="315">
                        <c:v>92.660554903676001</c:v>
                      </c:pt>
                      <c:pt idx="316">
                        <c:v>92.634486036084681</c:v>
                      </c:pt>
                      <c:pt idx="317">
                        <c:v>92.583087356452168</c:v>
                      </c:pt>
                      <c:pt idx="318">
                        <c:v>92.487337294551693</c:v>
                      </c:pt>
                      <c:pt idx="319">
                        <c:v>92.393540411353072</c:v>
                      </c:pt>
                      <c:pt idx="320">
                        <c:v>92.305198375762686</c:v>
                      </c:pt>
                      <c:pt idx="321">
                        <c:v>92.214357668637277</c:v>
                      </c:pt>
                      <c:pt idx="322">
                        <c:v>92.135895934403507</c:v>
                      </c:pt>
                      <c:pt idx="323">
                        <c:v>92.071801547081265</c:v>
                      </c:pt>
                      <c:pt idx="324">
                        <c:v>91.970781412991983</c:v>
                      </c:pt>
                      <c:pt idx="325">
                        <c:v>91.88482366415316</c:v>
                      </c:pt>
                      <c:pt idx="326">
                        <c:v>91.804276768775068</c:v>
                      </c:pt>
                      <c:pt idx="327">
                        <c:v>91.717773550166868</c:v>
                      </c:pt>
                      <c:pt idx="328">
                        <c:v>91.612028802126304</c:v>
                      </c:pt>
                      <c:pt idx="329">
                        <c:v>91.546456338299336</c:v>
                      </c:pt>
                      <c:pt idx="330">
                        <c:v>91.451190165893621</c:v>
                      </c:pt>
                      <c:pt idx="331">
                        <c:v>91.36736157234661</c:v>
                      </c:pt>
                      <c:pt idx="332">
                        <c:v>91.317731319060343</c:v>
                      </c:pt>
                      <c:pt idx="333">
                        <c:v>91.191504521947209</c:v>
                      </c:pt>
                      <c:pt idx="334">
                        <c:v>91.114529674579543</c:v>
                      </c:pt>
                      <c:pt idx="335">
                        <c:v>91.00594313524924</c:v>
                      </c:pt>
                      <c:pt idx="336">
                        <c:v>90.919087986524929</c:v>
                      </c:pt>
                      <c:pt idx="337">
                        <c:v>90.781142082604887</c:v>
                      </c:pt>
                      <c:pt idx="338">
                        <c:v>90.671746120152193</c:v>
                      </c:pt>
                      <c:pt idx="339">
                        <c:v>90.55793349124869</c:v>
                      </c:pt>
                      <c:pt idx="340">
                        <c:v>90.481636107624738</c:v>
                      </c:pt>
                      <c:pt idx="341">
                        <c:v>90.366794096393306</c:v>
                      </c:pt>
                      <c:pt idx="342">
                        <c:v>90.248459226616944</c:v>
                      </c:pt>
                      <c:pt idx="343">
                        <c:v>90.122320417798775</c:v>
                      </c:pt>
                      <c:pt idx="344">
                        <c:v>90.010865690690252</c:v>
                      </c:pt>
                      <c:pt idx="345">
                        <c:v>89.882289802143546</c:v>
                      </c:pt>
                      <c:pt idx="346">
                        <c:v>89.726483692767019</c:v>
                      </c:pt>
                      <c:pt idx="347">
                        <c:v>89.599016376013708</c:v>
                      </c:pt>
                      <c:pt idx="348">
                        <c:v>89.479528951828343</c:v>
                      </c:pt>
                      <c:pt idx="349">
                        <c:v>89.344169696206393</c:v>
                      </c:pt>
                      <c:pt idx="350">
                        <c:v>89.182398464770259</c:v>
                      </c:pt>
                      <c:pt idx="351">
                        <c:v>89.041408408013936</c:v>
                      </c:pt>
                      <c:pt idx="352">
                        <c:v>88.880604967099245</c:v>
                      </c:pt>
                      <c:pt idx="353">
                        <c:v>88.743521279278539</c:v>
                      </c:pt>
                      <c:pt idx="354">
                        <c:v>88.590275421711638</c:v>
                      </c:pt>
                      <c:pt idx="355">
                        <c:v>88.460010296284182</c:v>
                      </c:pt>
                      <c:pt idx="356">
                        <c:v>88.286414372087165</c:v>
                      </c:pt>
                      <c:pt idx="357">
                        <c:v>88.104161080046595</c:v>
                      </c:pt>
                      <c:pt idx="358">
                        <c:v>87.92537425006249</c:v>
                      </c:pt>
                      <c:pt idx="359">
                        <c:v>87.78931115727211</c:v>
                      </c:pt>
                      <c:pt idx="360">
                        <c:v>87.634868751148716</c:v>
                      </c:pt>
                      <c:pt idx="361">
                        <c:v>87.488318283893975</c:v>
                      </c:pt>
                      <c:pt idx="362">
                        <c:v>87.26628864343526</c:v>
                      </c:pt>
                      <c:pt idx="363">
                        <c:v>87.076944059882706</c:v>
                      </c:pt>
                      <c:pt idx="364">
                        <c:v>86.876909751851144</c:v>
                      </c:pt>
                      <c:pt idx="365">
                        <c:v>86.682814169390696</c:v>
                      </c:pt>
                      <c:pt idx="366">
                        <c:v>86.515940020462438</c:v>
                      </c:pt>
                      <c:pt idx="367">
                        <c:v>86.317023071521874</c:v>
                      </c:pt>
                      <c:pt idx="368">
                        <c:v>86.081505886378139</c:v>
                      </c:pt>
                      <c:pt idx="369">
                        <c:v>85.848258626266258</c:v>
                      </c:pt>
                      <c:pt idx="370">
                        <c:v>85.633892166641175</c:v>
                      </c:pt>
                      <c:pt idx="371">
                        <c:v>85.379740548236555</c:v>
                      </c:pt>
                      <c:pt idx="372">
                        <c:v>85.140211419735095</c:v>
                      </c:pt>
                      <c:pt idx="373">
                        <c:v>84.859234303593723</c:v>
                      </c:pt>
                      <c:pt idx="374">
                        <c:v>84.603666177427115</c:v>
                      </c:pt>
                      <c:pt idx="375">
                        <c:v>84.357564853758305</c:v>
                      </c:pt>
                      <c:pt idx="376">
                        <c:v>84.100404277835409</c:v>
                      </c:pt>
                      <c:pt idx="377">
                        <c:v>83.810268295164832</c:v>
                      </c:pt>
                      <c:pt idx="378">
                        <c:v>83.473757372420309</c:v>
                      </c:pt>
                      <c:pt idx="379">
                        <c:v>83.191152599672805</c:v>
                      </c:pt>
                      <c:pt idx="380">
                        <c:v>82.910597792751631</c:v>
                      </c:pt>
                      <c:pt idx="381">
                        <c:v>82.561197599600291</c:v>
                      </c:pt>
                      <c:pt idx="382">
                        <c:v>82.241931010374998</c:v>
                      </c:pt>
                      <c:pt idx="383">
                        <c:v>81.850414176201468</c:v>
                      </c:pt>
                      <c:pt idx="384">
                        <c:v>81.506187291178236</c:v>
                      </c:pt>
                      <c:pt idx="385">
                        <c:v>81.11536549534361</c:v>
                      </c:pt>
                      <c:pt idx="386">
                        <c:v>80.707017826509627</c:v>
                      </c:pt>
                      <c:pt idx="387">
                        <c:v>80.297174483511952</c:v>
                      </c:pt>
                      <c:pt idx="388">
                        <c:v>79.838783039469106</c:v>
                      </c:pt>
                      <c:pt idx="389">
                        <c:v>79.39704646502868</c:v>
                      </c:pt>
                      <c:pt idx="390">
                        <c:v>78.954509266295332</c:v>
                      </c:pt>
                      <c:pt idx="391">
                        <c:v>78.428680144954868</c:v>
                      </c:pt>
                      <c:pt idx="392">
                        <c:v>77.926289260292023</c:v>
                      </c:pt>
                      <c:pt idx="393">
                        <c:v>77.437333115805359</c:v>
                      </c:pt>
                      <c:pt idx="394">
                        <c:v>76.870038409166</c:v>
                      </c:pt>
                      <c:pt idx="395">
                        <c:v>76.329217281679163</c:v>
                      </c:pt>
                      <c:pt idx="396">
                        <c:v>75.768538764354616</c:v>
                      </c:pt>
                      <c:pt idx="397">
                        <c:v>75.116491656262411</c:v>
                      </c:pt>
                      <c:pt idx="398">
                        <c:v>74.503824983856617</c:v>
                      </c:pt>
                      <c:pt idx="399">
                        <c:v>73.863593769695797</c:v>
                      </c:pt>
                      <c:pt idx="400">
                        <c:v>73.133124527868489</c:v>
                      </c:pt>
                      <c:pt idx="401">
                        <c:v>72.428231442244467</c:v>
                      </c:pt>
                      <c:pt idx="402">
                        <c:v>71.698989539110926</c:v>
                      </c:pt>
                      <c:pt idx="403">
                        <c:v>70.943472013190714</c:v>
                      </c:pt>
                      <c:pt idx="404">
                        <c:v>70.144883225141356</c:v>
                      </c:pt>
                      <c:pt idx="405">
                        <c:v>69.255000642140999</c:v>
                      </c:pt>
                      <c:pt idx="406">
                        <c:v>68.541243445009982</c:v>
                      </c:pt>
                      <c:pt idx="407">
                        <c:v>67.624486964944694</c:v>
                      </c:pt>
                      <c:pt idx="408">
                        <c:v>66.815709939570098</c:v>
                      </c:pt>
                      <c:pt idx="409">
                        <c:v>66.113786234029462</c:v>
                      </c:pt>
                      <c:pt idx="410">
                        <c:v>65.136049910114181</c:v>
                      </c:pt>
                      <c:pt idx="411">
                        <c:v>64.221360982002352</c:v>
                      </c:pt>
                      <c:pt idx="412">
                        <c:v>63.280963926776664</c:v>
                      </c:pt>
                      <c:pt idx="413">
                        <c:v>62.492748139940105</c:v>
                      </c:pt>
                      <c:pt idx="414">
                        <c:v>61.551686824980898</c:v>
                      </c:pt>
                      <c:pt idx="415">
                        <c:v>60.483624485104158</c:v>
                      </c:pt>
                      <c:pt idx="416">
                        <c:v>59.344521629782058</c:v>
                      </c:pt>
                      <c:pt idx="417">
                        <c:v>58.26184998094859</c:v>
                      </c:pt>
                      <c:pt idx="418">
                        <c:v>57.118985931611597</c:v>
                      </c:pt>
                      <c:pt idx="419">
                        <c:v>55.910927721988458</c:v>
                      </c:pt>
                      <c:pt idx="420">
                        <c:v>54.582167953496388</c:v>
                      </c:pt>
                      <c:pt idx="421">
                        <c:v>53.035711616350234</c:v>
                      </c:pt>
                      <c:pt idx="422">
                        <c:v>51.711289324843491</c:v>
                      </c:pt>
                      <c:pt idx="423">
                        <c:v>50.619115701257989</c:v>
                      </c:pt>
                      <c:pt idx="424">
                        <c:v>49.309751412884765</c:v>
                      </c:pt>
                      <c:pt idx="425">
                        <c:v>47.885298769117988</c:v>
                      </c:pt>
                      <c:pt idx="426">
                        <c:v>46.54382129009646</c:v>
                      </c:pt>
                      <c:pt idx="427">
                        <c:v>45.302800889267736</c:v>
                      </c:pt>
                      <c:pt idx="428">
                        <c:v>44.168488610288449</c:v>
                      </c:pt>
                      <c:pt idx="429">
                        <c:v>43.169755546136649</c:v>
                      </c:pt>
                      <c:pt idx="430">
                        <c:v>41.978616147937025</c:v>
                      </c:pt>
                      <c:pt idx="431">
                        <c:v>40.720544953242332</c:v>
                      </c:pt>
                      <c:pt idx="432">
                        <c:v>39.538669984462103</c:v>
                      </c:pt>
                      <c:pt idx="433">
                        <c:v>38.677473707488481</c:v>
                      </c:pt>
                      <c:pt idx="434">
                        <c:v>37.658284979220724</c:v>
                      </c:pt>
                      <c:pt idx="435">
                        <c:v>36.51772603870171</c:v>
                      </c:pt>
                      <c:pt idx="436">
                        <c:v>35.358924160940944</c:v>
                      </c:pt>
                      <c:pt idx="437">
                        <c:v>34.111901228612403</c:v>
                      </c:pt>
                      <c:pt idx="438">
                        <c:v>33.281155278831044</c:v>
                      </c:pt>
                      <c:pt idx="439">
                        <c:v>32.419140779905533</c:v>
                      </c:pt>
                      <c:pt idx="440">
                        <c:v>31.214010147276756</c:v>
                      </c:pt>
                      <c:pt idx="441">
                        <c:v>29.912271630296928</c:v>
                      </c:pt>
                      <c:pt idx="442">
                        <c:v>28.713161126826961</c:v>
                      </c:pt>
                      <c:pt idx="443">
                        <c:v>27.810127534189014</c:v>
                      </c:pt>
                      <c:pt idx="444">
                        <c:v>26.688214028350707</c:v>
                      </c:pt>
                      <c:pt idx="445">
                        <c:v>25.538834947408397</c:v>
                      </c:pt>
                      <c:pt idx="446">
                        <c:v>24.181736397824992</c:v>
                      </c:pt>
                      <c:pt idx="447">
                        <c:v>22.994571556606637</c:v>
                      </c:pt>
                      <c:pt idx="448">
                        <c:v>21.815597768332278</c:v>
                      </c:pt>
                      <c:pt idx="449">
                        <c:v>20.460912104579275</c:v>
                      </c:pt>
                      <c:pt idx="450">
                        <c:v>18.935452507669641</c:v>
                      </c:pt>
                      <c:pt idx="451">
                        <c:v>16.971632630554488</c:v>
                      </c:pt>
                      <c:pt idx="452">
                        <c:v>14.688447174499236</c:v>
                      </c:pt>
                      <c:pt idx="453">
                        <c:v>12.642082122095507</c:v>
                      </c:pt>
                      <c:pt idx="454">
                        <c:v>10.325266913522007</c:v>
                      </c:pt>
                      <c:pt idx="455">
                        <c:v>7.9326503054620154</c:v>
                      </c:pt>
                      <c:pt idx="456">
                        <c:v>5.6565759434744631</c:v>
                      </c:pt>
                      <c:pt idx="457">
                        <c:v>3.7924449352393355</c:v>
                      </c:pt>
                      <c:pt idx="458">
                        <c:v>2.7244507764890979</c:v>
                      </c:pt>
                      <c:pt idx="459">
                        <c:v>1.9115265421862093</c:v>
                      </c:pt>
                      <c:pt idx="460">
                        <c:v>1.371826074216334</c:v>
                      </c:pt>
                      <c:pt idx="461">
                        <c:v>1.0430904975466633</c:v>
                      </c:pt>
                      <c:pt idx="462">
                        <c:v>0.86815766581890841</c:v>
                      </c:pt>
                      <c:pt idx="463">
                        <c:v>0.75770262643022801</c:v>
                      </c:pt>
                      <c:pt idx="464">
                        <c:v>0.64386773003025088</c:v>
                      </c:pt>
                      <c:pt idx="465">
                        <c:v>0.56038652395855637</c:v>
                      </c:pt>
                      <c:pt idx="466">
                        <c:v>0.45642931694288419</c:v>
                      </c:pt>
                      <c:pt idx="467">
                        <c:v>0.37223501544290466</c:v>
                      </c:pt>
                      <c:pt idx="468">
                        <c:v>0.29791627258053782</c:v>
                      </c:pt>
                      <c:pt idx="469">
                        <c:v>0.24543359802675285</c:v>
                      </c:pt>
                      <c:pt idx="470">
                        <c:v>0.19089941237381614</c:v>
                      </c:pt>
                      <c:pt idx="471">
                        <c:v>0.15419006883977135</c:v>
                      </c:pt>
                      <c:pt idx="472">
                        <c:v>0.11095877532953571</c:v>
                      </c:pt>
                      <c:pt idx="473">
                        <c:v>8.6313113185360807E-2</c:v>
                      </c:pt>
                      <c:pt idx="474">
                        <c:v>8.0927239186421945E-2</c:v>
                      </c:pt>
                      <c:pt idx="475">
                        <c:v>6.6518280107798936E-2</c:v>
                      </c:pt>
                      <c:pt idx="476">
                        <c:v>5.5441566005728742E-2</c:v>
                      </c:pt>
                      <c:pt idx="477">
                        <c:v>3.9623342204707236E-2</c:v>
                      </c:pt>
                      <c:pt idx="478">
                        <c:v>4.4952775863903269E-2</c:v>
                      </c:pt>
                      <c:pt idx="479">
                        <c:v>3.8416623515970985E-2</c:v>
                      </c:pt>
                      <c:pt idx="480">
                        <c:v>3.7702883708924995E-2</c:v>
                      </c:pt>
                      <c:pt idx="481">
                        <c:v>4.2618667718367961E-2</c:v>
                      </c:pt>
                      <c:pt idx="482">
                        <c:v>3.254361098238813E-2</c:v>
                      </c:pt>
                      <c:pt idx="483">
                        <c:v>3.7100920541602744E-2</c:v>
                      </c:pt>
                      <c:pt idx="484">
                        <c:v>3.6140085569834619E-2</c:v>
                      </c:pt>
                      <c:pt idx="485">
                        <c:v>3.3842961360966255E-2</c:v>
                      </c:pt>
                      <c:pt idx="486">
                        <c:v>2.798360140489797E-2</c:v>
                      </c:pt>
                      <c:pt idx="487">
                        <c:v>3.258906440940168E-2</c:v>
                      </c:pt>
                      <c:pt idx="488">
                        <c:v>2.7590660451917243E-2</c:v>
                      </c:pt>
                      <c:pt idx="489">
                        <c:v>3.5055419469677038E-2</c:v>
                      </c:pt>
                      <c:pt idx="490">
                        <c:v>2.6474846472277175E-2</c:v>
                      </c:pt>
                      <c:pt idx="491">
                        <c:v>3.482500121199264E-2</c:v>
                      </c:pt>
                      <c:pt idx="492">
                        <c:v>2.5702279893805868E-2</c:v>
                      </c:pt>
                      <c:pt idx="493">
                        <c:v>3.2958802872063091E-2</c:v>
                      </c:pt>
                      <c:pt idx="494">
                        <c:v>2.8045937963677811E-2</c:v>
                      </c:pt>
                      <c:pt idx="495">
                        <c:v>2.5554728620238269E-2</c:v>
                      </c:pt>
                      <c:pt idx="496">
                        <c:v>2.9666332075933739E-2</c:v>
                      </c:pt>
                      <c:pt idx="497">
                        <c:v>2.8068745233178625E-2</c:v>
                      </c:pt>
                      <c:pt idx="498">
                        <c:v>2.249796869882046E-2</c:v>
                      </c:pt>
                      <c:pt idx="499">
                        <c:v>2.021413405520751E-2</c:v>
                      </c:pt>
                      <c:pt idx="500">
                        <c:v>2.6033681187500261E-2</c:v>
                      </c:pt>
                      <c:pt idx="501">
                        <c:v>2.4295184630642938E-2</c:v>
                      </c:pt>
                      <c:pt idx="502">
                        <c:v>1.8419723393189816E-2</c:v>
                      </c:pt>
                      <c:pt idx="503">
                        <c:v>1.9347230301585323E-2</c:v>
                      </c:pt>
                      <c:pt idx="504">
                        <c:v>1.890600057662593E-2</c:v>
                      </c:pt>
                      <c:pt idx="505">
                        <c:v>1.7782907093552236E-2</c:v>
                      </c:pt>
                      <c:pt idx="506">
                        <c:v>2.2776241818185394E-2</c:v>
                      </c:pt>
                      <c:pt idx="507">
                        <c:v>2.2831238734742847E-2</c:v>
                      </c:pt>
                      <c:pt idx="508">
                        <c:v>2.0631540516858542E-2</c:v>
                      </c:pt>
                      <c:pt idx="509">
                        <c:v>1.6602002832860768E-2</c:v>
                      </c:pt>
                      <c:pt idx="510">
                        <c:v>2.3527135253610047E-2</c:v>
                      </c:pt>
                      <c:pt idx="511">
                        <c:v>2.2008503905878427E-2</c:v>
                      </c:pt>
                      <c:pt idx="512">
                        <c:v>2.4920504930884175E-2</c:v>
                      </c:pt>
                      <c:pt idx="513">
                        <c:v>2.0634264152437895E-2</c:v>
                      </c:pt>
                      <c:pt idx="514">
                        <c:v>2.1394711813592891E-2</c:v>
                      </c:pt>
                      <c:pt idx="515">
                        <c:v>2.0025433908075364E-2</c:v>
                      </c:pt>
                      <c:pt idx="516">
                        <c:v>1.7786028106412884E-2</c:v>
                      </c:pt>
                      <c:pt idx="517">
                        <c:v>1.6315164635340964E-2</c:v>
                      </c:pt>
                      <c:pt idx="518">
                        <c:v>1.8814530943467623E-2</c:v>
                      </c:pt>
                      <c:pt idx="519">
                        <c:v>1.8559428094330765E-2</c:v>
                      </c:pt>
                      <c:pt idx="520">
                        <c:v>1.5536053169209857E-2</c:v>
                      </c:pt>
                      <c:pt idx="521">
                        <c:v>1.8699807260924899E-2</c:v>
                      </c:pt>
                      <c:pt idx="522">
                        <c:v>2.119741115081827E-2</c:v>
                      </c:pt>
                      <c:pt idx="523">
                        <c:v>1.7605460211134814E-2</c:v>
                      </c:pt>
                      <c:pt idx="524">
                        <c:v>1.6073111857238042E-2</c:v>
                      </c:pt>
                      <c:pt idx="525">
                        <c:v>2.2768537007241053E-2</c:v>
                      </c:pt>
                      <c:pt idx="526">
                        <c:v>1.6573104974373847E-2</c:v>
                      </c:pt>
                      <c:pt idx="527">
                        <c:v>2.2187218096508667E-2</c:v>
                      </c:pt>
                      <c:pt idx="528">
                        <c:v>1.2303799959224425E-2</c:v>
                      </c:pt>
                      <c:pt idx="529">
                        <c:v>1.7654231200484698E-2</c:v>
                      </c:pt>
                      <c:pt idx="530">
                        <c:v>1.2158669447765792E-2</c:v>
                      </c:pt>
                      <c:pt idx="531">
                        <c:v>1.4893359989509147E-2</c:v>
                      </c:pt>
                      <c:pt idx="532">
                        <c:v>2.1984998553620617E-2</c:v>
                      </c:pt>
                      <c:pt idx="533">
                        <c:v>1.9566302901079337E-2</c:v>
                      </c:pt>
                      <c:pt idx="534">
                        <c:v>1.8399109211760283E-2</c:v>
                      </c:pt>
                      <c:pt idx="535">
                        <c:v>1.2305886723300999E-2</c:v>
                      </c:pt>
                      <c:pt idx="536">
                        <c:v>1.9168135916184856E-2</c:v>
                      </c:pt>
                      <c:pt idx="537">
                        <c:v>1.9288594705776509E-2</c:v>
                      </c:pt>
                      <c:pt idx="538">
                        <c:v>2.8230501104141763E-2</c:v>
                      </c:pt>
                      <c:pt idx="539">
                        <c:v>1.9456190946849715E-2</c:v>
                      </c:pt>
                      <c:pt idx="540">
                        <c:v>1.056615721287431E-2</c:v>
                      </c:pt>
                      <c:pt idx="541">
                        <c:v>1.3611392142579596E-2</c:v>
                      </c:pt>
                      <c:pt idx="542">
                        <c:v>2.550975848306139E-2</c:v>
                      </c:pt>
                      <c:pt idx="543">
                        <c:v>1.5089273066493426E-2</c:v>
                      </c:pt>
                      <c:pt idx="544">
                        <c:v>1.7477494221008069E-2</c:v>
                      </c:pt>
                      <c:pt idx="545">
                        <c:v>1.3781845200990808E-2</c:v>
                      </c:pt>
                      <c:pt idx="546">
                        <c:v>2.0170368942523775E-2</c:v>
                      </c:pt>
                      <c:pt idx="547">
                        <c:v>1.7094061308551744E-2</c:v>
                      </c:pt>
                      <c:pt idx="548">
                        <c:v>1.5516539833209671E-2</c:v>
                      </c:pt>
                      <c:pt idx="549">
                        <c:v>1.9913017156388699E-2</c:v>
                      </c:pt>
                      <c:pt idx="550">
                        <c:v>1.3816420172668806E-2</c:v>
                      </c:pt>
                      <c:pt idx="551">
                        <c:v>2.1812539281360926E-2</c:v>
                      </c:pt>
                      <c:pt idx="552">
                        <c:v>1.5955060948637988E-2</c:v>
                      </c:pt>
                      <c:pt idx="553">
                        <c:v>1.4937604113699619E-2</c:v>
                      </c:pt>
                      <c:pt idx="554">
                        <c:v>1.5584290382123412E-2</c:v>
                      </c:pt>
                      <c:pt idx="555">
                        <c:v>1.7944793989811234E-2</c:v>
                      </c:pt>
                      <c:pt idx="556">
                        <c:v>2.6209149774766727E-2</c:v>
                      </c:pt>
                      <c:pt idx="557">
                        <c:v>2.0472323552182869E-2</c:v>
                      </c:pt>
                      <c:pt idx="558">
                        <c:v>1.2276062000958278E-2</c:v>
                      </c:pt>
                      <c:pt idx="559">
                        <c:v>2.1382210568107334E-2</c:v>
                      </c:pt>
                      <c:pt idx="560">
                        <c:v>2.5486214464387712E-2</c:v>
                      </c:pt>
                      <c:pt idx="561">
                        <c:v>1.5113965188267851E-2</c:v>
                      </c:pt>
                      <c:pt idx="562">
                        <c:v>2.1751951175699662E-2</c:v>
                      </c:pt>
                      <c:pt idx="563">
                        <c:v>1.365696049637528E-2</c:v>
                      </c:pt>
                      <c:pt idx="564">
                        <c:v>1.6336937656057701E-2</c:v>
                      </c:pt>
                      <c:pt idx="565">
                        <c:v>1.5398030336074103E-2</c:v>
                      </c:pt>
                      <c:pt idx="566">
                        <c:v>1.2822460098732709E-2</c:v>
                      </c:pt>
                      <c:pt idx="567">
                        <c:v>2.0647426982259274E-2</c:v>
                      </c:pt>
                      <c:pt idx="568">
                        <c:v>1.1128141070573774E-2</c:v>
                      </c:pt>
                      <c:pt idx="569">
                        <c:v>1.9718515305562352E-2</c:v>
                      </c:pt>
                      <c:pt idx="570">
                        <c:v>1.2463590427685859E-2</c:v>
                      </c:pt>
                      <c:pt idx="571">
                        <c:v>1.5046864403506138E-2</c:v>
                      </c:pt>
                      <c:pt idx="572">
                        <c:v>8.1887205299723993E-3</c:v>
                      </c:pt>
                      <c:pt idx="573">
                        <c:v>2.7755515863368128E-2</c:v>
                      </c:pt>
                      <c:pt idx="574">
                        <c:v>1.7204268862121511E-2</c:v>
                      </c:pt>
                      <c:pt idx="575">
                        <c:v>1.6720292163216841E-2</c:v>
                      </c:pt>
                      <c:pt idx="576">
                        <c:v>1.8771055800073135E-2</c:v>
                      </c:pt>
                      <c:pt idx="577">
                        <c:v>2.4123874522417568E-2</c:v>
                      </c:pt>
                      <c:pt idx="578">
                        <c:v>2.4418682810401694E-2</c:v>
                      </c:pt>
                      <c:pt idx="579">
                        <c:v>2.1040002778049939E-2</c:v>
                      </c:pt>
                      <c:pt idx="580">
                        <c:v>2.7447261222598E-2</c:v>
                      </c:pt>
                      <c:pt idx="581">
                        <c:v>3.1908188714865511E-2</c:v>
                      </c:pt>
                      <c:pt idx="582">
                        <c:v>2.376586833597762E-2</c:v>
                      </c:pt>
                      <c:pt idx="583">
                        <c:v>2.0653881667501869E-2</c:v>
                      </c:pt>
                      <c:pt idx="584">
                        <c:v>2.7193369832747019E-2</c:v>
                      </c:pt>
                      <c:pt idx="585">
                        <c:v>2.4827757253326598E-2</c:v>
                      </c:pt>
                      <c:pt idx="586">
                        <c:v>2.3712985041260695E-2</c:v>
                      </c:pt>
                      <c:pt idx="587">
                        <c:v>2.4743674520062091E-2</c:v>
                      </c:pt>
                      <c:pt idx="588">
                        <c:v>2.2353229129850386E-2</c:v>
                      </c:pt>
                      <c:pt idx="589">
                        <c:v>2.6057231652498559E-2</c:v>
                      </c:pt>
                      <c:pt idx="590">
                        <c:v>2.5505675168857329E-2</c:v>
                      </c:pt>
                      <c:pt idx="591">
                        <c:v>2.3624795376488313E-2</c:v>
                      </c:pt>
                      <c:pt idx="592">
                        <c:v>2.8661658948511987E-2</c:v>
                      </c:pt>
                      <c:pt idx="593">
                        <c:v>3.3576242234855523E-2</c:v>
                      </c:pt>
                      <c:pt idx="594">
                        <c:v>1.5545199269940567E-2</c:v>
                      </c:pt>
                      <c:pt idx="595">
                        <c:v>2.2014917779774247E-2</c:v>
                      </c:pt>
                      <c:pt idx="596">
                        <c:v>2.1117671637418626E-2</c:v>
                      </c:pt>
                      <c:pt idx="597">
                        <c:v>1.8046558899266457E-2</c:v>
                      </c:pt>
                      <c:pt idx="598">
                        <c:v>2.3473130713556334E-2</c:v>
                      </c:pt>
                      <c:pt idx="599">
                        <c:v>3.1030025238672081E-2</c:v>
                      </c:pt>
                      <c:pt idx="600">
                        <c:v>2.8474791022122883E-2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8D2-4AB0-B83B-9C8EC2205B81}"/>
                  </c:ext>
                </c:extLst>
              </c15:ser>
            </c15:filteredScatterSeries>
            <c15:filteredScatterSeries>
              <c15:ser>
                <c:idx val="23"/>
                <c:order val="11"/>
                <c:tx>
                  <c:v>2022 B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'OR2-22_Air_Measurements'!$AI$3:$AI$603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100.08326337959626</c:v>
                      </c:pt>
                      <c:pt idx="2">
                        <c:v>100.21167229027212</c:v>
                      </c:pt>
                      <c:pt idx="3">
                        <c:v>100.07219690944586</c:v>
                      </c:pt>
                      <c:pt idx="4">
                        <c:v>100.21374369767436</c:v>
                      </c:pt>
                      <c:pt idx="5">
                        <c:v>99.893374061288512</c:v>
                      </c:pt>
                      <c:pt idx="6">
                        <c:v>100.20799291789749</c:v>
                      </c:pt>
                      <c:pt idx="7">
                        <c:v>100.36694340623527</c:v>
                      </c:pt>
                      <c:pt idx="8">
                        <c:v>100.12786030998664</c:v>
                      </c:pt>
                      <c:pt idx="9">
                        <c:v>100.28938351004679</c:v>
                      </c:pt>
                      <c:pt idx="10">
                        <c:v>100.18894345291298</c:v>
                      </c:pt>
                      <c:pt idx="11">
                        <c:v>100.14395871709087</c:v>
                      </c:pt>
                      <c:pt idx="12">
                        <c:v>100.21136015903095</c:v>
                      </c:pt>
                      <c:pt idx="13">
                        <c:v>100.12337697372205</c:v>
                      </c:pt>
                      <c:pt idx="14">
                        <c:v>100.18536813255039</c:v>
                      </c:pt>
                      <c:pt idx="15">
                        <c:v>100.10318302338749</c:v>
                      </c:pt>
                      <c:pt idx="16">
                        <c:v>100.16289468318698</c:v>
                      </c:pt>
                      <c:pt idx="17">
                        <c:v>100.09291107025071</c:v>
                      </c:pt>
                      <c:pt idx="18">
                        <c:v>100.16367974092678</c:v>
                      </c:pt>
                      <c:pt idx="19">
                        <c:v>100.10876354863304</c:v>
                      </c:pt>
                      <c:pt idx="20">
                        <c:v>99.953539729039008</c:v>
                      </c:pt>
                      <c:pt idx="21">
                        <c:v>99.867732003144383</c:v>
                      </c:pt>
                      <c:pt idx="22">
                        <c:v>99.970933957476973</c:v>
                      </c:pt>
                      <c:pt idx="23">
                        <c:v>99.914835455135361</c:v>
                      </c:pt>
                      <c:pt idx="24">
                        <c:v>99.813213075556206</c:v>
                      </c:pt>
                      <c:pt idx="25">
                        <c:v>99.845343687245361</c:v>
                      </c:pt>
                      <c:pt idx="26">
                        <c:v>99.505517861895612</c:v>
                      </c:pt>
                      <c:pt idx="27">
                        <c:v>99.52695087792101</c:v>
                      </c:pt>
                      <c:pt idx="28">
                        <c:v>99.439762209625727</c:v>
                      </c:pt>
                      <c:pt idx="29">
                        <c:v>99.392403382036534</c:v>
                      </c:pt>
                      <c:pt idx="30">
                        <c:v>99.293902327266451</c:v>
                      </c:pt>
                      <c:pt idx="31">
                        <c:v>99.105072360844375</c:v>
                      </c:pt>
                      <c:pt idx="32">
                        <c:v>99.018016122382591</c:v>
                      </c:pt>
                      <c:pt idx="33">
                        <c:v>98.850221919677821</c:v>
                      </c:pt>
                      <c:pt idx="34">
                        <c:v>98.725728838427173</c:v>
                      </c:pt>
                      <c:pt idx="35">
                        <c:v>98.492699193922789</c:v>
                      </c:pt>
                      <c:pt idx="36">
                        <c:v>98.422602082098123</c:v>
                      </c:pt>
                      <c:pt idx="37">
                        <c:v>98.335791759960756</c:v>
                      </c:pt>
                      <c:pt idx="38">
                        <c:v>98.067614243367643</c:v>
                      </c:pt>
                      <c:pt idx="39">
                        <c:v>98.019943296934784</c:v>
                      </c:pt>
                      <c:pt idx="40">
                        <c:v>97.91916273073835</c:v>
                      </c:pt>
                      <c:pt idx="41">
                        <c:v>98.009302456913929</c:v>
                      </c:pt>
                      <c:pt idx="42">
                        <c:v>97.930560250677559</c:v>
                      </c:pt>
                      <c:pt idx="43">
                        <c:v>97.957744046479817</c:v>
                      </c:pt>
                      <c:pt idx="44">
                        <c:v>97.981030931404518</c:v>
                      </c:pt>
                      <c:pt idx="45">
                        <c:v>98.131601160202635</c:v>
                      </c:pt>
                      <c:pt idx="46">
                        <c:v>98.199967361290192</c:v>
                      </c:pt>
                      <c:pt idx="47">
                        <c:v>98.302289665144755</c:v>
                      </c:pt>
                      <c:pt idx="48">
                        <c:v>98.424020861594059</c:v>
                      </c:pt>
                      <c:pt idx="49">
                        <c:v>98.484621618747937</c:v>
                      </c:pt>
                      <c:pt idx="50">
                        <c:v>98.514992941878546</c:v>
                      </c:pt>
                      <c:pt idx="51">
                        <c:v>98.69150790078811</c:v>
                      </c:pt>
                      <c:pt idx="52">
                        <c:v>98.779491086097025</c:v>
                      </c:pt>
                      <c:pt idx="53">
                        <c:v>98.788987440767812</c:v>
                      </c:pt>
                      <c:pt idx="54">
                        <c:v>98.922560705833519</c:v>
                      </c:pt>
                      <c:pt idx="55">
                        <c:v>98.957718037196059</c:v>
                      </c:pt>
                      <c:pt idx="56">
                        <c:v>99.043951393220226</c:v>
                      </c:pt>
                      <c:pt idx="57">
                        <c:v>99.024485744982528</c:v>
                      </c:pt>
                      <c:pt idx="58">
                        <c:v>99.013693568977999</c:v>
                      </c:pt>
                      <c:pt idx="59">
                        <c:v>99.070425793075771</c:v>
                      </c:pt>
                      <c:pt idx="60">
                        <c:v>99.058659386252472</c:v>
                      </c:pt>
                      <c:pt idx="61">
                        <c:v>99.14382393111714</c:v>
                      </c:pt>
                      <c:pt idx="62">
                        <c:v>99.144769784114445</c:v>
                      </c:pt>
                      <c:pt idx="63">
                        <c:v>99.140409406012054</c:v>
                      </c:pt>
                      <c:pt idx="64">
                        <c:v>99.118616974773872</c:v>
                      </c:pt>
                      <c:pt idx="65">
                        <c:v>99.067871999901044</c:v>
                      </c:pt>
                      <c:pt idx="66">
                        <c:v>99.124396132372212</c:v>
                      </c:pt>
                      <c:pt idx="67">
                        <c:v>99.093996431420152</c:v>
                      </c:pt>
                      <c:pt idx="68">
                        <c:v>99.130827930274336</c:v>
                      </c:pt>
                      <c:pt idx="69">
                        <c:v>98.999430124622918</c:v>
                      </c:pt>
                      <c:pt idx="70">
                        <c:v>98.972454408049771</c:v>
                      </c:pt>
                      <c:pt idx="71">
                        <c:v>98.869280843936139</c:v>
                      </c:pt>
                      <c:pt idx="72">
                        <c:v>98.735045479292822</c:v>
                      </c:pt>
                      <c:pt idx="73">
                        <c:v>98.56724181731424</c:v>
                      </c:pt>
                      <c:pt idx="74">
                        <c:v>98.380908913218903</c:v>
                      </c:pt>
                      <c:pt idx="75">
                        <c:v>98.140804302179887</c:v>
                      </c:pt>
                      <c:pt idx="76">
                        <c:v>97.703385437962083</c:v>
                      </c:pt>
                      <c:pt idx="77">
                        <c:v>97.291031665775179</c:v>
                      </c:pt>
                      <c:pt idx="78">
                        <c:v>96.669871527732042</c:v>
                      </c:pt>
                      <c:pt idx="79">
                        <c:v>95.896485924344248</c:v>
                      </c:pt>
                      <c:pt idx="80">
                        <c:v>95.175765367247863</c:v>
                      </c:pt>
                      <c:pt idx="81">
                        <c:v>94.379480671969645</c:v>
                      </c:pt>
                      <c:pt idx="82">
                        <c:v>93.793373825674465</c:v>
                      </c:pt>
                      <c:pt idx="83">
                        <c:v>93.389201668276968</c:v>
                      </c:pt>
                      <c:pt idx="84">
                        <c:v>93.130255683880065</c:v>
                      </c:pt>
                      <c:pt idx="85">
                        <c:v>93.153211519015954</c:v>
                      </c:pt>
                      <c:pt idx="86">
                        <c:v>93.432001485410979</c:v>
                      </c:pt>
                      <c:pt idx="87">
                        <c:v>93.849831755626369</c:v>
                      </c:pt>
                      <c:pt idx="88">
                        <c:v>94.266195937579241</c:v>
                      </c:pt>
                      <c:pt idx="89">
                        <c:v>94.808727380671868</c:v>
                      </c:pt>
                      <c:pt idx="90">
                        <c:v>95.307636099397939</c:v>
                      </c:pt>
                      <c:pt idx="91">
                        <c:v>95.731756278408128</c:v>
                      </c:pt>
                      <c:pt idx="92">
                        <c:v>96.101679120345125</c:v>
                      </c:pt>
                      <c:pt idx="93">
                        <c:v>96.453441594651963</c:v>
                      </c:pt>
                      <c:pt idx="94">
                        <c:v>96.814719354574748</c:v>
                      </c:pt>
                      <c:pt idx="95">
                        <c:v>97.087332911063342</c:v>
                      </c:pt>
                      <c:pt idx="96">
                        <c:v>97.26822716662295</c:v>
                      </c:pt>
                      <c:pt idx="97">
                        <c:v>97.43216228314796</c:v>
                      </c:pt>
                      <c:pt idx="98">
                        <c:v>97.636343423632255</c:v>
                      </c:pt>
                      <c:pt idx="99">
                        <c:v>97.752995386758656</c:v>
                      </c:pt>
                      <c:pt idx="100">
                        <c:v>97.85952673273195</c:v>
                      </c:pt>
                      <c:pt idx="101">
                        <c:v>97.884752620020336</c:v>
                      </c:pt>
                      <c:pt idx="102">
                        <c:v>98.001688336566431</c:v>
                      </c:pt>
                      <c:pt idx="103">
                        <c:v>98.027264192191268</c:v>
                      </c:pt>
                      <c:pt idx="104">
                        <c:v>98.027443905996392</c:v>
                      </c:pt>
                      <c:pt idx="105">
                        <c:v>98.020718895400762</c:v>
                      </c:pt>
                      <c:pt idx="106">
                        <c:v>98.116098637759265</c:v>
                      </c:pt>
                      <c:pt idx="107">
                        <c:v>98.172348476084551</c:v>
                      </c:pt>
                      <c:pt idx="108">
                        <c:v>98.058761069726827</c:v>
                      </c:pt>
                      <c:pt idx="109">
                        <c:v>98.054533109060444</c:v>
                      </c:pt>
                      <c:pt idx="110">
                        <c:v>98.113374590053226</c:v>
                      </c:pt>
                      <c:pt idx="111">
                        <c:v>98.038018531100505</c:v>
                      </c:pt>
                      <c:pt idx="112">
                        <c:v>98.056869363732233</c:v>
                      </c:pt>
                      <c:pt idx="113">
                        <c:v>98.03607006946298</c:v>
                      </c:pt>
                      <c:pt idx="114">
                        <c:v>98.022724100283739</c:v>
                      </c:pt>
                      <c:pt idx="115">
                        <c:v>98.021712032369678</c:v>
                      </c:pt>
                      <c:pt idx="116">
                        <c:v>97.977427233220453</c:v>
                      </c:pt>
                      <c:pt idx="117">
                        <c:v>98.006077092490301</c:v>
                      </c:pt>
                      <c:pt idx="118">
                        <c:v>97.960761306879377</c:v>
                      </c:pt>
                      <c:pt idx="119">
                        <c:v>97.913903783610294</c:v>
                      </c:pt>
                      <c:pt idx="120">
                        <c:v>97.942988744680974</c:v>
                      </c:pt>
                      <c:pt idx="121">
                        <c:v>97.910697350131784</c:v>
                      </c:pt>
                      <c:pt idx="122">
                        <c:v>97.826478658264435</c:v>
                      </c:pt>
                      <c:pt idx="123">
                        <c:v>97.718358278263864</c:v>
                      </c:pt>
                      <c:pt idx="124">
                        <c:v>97.680486358469125</c:v>
                      </c:pt>
                      <c:pt idx="125">
                        <c:v>97.650275830596016</c:v>
                      </c:pt>
                      <c:pt idx="126">
                        <c:v>97.561658923530956</c:v>
                      </c:pt>
                      <c:pt idx="127">
                        <c:v>97.553789439982722</c:v>
                      </c:pt>
                      <c:pt idx="128">
                        <c:v>97.475510700971199</c:v>
                      </c:pt>
                      <c:pt idx="129">
                        <c:v>97.480731798606499</c:v>
                      </c:pt>
                      <c:pt idx="130">
                        <c:v>97.384916966844628</c:v>
                      </c:pt>
                      <c:pt idx="131">
                        <c:v>97.364344670352153</c:v>
                      </c:pt>
                      <c:pt idx="132">
                        <c:v>97.345049289043246</c:v>
                      </c:pt>
                      <c:pt idx="133">
                        <c:v>97.204013252011194</c:v>
                      </c:pt>
                      <c:pt idx="134">
                        <c:v>97.097623782747746</c:v>
                      </c:pt>
                      <c:pt idx="135">
                        <c:v>97.070808861432113</c:v>
                      </c:pt>
                      <c:pt idx="136">
                        <c:v>96.999690234817052</c:v>
                      </c:pt>
                      <c:pt idx="137">
                        <c:v>96.922376254952979</c:v>
                      </c:pt>
                      <c:pt idx="138">
                        <c:v>96.843284092777651</c:v>
                      </c:pt>
                      <c:pt idx="139">
                        <c:v>96.723851313904817</c:v>
                      </c:pt>
                      <c:pt idx="140">
                        <c:v>96.6926098119675</c:v>
                      </c:pt>
                      <c:pt idx="141">
                        <c:v>96.537338696004369</c:v>
                      </c:pt>
                      <c:pt idx="142">
                        <c:v>96.495787403834981</c:v>
                      </c:pt>
                      <c:pt idx="143">
                        <c:v>96.428263003732681</c:v>
                      </c:pt>
                      <c:pt idx="144">
                        <c:v>96.352708324824675</c:v>
                      </c:pt>
                      <c:pt idx="145">
                        <c:v>96.159035606925201</c:v>
                      </c:pt>
                      <c:pt idx="146">
                        <c:v>96.024790783008072</c:v>
                      </c:pt>
                      <c:pt idx="147">
                        <c:v>96.052466423856629</c:v>
                      </c:pt>
                      <c:pt idx="148">
                        <c:v>95.96711270591301</c:v>
                      </c:pt>
                      <c:pt idx="149">
                        <c:v>95.78373085969794</c:v>
                      </c:pt>
                      <c:pt idx="150">
                        <c:v>95.737998903231301</c:v>
                      </c:pt>
                      <c:pt idx="151">
                        <c:v>95.622094160749427</c:v>
                      </c:pt>
                      <c:pt idx="152">
                        <c:v>95.533912343087735</c:v>
                      </c:pt>
                      <c:pt idx="153">
                        <c:v>95.468516118428099</c:v>
                      </c:pt>
                      <c:pt idx="154">
                        <c:v>95.301592106927544</c:v>
                      </c:pt>
                      <c:pt idx="155">
                        <c:v>95.197624013402788</c:v>
                      </c:pt>
                      <c:pt idx="156">
                        <c:v>95.10471294315208</c:v>
                      </c:pt>
                      <c:pt idx="157">
                        <c:v>94.995211620750879</c:v>
                      </c:pt>
                      <c:pt idx="158">
                        <c:v>94.947190693584091</c:v>
                      </c:pt>
                      <c:pt idx="159">
                        <c:v>94.885161697660436</c:v>
                      </c:pt>
                      <c:pt idx="160">
                        <c:v>94.785686412071598</c:v>
                      </c:pt>
                      <c:pt idx="161">
                        <c:v>94.740389545008313</c:v>
                      </c:pt>
                      <c:pt idx="162">
                        <c:v>94.595759269066036</c:v>
                      </c:pt>
                      <c:pt idx="163">
                        <c:v>94.524139325733387</c:v>
                      </c:pt>
                      <c:pt idx="164">
                        <c:v>94.39763158032595</c:v>
                      </c:pt>
                      <c:pt idx="165">
                        <c:v>94.295110644118594</c:v>
                      </c:pt>
                      <c:pt idx="166">
                        <c:v>94.180861150580739</c:v>
                      </c:pt>
                      <c:pt idx="167">
                        <c:v>94.106706320223552</c:v>
                      </c:pt>
                      <c:pt idx="168">
                        <c:v>94.002936871449037</c:v>
                      </c:pt>
                      <c:pt idx="169">
                        <c:v>93.892187024083199</c:v>
                      </c:pt>
                      <c:pt idx="170">
                        <c:v>93.732981160147204</c:v>
                      </c:pt>
                      <c:pt idx="171">
                        <c:v>93.661616604810263</c:v>
                      </c:pt>
                      <c:pt idx="172">
                        <c:v>93.521195358589239</c:v>
                      </c:pt>
                      <c:pt idx="173">
                        <c:v>93.470185548844356</c:v>
                      </c:pt>
                      <c:pt idx="174">
                        <c:v>93.302098133446066</c:v>
                      </c:pt>
                      <c:pt idx="175">
                        <c:v>93.221473680488941</c:v>
                      </c:pt>
                      <c:pt idx="176">
                        <c:v>93.113911360451439</c:v>
                      </c:pt>
                      <c:pt idx="177">
                        <c:v>93.029437280588368</c:v>
                      </c:pt>
                      <c:pt idx="178">
                        <c:v>92.873797290138597</c:v>
                      </c:pt>
                      <c:pt idx="179">
                        <c:v>92.6945015154826</c:v>
                      </c:pt>
                      <c:pt idx="180">
                        <c:v>92.648012879097621</c:v>
                      </c:pt>
                      <c:pt idx="181">
                        <c:v>92.498161493122552</c:v>
                      </c:pt>
                      <c:pt idx="182">
                        <c:v>92.442233245312238</c:v>
                      </c:pt>
                      <c:pt idx="183">
                        <c:v>92.223552191024794</c:v>
                      </c:pt>
                      <c:pt idx="184">
                        <c:v>92.094698731671741</c:v>
                      </c:pt>
                      <c:pt idx="185">
                        <c:v>91.876594643497512</c:v>
                      </c:pt>
                      <c:pt idx="186">
                        <c:v>91.692493954459394</c:v>
                      </c:pt>
                      <c:pt idx="187">
                        <c:v>91.454612086806321</c:v>
                      </c:pt>
                      <c:pt idx="188">
                        <c:v>91.194843207574337</c:v>
                      </c:pt>
                      <c:pt idx="189">
                        <c:v>91.021714395948393</c:v>
                      </c:pt>
                      <c:pt idx="190">
                        <c:v>90.852473048323702</c:v>
                      </c:pt>
                      <c:pt idx="191">
                        <c:v>90.698507200570631</c:v>
                      </c:pt>
                      <c:pt idx="192">
                        <c:v>90.674132585938807</c:v>
                      </c:pt>
                      <c:pt idx="193">
                        <c:v>90.642191159726067</c:v>
                      </c:pt>
                      <c:pt idx="194">
                        <c:v>90.565662249999278</c:v>
                      </c:pt>
                      <c:pt idx="195">
                        <c:v>90.563515156008989</c:v>
                      </c:pt>
                      <c:pt idx="196">
                        <c:v>90.58760601722112</c:v>
                      </c:pt>
                      <c:pt idx="197">
                        <c:v>90.590065242452582</c:v>
                      </c:pt>
                      <c:pt idx="198">
                        <c:v>90.529767157266051</c:v>
                      </c:pt>
                      <c:pt idx="199">
                        <c:v>90.509677246546033</c:v>
                      </c:pt>
                      <c:pt idx="200">
                        <c:v>90.4869862462822</c:v>
                      </c:pt>
                      <c:pt idx="201">
                        <c:v>90.461533361217036</c:v>
                      </c:pt>
                      <c:pt idx="202">
                        <c:v>90.395077784671713</c:v>
                      </c:pt>
                      <c:pt idx="203">
                        <c:v>90.347652742165778</c:v>
                      </c:pt>
                      <c:pt idx="204">
                        <c:v>90.351644245781571</c:v>
                      </c:pt>
                      <c:pt idx="205">
                        <c:v>90.270102317648607</c:v>
                      </c:pt>
                      <c:pt idx="206">
                        <c:v>90.251374443179103</c:v>
                      </c:pt>
                      <c:pt idx="207">
                        <c:v>90.170513520773909</c:v>
                      </c:pt>
                      <c:pt idx="208">
                        <c:v>90.129747286344326</c:v>
                      </c:pt>
                      <c:pt idx="209">
                        <c:v>90.115389249251024</c:v>
                      </c:pt>
                      <c:pt idx="210">
                        <c:v>90.079210403098102</c:v>
                      </c:pt>
                      <c:pt idx="211">
                        <c:v>90.056718035187046</c:v>
                      </c:pt>
                      <c:pt idx="212">
                        <c:v>90.020832389330153</c:v>
                      </c:pt>
                      <c:pt idx="213">
                        <c:v>89.916656216576271</c:v>
                      </c:pt>
                      <c:pt idx="214">
                        <c:v>89.894844866790464</c:v>
                      </c:pt>
                      <c:pt idx="215">
                        <c:v>89.920468006386926</c:v>
                      </c:pt>
                      <c:pt idx="216">
                        <c:v>89.816462088164371</c:v>
                      </c:pt>
                      <c:pt idx="217">
                        <c:v>89.811903077709204</c:v>
                      </c:pt>
                      <c:pt idx="218">
                        <c:v>89.781399337142574</c:v>
                      </c:pt>
                      <c:pt idx="219">
                        <c:v>89.749684908706598</c:v>
                      </c:pt>
                      <c:pt idx="220">
                        <c:v>89.710800920997812</c:v>
                      </c:pt>
                      <c:pt idx="221">
                        <c:v>89.714432997003328</c:v>
                      </c:pt>
                      <c:pt idx="222">
                        <c:v>89.644316966631024</c:v>
                      </c:pt>
                      <c:pt idx="223">
                        <c:v>89.643210318376234</c:v>
                      </c:pt>
                      <c:pt idx="224">
                        <c:v>89.58187178745419</c:v>
                      </c:pt>
                      <c:pt idx="225">
                        <c:v>89.540235374217886</c:v>
                      </c:pt>
                      <c:pt idx="226">
                        <c:v>89.505040205760068</c:v>
                      </c:pt>
                      <c:pt idx="227">
                        <c:v>89.494957425702253</c:v>
                      </c:pt>
                      <c:pt idx="228">
                        <c:v>89.417993414174632</c:v>
                      </c:pt>
                      <c:pt idx="229">
                        <c:v>89.41454105197424</c:v>
                      </c:pt>
                      <c:pt idx="230">
                        <c:v>89.346449145032565</c:v>
                      </c:pt>
                      <c:pt idx="231">
                        <c:v>89.300669892196808</c:v>
                      </c:pt>
                      <c:pt idx="232">
                        <c:v>89.238962486788154</c:v>
                      </c:pt>
                      <c:pt idx="233">
                        <c:v>89.206756225703359</c:v>
                      </c:pt>
                      <c:pt idx="234">
                        <c:v>89.211324683034874</c:v>
                      </c:pt>
                      <c:pt idx="235">
                        <c:v>89.156739552927419</c:v>
                      </c:pt>
                      <c:pt idx="236">
                        <c:v>89.067479464832417</c:v>
                      </c:pt>
                      <c:pt idx="237">
                        <c:v>89.078375680451501</c:v>
                      </c:pt>
                      <c:pt idx="238">
                        <c:v>89.061889480313013</c:v>
                      </c:pt>
                      <c:pt idx="239">
                        <c:v>89.040144333046484</c:v>
                      </c:pt>
                      <c:pt idx="240">
                        <c:v>88.998621418698562</c:v>
                      </c:pt>
                      <c:pt idx="241">
                        <c:v>89.003993852317535</c:v>
                      </c:pt>
                      <c:pt idx="242">
                        <c:v>88.955774305195447</c:v>
                      </c:pt>
                      <c:pt idx="243">
                        <c:v>88.936753218032408</c:v>
                      </c:pt>
                      <c:pt idx="244">
                        <c:v>88.921723622087683</c:v>
                      </c:pt>
                      <c:pt idx="245">
                        <c:v>88.907800674397748</c:v>
                      </c:pt>
                      <c:pt idx="246">
                        <c:v>88.874620182494198</c:v>
                      </c:pt>
                      <c:pt idx="247">
                        <c:v>88.844494775688005</c:v>
                      </c:pt>
                      <c:pt idx="248">
                        <c:v>88.872614965213756</c:v>
                      </c:pt>
                      <c:pt idx="249">
                        <c:v>88.837902194925888</c:v>
                      </c:pt>
                      <c:pt idx="250">
                        <c:v>88.780980797749166</c:v>
                      </c:pt>
                      <c:pt idx="251">
                        <c:v>88.792283737347617</c:v>
                      </c:pt>
                      <c:pt idx="252">
                        <c:v>88.786409987011055</c:v>
                      </c:pt>
                      <c:pt idx="253">
                        <c:v>88.808098378634668</c:v>
                      </c:pt>
                      <c:pt idx="254">
                        <c:v>88.790619029129786</c:v>
                      </c:pt>
                      <c:pt idx="255">
                        <c:v>88.810065758819832</c:v>
                      </c:pt>
                      <c:pt idx="256">
                        <c:v>88.773186975994022</c:v>
                      </c:pt>
                      <c:pt idx="257">
                        <c:v>88.781444264973985</c:v>
                      </c:pt>
                      <c:pt idx="258">
                        <c:v>88.76400275256438</c:v>
                      </c:pt>
                      <c:pt idx="259">
                        <c:v>88.796398186728126</c:v>
                      </c:pt>
                      <c:pt idx="260">
                        <c:v>88.781094296637534</c:v>
                      </c:pt>
                      <c:pt idx="261">
                        <c:v>88.771579023419108</c:v>
                      </c:pt>
                      <c:pt idx="262">
                        <c:v>88.733896264305827</c:v>
                      </c:pt>
                      <c:pt idx="263">
                        <c:v>88.727473938075022</c:v>
                      </c:pt>
                      <c:pt idx="264">
                        <c:v>88.687691381340542</c:v>
                      </c:pt>
                      <c:pt idx="265">
                        <c:v>88.644144343562004</c:v>
                      </c:pt>
                      <c:pt idx="266">
                        <c:v>88.615447187923067</c:v>
                      </c:pt>
                      <c:pt idx="267">
                        <c:v>88.607577691977355</c:v>
                      </c:pt>
                      <c:pt idx="268">
                        <c:v>88.588102596863308</c:v>
                      </c:pt>
                      <c:pt idx="269">
                        <c:v>88.606499421544029</c:v>
                      </c:pt>
                      <c:pt idx="270">
                        <c:v>88.591687376499735</c:v>
                      </c:pt>
                      <c:pt idx="271">
                        <c:v>88.623326130745127</c:v>
                      </c:pt>
                      <c:pt idx="272">
                        <c:v>88.610632789472191</c:v>
                      </c:pt>
                      <c:pt idx="273">
                        <c:v>88.602290379425298</c:v>
                      </c:pt>
                      <c:pt idx="274">
                        <c:v>88.609072133266395</c:v>
                      </c:pt>
                      <c:pt idx="275">
                        <c:v>88.601249946087265</c:v>
                      </c:pt>
                      <c:pt idx="276">
                        <c:v>88.568930161319145</c:v>
                      </c:pt>
                      <c:pt idx="277">
                        <c:v>88.571417751974593</c:v>
                      </c:pt>
                      <c:pt idx="278">
                        <c:v>88.544252874719959</c:v>
                      </c:pt>
                      <c:pt idx="279">
                        <c:v>88.519367508891662</c:v>
                      </c:pt>
                      <c:pt idx="280">
                        <c:v>88.508092947114676</c:v>
                      </c:pt>
                      <c:pt idx="281">
                        <c:v>88.497196731495592</c:v>
                      </c:pt>
                      <c:pt idx="282">
                        <c:v>88.453375387173708</c:v>
                      </c:pt>
                      <c:pt idx="283">
                        <c:v>88.443093974763116</c:v>
                      </c:pt>
                      <c:pt idx="284">
                        <c:v>88.387146808405163</c:v>
                      </c:pt>
                      <c:pt idx="285">
                        <c:v>88.388461548286557</c:v>
                      </c:pt>
                      <c:pt idx="286">
                        <c:v>88.338369201320035</c:v>
                      </c:pt>
                      <c:pt idx="287">
                        <c:v>88.336912597126258</c:v>
                      </c:pt>
                      <c:pt idx="288">
                        <c:v>88.268631517105632</c:v>
                      </c:pt>
                      <c:pt idx="289">
                        <c:v>88.262436176254099</c:v>
                      </c:pt>
                      <c:pt idx="290">
                        <c:v>88.218094621461944</c:v>
                      </c:pt>
                      <c:pt idx="291">
                        <c:v>88.178349914220234</c:v>
                      </c:pt>
                      <c:pt idx="292">
                        <c:v>88.148612312845771</c:v>
                      </c:pt>
                      <c:pt idx="293">
                        <c:v>88.12044482695093</c:v>
                      </c:pt>
                      <c:pt idx="294">
                        <c:v>88.040908103700943</c:v>
                      </c:pt>
                      <c:pt idx="295">
                        <c:v>88.037077407740114</c:v>
                      </c:pt>
                      <c:pt idx="296">
                        <c:v>87.981924758395792</c:v>
                      </c:pt>
                      <c:pt idx="297">
                        <c:v>87.921891508081316</c:v>
                      </c:pt>
                      <c:pt idx="298">
                        <c:v>87.905310715204607</c:v>
                      </c:pt>
                      <c:pt idx="299">
                        <c:v>87.836812096681044</c:v>
                      </c:pt>
                      <c:pt idx="300">
                        <c:v>87.763130205219952</c:v>
                      </c:pt>
                      <c:pt idx="301">
                        <c:v>87.698339312097531</c:v>
                      </c:pt>
                      <c:pt idx="302">
                        <c:v>87.630493333877737</c:v>
                      </c:pt>
                      <c:pt idx="303">
                        <c:v>87.596281855512487</c:v>
                      </c:pt>
                      <c:pt idx="304">
                        <c:v>87.521313601991494</c:v>
                      </c:pt>
                      <c:pt idx="305">
                        <c:v>87.451046223238052</c:v>
                      </c:pt>
                      <c:pt idx="306">
                        <c:v>87.353235633469552</c:v>
                      </c:pt>
                      <c:pt idx="307">
                        <c:v>87.239345555144482</c:v>
                      </c:pt>
                      <c:pt idx="308">
                        <c:v>87.170723978458696</c:v>
                      </c:pt>
                      <c:pt idx="309">
                        <c:v>87.114757893553104</c:v>
                      </c:pt>
                      <c:pt idx="310">
                        <c:v>87.010751975330535</c:v>
                      </c:pt>
                      <c:pt idx="311">
                        <c:v>86.89163132769886</c:v>
                      </c:pt>
                      <c:pt idx="312">
                        <c:v>86.807743685620295</c:v>
                      </c:pt>
                      <c:pt idx="313">
                        <c:v>86.745062061790364</c:v>
                      </c:pt>
                      <c:pt idx="314">
                        <c:v>86.61417500733539</c:v>
                      </c:pt>
                      <c:pt idx="315">
                        <c:v>86.492264109478413</c:v>
                      </c:pt>
                      <c:pt idx="316">
                        <c:v>86.440166557628928</c:v>
                      </c:pt>
                      <c:pt idx="317">
                        <c:v>86.343008608164197</c:v>
                      </c:pt>
                      <c:pt idx="318">
                        <c:v>86.244658889377774</c:v>
                      </c:pt>
                      <c:pt idx="319">
                        <c:v>86.12483831747069</c:v>
                      </c:pt>
                      <c:pt idx="320">
                        <c:v>85.984937294117415</c:v>
                      </c:pt>
                      <c:pt idx="321">
                        <c:v>85.890976331254862</c:v>
                      </c:pt>
                      <c:pt idx="322">
                        <c:v>85.76859249450176</c:v>
                      </c:pt>
                      <c:pt idx="323">
                        <c:v>85.67885003303175</c:v>
                      </c:pt>
                      <c:pt idx="324">
                        <c:v>85.552276072707556</c:v>
                      </c:pt>
                      <c:pt idx="325">
                        <c:v>85.4692207847379</c:v>
                      </c:pt>
                      <c:pt idx="326">
                        <c:v>85.327976656079258</c:v>
                      </c:pt>
                      <c:pt idx="327">
                        <c:v>85.246661725723058</c:v>
                      </c:pt>
                      <c:pt idx="328">
                        <c:v>85.145644702476062</c:v>
                      </c:pt>
                      <c:pt idx="329">
                        <c:v>85.042858931396665</c:v>
                      </c:pt>
                      <c:pt idx="330">
                        <c:v>84.949484393921139</c:v>
                      </c:pt>
                      <c:pt idx="331">
                        <c:v>84.847483680581561</c:v>
                      </c:pt>
                      <c:pt idx="332">
                        <c:v>84.737462135312597</c:v>
                      </c:pt>
                      <c:pt idx="333">
                        <c:v>84.639944758237604</c:v>
                      </c:pt>
                      <c:pt idx="334">
                        <c:v>84.526470850768249</c:v>
                      </c:pt>
                      <c:pt idx="335">
                        <c:v>84.402176401870392</c:v>
                      </c:pt>
                      <c:pt idx="336">
                        <c:v>84.279660147681255</c:v>
                      </c:pt>
                      <c:pt idx="337">
                        <c:v>84.137508003120587</c:v>
                      </c:pt>
                      <c:pt idx="338">
                        <c:v>84.019134588530903</c:v>
                      </c:pt>
                      <c:pt idx="339">
                        <c:v>83.871014113292958</c:v>
                      </c:pt>
                      <c:pt idx="340">
                        <c:v>83.765958302458543</c:v>
                      </c:pt>
                      <c:pt idx="341">
                        <c:v>83.631893192346524</c:v>
                      </c:pt>
                      <c:pt idx="342">
                        <c:v>83.485191496604529</c:v>
                      </c:pt>
                      <c:pt idx="343">
                        <c:v>83.316139309661295</c:v>
                      </c:pt>
                      <c:pt idx="344">
                        <c:v>83.184628005121482</c:v>
                      </c:pt>
                      <c:pt idx="345">
                        <c:v>83.026746340340708</c:v>
                      </c:pt>
                      <c:pt idx="346">
                        <c:v>82.830264428873335</c:v>
                      </c:pt>
                      <c:pt idx="347">
                        <c:v>82.644234196745344</c:v>
                      </c:pt>
                      <c:pt idx="348">
                        <c:v>82.468144867965322</c:v>
                      </c:pt>
                      <c:pt idx="349">
                        <c:v>82.282294349642441</c:v>
                      </c:pt>
                      <c:pt idx="350">
                        <c:v>82.095129091438196</c:v>
                      </c:pt>
                      <c:pt idx="351">
                        <c:v>81.896793323468998</c:v>
                      </c:pt>
                      <c:pt idx="352">
                        <c:v>81.675567922883175</c:v>
                      </c:pt>
                      <c:pt idx="353">
                        <c:v>81.447277002639098</c:v>
                      </c:pt>
                      <c:pt idx="354">
                        <c:v>81.27095121680847</c:v>
                      </c:pt>
                      <c:pt idx="355">
                        <c:v>81.085847919130146</c:v>
                      </c:pt>
                      <c:pt idx="356">
                        <c:v>80.841978814649593</c:v>
                      </c:pt>
                      <c:pt idx="357">
                        <c:v>80.625681311403028</c:v>
                      </c:pt>
                      <c:pt idx="358">
                        <c:v>80.373611661187965</c:v>
                      </c:pt>
                      <c:pt idx="359">
                        <c:v>80.200549064478793</c:v>
                      </c:pt>
                      <c:pt idx="360">
                        <c:v>80.013062215759561</c:v>
                      </c:pt>
                      <c:pt idx="361">
                        <c:v>79.789614059390345</c:v>
                      </c:pt>
                      <c:pt idx="362">
                        <c:v>79.545016652812905</c:v>
                      </c:pt>
                      <c:pt idx="363">
                        <c:v>79.297184434935531</c:v>
                      </c:pt>
                      <c:pt idx="364">
                        <c:v>79.058016217619993</c:v>
                      </c:pt>
                      <c:pt idx="365">
                        <c:v>78.837608976033621</c:v>
                      </c:pt>
                      <c:pt idx="366">
                        <c:v>78.636019465819331</c:v>
                      </c:pt>
                      <c:pt idx="367">
                        <c:v>78.383230985178685</c:v>
                      </c:pt>
                      <c:pt idx="368">
                        <c:v>78.090097164402366</c:v>
                      </c:pt>
                      <c:pt idx="369">
                        <c:v>77.825357827297637</c:v>
                      </c:pt>
                      <c:pt idx="370">
                        <c:v>77.559351046680646</c:v>
                      </c:pt>
                      <c:pt idx="371">
                        <c:v>77.231286904716029</c:v>
                      </c:pt>
                      <c:pt idx="372">
                        <c:v>76.90712439706715</c:v>
                      </c:pt>
                      <c:pt idx="373">
                        <c:v>76.557825859032448</c:v>
                      </c:pt>
                      <c:pt idx="374">
                        <c:v>76.21055145682584</c:v>
                      </c:pt>
                      <c:pt idx="375">
                        <c:v>75.843248622980326</c:v>
                      </c:pt>
                      <c:pt idx="376">
                        <c:v>75.463602416198313</c:v>
                      </c:pt>
                      <c:pt idx="377">
                        <c:v>75.018030302615088</c:v>
                      </c:pt>
                      <c:pt idx="378">
                        <c:v>74.544527172585077</c:v>
                      </c:pt>
                      <c:pt idx="379">
                        <c:v>74.115914198036464</c:v>
                      </c:pt>
                      <c:pt idx="380">
                        <c:v>73.68312055919057</c:v>
                      </c:pt>
                      <c:pt idx="381">
                        <c:v>73.172104924578605</c:v>
                      </c:pt>
                      <c:pt idx="382">
                        <c:v>72.665369270440294</c:v>
                      </c:pt>
                      <c:pt idx="383">
                        <c:v>72.112438192610512</c:v>
                      </c:pt>
                      <c:pt idx="384">
                        <c:v>71.557681623702877</c:v>
                      </c:pt>
                      <c:pt idx="385">
                        <c:v>70.998224155232762</c:v>
                      </c:pt>
                      <c:pt idx="386">
                        <c:v>70.409312863602821</c:v>
                      </c:pt>
                      <c:pt idx="387">
                        <c:v>69.778268565457154</c:v>
                      </c:pt>
                      <c:pt idx="388">
                        <c:v>69.142168700769346</c:v>
                      </c:pt>
                      <c:pt idx="389">
                        <c:v>68.500020095378019</c:v>
                      </c:pt>
                      <c:pt idx="390">
                        <c:v>67.845438272545096</c:v>
                      </c:pt>
                      <c:pt idx="391">
                        <c:v>67.107933566781071</c:v>
                      </c:pt>
                      <c:pt idx="392">
                        <c:v>66.380662989455999</c:v>
                      </c:pt>
                      <c:pt idx="393">
                        <c:v>65.643645405300106</c:v>
                      </c:pt>
                      <c:pt idx="394">
                        <c:v>64.851115744189599</c:v>
                      </c:pt>
                      <c:pt idx="395">
                        <c:v>64.065571205108611</c:v>
                      </c:pt>
                      <c:pt idx="396">
                        <c:v>63.243478932990627</c:v>
                      </c:pt>
                      <c:pt idx="397">
                        <c:v>62.377045106080459</c:v>
                      </c:pt>
                      <c:pt idx="398">
                        <c:v>61.50834596285344</c:v>
                      </c:pt>
                      <c:pt idx="399">
                        <c:v>60.614245954368549</c:v>
                      </c:pt>
                      <c:pt idx="400">
                        <c:v>59.610455450403485</c:v>
                      </c:pt>
                      <c:pt idx="401">
                        <c:v>58.654558179607363</c:v>
                      </c:pt>
                      <c:pt idx="402">
                        <c:v>57.660396447749115</c:v>
                      </c:pt>
                      <c:pt idx="403">
                        <c:v>56.63217458590676</c:v>
                      </c:pt>
                      <c:pt idx="404">
                        <c:v>55.593794257418551</c:v>
                      </c:pt>
                      <c:pt idx="405">
                        <c:v>54.430216199966111</c:v>
                      </c:pt>
                      <c:pt idx="406">
                        <c:v>53.457648279390732</c:v>
                      </c:pt>
                      <c:pt idx="407">
                        <c:v>52.279050072869914</c:v>
                      </c:pt>
                      <c:pt idx="408">
                        <c:v>51.250028970575769</c:v>
                      </c:pt>
                      <c:pt idx="409">
                        <c:v>50.295848415407285</c:v>
                      </c:pt>
                      <c:pt idx="410">
                        <c:v>49.114790996052477</c:v>
                      </c:pt>
                      <c:pt idx="411">
                        <c:v>48.029879470645824</c:v>
                      </c:pt>
                      <c:pt idx="412">
                        <c:v>46.936833614421403</c:v>
                      </c:pt>
                      <c:pt idx="413">
                        <c:v>46.00928354332526</c:v>
                      </c:pt>
                      <c:pt idx="414">
                        <c:v>44.959406378721461</c:v>
                      </c:pt>
                      <c:pt idx="415">
                        <c:v>43.811193690440717</c:v>
                      </c:pt>
                      <c:pt idx="416">
                        <c:v>42.617036218231071</c:v>
                      </c:pt>
                      <c:pt idx="417">
                        <c:v>41.50573541403579</c:v>
                      </c:pt>
                      <c:pt idx="418">
                        <c:v>40.394410955457204</c:v>
                      </c:pt>
                      <c:pt idx="419">
                        <c:v>39.30425467803196</c:v>
                      </c:pt>
                      <c:pt idx="420">
                        <c:v>38.088666557714767</c:v>
                      </c:pt>
                      <c:pt idx="421">
                        <c:v>36.789450906752883</c:v>
                      </c:pt>
                      <c:pt idx="422">
                        <c:v>35.644818262272899</c:v>
                      </c:pt>
                      <c:pt idx="423">
                        <c:v>34.690439087149109</c:v>
                      </c:pt>
                      <c:pt idx="424">
                        <c:v>33.596497029816845</c:v>
                      </c:pt>
                      <c:pt idx="425">
                        <c:v>32.472363375556597</c:v>
                      </c:pt>
                      <c:pt idx="426">
                        <c:v>31.344685134275565</c:v>
                      </c:pt>
                      <c:pt idx="427">
                        <c:v>30.272109890449407</c:v>
                      </c:pt>
                      <c:pt idx="428">
                        <c:v>29.350445372086515</c:v>
                      </c:pt>
                      <c:pt idx="429">
                        <c:v>28.537322152813022</c:v>
                      </c:pt>
                      <c:pt idx="430">
                        <c:v>27.560457701134172</c:v>
                      </c:pt>
                      <c:pt idx="431">
                        <c:v>26.614430395331091</c:v>
                      </c:pt>
                      <c:pt idx="432">
                        <c:v>25.72266190568233</c:v>
                      </c:pt>
                      <c:pt idx="433">
                        <c:v>25.061697949234212</c:v>
                      </c:pt>
                      <c:pt idx="434">
                        <c:v>24.324909730772895</c:v>
                      </c:pt>
                      <c:pt idx="435">
                        <c:v>23.509327286267943</c:v>
                      </c:pt>
                      <c:pt idx="436">
                        <c:v>22.723465880110155</c:v>
                      </c:pt>
                      <c:pt idx="437">
                        <c:v>21.861016465459784</c:v>
                      </c:pt>
                      <c:pt idx="438">
                        <c:v>21.301892414696287</c:v>
                      </c:pt>
                      <c:pt idx="439">
                        <c:v>20.685582131884015</c:v>
                      </c:pt>
                      <c:pt idx="440">
                        <c:v>19.914542242441826</c:v>
                      </c:pt>
                      <c:pt idx="441">
                        <c:v>19.086909637693889</c:v>
                      </c:pt>
                      <c:pt idx="442">
                        <c:v>18.363076049699568</c:v>
                      </c:pt>
                      <c:pt idx="443">
                        <c:v>17.800545755344615</c:v>
                      </c:pt>
                      <c:pt idx="444">
                        <c:v>17.117122532245077</c:v>
                      </c:pt>
                      <c:pt idx="445">
                        <c:v>16.387577179329334</c:v>
                      </c:pt>
                      <c:pt idx="446">
                        <c:v>15.578337853584117</c:v>
                      </c:pt>
                      <c:pt idx="447">
                        <c:v>14.892813655103209</c:v>
                      </c:pt>
                      <c:pt idx="448">
                        <c:v>14.200956962499088</c:v>
                      </c:pt>
                      <c:pt idx="449">
                        <c:v>13.448206312445052</c:v>
                      </c:pt>
                      <c:pt idx="450">
                        <c:v>12.61230932736115</c:v>
                      </c:pt>
                      <c:pt idx="451">
                        <c:v>11.528842583915594</c:v>
                      </c:pt>
                      <c:pt idx="452">
                        <c:v>10.270601254050893</c:v>
                      </c:pt>
                      <c:pt idx="453">
                        <c:v>9.094455176446548</c:v>
                      </c:pt>
                      <c:pt idx="454">
                        <c:v>7.7776910092241138</c:v>
                      </c:pt>
                      <c:pt idx="455">
                        <c:v>6.3439361401721666</c:v>
                      </c:pt>
                      <c:pt idx="456">
                        <c:v>4.8267231061078508</c:v>
                      </c:pt>
                      <c:pt idx="457">
                        <c:v>3.5568773511157583</c:v>
                      </c:pt>
                      <c:pt idx="458">
                        <c:v>2.7384727204885584</c:v>
                      </c:pt>
                      <c:pt idx="459">
                        <c:v>2.0900253371484325</c:v>
                      </c:pt>
                      <c:pt idx="460">
                        <c:v>1.5891309147683916</c:v>
                      </c:pt>
                      <c:pt idx="461">
                        <c:v>1.2729394309512496</c:v>
                      </c:pt>
                      <c:pt idx="462">
                        <c:v>1.0686370297670933</c:v>
                      </c:pt>
                      <c:pt idx="463">
                        <c:v>0.93887030356128176</c:v>
                      </c:pt>
                      <c:pt idx="464">
                        <c:v>0.83005442791152184</c:v>
                      </c:pt>
                      <c:pt idx="465">
                        <c:v>0.71770808447790335</c:v>
                      </c:pt>
                      <c:pt idx="466">
                        <c:v>0.58514935739926488</c:v>
                      </c:pt>
                      <c:pt idx="467">
                        <c:v>0.48787188250934277</c:v>
                      </c:pt>
                      <c:pt idx="468">
                        <c:v>0.39234242389734802</c:v>
                      </c:pt>
                      <c:pt idx="469">
                        <c:v>0.31215561372763767</c:v>
                      </c:pt>
                      <c:pt idx="470">
                        <c:v>0.25383367609698021</c:v>
                      </c:pt>
                      <c:pt idx="471">
                        <c:v>0.19306065093779567</c:v>
                      </c:pt>
                      <c:pt idx="472">
                        <c:v>0.15537419985631462</c:v>
                      </c:pt>
                      <c:pt idx="473">
                        <c:v>0.11609867064975571</c:v>
                      </c:pt>
                      <c:pt idx="474">
                        <c:v>0.11013106298083132</c:v>
                      </c:pt>
                      <c:pt idx="475">
                        <c:v>7.4754893078874313E-2</c:v>
                      </c:pt>
                      <c:pt idx="476">
                        <c:v>6.4839155589618891E-2</c:v>
                      </c:pt>
                      <c:pt idx="477">
                        <c:v>4.1460720564745625E-2</c:v>
                      </c:pt>
                      <c:pt idx="478">
                        <c:v>4.4543972825665953E-2</c:v>
                      </c:pt>
                      <c:pt idx="479">
                        <c:v>4.8290905825819776E-2</c:v>
                      </c:pt>
                      <c:pt idx="480">
                        <c:v>3.9305017829432527E-2</c:v>
                      </c:pt>
                      <c:pt idx="481">
                        <c:v>5.0873207355026255E-2</c:v>
                      </c:pt>
                      <c:pt idx="482">
                        <c:v>3.4081003415269581E-2</c:v>
                      </c:pt>
                      <c:pt idx="483">
                        <c:v>4.0990057423612718E-2</c:v>
                      </c:pt>
                      <c:pt idx="484">
                        <c:v>3.1846697486613111E-2</c:v>
                      </c:pt>
                      <c:pt idx="485">
                        <c:v>2.9045896228596147E-2</c:v>
                      </c:pt>
                      <c:pt idx="486">
                        <c:v>3.23640690093846E-2</c:v>
                      </c:pt>
                      <c:pt idx="487">
                        <c:v>3.1956045501832051E-2</c:v>
                      </c:pt>
                      <c:pt idx="488">
                        <c:v>2.5322685735861824E-2</c:v>
                      </c:pt>
                      <c:pt idx="489">
                        <c:v>2.5969592380780324E-2</c:v>
                      </c:pt>
                      <c:pt idx="490">
                        <c:v>3.1023265617675315E-2</c:v>
                      </c:pt>
                      <c:pt idx="491">
                        <c:v>2.111070790732604E-2</c:v>
                      </c:pt>
                      <c:pt idx="492">
                        <c:v>2.5512488928907142E-2</c:v>
                      </c:pt>
                      <c:pt idx="493">
                        <c:v>3.0735697420378981E-2</c:v>
                      </c:pt>
                      <c:pt idx="494">
                        <c:v>2.5682474472192345E-2</c:v>
                      </c:pt>
                      <c:pt idx="495">
                        <c:v>2.4953904936972231E-2</c:v>
                      </c:pt>
                      <c:pt idx="496">
                        <c:v>1.8198566942455474E-2</c:v>
                      </c:pt>
                      <c:pt idx="497">
                        <c:v>1.9690215997676501E-2</c:v>
                      </c:pt>
                      <c:pt idx="498">
                        <c:v>1.4342177399582016E-2</c:v>
                      </c:pt>
                      <c:pt idx="499">
                        <c:v>1.2329236939429541E-2</c:v>
                      </c:pt>
                      <c:pt idx="500">
                        <c:v>1.8005777941405999E-2</c:v>
                      </c:pt>
                      <c:pt idx="501">
                        <c:v>1.9532397671598138E-2</c:v>
                      </c:pt>
                      <c:pt idx="502">
                        <c:v>1.8846506954150966E-2</c:v>
                      </c:pt>
                      <c:pt idx="503">
                        <c:v>1.9284120681888998E-2</c:v>
                      </c:pt>
                      <c:pt idx="504">
                        <c:v>1.4722350685035746E-2</c:v>
                      </c:pt>
                      <c:pt idx="505">
                        <c:v>1.7979603052161525E-2</c:v>
                      </c:pt>
                      <c:pt idx="506">
                        <c:v>2.0725843466725572E-2</c:v>
                      </c:pt>
                      <c:pt idx="507">
                        <c:v>1.9323592000000542E-2</c:v>
                      </c:pt>
                      <c:pt idx="508">
                        <c:v>1.8654090893960074E-2</c:v>
                      </c:pt>
                      <c:pt idx="509">
                        <c:v>1.8582826373853108E-2</c:v>
                      </c:pt>
                      <c:pt idx="510">
                        <c:v>2.0844548389810643E-2</c:v>
                      </c:pt>
                      <c:pt idx="511">
                        <c:v>2.5188931690808086E-2</c:v>
                      </c:pt>
                      <c:pt idx="512">
                        <c:v>2.0925617825356603E-2</c:v>
                      </c:pt>
                      <c:pt idx="513">
                        <c:v>1.5396191948896042E-2</c:v>
                      </c:pt>
                      <c:pt idx="514">
                        <c:v>1.9527830057294953E-2</c:v>
                      </c:pt>
                      <c:pt idx="515">
                        <c:v>2.1245459540042415E-2</c:v>
                      </c:pt>
                      <c:pt idx="516">
                        <c:v>1.9598030030974E-2</c:v>
                      </c:pt>
                      <c:pt idx="517">
                        <c:v>1.6429446702297828E-2</c:v>
                      </c:pt>
                      <c:pt idx="518">
                        <c:v>1.8901289489261133E-2</c:v>
                      </c:pt>
                      <c:pt idx="519">
                        <c:v>1.6169452771692724E-2</c:v>
                      </c:pt>
                      <c:pt idx="520">
                        <c:v>1.499173039722747E-2</c:v>
                      </c:pt>
                      <c:pt idx="521">
                        <c:v>1.9532617057324935E-2</c:v>
                      </c:pt>
                      <c:pt idx="522">
                        <c:v>2.2103929055114092E-2</c:v>
                      </c:pt>
                      <c:pt idx="523">
                        <c:v>2.2419801234510737E-2</c:v>
                      </c:pt>
                      <c:pt idx="524">
                        <c:v>1.3084159179645755E-2</c:v>
                      </c:pt>
                      <c:pt idx="525">
                        <c:v>1.7445677961369591E-2</c:v>
                      </c:pt>
                      <c:pt idx="526">
                        <c:v>1.5952026825429417E-2</c:v>
                      </c:pt>
                      <c:pt idx="527">
                        <c:v>1.6485423101903061E-2</c:v>
                      </c:pt>
                      <c:pt idx="528">
                        <c:v>1.1130516913566226E-2</c:v>
                      </c:pt>
                      <c:pt idx="529">
                        <c:v>1.9883487620050481E-2</c:v>
                      </c:pt>
                      <c:pt idx="530">
                        <c:v>9.8247719436802862E-3</c:v>
                      </c:pt>
                      <c:pt idx="531">
                        <c:v>1.4985895017077646E-2</c:v>
                      </c:pt>
                      <c:pt idx="532">
                        <c:v>1.8190550524027377E-2</c:v>
                      </c:pt>
                      <c:pt idx="533">
                        <c:v>1.8186704529581762E-2</c:v>
                      </c:pt>
                      <c:pt idx="534">
                        <c:v>9.4685901933443273E-3</c:v>
                      </c:pt>
                      <c:pt idx="535">
                        <c:v>1.7433103164757567E-2</c:v>
                      </c:pt>
                      <c:pt idx="536">
                        <c:v>2.0834214684848314E-2</c:v>
                      </c:pt>
                      <c:pt idx="537">
                        <c:v>2.1901984034891794E-2</c:v>
                      </c:pt>
                      <c:pt idx="538">
                        <c:v>2.8010067858456281E-2</c:v>
                      </c:pt>
                      <c:pt idx="539">
                        <c:v>2.0722894603198462E-2</c:v>
                      </c:pt>
                      <c:pt idx="540">
                        <c:v>1.0907926412073965E-2</c:v>
                      </c:pt>
                      <c:pt idx="541">
                        <c:v>1.3063438634141014E-2</c:v>
                      </c:pt>
                      <c:pt idx="542">
                        <c:v>1.7439847205478132E-2</c:v>
                      </c:pt>
                      <c:pt idx="543">
                        <c:v>1.7020021326025814E-2</c:v>
                      </c:pt>
                      <c:pt idx="544">
                        <c:v>7.3447666749515495E-3</c:v>
                      </c:pt>
                      <c:pt idx="545">
                        <c:v>1.7966418622088302E-2</c:v>
                      </c:pt>
                      <c:pt idx="546">
                        <c:v>1.799218825025551E-2</c:v>
                      </c:pt>
                      <c:pt idx="547">
                        <c:v>1.3979901642879922E-2</c:v>
                      </c:pt>
                      <c:pt idx="548">
                        <c:v>1.0742022390474299E-2</c:v>
                      </c:pt>
                      <c:pt idx="549">
                        <c:v>1.6769532105989995E-2</c:v>
                      </c:pt>
                      <c:pt idx="550">
                        <c:v>1.4127333140813351E-2</c:v>
                      </c:pt>
                      <c:pt idx="551">
                        <c:v>1.6028268845175199E-2</c:v>
                      </c:pt>
                      <c:pt idx="552">
                        <c:v>1.3532540747143868E-2</c:v>
                      </c:pt>
                      <c:pt idx="553">
                        <c:v>1.408031301225536E-2</c:v>
                      </c:pt>
                      <c:pt idx="554">
                        <c:v>1.3138760438868873E-2</c:v>
                      </c:pt>
                      <c:pt idx="555">
                        <c:v>1.711904370703898E-2</c:v>
                      </c:pt>
                      <c:pt idx="556">
                        <c:v>2.3955384165938939E-2</c:v>
                      </c:pt>
                      <c:pt idx="557">
                        <c:v>1.7643415600734874E-2</c:v>
                      </c:pt>
                      <c:pt idx="558">
                        <c:v>1.3005110309454945E-2</c:v>
                      </c:pt>
                      <c:pt idx="559">
                        <c:v>1.876319759231802E-2</c:v>
                      </c:pt>
                      <c:pt idx="560">
                        <c:v>2.1564368332297898E-2</c:v>
                      </c:pt>
                      <c:pt idx="561">
                        <c:v>1.7046397116361082E-2</c:v>
                      </c:pt>
                      <c:pt idx="562">
                        <c:v>1.6401862034124637E-2</c:v>
                      </c:pt>
                      <c:pt idx="563">
                        <c:v>1.4829244000101787E-2</c:v>
                      </c:pt>
                      <c:pt idx="564">
                        <c:v>1.6067174416888878E-2</c:v>
                      </c:pt>
                      <c:pt idx="565">
                        <c:v>1.2841442755246599E-2</c:v>
                      </c:pt>
                      <c:pt idx="566">
                        <c:v>1.6686218132296152E-2</c:v>
                      </c:pt>
                      <c:pt idx="567">
                        <c:v>2.0842172215267688E-2</c:v>
                      </c:pt>
                      <c:pt idx="568">
                        <c:v>1.6247366665397188E-2</c:v>
                      </c:pt>
                      <c:pt idx="569">
                        <c:v>2.0547006720998157E-2</c:v>
                      </c:pt>
                      <c:pt idx="570">
                        <c:v>1.6182357799860162E-2</c:v>
                      </c:pt>
                      <c:pt idx="571">
                        <c:v>1.145956660524476E-2</c:v>
                      </c:pt>
                      <c:pt idx="572">
                        <c:v>2.1045257976802453E-2</c:v>
                      </c:pt>
                      <c:pt idx="573">
                        <c:v>2.1371994993807646E-2</c:v>
                      </c:pt>
                      <c:pt idx="574">
                        <c:v>1.4976543874037624E-2</c:v>
                      </c:pt>
                      <c:pt idx="575">
                        <c:v>1.772332579793489E-2</c:v>
                      </c:pt>
                      <c:pt idx="576">
                        <c:v>1.8233151981553074E-2</c:v>
                      </c:pt>
                      <c:pt idx="577">
                        <c:v>2.1954056717405399E-2</c:v>
                      </c:pt>
                      <c:pt idx="578">
                        <c:v>1.9380798055612668E-2</c:v>
                      </c:pt>
                      <c:pt idx="579">
                        <c:v>2.6741064718963588E-2</c:v>
                      </c:pt>
                      <c:pt idx="580">
                        <c:v>2.7937256170596888E-2</c:v>
                      </c:pt>
                      <c:pt idx="581">
                        <c:v>2.9003443714341343E-2</c:v>
                      </c:pt>
                      <c:pt idx="582">
                        <c:v>2.6239116411984575E-2</c:v>
                      </c:pt>
                      <c:pt idx="583">
                        <c:v>1.7434197725473725E-2</c:v>
                      </c:pt>
                      <c:pt idx="584">
                        <c:v>2.1329124523460648E-2</c:v>
                      </c:pt>
                      <c:pt idx="585">
                        <c:v>1.9289088945408553E-2</c:v>
                      </c:pt>
                      <c:pt idx="586">
                        <c:v>1.9205559057281062E-2</c:v>
                      </c:pt>
                      <c:pt idx="587">
                        <c:v>2.5448399113025343E-2</c:v>
                      </c:pt>
                      <c:pt idx="588">
                        <c:v>2.6042828967318202E-2</c:v>
                      </c:pt>
                      <c:pt idx="589">
                        <c:v>1.882074195024213E-2</c:v>
                      </c:pt>
                      <c:pt idx="590">
                        <c:v>1.8945365378550388E-2</c:v>
                      </c:pt>
                      <c:pt idx="591">
                        <c:v>1.9152431064458797E-2</c:v>
                      </c:pt>
                      <c:pt idx="592">
                        <c:v>3.1006456884813721E-2</c:v>
                      </c:pt>
                      <c:pt idx="593">
                        <c:v>2.4556917141433314E-2</c:v>
                      </c:pt>
                      <c:pt idx="594">
                        <c:v>1.9712890124976158E-2</c:v>
                      </c:pt>
                      <c:pt idx="595">
                        <c:v>1.8120708465466585E-2</c:v>
                      </c:pt>
                      <c:pt idx="596">
                        <c:v>2.6358137706247432E-2</c:v>
                      </c:pt>
                      <c:pt idx="597">
                        <c:v>2.819362925730929E-2</c:v>
                      </c:pt>
                      <c:pt idx="598">
                        <c:v>2.6375449850999984E-2</c:v>
                      </c:pt>
                      <c:pt idx="599">
                        <c:v>3.1115169864144105E-2</c:v>
                      </c:pt>
                      <c:pt idx="600">
                        <c:v>3.2704832170665957E-2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8D2-4AB0-B83B-9C8EC2205B81}"/>
                  </c:ext>
                </c:extLst>
              </c15:ser>
            </c15:filteredScatterSeries>
            <c15:filteredScatterSeries>
              <c15:ser>
                <c:idx val="25"/>
                <c:order val="13"/>
                <c:tx>
                  <c:v>AmSty 665 2021 - 2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99.955120488801953</c:v>
                      </c:pt>
                      <c:pt idx="2">
                        <c:v>100.01498488395116</c:v>
                      </c:pt>
                      <c:pt idx="3">
                        <c:v>100.05960134128479</c:v>
                      </c:pt>
                      <c:pt idx="4">
                        <c:v>100.0047068441487</c:v>
                      </c:pt>
                      <c:pt idx="5">
                        <c:v>100.10008402818673</c:v>
                      </c:pt>
                      <c:pt idx="6">
                        <c:v>100.16282326146593</c:v>
                      </c:pt>
                      <c:pt idx="7">
                        <c:v>100.14071703334176</c:v>
                      </c:pt>
                      <c:pt idx="8">
                        <c:v>100.11793436692153</c:v>
                      </c:pt>
                      <c:pt idx="9">
                        <c:v>100.16616785799027</c:v>
                      </c:pt>
                      <c:pt idx="10">
                        <c:v>100.16117915634216</c:v>
                      </c:pt>
                      <c:pt idx="11">
                        <c:v>100.12530936929853</c:v>
                      </c:pt>
                      <c:pt idx="12">
                        <c:v>100.13786097421855</c:v>
                      </c:pt>
                      <c:pt idx="13">
                        <c:v>100.07582635390263</c:v>
                      </c:pt>
                      <c:pt idx="14">
                        <c:v>100.09498259092729</c:v>
                      </c:pt>
                      <c:pt idx="15">
                        <c:v>100.03458268007469</c:v>
                      </c:pt>
                      <c:pt idx="16">
                        <c:v>100.04632631976646</c:v>
                      </c:pt>
                      <c:pt idx="17">
                        <c:v>100.00043216343845</c:v>
                      </c:pt>
                      <c:pt idx="18">
                        <c:v>99.838548381818867</c:v>
                      </c:pt>
                      <c:pt idx="19">
                        <c:v>99.839262402756731</c:v>
                      </c:pt>
                      <c:pt idx="20">
                        <c:v>99.818274159713383</c:v>
                      </c:pt>
                      <c:pt idx="21">
                        <c:v>99.921383344283228</c:v>
                      </c:pt>
                      <c:pt idx="22">
                        <c:v>99.792832730725323</c:v>
                      </c:pt>
                      <c:pt idx="23">
                        <c:v>99.68740299042156</c:v>
                      </c:pt>
                      <c:pt idx="24">
                        <c:v>99.792447533275023</c:v>
                      </c:pt>
                      <c:pt idx="25">
                        <c:v>99.699851255390712</c:v>
                      </c:pt>
                      <c:pt idx="26">
                        <c:v>99.400501080349244</c:v>
                      </c:pt>
                      <c:pt idx="27">
                        <c:v>99.437141249979348</c:v>
                      </c:pt>
                      <c:pt idx="28">
                        <c:v>99.34581328774307</c:v>
                      </c:pt>
                      <c:pt idx="29">
                        <c:v>99.338936206113573</c:v>
                      </c:pt>
                      <c:pt idx="30">
                        <c:v>99.134559226338922</c:v>
                      </c:pt>
                      <c:pt idx="31">
                        <c:v>99.108676238251974</c:v>
                      </c:pt>
                      <c:pt idx="32">
                        <c:v>98.910715989687063</c:v>
                      </c:pt>
                      <c:pt idx="33">
                        <c:v>98.759157213858103</c:v>
                      </c:pt>
                      <c:pt idx="34">
                        <c:v>98.736553052672349</c:v>
                      </c:pt>
                      <c:pt idx="35">
                        <c:v>98.475975689785869</c:v>
                      </c:pt>
                      <c:pt idx="36">
                        <c:v>98.307092707579159</c:v>
                      </c:pt>
                      <c:pt idx="37">
                        <c:v>98.216459962645743</c:v>
                      </c:pt>
                      <c:pt idx="38">
                        <c:v>98.190492413614734</c:v>
                      </c:pt>
                      <c:pt idx="39">
                        <c:v>98.049014393346951</c:v>
                      </c:pt>
                      <c:pt idx="40">
                        <c:v>97.909340192116531</c:v>
                      </c:pt>
                      <c:pt idx="41">
                        <c:v>97.943998037474842</c:v>
                      </c:pt>
                      <c:pt idx="42">
                        <c:v>97.916452140629104</c:v>
                      </c:pt>
                      <c:pt idx="43">
                        <c:v>97.919787341493006</c:v>
                      </c:pt>
                      <c:pt idx="44">
                        <c:v>97.930835763881916</c:v>
                      </c:pt>
                      <c:pt idx="45">
                        <c:v>98.02797918431547</c:v>
                      </c:pt>
                      <c:pt idx="46">
                        <c:v>98.063134950421258</c:v>
                      </c:pt>
                      <c:pt idx="47">
                        <c:v>98.182281259028116</c:v>
                      </c:pt>
                      <c:pt idx="48">
                        <c:v>98.301681238153066</c:v>
                      </c:pt>
                      <c:pt idx="49">
                        <c:v>98.446550820933325</c:v>
                      </c:pt>
                      <c:pt idx="50">
                        <c:v>98.554752059416231</c:v>
                      </c:pt>
                      <c:pt idx="51">
                        <c:v>98.675213649659284</c:v>
                      </c:pt>
                      <c:pt idx="52">
                        <c:v>98.678999805282515</c:v>
                      </c:pt>
                      <c:pt idx="53">
                        <c:v>98.775823797888947</c:v>
                      </c:pt>
                      <c:pt idx="54">
                        <c:v>98.746107688190605</c:v>
                      </c:pt>
                      <c:pt idx="55">
                        <c:v>98.870703048865366</c:v>
                      </c:pt>
                      <c:pt idx="56">
                        <c:v>98.823493598587049</c:v>
                      </c:pt>
                      <c:pt idx="57">
                        <c:v>98.977607784718884</c:v>
                      </c:pt>
                      <c:pt idx="58">
                        <c:v>98.976903159441477</c:v>
                      </c:pt>
                      <c:pt idx="59">
                        <c:v>99.034033639053334</c:v>
                      </c:pt>
                      <c:pt idx="60">
                        <c:v>99.065346887887301</c:v>
                      </c:pt>
                      <c:pt idx="61">
                        <c:v>99.048623942207868</c:v>
                      </c:pt>
                      <c:pt idx="62">
                        <c:v>99.057229677591081</c:v>
                      </c:pt>
                      <c:pt idx="63">
                        <c:v>99.116201558882082</c:v>
                      </c:pt>
                      <c:pt idx="64">
                        <c:v>99.11928310154201</c:v>
                      </c:pt>
                      <c:pt idx="65">
                        <c:v>99.042658165757473</c:v>
                      </c:pt>
                      <c:pt idx="66">
                        <c:v>98.972478160478104</c:v>
                      </c:pt>
                      <c:pt idx="67">
                        <c:v>98.960546619891431</c:v>
                      </c:pt>
                      <c:pt idx="68">
                        <c:v>98.941362195885418</c:v>
                      </c:pt>
                      <c:pt idx="69">
                        <c:v>98.950588007916096</c:v>
                      </c:pt>
                      <c:pt idx="70">
                        <c:v>98.879844299951998</c:v>
                      </c:pt>
                      <c:pt idx="71">
                        <c:v>98.853096972674066</c:v>
                      </c:pt>
                      <c:pt idx="72">
                        <c:v>98.674781486220866</c:v>
                      </c:pt>
                      <c:pt idx="73">
                        <c:v>98.631733993355581</c:v>
                      </c:pt>
                      <c:pt idx="74">
                        <c:v>98.348035744900869</c:v>
                      </c:pt>
                      <c:pt idx="75">
                        <c:v>98.130656205446883</c:v>
                      </c:pt>
                      <c:pt idx="76">
                        <c:v>97.679925772125003</c:v>
                      </c:pt>
                      <c:pt idx="77">
                        <c:v>97.215723020729456</c:v>
                      </c:pt>
                      <c:pt idx="78">
                        <c:v>96.691514963906144</c:v>
                      </c:pt>
                      <c:pt idx="79">
                        <c:v>96.065090224057116</c:v>
                      </c:pt>
                      <c:pt idx="80">
                        <c:v>95.281507350372209</c:v>
                      </c:pt>
                      <c:pt idx="81">
                        <c:v>94.61050373583133</c:v>
                      </c:pt>
                      <c:pt idx="82">
                        <c:v>93.840054948757995</c:v>
                      </c:pt>
                      <c:pt idx="83">
                        <c:v>93.409213552405461</c:v>
                      </c:pt>
                      <c:pt idx="84">
                        <c:v>93.187117760828215</c:v>
                      </c:pt>
                      <c:pt idx="85">
                        <c:v>93.153380628623594</c:v>
                      </c:pt>
                      <c:pt idx="86">
                        <c:v>93.437811677022964</c:v>
                      </c:pt>
                      <c:pt idx="87">
                        <c:v>93.741502290083758</c:v>
                      </c:pt>
                      <c:pt idx="88">
                        <c:v>94.262497301943142</c:v>
                      </c:pt>
                      <c:pt idx="89">
                        <c:v>94.750196728382676</c:v>
                      </c:pt>
                      <c:pt idx="90">
                        <c:v>95.277965469606599</c:v>
                      </c:pt>
                      <c:pt idx="91">
                        <c:v>95.777042129608503</c:v>
                      </c:pt>
                      <c:pt idx="92">
                        <c:v>96.209048501658259</c:v>
                      </c:pt>
                      <c:pt idx="93">
                        <c:v>96.565848584138692</c:v>
                      </c:pt>
                      <c:pt idx="94">
                        <c:v>96.846399532624432</c:v>
                      </c:pt>
                      <c:pt idx="95">
                        <c:v>97.107512398900198</c:v>
                      </c:pt>
                      <c:pt idx="96">
                        <c:v>97.372806001595819</c:v>
                      </c:pt>
                      <c:pt idx="97">
                        <c:v>97.497918086653058</c:v>
                      </c:pt>
                      <c:pt idx="98">
                        <c:v>97.6214330325747</c:v>
                      </c:pt>
                      <c:pt idx="99">
                        <c:v>97.779323966355221</c:v>
                      </c:pt>
                      <c:pt idx="100">
                        <c:v>97.912205646900205</c:v>
                      </c:pt>
                      <c:pt idx="101">
                        <c:v>97.969279752549355</c:v>
                      </c:pt>
                      <c:pt idx="102">
                        <c:v>97.991639651191591</c:v>
                      </c:pt>
                      <c:pt idx="103">
                        <c:v>98.057685898353341</c:v>
                      </c:pt>
                      <c:pt idx="104">
                        <c:v>98.161790949046349</c:v>
                      </c:pt>
                      <c:pt idx="105">
                        <c:v>98.089440718600301</c:v>
                      </c:pt>
                      <c:pt idx="106">
                        <c:v>98.158014201397677</c:v>
                      </c:pt>
                      <c:pt idx="107">
                        <c:v>98.14838441290992</c:v>
                      </c:pt>
                      <c:pt idx="108">
                        <c:v>98.152846994515102</c:v>
                      </c:pt>
                      <c:pt idx="109">
                        <c:v>98.212824125275617</c:v>
                      </c:pt>
                      <c:pt idx="110">
                        <c:v>98.168959271521643</c:v>
                      </c:pt>
                      <c:pt idx="111">
                        <c:v>98.185400372015749</c:v>
                      </c:pt>
                      <c:pt idx="112">
                        <c:v>98.177950204355156</c:v>
                      </c:pt>
                      <c:pt idx="113">
                        <c:v>98.189458977163838</c:v>
                      </c:pt>
                      <c:pt idx="114">
                        <c:v>98.103467319070063</c:v>
                      </c:pt>
                      <c:pt idx="115">
                        <c:v>98.135081204410255</c:v>
                      </c:pt>
                      <c:pt idx="116">
                        <c:v>98.165483148065093</c:v>
                      </c:pt>
                      <c:pt idx="117">
                        <c:v>98.149446036342169</c:v>
                      </c:pt>
                      <c:pt idx="118">
                        <c:v>98.068264574662024</c:v>
                      </c:pt>
                      <c:pt idx="119">
                        <c:v>98.055290201964027</c:v>
                      </c:pt>
                      <c:pt idx="120">
                        <c:v>98.023817226902409</c:v>
                      </c:pt>
                      <c:pt idx="121">
                        <c:v>97.988980888623743</c:v>
                      </c:pt>
                      <c:pt idx="122">
                        <c:v>97.956671773666613</c:v>
                      </c:pt>
                      <c:pt idx="123">
                        <c:v>97.89532298730721</c:v>
                      </c:pt>
                      <c:pt idx="124">
                        <c:v>97.86485527402921</c:v>
                      </c:pt>
                      <c:pt idx="125">
                        <c:v>97.822512394127244</c:v>
                      </c:pt>
                      <c:pt idx="126">
                        <c:v>97.815729269102249</c:v>
                      </c:pt>
                      <c:pt idx="127">
                        <c:v>97.755329358249654</c:v>
                      </c:pt>
                      <c:pt idx="128">
                        <c:v>97.6037518034139</c:v>
                      </c:pt>
                      <c:pt idx="129">
                        <c:v>97.621752460401837</c:v>
                      </c:pt>
                      <c:pt idx="130">
                        <c:v>97.570503196296315</c:v>
                      </c:pt>
                      <c:pt idx="131">
                        <c:v>97.567553192882684</c:v>
                      </c:pt>
                      <c:pt idx="132">
                        <c:v>97.454983317085009</c:v>
                      </c:pt>
                      <c:pt idx="133">
                        <c:v>97.353950413391473</c:v>
                      </c:pt>
                      <c:pt idx="134">
                        <c:v>97.25406366944604</c:v>
                      </c:pt>
                      <c:pt idx="135">
                        <c:v>97.244161431433398</c:v>
                      </c:pt>
                      <c:pt idx="136">
                        <c:v>97.217536247741336</c:v>
                      </c:pt>
                      <c:pt idx="137">
                        <c:v>97.082014595949431</c:v>
                      </c:pt>
                      <c:pt idx="138">
                        <c:v>97.058856127739361</c:v>
                      </c:pt>
                      <c:pt idx="139">
                        <c:v>96.881639847360177</c:v>
                      </c:pt>
                      <c:pt idx="140">
                        <c:v>96.867585059909047</c:v>
                      </c:pt>
                      <c:pt idx="141">
                        <c:v>96.727845101369567</c:v>
                      </c:pt>
                      <c:pt idx="142">
                        <c:v>96.668638340881401</c:v>
                      </c:pt>
                      <c:pt idx="143">
                        <c:v>96.616374431645923</c:v>
                      </c:pt>
                      <c:pt idx="144">
                        <c:v>96.540848714249506</c:v>
                      </c:pt>
                      <c:pt idx="145">
                        <c:v>96.456801797785715</c:v>
                      </c:pt>
                      <c:pt idx="146">
                        <c:v>96.320688280955906</c:v>
                      </c:pt>
                      <c:pt idx="147">
                        <c:v>96.152143505583112</c:v>
                      </c:pt>
                      <c:pt idx="148">
                        <c:v>96.006353209649177</c:v>
                      </c:pt>
                      <c:pt idx="149">
                        <c:v>95.959228320314907</c:v>
                      </c:pt>
                      <c:pt idx="150">
                        <c:v>95.839771979541368</c:v>
                      </c:pt>
                      <c:pt idx="151">
                        <c:v>95.69555063576172</c:v>
                      </c:pt>
                      <c:pt idx="152">
                        <c:v>95.642863958748237</c:v>
                      </c:pt>
                      <c:pt idx="153">
                        <c:v>95.556609246790046</c:v>
                      </c:pt>
                      <c:pt idx="154">
                        <c:v>95.451649252566526</c:v>
                      </c:pt>
                      <c:pt idx="155">
                        <c:v>95.335302629120164</c:v>
                      </c:pt>
                      <c:pt idx="156">
                        <c:v>95.265019271575838</c:v>
                      </c:pt>
                      <c:pt idx="157">
                        <c:v>95.224865408161492</c:v>
                      </c:pt>
                      <c:pt idx="158">
                        <c:v>95.155465168814928</c:v>
                      </c:pt>
                      <c:pt idx="159">
                        <c:v>95.041711538313265</c:v>
                      </c:pt>
                      <c:pt idx="160">
                        <c:v>94.957326415015558</c:v>
                      </c:pt>
                      <c:pt idx="161">
                        <c:v>94.860812454575793</c:v>
                      </c:pt>
                      <c:pt idx="162">
                        <c:v>94.756970457747215</c:v>
                      </c:pt>
                      <c:pt idx="163">
                        <c:v>94.676672126578964</c:v>
                      </c:pt>
                      <c:pt idx="164">
                        <c:v>94.522952521243738</c:v>
                      </c:pt>
                      <c:pt idx="165">
                        <c:v>94.414948579316203</c:v>
                      </c:pt>
                      <c:pt idx="166">
                        <c:v>94.359481008463121</c:v>
                      </c:pt>
                      <c:pt idx="167">
                        <c:v>94.268106067924592</c:v>
                      </c:pt>
                      <c:pt idx="168">
                        <c:v>94.200706944170747</c:v>
                      </c:pt>
                      <c:pt idx="169">
                        <c:v>94.056485612705174</c:v>
                      </c:pt>
                      <c:pt idx="170">
                        <c:v>93.903733686511785</c:v>
                      </c:pt>
                      <c:pt idx="171">
                        <c:v>93.763674300145183</c:v>
                      </c:pt>
                      <c:pt idx="172">
                        <c:v>93.693475491230814</c:v>
                      </c:pt>
                      <c:pt idx="173">
                        <c:v>93.527946488894784</c:v>
                      </c:pt>
                      <c:pt idx="174">
                        <c:v>93.433950368430231</c:v>
                      </c:pt>
                      <c:pt idx="175">
                        <c:v>93.307748472959389</c:v>
                      </c:pt>
                      <c:pt idx="176">
                        <c:v>93.227666217353303</c:v>
                      </c:pt>
                      <c:pt idx="177">
                        <c:v>93.173448158513267</c:v>
                      </c:pt>
                      <c:pt idx="178">
                        <c:v>93.028766476627922</c:v>
                      </c:pt>
                      <c:pt idx="179">
                        <c:v>92.847848601569567</c:v>
                      </c:pt>
                      <c:pt idx="180">
                        <c:v>92.719551646215621</c:v>
                      </c:pt>
                      <c:pt idx="181">
                        <c:v>92.707573127326697</c:v>
                      </c:pt>
                      <c:pt idx="182">
                        <c:v>92.549005755250107</c:v>
                      </c:pt>
                      <c:pt idx="183">
                        <c:v>92.335515711370221</c:v>
                      </c:pt>
                      <c:pt idx="184">
                        <c:v>92.153197993731595</c:v>
                      </c:pt>
                      <c:pt idx="185">
                        <c:v>92.031684163402659</c:v>
                      </c:pt>
                      <c:pt idx="186">
                        <c:v>91.878979215511521</c:v>
                      </c:pt>
                      <c:pt idx="187">
                        <c:v>91.554262764451479</c:v>
                      </c:pt>
                      <c:pt idx="188">
                        <c:v>91.347546462250222</c:v>
                      </c:pt>
                      <c:pt idx="189">
                        <c:v>91.101540611197365</c:v>
                      </c:pt>
                      <c:pt idx="190">
                        <c:v>90.958521825756705</c:v>
                      </c:pt>
                      <c:pt idx="191">
                        <c:v>90.830149705119155</c:v>
                      </c:pt>
                      <c:pt idx="192">
                        <c:v>90.810937106445891</c:v>
                      </c:pt>
                      <c:pt idx="193">
                        <c:v>90.731850716962981</c:v>
                      </c:pt>
                      <c:pt idx="194">
                        <c:v>90.754426691167382</c:v>
                      </c:pt>
                      <c:pt idx="195">
                        <c:v>90.749325253907969</c:v>
                      </c:pt>
                      <c:pt idx="196">
                        <c:v>90.738755973259742</c:v>
                      </c:pt>
                      <c:pt idx="197">
                        <c:v>90.691847159487637</c:v>
                      </c:pt>
                      <c:pt idx="198">
                        <c:v>90.685637120493737</c:v>
                      </c:pt>
                      <c:pt idx="199">
                        <c:v>90.688624706549135</c:v>
                      </c:pt>
                      <c:pt idx="200">
                        <c:v>90.617777658634182</c:v>
                      </c:pt>
                      <c:pt idx="201">
                        <c:v>90.603807419813009</c:v>
                      </c:pt>
                      <c:pt idx="202">
                        <c:v>90.579709459442483</c:v>
                      </c:pt>
                      <c:pt idx="203">
                        <c:v>90.516500467768935</c:v>
                      </c:pt>
                      <c:pt idx="204">
                        <c:v>90.509435497558613</c:v>
                      </c:pt>
                      <c:pt idx="205">
                        <c:v>90.471132431483852</c:v>
                      </c:pt>
                      <c:pt idx="206">
                        <c:v>90.39066497842748</c:v>
                      </c:pt>
                      <c:pt idx="207">
                        <c:v>90.418098139661907</c:v>
                      </c:pt>
                      <c:pt idx="208">
                        <c:v>90.340815569216318</c:v>
                      </c:pt>
                      <c:pt idx="209">
                        <c:v>90.326244057382681</c:v>
                      </c:pt>
                      <c:pt idx="210">
                        <c:v>90.280406262703266</c:v>
                      </c:pt>
                      <c:pt idx="211">
                        <c:v>90.240975803573122</c:v>
                      </c:pt>
                      <c:pt idx="212">
                        <c:v>90.23533885061029</c:v>
                      </c:pt>
                      <c:pt idx="213">
                        <c:v>90.226723719566621</c:v>
                      </c:pt>
                      <c:pt idx="214">
                        <c:v>90.162922850541065</c:v>
                      </c:pt>
                      <c:pt idx="215">
                        <c:v>90.13993349190504</c:v>
                      </c:pt>
                      <c:pt idx="216">
                        <c:v>90.085067194064393</c:v>
                      </c:pt>
                      <c:pt idx="217">
                        <c:v>90.04624740360714</c:v>
                      </c:pt>
                      <c:pt idx="218">
                        <c:v>90.0390133238228</c:v>
                      </c:pt>
                      <c:pt idx="219">
                        <c:v>90.037594689921647</c:v>
                      </c:pt>
                      <c:pt idx="220">
                        <c:v>90.071049976940969</c:v>
                      </c:pt>
                      <c:pt idx="221">
                        <c:v>89.988449893673788</c:v>
                      </c:pt>
                      <c:pt idx="222">
                        <c:v>89.954383925667472</c:v>
                      </c:pt>
                      <c:pt idx="223">
                        <c:v>89.983235708488948</c:v>
                      </c:pt>
                      <c:pt idx="224">
                        <c:v>89.916249969166714</c:v>
                      </c:pt>
                      <c:pt idx="225">
                        <c:v>89.87758049696258</c:v>
                      </c:pt>
                      <c:pt idx="226">
                        <c:v>89.813281694875442</c:v>
                      </c:pt>
                      <c:pt idx="227">
                        <c:v>89.814136638405955</c:v>
                      </c:pt>
                      <c:pt idx="228">
                        <c:v>89.789362252053493</c:v>
                      </c:pt>
                      <c:pt idx="229">
                        <c:v>89.750758537158404</c:v>
                      </c:pt>
                      <c:pt idx="230">
                        <c:v>89.695225196682159</c:v>
                      </c:pt>
                      <c:pt idx="231">
                        <c:v>89.679808149292569</c:v>
                      </c:pt>
                      <c:pt idx="232">
                        <c:v>89.620075281075586</c:v>
                      </c:pt>
                      <c:pt idx="233">
                        <c:v>89.597508690217509</c:v>
                      </c:pt>
                      <c:pt idx="234">
                        <c:v>89.601078757964487</c:v>
                      </c:pt>
                      <c:pt idx="235">
                        <c:v>89.585708676563044</c:v>
                      </c:pt>
                      <c:pt idx="236">
                        <c:v>89.535511652543406</c:v>
                      </c:pt>
                      <c:pt idx="237">
                        <c:v>89.500271325493557</c:v>
                      </c:pt>
                      <c:pt idx="238">
                        <c:v>89.545066275747558</c:v>
                      </c:pt>
                      <c:pt idx="239">
                        <c:v>89.500158577568158</c:v>
                      </c:pt>
                      <c:pt idx="240">
                        <c:v>89.463931792369692</c:v>
                      </c:pt>
                      <c:pt idx="241">
                        <c:v>89.469775425234232</c:v>
                      </c:pt>
                      <c:pt idx="242">
                        <c:v>89.445386224017938</c:v>
                      </c:pt>
                      <c:pt idx="243">
                        <c:v>89.444108525023523</c:v>
                      </c:pt>
                      <c:pt idx="244">
                        <c:v>89.468225264400857</c:v>
                      </c:pt>
                      <c:pt idx="245">
                        <c:v>89.421438594214621</c:v>
                      </c:pt>
                      <c:pt idx="246">
                        <c:v>89.432308511369072</c:v>
                      </c:pt>
                      <c:pt idx="247">
                        <c:v>89.409093669196309</c:v>
                      </c:pt>
                      <c:pt idx="248">
                        <c:v>89.414580303906021</c:v>
                      </c:pt>
                      <c:pt idx="249">
                        <c:v>89.412954977789042</c:v>
                      </c:pt>
                      <c:pt idx="250">
                        <c:v>89.421354033270561</c:v>
                      </c:pt>
                      <c:pt idx="251">
                        <c:v>89.423204830610132</c:v>
                      </c:pt>
                      <c:pt idx="252">
                        <c:v>89.453747709171751</c:v>
                      </c:pt>
                      <c:pt idx="253">
                        <c:v>89.430316791436823</c:v>
                      </c:pt>
                      <c:pt idx="254">
                        <c:v>89.468911098357353</c:v>
                      </c:pt>
                      <c:pt idx="255">
                        <c:v>89.477920822511777</c:v>
                      </c:pt>
                      <c:pt idx="256">
                        <c:v>89.501830881987374</c:v>
                      </c:pt>
                      <c:pt idx="257">
                        <c:v>89.488800135326684</c:v>
                      </c:pt>
                      <c:pt idx="258">
                        <c:v>89.504611775826987</c:v>
                      </c:pt>
                      <c:pt idx="259">
                        <c:v>89.515143473833419</c:v>
                      </c:pt>
                      <c:pt idx="260">
                        <c:v>89.508689159981884</c:v>
                      </c:pt>
                      <c:pt idx="261">
                        <c:v>89.517013062493902</c:v>
                      </c:pt>
                      <c:pt idx="262">
                        <c:v>89.525938225704252</c:v>
                      </c:pt>
                      <c:pt idx="263">
                        <c:v>89.532016737765957</c:v>
                      </c:pt>
                      <c:pt idx="264">
                        <c:v>89.510305090438408</c:v>
                      </c:pt>
                      <c:pt idx="265">
                        <c:v>89.477357119827033</c:v>
                      </c:pt>
                      <c:pt idx="266">
                        <c:v>89.469653293962466</c:v>
                      </c:pt>
                      <c:pt idx="267">
                        <c:v>89.466740873190645</c:v>
                      </c:pt>
                      <c:pt idx="268">
                        <c:v>89.500074028938201</c:v>
                      </c:pt>
                      <c:pt idx="269">
                        <c:v>89.512851117394945</c:v>
                      </c:pt>
                      <c:pt idx="270">
                        <c:v>89.522499684889496</c:v>
                      </c:pt>
                      <c:pt idx="271">
                        <c:v>89.528014506580547</c:v>
                      </c:pt>
                      <c:pt idx="272">
                        <c:v>89.524632339728512</c:v>
                      </c:pt>
                      <c:pt idx="273">
                        <c:v>89.552206411241485</c:v>
                      </c:pt>
                      <c:pt idx="274">
                        <c:v>89.559581413618474</c:v>
                      </c:pt>
                      <c:pt idx="275">
                        <c:v>89.588141955594182</c:v>
                      </c:pt>
                      <c:pt idx="276">
                        <c:v>89.569568212575163</c:v>
                      </c:pt>
                      <c:pt idx="277">
                        <c:v>89.577657235890001</c:v>
                      </c:pt>
                      <c:pt idx="278">
                        <c:v>89.596146430279077</c:v>
                      </c:pt>
                      <c:pt idx="279">
                        <c:v>89.573626817723252</c:v>
                      </c:pt>
                      <c:pt idx="280">
                        <c:v>89.565284136204454</c:v>
                      </c:pt>
                      <c:pt idx="281">
                        <c:v>89.579601977519999</c:v>
                      </c:pt>
                      <c:pt idx="282">
                        <c:v>89.577882719426739</c:v>
                      </c:pt>
                      <c:pt idx="283">
                        <c:v>89.569079675174038</c:v>
                      </c:pt>
                      <c:pt idx="284">
                        <c:v>89.575289714167937</c:v>
                      </c:pt>
                      <c:pt idx="285">
                        <c:v>89.536112925555869</c:v>
                      </c:pt>
                      <c:pt idx="286">
                        <c:v>89.533266262093107</c:v>
                      </c:pt>
                      <c:pt idx="287">
                        <c:v>89.512390766975159</c:v>
                      </c:pt>
                      <c:pt idx="288">
                        <c:v>89.48996509870976</c:v>
                      </c:pt>
                      <c:pt idx="289">
                        <c:v>89.469935139147779</c:v>
                      </c:pt>
                      <c:pt idx="290">
                        <c:v>89.452329075270583</c:v>
                      </c:pt>
                      <c:pt idx="291">
                        <c:v>89.453409490023731</c:v>
                      </c:pt>
                      <c:pt idx="292">
                        <c:v>89.413828712640452</c:v>
                      </c:pt>
                      <c:pt idx="293">
                        <c:v>89.453371907381907</c:v>
                      </c:pt>
                      <c:pt idx="294">
                        <c:v>89.401530765924406</c:v>
                      </c:pt>
                      <c:pt idx="295">
                        <c:v>89.387006232393048</c:v>
                      </c:pt>
                      <c:pt idx="296">
                        <c:v>89.361095057324732</c:v>
                      </c:pt>
                      <c:pt idx="297">
                        <c:v>89.348646792355567</c:v>
                      </c:pt>
                      <c:pt idx="298">
                        <c:v>89.28170801902148</c:v>
                      </c:pt>
                      <c:pt idx="299">
                        <c:v>89.287006752836277</c:v>
                      </c:pt>
                      <c:pt idx="300">
                        <c:v>89.213059383254588</c:v>
                      </c:pt>
                      <c:pt idx="301">
                        <c:v>89.17691714668608</c:v>
                      </c:pt>
                      <c:pt idx="302">
                        <c:v>89.162542919093724</c:v>
                      </c:pt>
                      <c:pt idx="303">
                        <c:v>89.127781733784559</c:v>
                      </c:pt>
                      <c:pt idx="304">
                        <c:v>89.081070216567824</c:v>
                      </c:pt>
                      <c:pt idx="305">
                        <c:v>89.040324475801484</c:v>
                      </c:pt>
                      <c:pt idx="306">
                        <c:v>88.986172186584596</c:v>
                      </c:pt>
                      <c:pt idx="307">
                        <c:v>88.93621002944802</c:v>
                      </c:pt>
                      <c:pt idx="308">
                        <c:v>88.854267580841892</c:v>
                      </c:pt>
                      <c:pt idx="309">
                        <c:v>88.81756164158864</c:v>
                      </c:pt>
                      <c:pt idx="310">
                        <c:v>88.737798826123779</c:v>
                      </c:pt>
                      <c:pt idx="311">
                        <c:v>88.665702241567573</c:v>
                      </c:pt>
                      <c:pt idx="312">
                        <c:v>88.597917932677518</c:v>
                      </c:pt>
                      <c:pt idx="313">
                        <c:v>88.536080608916976</c:v>
                      </c:pt>
                      <c:pt idx="314">
                        <c:v>88.446537674397149</c:v>
                      </c:pt>
                      <c:pt idx="315">
                        <c:v>88.373529784661812</c:v>
                      </c:pt>
                      <c:pt idx="316">
                        <c:v>88.319170803229113</c:v>
                      </c:pt>
                      <c:pt idx="317">
                        <c:v>88.27496773032712</c:v>
                      </c:pt>
                      <c:pt idx="318">
                        <c:v>88.171595491892873</c:v>
                      </c:pt>
                      <c:pt idx="319">
                        <c:v>88.08059634083007</c:v>
                      </c:pt>
                      <c:pt idx="320">
                        <c:v>87.968496211112623</c:v>
                      </c:pt>
                      <c:pt idx="321">
                        <c:v>87.914945207222289</c:v>
                      </c:pt>
                      <c:pt idx="322">
                        <c:v>87.831696860326304</c:v>
                      </c:pt>
                      <c:pt idx="323">
                        <c:v>87.69734957989202</c:v>
                      </c:pt>
                      <c:pt idx="324">
                        <c:v>87.630504763162463</c:v>
                      </c:pt>
                      <c:pt idx="325">
                        <c:v>87.543310559043789</c:v>
                      </c:pt>
                      <c:pt idx="326">
                        <c:v>87.443855990850878</c:v>
                      </c:pt>
                      <c:pt idx="327">
                        <c:v>87.388050188535658</c:v>
                      </c:pt>
                      <c:pt idx="328">
                        <c:v>87.296073974984694</c:v>
                      </c:pt>
                      <c:pt idx="329">
                        <c:v>87.197455559001398</c:v>
                      </c:pt>
                      <c:pt idx="330">
                        <c:v>87.118491288476136</c:v>
                      </c:pt>
                      <c:pt idx="331">
                        <c:v>87.038080221696575</c:v>
                      </c:pt>
                      <c:pt idx="332">
                        <c:v>86.944394121084571</c:v>
                      </c:pt>
                      <c:pt idx="333">
                        <c:v>86.844432236483726</c:v>
                      </c:pt>
                      <c:pt idx="334">
                        <c:v>86.759314300927244</c:v>
                      </c:pt>
                      <c:pt idx="335">
                        <c:v>86.679072331407596</c:v>
                      </c:pt>
                      <c:pt idx="336">
                        <c:v>86.594048352455658</c:v>
                      </c:pt>
                      <c:pt idx="337">
                        <c:v>86.480642336762457</c:v>
                      </c:pt>
                      <c:pt idx="338">
                        <c:v>86.359184880396214</c:v>
                      </c:pt>
                      <c:pt idx="339">
                        <c:v>86.22510065382636</c:v>
                      </c:pt>
                      <c:pt idx="340">
                        <c:v>86.134871885350023</c:v>
                      </c:pt>
                      <c:pt idx="341">
                        <c:v>86.045159853570269</c:v>
                      </c:pt>
                      <c:pt idx="342">
                        <c:v>85.93659220895799</c:v>
                      </c:pt>
                      <c:pt idx="343">
                        <c:v>85.801061173819704</c:v>
                      </c:pt>
                      <c:pt idx="344">
                        <c:v>85.663218978607972</c:v>
                      </c:pt>
                      <c:pt idx="345">
                        <c:v>85.523479020068493</c:v>
                      </c:pt>
                      <c:pt idx="346">
                        <c:v>85.382884117998501</c:v>
                      </c:pt>
                      <c:pt idx="347">
                        <c:v>85.241124240231315</c:v>
                      </c:pt>
                      <c:pt idx="348">
                        <c:v>85.12543526376011</c:v>
                      </c:pt>
                      <c:pt idx="349">
                        <c:v>84.930227722053431</c:v>
                      </c:pt>
                      <c:pt idx="350">
                        <c:v>84.773501751656013</c:v>
                      </c:pt>
                      <c:pt idx="351">
                        <c:v>84.614342502227458</c:v>
                      </c:pt>
                      <c:pt idx="352">
                        <c:v>84.464615744731276</c:v>
                      </c:pt>
                      <c:pt idx="353">
                        <c:v>84.276501360216301</c:v>
                      </c:pt>
                      <c:pt idx="354">
                        <c:v>84.105203877985232</c:v>
                      </c:pt>
                      <c:pt idx="355">
                        <c:v>83.932130751384108</c:v>
                      </c:pt>
                      <c:pt idx="356">
                        <c:v>83.735720663652558</c:v>
                      </c:pt>
                      <c:pt idx="357">
                        <c:v>83.525180623186273</c:v>
                      </c:pt>
                      <c:pt idx="358">
                        <c:v>83.353159736671017</c:v>
                      </c:pt>
                      <c:pt idx="359">
                        <c:v>83.182623241365974</c:v>
                      </c:pt>
                      <c:pt idx="360">
                        <c:v>82.995955677733477</c:v>
                      </c:pt>
                      <c:pt idx="361">
                        <c:v>82.798953700335829</c:v>
                      </c:pt>
                      <c:pt idx="362">
                        <c:v>82.612023082838931</c:v>
                      </c:pt>
                      <c:pt idx="363">
                        <c:v>82.429085300866973</c:v>
                      </c:pt>
                      <c:pt idx="364">
                        <c:v>82.217305131734008</c:v>
                      </c:pt>
                      <c:pt idx="365">
                        <c:v>82.037693142651378</c:v>
                      </c:pt>
                      <c:pt idx="366">
                        <c:v>81.820971250172548</c:v>
                      </c:pt>
                      <c:pt idx="367">
                        <c:v>81.644318660163989</c:v>
                      </c:pt>
                      <c:pt idx="368">
                        <c:v>81.431645977172792</c:v>
                      </c:pt>
                      <c:pt idx="369">
                        <c:v>81.220598607984456</c:v>
                      </c:pt>
                      <c:pt idx="370">
                        <c:v>80.980427006449801</c:v>
                      </c:pt>
                      <c:pt idx="371">
                        <c:v>80.702177810062977</c:v>
                      </c:pt>
                      <c:pt idx="372">
                        <c:v>80.448364793194699</c:v>
                      </c:pt>
                      <c:pt idx="373">
                        <c:v>80.197990317141191</c:v>
                      </c:pt>
                      <c:pt idx="374">
                        <c:v>79.917486334643584</c:v>
                      </c:pt>
                      <c:pt idx="375">
                        <c:v>79.646377286064805</c:v>
                      </c:pt>
                      <c:pt idx="376">
                        <c:v>79.294152520800836</c:v>
                      </c:pt>
                      <c:pt idx="377">
                        <c:v>78.907222956504512</c:v>
                      </c:pt>
                      <c:pt idx="378">
                        <c:v>78.536664031405977</c:v>
                      </c:pt>
                      <c:pt idx="379">
                        <c:v>78.221210975018423</c:v>
                      </c:pt>
                      <c:pt idx="380">
                        <c:v>77.84297639872257</c:v>
                      </c:pt>
                      <c:pt idx="381">
                        <c:v>77.409293030580429</c:v>
                      </c:pt>
                      <c:pt idx="382">
                        <c:v>76.983041051092101</c:v>
                      </c:pt>
                      <c:pt idx="383">
                        <c:v>76.532042859918548</c:v>
                      </c:pt>
                      <c:pt idx="384">
                        <c:v>76.098077646591094</c:v>
                      </c:pt>
                      <c:pt idx="385">
                        <c:v>75.672243730893456</c:v>
                      </c:pt>
                      <c:pt idx="386">
                        <c:v>75.187987549255951</c:v>
                      </c:pt>
                      <c:pt idx="387">
                        <c:v>74.655046909476269</c:v>
                      </c:pt>
                      <c:pt idx="388">
                        <c:v>74.11850801496827</c:v>
                      </c:pt>
                      <c:pt idx="389">
                        <c:v>73.673710467128174</c:v>
                      </c:pt>
                      <c:pt idx="390">
                        <c:v>73.216464666633001</c:v>
                      </c:pt>
                      <c:pt idx="391">
                        <c:v>72.636380333884063</c:v>
                      </c:pt>
                      <c:pt idx="392">
                        <c:v>71.969923874206529</c:v>
                      </c:pt>
                      <c:pt idx="393">
                        <c:v>71.332563447579872</c:v>
                      </c:pt>
                      <c:pt idx="394">
                        <c:v>70.757120213984678</c:v>
                      </c:pt>
                      <c:pt idx="395">
                        <c:v>70.168519398469712</c:v>
                      </c:pt>
                      <c:pt idx="396">
                        <c:v>69.536786541459534</c:v>
                      </c:pt>
                      <c:pt idx="397">
                        <c:v>68.786785790052974</c:v>
                      </c:pt>
                      <c:pt idx="398">
                        <c:v>68.045921585745774</c:v>
                      </c:pt>
                      <c:pt idx="399">
                        <c:v>67.388169509729153</c:v>
                      </c:pt>
                      <c:pt idx="400">
                        <c:v>66.651340427575974</c:v>
                      </c:pt>
                      <c:pt idx="401">
                        <c:v>65.902781793064648</c:v>
                      </c:pt>
                      <c:pt idx="402">
                        <c:v>65.015671658705102</c:v>
                      </c:pt>
                      <c:pt idx="403">
                        <c:v>64.064990818215819</c:v>
                      </c:pt>
                      <c:pt idx="404">
                        <c:v>63.233479793955667</c:v>
                      </c:pt>
                      <c:pt idx="405">
                        <c:v>62.396078146214627</c:v>
                      </c:pt>
                      <c:pt idx="406">
                        <c:v>61.614726563332326</c:v>
                      </c:pt>
                      <c:pt idx="407">
                        <c:v>60.534391211537915</c:v>
                      </c:pt>
                      <c:pt idx="408">
                        <c:v>59.519632360825035</c:v>
                      </c:pt>
                      <c:pt idx="409">
                        <c:v>58.715089431078141</c:v>
                      </c:pt>
                      <c:pt idx="410">
                        <c:v>57.674856272722657</c:v>
                      </c:pt>
                      <c:pt idx="411">
                        <c:v>56.78648721837552</c:v>
                      </c:pt>
                      <c:pt idx="412">
                        <c:v>55.701069208328491</c:v>
                      </c:pt>
                      <c:pt idx="413">
                        <c:v>54.622373269984678</c:v>
                      </c:pt>
                      <c:pt idx="414">
                        <c:v>53.627437698932056</c:v>
                      </c:pt>
                      <c:pt idx="415">
                        <c:v>52.671608455195184</c:v>
                      </c:pt>
                      <c:pt idx="416">
                        <c:v>51.515968153239712</c:v>
                      </c:pt>
                      <c:pt idx="417">
                        <c:v>50.336554035042212</c:v>
                      </c:pt>
                      <c:pt idx="418">
                        <c:v>48.90396103932931</c:v>
                      </c:pt>
                      <c:pt idx="419">
                        <c:v>47.707570304934315</c:v>
                      </c:pt>
                      <c:pt idx="420">
                        <c:v>46.483967201168447</c:v>
                      </c:pt>
                      <c:pt idx="421">
                        <c:v>45.048776520837684</c:v>
                      </c:pt>
                      <c:pt idx="422">
                        <c:v>43.592066785747463</c:v>
                      </c:pt>
                      <c:pt idx="423">
                        <c:v>42.280428621666026</c:v>
                      </c:pt>
                      <c:pt idx="424">
                        <c:v>41.024126513819581</c:v>
                      </c:pt>
                      <c:pt idx="425">
                        <c:v>39.852975220184113</c:v>
                      </c:pt>
                      <c:pt idx="426">
                        <c:v>38.62922648983831</c:v>
                      </c:pt>
                      <c:pt idx="427">
                        <c:v>37.359722173763494</c:v>
                      </c:pt>
                      <c:pt idx="428">
                        <c:v>36.062192831416368</c:v>
                      </c:pt>
                      <c:pt idx="429">
                        <c:v>35.156215348884302</c:v>
                      </c:pt>
                      <c:pt idx="430">
                        <c:v>34.218504201733936</c:v>
                      </c:pt>
                      <c:pt idx="431">
                        <c:v>33.184455247384648</c:v>
                      </c:pt>
                      <c:pt idx="432">
                        <c:v>32.095965102652244</c:v>
                      </c:pt>
                      <c:pt idx="433">
                        <c:v>31.131901221334687</c:v>
                      </c:pt>
                      <c:pt idx="434">
                        <c:v>30.25710076903119</c:v>
                      </c:pt>
                      <c:pt idx="435">
                        <c:v>29.362815268529555</c:v>
                      </c:pt>
                      <c:pt idx="436">
                        <c:v>28.470995925713584</c:v>
                      </c:pt>
                      <c:pt idx="437">
                        <c:v>27.351577729597498</c:v>
                      </c:pt>
                      <c:pt idx="438">
                        <c:v>26.490477406269846</c:v>
                      </c:pt>
                      <c:pt idx="439">
                        <c:v>25.629759928398833</c:v>
                      </c:pt>
                      <c:pt idx="440">
                        <c:v>24.751213255107547</c:v>
                      </c:pt>
                      <c:pt idx="441">
                        <c:v>23.710857965480304</c:v>
                      </c:pt>
                      <c:pt idx="442">
                        <c:v>22.795649979244384</c:v>
                      </c:pt>
                      <c:pt idx="443">
                        <c:v>21.977435107502998</c:v>
                      </c:pt>
                      <c:pt idx="444">
                        <c:v>21.076697645143483</c:v>
                      </c:pt>
                      <c:pt idx="445">
                        <c:v>20.35489102958325</c:v>
                      </c:pt>
                      <c:pt idx="446">
                        <c:v>19.46096604906985</c:v>
                      </c:pt>
                      <c:pt idx="447">
                        <c:v>18.639240993063513</c:v>
                      </c:pt>
                      <c:pt idx="448">
                        <c:v>17.758218766426122</c:v>
                      </c:pt>
                      <c:pt idx="449">
                        <c:v>16.934339924580335</c:v>
                      </c:pt>
                      <c:pt idx="450">
                        <c:v>16.251085341625668</c:v>
                      </c:pt>
                      <c:pt idx="451">
                        <c:v>15.378142742642671</c:v>
                      </c:pt>
                      <c:pt idx="452">
                        <c:v>14.382035152226049</c:v>
                      </c:pt>
                      <c:pt idx="453">
                        <c:v>13.262366807425302</c:v>
                      </c:pt>
                      <c:pt idx="454">
                        <c:v>12.169589064488772</c:v>
                      </c:pt>
                      <c:pt idx="455">
                        <c:v>11.068591943607778</c:v>
                      </c:pt>
                      <c:pt idx="456">
                        <c:v>9.8594229484534512</c:v>
                      </c:pt>
                      <c:pt idx="457">
                        <c:v>8.5881653097827382</c:v>
                      </c:pt>
                      <c:pt idx="458">
                        <c:v>7.3325273039641301</c:v>
                      </c:pt>
                      <c:pt idx="459">
                        <c:v>6.3738467038599138</c:v>
                      </c:pt>
                      <c:pt idx="460">
                        <c:v>5.6457408016141857</c:v>
                      </c:pt>
                      <c:pt idx="461">
                        <c:v>4.9988263403975051</c:v>
                      </c:pt>
                      <c:pt idx="462">
                        <c:v>4.4879514202693622</c:v>
                      </c:pt>
                      <c:pt idx="463">
                        <c:v>4.0082285709147847</c:v>
                      </c:pt>
                      <c:pt idx="464">
                        <c:v>3.6239063848980724</c:v>
                      </c:pt>
                      <c:pt idx="465">
                        <c:v>3.2436002304817819</c:v>
                      </c:pt>
                      <c:pt idx="466">
                        <c:v>2.8475898896577871</c:v>
                      </c:pt>
                      <c:pt idx="467">
                        <c:v>2.4659126645624809</c:v>
                      </c:pt>
                      <c:pt idx="468">
                        <c:v>2.0889891215373506</c:v>
                      </c:pt>
                      <c:pt idx="469">
                        <c:v>1.7997243900360138</c:v>
                      </c:pt>
                      <c:pt idx="470">
                        <c:v>1.5439234644503177</c:v>
                      </c:pt>
                      <c:pt idx="471">
                        <c:v>1.3455157804966567</c:v>
                      </c:pt>
                      <c:pt idx="472">
                        <c:v>1.1317775766596911</c:v>
                      </c:pt>
                      <c:pt idx="473">
                        <c:v>0.93744412962252976</c:v>
                      </c:pt>
                      <c:pt idx="474">
                        <c:v>0.81317215920689168</c:v>
                      </c:pt>
                      <c:pt idx="475">
                        <c:v>0.68495153540523812</c:v>
                      </c:pt>
                      <c:pt idx="476">
                        <c:v>0.58099008648423944</c:v>
                      </c:pt>
                      <c:pt idx="477">
                        <c:v>0.47159155073962572</c:v>
                      </c:pt>
                      <c:pt idx="478">
                        <c:v>0.39333506590625555</c:v>
                      </c:pt>
                      <c:pt idx="479">
                        <c:v>0.33320973935139508</c:v>
                      </c:pt>
                      <c:pt idx="480">
                        <c:v>0.30340642696452469</c:v>
                      </c:pt>
                      <c:pt idx="481">
                        <c:v>0.25768218370572044</c:v>
                      </c:pt>
                      <c:pt idx="482">
                        <c:v>0.21165543145821961</c:v>
                      </c:pt>
                      <c:pt idx="483">
                        <c:v>0.19195117560587108</c:v>
                      </c:pt>
                      <c:pt idx="484">
                        <c:v>0.15468518147455379</c:v>
                      </c:pt>
                      <c:pt idx="485">
                        <c:v>0.12378124208932799</c:v>
                      </c:pt>
                      <c:pt idx="486">
                        <c:v>0.10971207266503212</c:v>
                      </c:pt>
                      <c:pt idx="487">
                        <c:v>9.5452591971021919E-2</c:v>
                      </c:pt>
                      <c:pt idx="488">
                        <c:v>7.7888945424795727E-2</c:v>
                      </c:pt>
                      <c:pt idx="489">
                        <c:v>6.7259911232972175E-2</c:v>
                      </c:pt>
                      <c:pt idx="490">
                        <c:v>5.492946162723758E-2</c:v>
                      </c:pt>
                      <c:pt idx="491">
                        <c:v>4.3426126935684976E-2</c:v>
                      </c:pt>
                      <c:pt idx="492">
                        <c:v>3.5335038619681361E-2</c:v>
                      </c:pt>
                      <c:pt idx="493">
                        <c:v>2.9929815645379523E-2</c:v>
                      </c:pt>
                      <c:pt idx="494">
                        <c:v>2.6569633505888823E-2</c:v>
                      </c:pt>
                      <c:pt idx="495">
                        <c:v>2.5708615711678259E-2</c:v>
                      </c:pt>
                      <c:pt idx="496">
                        <c:v>2.3790832842109817E-2</c:v>
                      </c:pt>
                      <c:pt idx="497">
                        <c:v>2.0734203249959102E-2</c:v>
                      </c:pt>
                      <c:pt idx="498">
                        <c:v>1.9378110595938414E-2</c:v>
                      </c:pt>
                      <c:pt idx="499">
                        <c:v>1.5609779501084038E-2</c:v>
                      </c:pt>
                      <c:pt idx="500">
                        <c:v>1.8224484548723347E-2</c:v>
                      </c:pt>
                      <c:pt idx="501">
                        <c:v>1.6554804498776794E-2</c:v>
                      </c:pt>
                      <c:pt idx="502">
                        <c:v>1.4245445658379976E-2</c:v>
                      </c:pt>
                      <c:pt idx="503">
                        <c:v>1.2587549379786274E-2</c:v>
                      </c:pt>
                      <c:pt idx="504">
                        <c:v>1.6313400366376872E-2</c:v>
                      </c:pt>
                      <c:pt idx="505">
                        <c:v>1.5893351800895128E-2</c:v>
                      </c:pt>
                      <c:pt idx="506">
                        <c:v>1.5322950182647847E-2</c:v>
                      </c:pt>
                      <c:pt idx="507">
                        <c:v>2.0024572942407278E-2</c:v>
                      </c:pt>
                      <c:pt idx="508">
                        <c:v>1.6565882967576585E-2</c:v>
                      </c:pt>
                      <c:pt idx="509">
                        <c:v>1.3898084963729495E-2</c:v>
                      </c:pt>
                      <c:pt idx="510">
                        <c:v>1.4029843142475578E-2</c:v>
                      </c:pt>
                      <c:pt idx="511">
                        <c:v>1.7936222816904948E-2</c:v>
                      </c:pt>
                      <c:pt idx="512">
                        <c:v>1.3732048878953485E-2</c:v>
                      </c:pt>
                      <c:pt idx="513">
                        <c:v>1.564709539479222E-2</c:v>
                      </c:pt>
                      <c:pt idx="514">
                        <c:v>1.551847840822012E-2</c:v>
                      </c:pt>
                      <c:pt idx="515">
                        <c:v>1.0874359363603344E-2</c:v>
                      </c:pt>
                      <c:pt idx="516">
                        <c:v>1.2606929831995061E-2</c:v>
                      </c:pt>
                      <c:pt idx="517">
                        <c:v>1.4789199287216779E-2</c:v>
                      </c:pt>
                      <c:pt idx="518">
                        <c:v>1.9362869086084516E-2</c:v>
                      </c:pt>
                      <c:pt idx="519">
                        <c:v>1.3646428084694308E-2</c:v>
                      </c:pt>
                      <c:pt idx="520">
                        <c:v>1.5566610147857275E-2</c:v>
                      </c:pt>
                      <c:pt idx="521">
                        <c:v>1.5370927097070259E-2</c:v>
                      </c:pt>
                      <c:pt idx="522">
                        <c:v>1.7252630371911232E-2</c:v>
                      </c:pt>
                      <c:pt idx="523">
                        <c:v>1.3797387804049323E-2</c:v>
                      </c:pt>
                      <c:pt idx="524">
                        <c:v>9.9707708564232816E-3</c:v>
                      </c:pt>
                      <c:pt idx="525">
                        <c:v>1.8175286247698732E-2</c:v>
                      </c:pt>
                      <c:pt idx="526">
                        <c:v>2.1506593244514916E-2</c:v>
                      </c:pt>
                      <c:pt idx="527">
                        <c:v>1.3059904190389002E-2</c:v>
                      </c:pt>
                      <c:pt idx="528">
                        <c:v>1.2637673184150553E-2</c:v>
                      </c:pt>
                      <c:pt idx="529">
                        <c:v>1.7745892078594085E-2</c:v>
                      </c:pt>
                      <c:pt idx="530">
                        <c:v>9.9229510601015567E-3</c:v>
                      </c:pt>
                      <c:pt idx="531">
                        <c:v>1.5969997424372405E-2</c:v>
                      </c:pt>
                      <c:pt idx="532">
                        <c:v>1.4051551674335114E-2</c:v>
                      </c:pt>
                      <c:pt idx="533">
                        <c:v>1.380150610796789E-2</c:v>
                      </c:pt>
                      <c:pt idx="534">
                        <c:v>1.8989328325616579E-2</c:v>
                      </c:pt>
                      <c:pt idx="535">
                        <c:v>1.7862877803976749E-2</c:v>
                      </c:pt>
                      <c:pt idx="536">
                        <c:v>1.4872159410222173E-2</c:v>
                      </c:pt>
                      <c:pt idx="537">
                        <c:v>1.2715316557808734E-2</c:v>
                      </c:pt>
                      <c:pt idx="538">
                        <c:v>1.2353970145509832E-2</c:v>
                      </c:pt>
                      <c:pt idx="539">
                        <c:v>1.6472040477858788E-2</c:v>
                      </c:pt>
                      <c:pt idx="540">
                        <c:v>1.2254066606359547E-2</c:v>
                      </c:pt>
                      <c:pt idx="541">
                        <c:v>1.2834954925650142E-2</c:v>
                      </c:pt>
                      <c:pt idx="542">
                        <c:v>1.7962976313548377E-2</c:v>
                      </c:pt>
                      <c:pt idx="543">
                        <c:v>1.3412891284816181E-2</c:v>
                      </c:pt>
                      <c:pt idx="544">
                        <c:v>1.7930541373088645E-2</c:v>
                      </c:pt>
                      <c:pt idx="545">
                        <c:v>1.8725350940428969E-2</c:v>
                      </c:pt>
                      <c:pt idx="546">
                        <c:v>1.1277880820739839E-2</c:v>
                      </c:pt>
                      <c:pt idx="547">
                        <c:v>1.3868199448918679E-2</c:v>
                      </c:pt>
                      <c:pt idx="548">
                        <c:v>1.0030555635972122E-2</c:v>
                      </c:pt>
                      <c:pt idx="549">
                        <c:v>1.6995582206264466E-2</c:v>
                      </c:pt>
                      <c:pt idx="550">
                        <c:v>2.2351885560002588E-2</c:v>
                      </c:pt>
                      <c:pt idx="551">
                        <c:v>1.6202162605593939E-2</c:v>
                      </c:pt>
                      <c:pt idx="552">
                        <c:v>8.279875981478696E-3</c:v>
                      </c:pt>
                      <c:pt idx="553">
                        <c:v>1.3820782198155286E-2</c:v>
                      </c:pt>
                      <c:pt idx="554">
                        <c:v>1.2801124292462808E-2</c:v>
                      </c:pt>
                      <c:pt idx="555">
                        <c:v>1.335491392741116E-2</c:v>
                      </c:pt>
                      <c:pt idx="556">
                        <c:v>2.0562945603850667E-2</c:v>
                      </c:pt>
                      <c:pt idx="557">
                        <c:v>1.6138009503971359E-2</c:v>
                      </c:pt>
                      <c:pt idx="558">
                        <c:v>1.2507043494415003E-2</c:v>
                      </c:pt>
                      <c:pt idx="559">
                        <c:v>1.3538700791400692E-2</c:v>
                      </c:pt>
                      <c:pt idx="560">
                        <c:v>1.9042959161835491E-2</c:v>
                      </c:pt>
                      <c:pt idx="561">
                        <c:v>2.1232269069888815E-2</c:v>
                      </c:pt>
                      <c:pt idx="562">
                        <c:v>1.9662414575110806E-2</c:v>
                      </c:pt>
                      <c:pt idx="563">
                        <c:v>1.3820143404071552E-2</c:v>
                      </c:pt>
                      <c:pt idx="564">
                        <c:v>1.5093142905834087E-2</c:v>
                      </c:pt>
                      <c:pt idx="565">
                        <c:v>1.1436028937020549E-2</c:v>
                      </c:pt>
                      <c:pt idx="566">
                        <c:v>1.6274937635644953E-2</c:v>
                      </c:pt>
                      <c:pt idx="567">
                        <c:v>2.4319684436279233E-2</c:v>
                      </c:pt>
                      <c:pt idx="568">
                        <c:v>1.7428110683959625E-2</c:v>
                      </c:pt>
                      <c:pt idx="569">
                        <c:v>1.8762459255305935E-2</c:v>
                      </c:pt>
                      <c:pt idx="570">
                        <c:v>1.3772542660862055E-2</c:v>
                      </c:pt>
                      <c:pt idx="571">
                        <c:v>1.8268999143798464E-2</c:v>
                      </c:pt>
                      <c:pt idx="572">
                        <c:v>6.2545441563793018E-3</c:v>
                      </c:pt>
                      <c:pt idx="573">
                        <c:v>1.9952627070155476E-2</c:v>
                      </c:pt>
                      <c:pt idx="574">
                        <c:v>9.2373235458394435E-3</c:v>
                      </c:pt>
                      <c:pt idx="575">
                        <c:v>1.3741863539066866E-2</c:v>
                      </c:pt>
                      <c:pt idx="576">
                        <c:v>1.6176940145982192E-2</c:v>
                      </c:pt>
                      <c:pt idx="577">
                        <c:v>1.7884351234985264E-2</c:v>
                      </c:pt>
                      <c:pt idx="578">
                        <c:v>1.9056960937073986E-2</c:v>
                      </c:pt>
                      <c:pt idx="579">
                        <c:v>2.157584862075591E-2</c:v>
                      </c:pt>
                      <c:pt idx="580">
                        <c:v>2.1702218948525101E-2</c:v>
                      </c:pt>
                      <c:pt idx="581">
                        <c:v>2.2214764761876286E-2</c:v>
                      </c:pt>
                      <c:pt idx="582">
                        <c:v>1.7371408611984843E-2</c:v>
                      </c:pt>
                      <c:pt idx="583">
                        <c:v>2.1268483984292159E-2</c:v>
                      </c:pt>
                      <c:pt idx="584">
                        <c:v>1.5539589447496775E-2</c:v>
                      </c:pt>
                      <c:pt idx="585">
                        <c:v>2.9117226606966109E-2</c:v>
                      </c:pt>
                      <c:pt idx="586">
                        <c:v>2.7302349714642783E-2</c:v>
                      </c:pt>
                      <c:pt idx="587">
                        <c:v>2.7062699098170179E-2</c:v>
                      </c:pt>
                      <c:pt idx="588">
                        <c:v>2.6011633826955899E-2</c:v>
                      </c:pt>
                      <c:pt idx="589">
                        <c:v>2.6874688410715029E-2</c:v>
                      </c:pt>
                      <c:pt idx="590">
                        <c:v>2.5739828108010128E-2</c:v>
                      </c:pt>
                      <c:pt idx="591">
                        <c:v>2.1985387555103483E-2</c:v>
                      </c:pt>
                      <c:pt idx="592">
                        <c:v>2.5961253138092714E-2</c:v>
                      </c:pt>
                      <c:pt idx="593">
                        <c:v>2.4108911265218379E-2</c:v>
                      </c:pt>
                      <c:pt idx="594">
                        <c:v>2.6728204806164186E-2</c:v>
                      </c:pt>
                      <c:pt idx="595">
                        <c:v>2.0778748815002801E-2</c:v>
                      </c:pt>
                      <c:pt idx="596">
                        <c:v>2.3994894703993314E-2</c:v>
                      </c:pt>
                      <c:pt idx="597">
                        <c:v>2.5105747050105199E-2</c:v>
                      </c:pt>
                      <c:pt idx="598">
                        <c:v>2.5781368958081391E-2</c:v>
                      </c:pt>
                      <c:pt idx="599">
                        <c:v>3.3363370319818224E-2</c:v>
                      </c:pt>
                      <c:pt idx="600">
                        <c:v>3.4555893748652415E-2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8D2-4AB0-B83B-9C8EC2205B81}"/>
                  </c:ext>
                </c:extLst>
              </c15:ser>
            </c15:filteredScatterSeries>
            <c15:filteredScatterSeries>
              <c15:ser>
                <c:idx val="27"/>
                <c:order val="15"/>
                <c:tx>
                  <c:v>AmSty 665 2022 - 2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99.975039901250057</c:v>
                      </c:pt>
                      <c:pt idx="2">
                        <c:v>100.08573337001111</c:v>
                      </c:pt>
                      <c:pt idx="3">
                        <c:v>100.04350705994112</c:v>
                      </c:pt>
                      <c:pt idx="4">
                        <c:v>100.08575234537281</c:v>
                      </c:pt>
                      <c:pt idx="5">
                        <c:v>100.00746622039375</c:v>
                      </c:pt>
                      <c:pt idx="6">
                        <c:v>100.07283114370794</c:v>
                      </c:pt>
                      <c:pt idx="7">
                        <c:v>100.13491360301336</c:v>
                      </c:pt>
                      <c:pt idx="8">
                        <c:v>100.17364873253067</c:v>
                      </c:pt>
                      <c:pt idx="9">
                        <c:v>100.09185243920253</c:v>
                      </c:pt>
                      <c:pt idx="10">
                        <c:v>100.03331809896959</c:v>
                      </c:pt>
                      <c:pt idx="11">
                        <c:v>100.06765129274665</c:v>
                      </c:pt>
                      <c:pt idx="12">
                        <c:v>100.06246194166978</c:v>
                      </c:pt>
                      <c:pt idx="13">
                        <c:v>100.03842206091885</c:v>
                      </c:pt>
                      <c:pt idx="14">
                        <c:v>100.06231015121097</c:v>
                      </c:pt>
                      <c:pt idx="15">
                        <c:v>99.97019208181419</c:v>
                      </c:pt>
                      <c:pt idx="16">
                        <c:v>99.997163407252103</c:v>
                      </c:pt>
                      <c:pt idx="17">
                        <c:v>100.00243814745654</c:v>
                      </c:pt>
                      <c:pt idx="18">
                        <c:v>99.951616670015198</c:v>
                      </c:pt>
                      <c:pt idx="19">
                        <c:v>99.88713402641136</c:v>
                      </c:pt>
                      <c:pt idx="20">
                        <c:v>99.817746624851864</c:v>
                      </c:pt>
                      <c:pt idx="21">
                        <c:v>99.87743837510493</c:v>
                      </c:pt>
                      <c:pt idx="22">
                        <c:v>99.679787724981423</c:v>
                      </c:pt>
                      <c:pt idx="23">
                        <c:v>99.582375952453205</c:v>
                      </c:pt>
                      <c:pt idx="24">
                        <c:v>99.741481214241603</c:v>
                      </c:pt>
                      <c:pt idx="25">
                        <c:v>99.54773917775853</c:v>
                      </c:pt>
                      <c:pt idx="26">
                        <c:v>99.364821714690066</c:v>
                      </c:pt>
                      <c:pt idx="27">
                        <c:v>99.32713964313831</c:v>
                      </c:pt>
                      <c:pt idx="28">
                        <c:v>99.323610499427531</c:v>
                      </c:pt>
                      <c:pt idx="29">
                        <c:v>99.367867023981873</c:v>
                      </c:pt>
                      <c:pt idx="30">
                        <c:v>99.046620666359445</c:v>
                      </c:pt>
                      <c:pt idx="31">
                        <c:v>99.064930435529476</c:v>
                      </c:pt>
                      <c:pt idx="32">
                        <c:v>98.949939383082736</c:v>
                      </c:pt>
                      <c:pt idx="33">
                        <c:v>98.646139490281683</c:v>
                      </c:pt>
                      <c:pt idx="34">
                        <c:v>98.574740862034275</c:v>
                      </c:pt>
                      <c:pt idx="35">
                        <c:v>98.452985640272189</c:v>
                      </c:pt>
                      <c:pt idx="36">
                        <c:v>98.25750748254157</c:v>
                      </c:pt>
                      <c:pt idx="37">
                        <c:v>98.135619433247669</c:v>
                      </c:pt>
                      <c:pt idx="38">
                        <c:v>98.036006692849313</c:v>
                      </c:pt>
                      <c:pt idx="39">
                        <c:v>97.912733554064417</c:v>
                      </c:pt>
                      <c:pt idx="40">
                        <c:v>97.769281709764783</c:v>
                      </c:pt>
                      <c:pt idx="41">
                        <c:v>97.804819739531496</c:v>
                      </c:pt>
                      <c:pt idx="42">
                        <c:v>97.862016428677649</c:v>
                      </c:pt>
                      <c:pt idx="43">
                        <c:v>97.892839454105626</c:v>
                      </c:pt>
                      <c:pt idx="44">
                        <c:v>97.934363737966635</c:v>
                      </c:pt>
                      <c:pt idx="45">
                        <c:v>97.946013689875926</c:v>
                      </c:pt>
                      <c:pt idx="46">
                        <c:v>98.08180957259961</c:v>
                      </c:pt>
                      <c:pt idx="47">
                        <c:v>98.157894742143213</c:v>
                      </c:pt>
                      <c:pt idx="48">
                        <c:v>98.258313873239857</c:v>
                      </c:pt>
                      <c:pt idx="49">
                        <c:v>98.429809063869911</c:v>
                      </c:pt>
                      <c:pt idx="50">
                        <c:v>98.489690555305174</c:v>
                      </c:pt>
                      <c:pt idx="51">
                        <c:v>98.568118995496889</c:v>
                      </c:pt>
                      <c:pt idx="52">
                        <c:v>98.519678739427022</c:v>
                      </c:pt>
                      <c:pt idx="53">
                        <c:v>98.689210141773358</c:v>
                      </c:pt>
                      <c:pt idx="54">
                        <c:v>98.718249632418974</c:v>
                      </c:pt>
                      <c:pt idx="55">
                        <c:v>98.778244963589657</c:v>
                      </c:pt>
                      <c:pt idx="56">
                        <c:v>98.818270305789525</c:v>
                      </c:pt>
                      <c:pt idx="57">
                        <c:v>98.902153727252355</c:v>
                      </c:pt>
                      <c:pt idx="58">
                        <c:v>98.869110758592555</c:v>
                      </c:pt>
                      <c:pt idx="59">
                        <c:v>99.056335280592833</c:v>
                      </c:pt>
                      <c:pt idx="60">
                        <c:v>98.995296379137429</c:v>
                      </c:pt>
                      <c:pt idx="61">
                        <c:v>99.012277984901544</c:v>
                      </c:pt>
                      <c:pt idx="62">
                        <c:v>98.966693296941273</c:v>
                      </c:pt>
                      <c:pt idx="63">
                        <c:v>99.016158135499452</c:v>
                      </c:pt>
                      <c:pt idx="64">
                        <c:v>99.030834421338838</c:v>
                      </c:pt>
                      <c:pt idx="65">
                        <c:v>99.00623481715688</c:v>
                      </c:pt>
                      <c:pt idx="66">
                        <c:v>98.953791070638118</c:v>
                      </c:pt>
                      <c:pt idx="67">
                        <c:v>98.931942682511163</c:v>
                      </c:pt>
                      <c:pt idx="68">
                        <c:v>98.86224222478792</c:v>
                      </c:pt>
                      <c:pt idx="69">
                        <c:v>98.886642600106839</c:v>
                      </c:pt>
                      <c:pt idx="70">
                        <c:v>98.860107658248992</c:v>
                      </c:pt>
                      <c:pt idx="71">
                        <c:v>98.809343106892726</c:v>
                      </c:pt>
                      <c:pt idx="72">
                        <c:v>98.661403950159951</c:v>
                      </c:pt>
                      <c:pt idx="73">
                        <c:v>98.558793338874025</c:v>
                      </c:pt>
                      <c:pt idx="74">
                        <c:v>98.31890687856496</c:v>
                      </c:pt>
                      <c:pt idx="75">
                        <c:v>98.067019459459488</c:v>
                      </c:pt>
                      <c:pt idx="76">
                        <c:v>97.666879815022739</c:v>
                      </c:pt>
                      <c:pt idx="77">
                        <c:v>97.162402925733389</c:v>
                      </c:pt>
                      <c:pt idx="78">
                        <c:v>96.645725861219262</c:v>
                      </c:pt>
                      <c:pt idx="79">
                        <c:v>95.929472284151885</c:v>
                      </c:pt>
                      <c:pt idx="80">
                        <c:v>95.237296538558823</c:v>
                      </c:pt>
                      <c:pt idx="81">
                        <c:v>94.4479366874737</c:v>
                      </c:pt>
                      <c:pt idx="82">
                        <c:v>93.737935007129579</c:v>
                      </c:pt>
                      <c:pt idx="83">
                        <c:v>93.24943410404299</c:v>
                      </c:pt>
                      <c:pt idx="84">
                        <c:v>93.027658196475642</c:v>
                      </c:pt>
                      <c:pt idx="85">
                        <c:v>92.96893411506052</c:v>
                      </c:pt>
                      <c:pt idx="86">
                        <c:v>93.302560901409038</c:v>
                      </c:pt>
                      <c:pt idx="87">
                        <c:v>93.609500967875633</c:v>
                      </c:pt>
                      <c:pt idx="88">
                        <c:v>94.126519576465469</c:v>
                      </c:pt>
                      <c:pt idx="89">
                        <c:v>94.659039812085254</c:v>
                      </c:pt>
                      <c:pt idx="90">
                        <c:v>95.118226094216425</c:v>
                      </c:pt>
                      <c:pt idx="91">
                        <c:v>95.673097540178532</c:v>
                      </c:pt>
                      <c:pt idx="92">
                        <c:v>96.092865641945096</c:v>
                      </c:pt>
                      <c:pt idx="93">
                        <c:v>96.439005696986271</c:v>
                      </c:pt>
                      <c:pt idx="94">
                        <c:v>96.733337642821198</c:v>
                      </c:pt>
                      <c:pt idx="95">
                        <c:v>96.947666317791189</c:v>
                      </c:pt>
                      <c:pt idx="96">
                        <c:v>97.207219173718727</c:v>
                      </c:pt>
                      <c:pt idx="97">
                        <c:v>97.378666938379268</c:v>
                      </c:pt>
                      <c:pt idx="98">
                        <c:v>97.531785958508053</c:v>
                      </c:pt>
                      <c:pt idx="99">
                        <c:v>97.631531514003527</c:v>
                      </c:pt>
                      <c:pt idx="100">
                        <c:v>97.798795547148515</c:v>
                      </c:pt>
                      <c:pt idx="101">
                        <c:v>97.829523708202743</c:v>
                      </c:pt>
                      <c:pt idx="102">
                        <c:v>97.859692133391263</c:v>
                      </c:pt>
                      <c:pt idx="103">
                        <c:v>97.908398019655351</c:v>
                      </c:pt>
                      <c:pt idx="104">
                        <c:v>98.017488207135401</c:v>
                      </c:pt>
                      <c:pt idx="105">
                        <c:v>98.005857230587807</c:v>
                      </c:pt>
                      <c:pt idx="106">
                        <c:v>97.997081822149823</c:v>
                      </c:pt>
                      <c:pt idx="107">
                        <c:v>97.988040783517576</c:v>
                      </c:pt>
                      <c:pt idx="108">
                        <c:v>97.918539542222661</c:v>
                      </c:pt>
                      <c:pt idx="109">
                        <c:v>98.058519168896581</c:v>
                      </c:pt>
                      <c:pt idx="110">
                        <c:v>97.93875618602604</c:v>
                      </c:pt>
                      <c:pt idx="111">
                        <c:v>97.995611355965906</c:v>
                      </c:pt>
                      <c:pt idx="112">
                        <c:v>97.954921913411042</c:v>
                      </c:pt>
                      <c:pt idx="113">
                        <c:v>97.910845654792752</c:v>
                      </c:pt>
                      <c:pt idx="114">
                        <c:v>97.932769944366456</c:v>
                      </c:pt>
                      <c:pt idx="115">
                        <c:v>97.92124331987344</c:v>
                      </c:pt>
                      <c:pt idx="116">
                        <c:v>97.929525406211624</c:v>
                      </c:pt>
                      <c:pt idx="117">
                        <c:v>97.87549735377354</c:v>
                      </c:pt>
                      <c:pt idx="118">
                        <c:v>97.802258277093372</c:v>
                      </c:pt>
                      <c:pt idx="119">
                        <c:v>97.837113243578059</c:v>
                      </c:pt>
                      <c:pt idx="120">
                        <c:v>97.785637178331967</c:v>
                      </c:pt>
                      <c:pt idx="121">
                        <c:v>97.759178137920856</c:v>
                      </c:pt>
                      <c:pt idx="122">
                        <c:v>97.652905567827048</c:v>
                      </c:pt>
                      <c:pt idx="123">
                        <c:v>97.63048795615353</c:v>
                      </c:pt>
                      <c:pt idx="124">
                        <c:v>97.629738491540309</c:v>
                      </c:pt>
                      <c:pt idx="125">
                        <c:v>97.586980908647121</c:v>
                      </c:pt>
                      <c:pt idx="126">
                        <c:v>97.512024686081105</c:v>
                      </c:pt>
                      <c:pt idx="127">
                        <c:v>97.475481036753081</c:v>
                      </c:pt>
                      <c:pt idx="128">
                        <c:v>97.341383312118865</c:v>
                      </c:pt>
                      <c:pt idx="129">
                        <c:v>97.287156030817741</c:v>
                      </c:pt>
                      <c:pt idx="130">
                        <c:v>97.328016226758422</c:v>
                      </c:pt>
                      <c:pt idx="131">
                        <c:v>97.264510739673341</c:v>
                      </c:pt>
                      <c:pt idx="132">
                        <c:v>97.109181263993577</c:v>
                      </c:pt>
                      <c:pt idx="133">
                        <c:v>97.028172386002055</c:v>
                      </c:pt>
                      <c:pt idx="134">
                        <c:v>96.97915343113948</c:v>
                      </c:pt>
                      <c:pt idx="135">
                        <c:v>96.939820627467753</c:v>
                      </c:pt>
                      <c:pt idx="136">
                        <c:v>96.871932167569412</c:v>
                      </c:pt>
                      <c:pt idx="137">
                        <c:v>96.786587767603535</c:v>
                      </c:pt>
                      <c:pt idx="138">
                        <c:v>96.734608880142048</c:v>
                      </c:pt>
                      <c:pt idx="139">
                        <c:v>96.579829652647163</c:v>
                      </c:pt>
                      <c:pt idx="140">
                        <c:v>96.530535579909497</c:v>
                      </c:pt>
                      <c:pt idx="141">
                        <c:v>96.430837450383535</c:v>
                      </c:pt>
                      <c:pt idx="142">
                        <c:v>96.380974154099292</c:v>
                      </c:pt>
                      <c:pt idx="143">
                        <c:v>96.283458029516481</c:v>
                      </c:pt>
                      <c:pt idx="144">
                        <c:v>96.254219310007841</c:v>
                      </c:pt>
                      <c:pt idx="145">
                        <c:v>96.087590914175351</c:v>
                      </c:pt>
                      <c:pt idx="146">
                        <c:v>96.004874390413491</c:v>
                      </c:pt>
                      <c:pt idx="147">
                        <c:v>95.837838049174067</c:v>
                      </c:pt>
                      <c:pt idx="148">
                        <c:v>95.690762196789947</c:v>
                      </c:pt>
                      <c:pt idx="149">
                        <c:v>95.617238514553847</c:v>
                      </c:pt>
                      <c:pt idx="150">
                        <c:v>95.531486169181065</c:v>
                      </c:pt>
                      <c:pt idx="151">
                        <c:v>95.394703642257738</c:v>
                      </c:pt>
                      <c:pt idx="152">
                        <c:v>95.265871157712425</c:v>
                      </c:pt>
                      <c:pt idx="153">
                        <c:v>95.278270574234924</c:v>
                      </c:pt>
                      <c:pt idx="154">
                        <c:v>95.082137828699544</c:v>
                      </c:pt>
                      <c:pt idx="155">
                        <c:v>95.01046408257703</c:v>
                      </c:pt>
                      <c:pt idx="156">
                        <c:v>94.941797695022927</c:v>
                      </c:pt>
                      <c:pt idx="157">
                        <c:v>94.782948575747952</c:v>
                      </c:pt>
                      <c:pt idx="158">
                        <c:v>94.726264184063282</c:v>
                      </c:pt>
                      <c:pt idx="159">
                        <c:v>94.677501371714101</c:v>
                      </c:pt>
                      <c:pt idx="160">
                        <c:v>94.524420302308684</c:v>
                      </c:pt>
                      <c:pt idx="161">
                        <c:v>94.458732810280466</c:v>
                      </c:pt>
                      <c:pt idx="162">
                        <c:v>94.383378142423069</c:v>
                      </c:pt>
                      <c:pt idx="163">
                        <c:v>94.315138675637584</c:v>
                      </c:pt>
                      <c:pt idx="164">
                        <c:v>94.106065753075654</c:v>
                      </c:pt>
                      <c:pt idx="165">
                        <c:v>93.996804812209831</c:v>
                      </c:pt>
                      <c:pt idx="166">
                        <c:v>93.917209474317119</c:v>
                      </c:pt>
                      <c:pt idx="167">
                        <c:v>93.845251135073383</c:v>
                      </c:pt>
                      <c:pt idx="168">
                        <c:v>93.74271641279951</c:v>
                      </c:pt>
                      <c:pt idx="169">
                        <c:v>93.625733109026527</c:v>
                      </c:pt>
                      <c:pt idx="170">
                        <c:v>93.447350396795457</c:v>
                      </c:pt>
                      <c:pt idx="171">
                        <c:v>93.299107659145051</c:v>
                      </c:pt>
                      <c:pt idx="172">
                        <c:v>93.223942732469837</c:v>
                      </c:pt>
                      <c:pt idx="173">
                        <c:v>93.090072687306503</c:v>
                      </c:pt>
                      <c:pt idx="174">
                        <c:v>92.99681619568598</c:v>
                      </c:pt>
                      <c:pt idx="175">
                        <c:v>92.873618945913137</c:v>
                      </c:pt>
                      <c:pt idx="176">
                        <c:v>92.83098469043621</c:v>
                      </c:pt>
                      <c:pt idx="177">
                        <c:v>92.674772935046093</c:v>
                      </c:pt>
                      <c:pt idx="178">
                        <c:v>92.548312184191445</c:v>
                      </c:pt>
                      <c:pt idx="179">
                        <c:v>92.368269264594275</c:v>
                      </c:pt>
                      <c:pt idx="180">
                        <c:v>92.254834067459043</c:v>
                      </c:pt>
                      <c:pt idx="181">
                        <c:v>92.108839736082984</c:v>
                      </c:pt>
                      <c:pt idx="182">
                        <c:v>92.066120091478481</c:v>
                      </c:pt>
                      <c:pt idx="183">
                        <c:v>91.812847582881986</c:v>
                      </c:pt>
                      <c:pt idx="184">
                        <c:v>91.716896788856815</c:v>
                      </c:pt>
                      <c:pt idx="185">
                        <c:v>91.456252936675043</c:v>
                      </c:pt>
                      <c:pt idx="186">
                        <c:v>91.346631476371797</c:v>
                      </c:pt>
                      <c:pt idx="187">
                        <c:v>91.03107727960689</c:v>
                      </c:pt>
                      <c:pt idx="188">
                        <c:v>90.828028561862638</c:v>
                      </c:pt>
                      <c:pt idx="189">
                        <c:v>90.613595534838069</c:v>
                      </c:pt>
                      <c:pt idx="190">
                        <c:v>90.410584755382487</c:v>
                      </c:pt>
                      <c:pt idx="191">
                        <c:v>90.243557901823905</c:v>
                      </c:pt>
                      <c:pt idx="192">
                        <c:v>90.227439612843156</c:v>
                      </c:pt>
                      <c:pt idx="193">
                        <c:v>90.159408850166841</c:v>
                      </c:pt>
                      <c:pt idx="194">
                        <c:v>90.180137791431747</c:v>
                      </c:pt>
                      <c:pt idx="195">
                        <c:v>90.1583747799977</c:v>
                      </c:pt>
                      <c:pt idx="196">
                        <c:v>90.128974794784099</c:v>
                      </c:pt>
                      <c:pt idx="197">
                        <c:v>90.112856493368639</c:v>
                      </c:pt>
                      <c:pt idx="198">
                        <c:v>90.076170553697352</c:v>
                      </c:pt>
                      <c:pt idx="199">
                        <c:v>90.085761828079768</c:v>
                      </c:pt>
                      <c:pt idx="200">
                        <c:v>90.060441222327128</c:v>
                      </c:pt>
                      <c:pt idx="201">
                        <c:v>89.97122614700946</c:v>
                      </c:pt>
                      <c:pt idx="202">
                        <c:v>89.958267007055952</c:v>
                      </c:pt>
                      <c:pt idx="203">
                        <c:v>89.928402162785062</c:v>
                      </c:pt>
                      <c:pt idx="204">
                        <c:v>89.848275564503879</c:v>
                      </c:pt>
                      <c:pt idx="205">
                        <c:v>89.855798698547986</c:v>
                      </c:pt>
                      <c:pt idx="206">
                        <c:v>89.758557691840267</c:v>
                      </c:pt>
                      <c:pt idx="207">
                        <c:v>89.736187506136275</c:v>
                      </c:pt>
                      <c:pt idx="208">
                        <c:v>89.675537574726093</c:v>
                      </c:pt>
                      <c:pt idx="209">
                        <c:v>89.691987907667013</c:v>
                      </c:pt>
                      <c:pt idx="210">
                        <c:v>89.624497905494735</c:v>
                      </c:pt>
                      <c:pt idx="211">
                        <c:v>89.56884758397922</c:v>
                      </c:pt>
                      <c:pt idx="212">
                        <c:v>89.525814883210941</c:v>
                      </c:pt>
                      <c:pt idx="213">
                        <c:v>89.555148467093332</c:v>
                      </c:pt>
                      <c:pt idx="214">
                        <c:v>89.433421695939089</c:v>
                      </c:pt>
                      <c:pt idx="215">
                        <c:v>89.420102048982855</c:v>
                      </c:pt>
                      <c:pt idx="216">
                        <c:v>89.406915217123768</c:v>
                      </c:pt>
                      <c:pt idx="217">
                        <c:v>89.398120833324086</c:v>
                      </c:pt>
                      <c:pt idx="218">
                        <c:v>89.335810694547817</c:v>
                      </c:pt>
                      <c:pt idx="219">
                        <c:v>89.320565197596565</c:v>
                      </c:pt>
                      <c:pt idx="220">
                        <c:v>89.265550500958838</c:v>
                      </c:pt>
                      <c:pt idx="221">
                        <c:v>89.241520107888761</c:v>
                      </c:pt>
                      <c:pt idx="222">
                        <c:v>89.230771423486203</c:v>
                      </c:pt>
                      <c:pt idx="223">
                        <c:v>89.228314313102672</c:v>
                      </c:pt>
                      <c:pt idx="224">
                        <c:v>89.167379776136556</c:v>
                      </c:pt>
                      <c:pt idx="225">
                        <c:v>89.136661102763171</c:v>
                      </c:pt>
                      <c:pt idx="226">
                        <c:v>89.056847573080447</c:v>
                      </c:pt>
                      <c:pt idx="227">
                        <c:v>89.021461333772564</c:v>
                      </c:pt>
                      <c:pt idx="228">
                        <c:v>89.005456884527248</c:v>
                      </c:pt>
                      <c:pt idx="229">
                        <c:v>88.95349698486217</c:v>
                      </c:pt>
                      <c:pt idx="230">
                        <c:v>88.926041812570588</c:v>
                      </c:pt>
                      <c:pt idx="231">
                        <c:v>88.83591599450007</c:v>
                      </c:pt>
                      <c:pt idx="232">
                        <c:v>88.871036603613717</c:v>
                      </c:pt>
                      <c:pt idx="233">
                        <c:v>88.826533424226824</c:v>
                      </c:pt>
                      <c:pt idx="234">
                        <c:v>88.748019607342215</c:v>
                      </c:pt>
                      <c:pt idx="235">
                        <c:v>88.754840702742626</c:v>
                      </c:pt>
                      <c:pt idx="236">
                        <c:v>88.678224272810496</c:v>
                      </c:pt>
                      <c:pt idx="237">
                        <c:v>88.684030273403451</c:v>
                      </c:pt>
                      <c:pt idx="238">
                        <c:v>88.681288557463986</c:v>
                      </c:pt>
                      <c:pt idx="239">
                        <c:v>88.676099206387136</c:v>
                      </c:pt>
                      <c:pt idx="240">
                        <c:v>88.62292497061685</c:v>
                      </c:pt>
                      <c:pt idx="241">
                        <c:v>88.57920920656656</c:v>
                      </c:pt>
                      <c:pt idx="242">
                        <c:v>88.568488985206557</c:v>
                      </c:pt>
                      <c:pt idx="243">
                        <c:v>88.563034003935442</c:v>
                      </c:pt>
                      <c:pt idx="244">
                        <c:v>88.562455292708037</c:v>
                      </c:pt>
                      <c:pt idx="245">
                        <c:v>88.547854908315387</c:v>
                      </c:pt>
                      <c:pt idx="246">
                        <c:v>88.502630727357825</c:v>
                      </c:pt>
                      <c:pt idx="247">
                        <c:v>88.483049708432219</c:v>
                      </c:pt>
                      <c:pt idx="248">
                        <c:v>88.495192982441324</c:v>
                      </c:pt>
                      <c:pt idx="249">
                        <c:v>88.480355418462267</c:v>
                      </c:pt>
                      <c:pt idx="250">
                        <c:v>88.478932378247904</c:v>
                      </c:pt>
                      <c:pt idx="251">
                        <c:v>88.463316899047811</c:v>
                      </c:pt>
                      <c:pt idx="252">
                        <c:v>88.471636936109348</c:v>
                      </c:pt>
                      <c:pt idx="253">
                        <c:v>88.485165299609449</c:v>
                      </c:pt>
                      <c:pt idx="254">
                        <c:v>88.510040021666498</c:v>
                      </c:pt>
                      <c:pt idx="255">
                        <c:v>88.476124248542504</c:v>
                      </c:pt>
                      <c:pt idx="256">
                        <c:v>88.506330624454392</c:v>
                      </c:pt>
                      <c:pt idx="257">
                        <c:v>88.477386010617238</c:v>
                      </c:pt>
                      <c:pt idx="258">
                        <c:v>88.502042540884275</c:v>
                      </c:pt>
                      <c:pt idx="259">
                        <c:v>88.514821427336443</c:v>
                      </c:pt>
                      <c:pt idx="260">
                        <c:v>88.492403815662925</c:v>
                      </c:pt>
                      <c:pt idx="261">
                        <c:v>88.481370525704449</c:v>
                      </c:pt>
                      <c:pt idx="262">
                        <c:v>88.496758325433674</c:v>
                      </c:pt>
                      <c:pt idx="263">
                        <c:v>88.493267132446277</c:v>
                      </c:pt>
                      <c:pt idx="264">
                        <c:v>88.445898897268947</c:v>
                      </c:pt>
                      <c:pt idx="265">
                        <c:v>88.408899876564476</c:v>
                      </c:pt>
                      <c:pt idx="266">
                        <c:v>88.381273950887106</c:v>
                      </c:pt>
                      <c:pt idx="267">
                        <c:v>88.396946356172279</c:v>
                      </c:pt>
                      <c:pt idx="268">
                        <c:v>88.414013338629289</c:v>
                      </c:pt>
                      <c:pt idx="269">
                        <c:v>88.399820887208875</c:v>
                      </c:pt>
                      <c:pt idx="270">
                        <c:v>88.427304522542968</c:v>
                      </c:pt>
                      <c:pt idx="271">
                        <c:v>88.424325627017097</c:v>
                      </c:pt>
                      <c:pt idx="272">
                        <c:v>88.413785646723724</c:v>
                      </c:pt>
                      <c:pt idx="273">
                        <c:v>88.439647012980402</c:v>
                      </c:pt>
                      <c:pt idx="274">
                        <c:v>88.426706848388562</c:v>
                      </c:pt>
                      <c:pt idx="275">
                        <c:v>88.414155641407262</c:v>
                      </c:pt>
                      <c:pt idx="276">
                        <c:v>88.415540730898257</c:v>
                      </c:pt>
                      <c:pt idx="277">
                        <c:v>88.41806425504771</c:v>
                      </c:pt>
                      <c:pt idx="278">
                        <c:v>88.426042760468249</c:v>
                      </c:pt>
                      <c:pt idx="279">
                        <c:v>88.402021855078999</c:v>
                      </c:pt>
                      <c:pt idx="280">
                        <c:v>88.383493881684231</c:v>
                      </c:pt>
                      <c:pt idx="281">
                        <c:v>88.399801911847177</c:v>
                      </c:pt>
                      <c:pt idx="282">
                        <c:v>88.36615178135213</c:v>
                      </c:pt>
                      <c:pt idx="283">
                        <c:v>88.36031731771665</c:v>
                      </c:pt>
                      <c:pt idx="284">
                        <c:v>88.332226532982006</c:v>
                      </c:pt>
                      <c:pt idx="285">
                        <c:v>88.274517546374341</c:v>
                      </c:pt>
                      <c:pt idx="286">
                        <c:v>88.280133805785098</c:v>
                      </c:pt>
                      <c:pt idx="287">
                        <c:v>88.243751434596717</c:v>
                      </c:pt>
                      <c:pt idx="288">
                        <c:v>88.227471867476325</c:v>
                      </c:pt>
                      <c:pt idx="289">
                        <c:v>88.192778179131267</c:v>
                      </c:pt>
                      <c:pt idx="290">
                        <c:v>88.144992523300886</c:v>
                      </c:pt>
                      <c:pt idx="291">
                        <c:v>88.151206456866049</c:v>
                      </c:pt>
                      <c:pt idx="292">
                        <c:v>88.124965608244977</c:v>
                      </c:pt>
                      <c:pt idx="293">
                        <c:v>88.112642093169242</c:v>
                      </c:pt>
                      <c:pt idx="294">
                        <c:v>88.060805520920439</c:v>
                      </c:pt>
                      <c:pt idx="295">
                        <c:v>88.0239393153131</c:v>
                      </c:pt>
                      <c:pt idx="296">
                        <c:v>87.988420260908072</c:v>
                      </c:pt>
                      <c:pt idx="297">
                        <c:v>87.989217163925517</c:v>
                      </c:pt>
                      <c:pt idx="298">
                        <c:v>87.92589191790708</c:v>
                      </c:pt>
                      <c:pt idx="299">
                        <c:v>87.86317383372392</c:v>
                      </c:pt>
                      <c:pt idx="300">
                        <c:v>87.782108042082015</c:v>
                      </c:pt>
                      <c:pt idx="301">
                        <c:v>87.761113470622874</c:v>
                      </c:pt>
                      <c:pt idx="302">
                        <c:v>87.689316397084085</c:v>
                      </c:pt>
                      <c:pt idx="303">
                        <c:v>87.641616117946583</c:v>
                      </c:pt>
                      <c:pt idx="304">
                        <c:v>87.566299400812582</c:v>
                      </c:pt>
                      <c:pt idx="305">
                        <c:v>87.51870348616437</c:v>
                      </c:pt>
                      <c:pt idx="306">
                        <c:v>87.430143011086201</c:v>
                      </c:pt>
                      <c:pt idx="307">
                        <c:v>87.350054363528386</c:v>
                      </c:pt>
                      <c:pt idx="308">
                        <c:v>87.280742863415654</c:v>
                      </c:pt>
                      <c:pt idx="309">
                        <c:v>87.221478033931191</c:v>
                      </c:pt>
                      <c:pt idx="310">
                        <c:v>87.110006625079663</c:v>
                      </c:pt>
                      <c:pt idx="311">
                        <c:v>87.00632399290123</c:v>
                      </c:pt>
                      <c:pt idx="312">
                        <c:v>86.930191397388072</c:v>
                      </c:pt>
                      <c:pt idx="313">
                        <c:v>86.862293449808874</c:v>
                      </c:pt>
                      <c:pt idx="314">
                        <c:v>86.733090983014733</c:v>
                      </c:pt>
                      <c:pt idx="315">
                        <c:v>86.63899013753786</c:v>
                      </c:pt>
                      <c:pt idx="316">
                        <c:v>86.591716779168976</c:v>
                      </c:pt>
                      <c:pt idx="317">
                        <c:v>86.499589222091359</c:v>
                      </c:pt>
                      <c:pt idx="318">
                        <c:v>86.407034744245138</c:v>
                      </c:pt>
                      <c:pt idx="319">
                        <c:v>86.266922314908783</c:v>
                      </c:pt>
                      <c:pt idx="320">
                        <c:v>86.149550041090578</c:v>
                      </c:pt>
                      <c:pt idx="321">
                        <c:v>86.067137098246363</c:v>
                      </c:pt>
                      <c:pt idx="322">
                        <c:v>85.960902478875923</c:v>
                      </c:pt>
                      <c:pt idx="323">
                        <c:v>85.844924782229555</c:v>
                      </c:pt>
                      <c:pt idx="324">
                        <c:v>85.736555608754898</c:v>
                      </c:pt>
                      <c:pt idx="325">
                        <c:v>85.664872374951543</c:v>
                      </c:pt>
                      <c:pt idx="326">
                        <c:v>85.53360175538441</c:v>
                      </c:pt>
                      <c:pt idx="327">
                        <c:v>85.460163449841218</c:v>
                      </c:pt>
                      <c:pt idx="328">
                        <c:v>85.374316227659975</c:v>
                      </c:pt>
                      <c:pt idx="329">
                        <c:v>85.258727501058829</c:v>
                      </c:pt>
                      <c:pt idx="330">
                        <c:v>85.173070032494479</c:v>
                      </c:pt>
                      <c:pt idx="331">
                        <c:v>85.090268119605028</c:v>
                      </c:pt>
                      <c:pt idx="332">
                        <c:v>84.98021027572176</c:v>
                      </c:pt>
                      <c:pt idx="333">
                        <c:v>84.856633543584508</c:v>
                      </c:pt>
                      <c:pt idx="334">
                        <c:v>84.772598344097588</c:v>
                      </c:pt>
                      <c:pt idx="335">
                        <c:v>84.667843678591908</c:v>
                      </c:pt>
                      <c:pt idx="336">
                        <c:v>84.561305478303836</c:v>
                      </c:pt>
                      <c:pt idx="337">
                        <c:v>84.427653637365211</c:v>
                      </c:pt>
                      <c:pt idx="338">
                        <c:v>84.306837608963832</c:v>
                      </c:pt>
                      <c:pt idx="339">
                        <c:v>84.146185979544796</c:v>
                      </c:pt>
                      <c:pt idx="340">
                        <c:v>84.04581427441768</c:v>
                      </c:pt>
                      <c:pt idx="341">
                        <c:v>83.92417287995633</c:v>
                      </c:pt>
                      <c:pt idx="342">
                        <c:v>83.805804486692352</c:v>
                      </c:pt>
                      <c:pt idx="343">
                        <c:v>83.651186537337111</c:v>
                      </c:pt>
                      <c:pt idx="344">
                        <c:v>83.483220477983139</c:v>
                      </c:pt>
                      <c:pt idx="345">
                        <c:v>83.334683647095943</c:v>
                      </c:pt>
                      <c:pt idx="346">
                        <c:v>83.137080422941949</c:v>
                      </c:pt>
                      <c:pt idx="347">
                        <c:v>82.981257625162371</c:v>
                      </c:pt>
                      <c:pt idx="348">
                        <c:v>82.833299505502609</c:v>
                      </c:pt>
                      <c:pt idx="349">
                        <c:v>82.625355529918266</c:v>
                      </c:pt>
                      <c:pt idx="350">
                        <c:v>82.442817549214197</c:v>
                      </c:pt>
                      <c:pt idx="351">
                        <c:v>82.255849169727313</c:v>
                      </c:pt>
                      <c:pt idx="352">
                        <c:v>82.078984374519067</c:v>
                      </c:pt>
                      <c:pt idx="353">
                        <c:v>81.855500808746712</c:v>
                      </c:pt>
                      <c:pt idx="354">
                        <c:v>81.664993810302917</c:v>
                      </c:pt>
                      <c:pt idx="355">
                        <c:v>81.442411499602599</c:v>
                      </c:pt>
                      <c:pt idx="356">
                        <c:v>81.203986030231306</c:v>
                      </c:pt>
                      <c:pt idx="357">
                        <c:v>81.008593261628278</c:v>
                      </c:pt>
                      <c:pt idx="358">
                        <c:v>80.79496661286727</c:v>
                      </c:pt>
                      <c:pt idx="359">
                        <c:v>80.579186447075074</c:v>
                      </c:pt>
                      <c:pt idx="360">
                        <c:v>80.376896681624885</c:v>
                      </c:pt>
                      <c:pt idx="361">
                        <c:v>80.111841393587284</c:v>
                      </c:pt>
                      <c:pt idx="362">
                        <c:v>79.908564996372178</c:v>
                      </c:pt>
                      <c:pt idx="363">
                        <c:v>79.681808441837148</c:v>
                      </c:pt>
                      <c:pt idx="364">
                        <c:v>79.444431267938924</c:v>
                      </c:pt>
                      <c:pt idx="365">
                        <c:v>79.231658448280427</c:v>
                      </c:pt>
                      <c:pt idx="366">
                        <c:v>78.985790483934863</c:v>
                      </c:pt>
                      <c:pt idx="367">
                        <c:v>78.744362393618204</c:v>
                      </c:pt>
                      <c:pt idx="368">
                        <c:v>78.487684068727248</c:v>
                      </c:pt>
                      <c:pt idx="369">
                        <c:v>78.221438182438604</c:v>
                      </c:pt>
                      <c:pt idx="370">
                        <c:v>77.944813593996273</c:v>
                      </c:pt>
                      <c:pt idx="371">
                        <c:v>77.576640147269032</c:v>
                      </c:pt>
                      <c:pt idx="372">
                        <c:v>77.288906367421447</c:v>
                      </c:pt>
                      <c:pt idx="373">
                        <c:v>76.947106584412381</c:v>
                      </c:pt>
                      <c:pt idx="374">
                        <c:v>76.614660908634036</c:v>
                      </c:pt>
                      <c:pt idx="375">
                        <c:v>76.239747005576206</c:v>
                      </c:pt>
                      <c:pt idx="376">
                        <c:v>75.814215591563141</c:v>
                      </c:pt>
                      <c:pt idx="377">
                        <c:v>75.332886815633529</c:v>
                      </c:pt>
                      <c:pt idx="378">
                        <c:v>74.847583012297548</c:v>
                      </c:pt>
                      <c:pt idx="379">
                        <c:v>74.454781510780506</c:v>
                      </c:pt>
                      <c:pt idx="380">
                        <c:v>73.967466480756599</c:v>
                      </c:pt>
                      <c:pt idx="381">
                        <c:v>73.442635394943665</c:v>
                      </c:pt>
                      <c:pt idx="382">
                        <c:v>72.867248474318316</c:v>
                      </c:pt>
                      <c:pt idx="383">
                        <c:v>72.273011024018899</c:v>
                      </c:pt>
                      <c:pt idx="384">
                        <c:v>71.734613623982469</c:v>
                      </c:pt>
                      <c:pt idx="385">
                        <c:v>71.132947916447378</c:v>
                      </c:pt>
                      <c:pt idx="386">
                        <c:v>70.501512216580466</c:v>
                      </c:pt>
                      <c:pt idx="387">
                        <c:v>69.810361053475717</c:v>
                      </c:pt>
                      <c:pt idx="388">
                        <c:v>69.121282780767032</c:v>
                      </c:pt>
                      <c:pt idx="389">
                        <c:v>68.499983878279039</c:v>
                      </c:pt>
                      <c:pt idx="390">
                        <c:v>67.912752526939158</c:v>
                      </c:pt>
                      <c:pt idx="391">
                        <c:v>67.151900893676441</c:v>
                      </c:pt>
                      <c:pt idx="392">
                        <c:v>66.281185907770421</c:v>
                      </c:pt>
                      <c:pt idx="393">
                        <c:v>65.451781739123746</c:v>
                      </c:pt>
                      <c:pt idx="394">
                        <c:v>64.707935437044611</c:v>
                      </c:pt>
                      <c:pt idx="395">
                        <c:v>63.927531260333538</c:v>
                      </c:pt>
                      <c:pt idx="396">
                        <c:v>63.128456807449716</c:v>
                      </c:pt>
                      <c:pt idx="397">
                        <c:v>62.17542848069629</c:v>
                      </c:pt>
                      <c:pt idx="398">
                        <c:v>61.190234727370338</c:v>
                      </c:pt>
                      <c:pt idx="399">
                        <c:v>60.327759127021338</c:v>
                      </c:pt>
                      <c:pt idx="400">
                        <c:v>59.413698371748559</c:v>
                      </c:pt>
                      <c:pt idx="401">
                        <c:v>58.428471405322306</c:v>
                      </c:pt>
                      <c:pt idx="402">
                        <c:v>57.3020884517097</c:v>
                      </c:pt>
                      <c:pt idx="403">
                        <c:v>56.138474047863994</c:v>
                      </c:pt>
                      <c:pt idx="404">
                        <c:v>55.154228988014303</c:v>
                      </c:pt>
                      <c:pt idx="405">
                        <c:v>54.123104277464016</c:v>
                      </c:pt>
                      <c:pt idx="406">
                        <c:v>53.140614301788844</c:v>
                      </c:pt>
                      <c:pt idx="407">
                        <c:v>51.810589693900674</c:v>
                      </c:pt>
                      <c:pt idx="408">
                        <c:v>50.621317890284381</c:v>
                      </c:pt>
                      <c:pt idx="409">
                        <c:v>49.699174265101767</c:v>
                      </c:pt>
                      <c:pt idx="410">
                        <c:v>48.555468174084062</c:v>
                      </c:pt>
                      <c:pt idx="411">
                        <c:v>47.429550079528738</c:v>
                      </c:pt>
                      <c:pt idx="412">
                        <c:v>46.216153018468624</c:v>
                      </c:pt>
                      <c:pt idx="413">
                        <c:v>45.011227784928863</c:v>
                      </c:pt>
                      <c:pt idx="414">
                        <c:v>43.927232419525915</c:v>
                      </c:pt>
                      <c:pt idx="415">
                        <c:v>42.902463945318765</c:v>
                      </c:pt>
                      <c:pt idx="416">
                        <c:v>41.714079171470594</c:v>
                      </c:pt>
                      <c:pt idx="417">
                        <c:v>40.447588513710016</c:v>
                      </c:pt>
                      <c:pt idx="418">
                        <c:v>39.034406248422172</c:v>
                      </c:pt>
                      <c:pt idx="419">
                        <c:v>37.898261242171948</c:v>
                      </c:pt>
                      <c:pt idx="420">
                        <c:v>36.71085361240786</c:v>
                      </c:pt>
                      <c:pt idx="421">
                        <c:v>35.305377097259658</c:v>
                      </c:pt>
                      <c:pt idx="422">
                        <c:v>33.977247501295089</c:v>
                      </c:pt>
                      <c:pt idx="423">
                        <c:v>32.799794040379702</c:v>
                      </c:pt>
                      <c:pt idx="424">
                        <c:v>31.601609263170538</c:v>
                      </c:pt>
                      <c:pt idx="425">
                        <c:v>30.533471306611869</c:v>
                      </c:pt>
                      <c:pt idx="426">
                        <c:v>29.467235474628783</c:v>
                      </c:pt>
                      <c:pt idx="427">
                        <c:v>28.334579286337064</c:v>
                      </c:pt>
                      <c:pt idx="428">
                        <c:v>27.200827351733341</c:v>
                      </c:pt>
                      <c:pt idx="429">
                        <c:v>26.36667972814011</c:v>
                      </c:pt>
                      <c:pt idx="430">
                        <c:v>25.556647874309867</c:v>
                      </c:pt>
                      <c:pt idx="431">
                        <c:v>24.646211114686899</c:v>
                      </c:pt>
                      <c:pt idx="432">
                        <c:v>23.736039985258177</c:v>
                      </c:pt>
                      <c:pt idx="433">
                        <c:v>22.911815680007518</c:v>
                      </c:pt>
                      <c:pt idx="434">
                        <c:v>22.139131491174698</c:v>
                      </c:pt>
                      <c:pt idx="435">
                        <c:v>21.424300954321698</c:v>
                      </c:pt>
                      <c:pt idx="436">
                        <c:v>20.703123668806413</c:v>
                      </c:pt>
                      <c:pt idx="437">
                        <c:v>19.847529646268871</c:v>
                      </c:pt>
                      <c:pt idx="438">
                        <c:v>19.149555012734815</c:v>
                      </c:pt>
                      <c:pt idx="439">
                        <c:v>18.504408333272266</c:v>
                      </c:pt>
                      <c:pt idx="440">
                        <c:v>17.828277350242086</c:v>
                      </c:pt>
                      <c:pt idx="441">
                        <c:v>17.043352647997537</c:v>
                      </c:pt>
                      <c:pt idx="442">
                        <c:v>16.320938507124083</c:v>
                      </c:pt>
                      <c:pt idx="443">
                        <c:v>15.696963096296045</c:v>
                      </c:pt>
                      <c:pt idx="444">
                        <c:v>15.049438751787996</c:v>
                      </c:pt>
                      <c:pt idx="445">
                        <c:v>14.480325065841777</c:v>
                      </c:pt>
                      <c:pt idx="446">
                        <c:v>13.855326241387816</c:v>
                      </c:pt>
                      <c:pt idx="447">
                        <c:v>13.232452508226638</c:v>
                      </c:pt>
                      <c:pt idx="448">
                        <c:v>12.607834347434153</c:v>
                      </c:pt>
                      <c:pt idx="449">
                        <c:v>12.029147163761531</c:v>
                      </c:pt>
                      <c:pt idx="450">
                        <c:v>11.499528737193364</c:v>
                      </c:pt>
                      <c:pt idx="451">
                        <c:v>10.845745398231756</c:v>
                      </c:pt>
                      <c:pt idx="452">
                        <c:v>10.126642188140048</c:v>
                      </c:pt>
                      <c:pt idx="453">
                        <c:v>9.2560647561976914</c:v>
                      </c:pt>
                      <c:pt idx="454">
                        <c:v>8.4190591907094348</c:v>
                      </c:pt>
                      <c:pt idx="455">
                        <c:v>7.6192210379607248</c:v>
                      </c:pt>
                      <c:pt idx="456">
                        <c:v>6.711893027013744</c:v>
                      </c:pt>
                      <c:pt idx="457">
                        <c:v>5.7333733286871666</c:v>
                      </c:pt>
                      <c:pt idx="458">
                        <c:v>4.8398846695124043</c:v>
                      </c:pt>
                      <c:pt idx="459">
                        <c:v>4.1226441585167368</c:v>
                      </c:pt>
                      <c:pt idx="460">
                        <c:v>3.6000739273625388</c:v>
                      </c:pt>
                      <c:pt idx="461">
                        <c:v>3.1397818193465024</c:v>
                      </c:pt>
                      <c:pt idx="462">
                        <c:v>2.7996066717394585</c:v>
                      </c:pt>
                      <c:pt idx="463">
                        <c:v>2.469509458099052</c:v>
                      </c:pt>
                      <c:pt idx="464">
                        <c:v>2.1739751980329118</c:v>
                      </c:pt>
                      <c:pt idx="465">
                        <c:v>1.9230615183889499</c:v>
                      </c:pt>
                      <c:pt idx="466">
                        <c:v>1.6410064040122254</c:v>
                      </c:pt>
                      <c:pt idx="467">
                        <c:v>1.3882135716689563</c:v>
                      </c:pt>
                      <c:pt idx="468">
                        <c:v>1.1398858942314887</c:v>
                      </c:pt>
                      <c:pt idx="469">
                        <c:v>0.94104796281483083</c:v>
                      </c:pt>
                      <c:pt idx="470">
                        <c:v>0.81082698030120681</c:v>
                      </c:pt>
                      <c:pt idx="471">
                        <c:v>0.68654985450755834</c:v>
                      </c:pt>
                      <c:pt idx="472">
                        <c:v>0.54634161973890816</c:v>
                      </c:pt>
                      <c:pt idx="473">
                        <c:v>0.46091135166054165</c:v>
                      </c:pt>
                      <c:pt idx="474">
                        <c:v>0.40310397904598011</c:v>
                      </c:pt>
                      <c:pt idx="475">
                        <c:v>0.34209780698081688</c:v>
                      </c:pt>
                      <c:pt idx="476">
                        <c:v>0.27636380964872836</c:v>
                      </c:pt>
                      <c:pt idx="477">
                        <c:v>0.22011820405369967</c:v>
                      </c:pt>
                      <c:pt idx="478">
                        <c:v>0.18587823190135355</c:v>
                      </c:pt>
                      <c:pt idx="479">
                        <c:v>0.16214464345573054</c:v>
                      </c:pt>
                      <c:pt idx="480">
                        <c:v>0.15130443849628836</c:v>
                      </c:pt>
                      <c:pt idx="481">
                        <c:v>0.13391685437143774</c:v>
                      </c:pt>
                      <c:pt idx="482">
                        <c:v>0.10021204137293459</c:v>
                      </c:pt>
                      <c:pt idx="483">
                        <c:v>9.8792179917113698E-2</c:v>
                      </c:pt>
                      <c:pt idx="484">
                        <c:v>7.721521379700548E-2</c:v>
                      </c:pt>
                      <c:pt idx="485">
                        <c:v>6.9191408231879428E-2</c:v>
                      </c:pt>
                      <c:pt idx="486">
                        <c:v>6.5878205181656838E-2</c:v>
                      </c:pt>
                      <c:pt idx="487">
                        <c:v>4.8820333497114746E-2</c:v>
                      </c:pt>
                      <c:pt idx="488">
                        <c:v>4.5828569617069215E-2</c:v>
                      </c:pt>
                      <c:pt idx="489">
                        <c:v>4.4408407067271949E-2</c:v>
                      </c:pt>
                      <c:pt idx="490">
                        <c:v>2.9785139109656081E-2</c:v>
                      </c:pt>
                      <c:pt idx="491">
                        <c:v>2.9662855947572075E-2</c:v>
                      </c:pt>
                      <c:pt idx="492">
                        <c:v>3.0184530445907274E-2</c:v>
                      </c:pt>
                      <c:pt idx="493">
                        <c:v>2.6176264000439976E-2</c:v>
                      </c:pt>
                      <c:pt idx="494">
                        <c:v>2.6944712120078783E-2</c:v>
                      </c:pt>
                      <c:pt idx="495">
                        <c:v>2.9910252609830774E-2</c:v>
                      </c:pt>
                      <c:pt idx="496">
                        <c:v>1.6591485881596136E-2</c:v>
                      </c:pt>
                      <c:pt idx="497">
                        <c:v>1.5450739536656729E-2</c:v>
                      </c:pt>
                      <c:pt idx="498">
                        <c:v>1.4692448880878591E-2</c:v>
                      </c:pt>
                      <c:pt idx="499">
                        <c:v>1.6767344945330706E-2</c:v>
                      </c:pt>
                      <c:pt idx="500">
                        <c:v>1.7879356039581563E-2</c:v>
                      </c:pt>
                      <c:pt idx="501">
                        <c:v>1.6490111715323073E-2</c:v>
                      </c:pt>
                      <c:pt idx="502">
                        <c:v>1.3557536900097023E-2</c:v>
                      </c:pt>
                      <c:pt idx="503">
                        <c:v>1.3369877088770854E-2</c:v>
                      </c:pt>
                      <c:pt idx="504">
                        <c:v>1.7157127747827256E-2</c:v>
                      </c:pt>
                      <c:pt idx="505">
                        <c:v>1.7462366647005467E-2</c:v>
                      </c:pt>
                      <c:pt idx="506">
                        <c:v>1.4669641801771594E-2</c:v>
                      </c:pt>
                      <c:pt idx="507">
                        <c:v>1.9700474472801179E-2</c:v>
                      </c:pt>
                      <c:pt idx="508">
                        <c:v>1.710799884529229E-2</c:v>
                      </c:pt>
                      <c:pt idx="509">
                        <c:v>1.6851698933380968E-2</c:v>
                      </c:pt>
                      <c:pt idx="510">
                        <c:v>1.1933725038732078E-2</c:v>
                      </c:pt>
                      <c:pt idx="511">
                        <c:v>1.8457263052377434E-2</c:v>
                      </c:pt>
                      <c:pt idx="512">
                        <c:v>1.2676738411962917E-2</c:v>
                      </c:pt>
                      <c:pt idx="513">
                        <c:v>1.5920366793950369E-2</c:v>
                      </c:pt>
                      <c:pt idx="514">
                        <c:v>1.6133288805214072E-2</c:v>
                      </c:pt>
                      <c:pt idx="515">
                        <c:v>1.2482449783098598E-2</c:v>
                      </c:pt>
                      <c:pt idx="516">
                        <c:v>2.0439755372492104E-2</c:v>
                      </c:pt>
                      <c:pt idx="517">
                        <c:v>1.4216546026311649E-2</c:v>
                      </c:pt>
                      <c:pt idx="518">
                        <c:v>1.5712371226769939E-2</c:v>
                      </c:pt>
                      <c:pt idx="519">
                        <c:v>1.6287051843647347E-2</c:v>
                      </c:pt>
                      <c:pt idx="520">
                        <c:v>1.2776446116212661E-2</c:v>
                      </c:pt>
                      <c:pt idx="521">
                        <c:v>1.7805838139483863E-2</c:v>
                      </c:pt>
                      <c:pt idx="522">
                        <c:v>1.7654420187165794E-2</c:v>
                      </c:pt>
                      <c:pt idx="523">
                        <c:v>1.4147273620915272E-2</c:v>
                      </c:pt>
                      <c:pt idx="524">
                        <c:v>1.456420396107154E-2</c:v>
                      </c:pt>
                      <c:pt idx="525">
                        <c:v>1.6845036542136024E-2</c:v>
                      </c:pt>
                      <c:pt idx="526">
                        <c:v>2.1317442125133791E-2</c:v>
                      </c:pt>
                      <c:pt idx="527">
                        <c:v>1.8492624782879368E-2</c:v>
                      </c:pt>
                      <c:pt idx="528">
                        <c:v>1.0204181175039415E-2</c:v>
                      </c:pt>
                      <c:pt idx="529">
                        <c:v>1.3533458260366799E-2</c:v>
                      </c:pt>
                      <c:pt idx="530">
                        <c:v>1.2314757447689138E-2</c:v>
                      </c:pt>
                      <c:pt idx="531">
                        <c:v>1.5276652331515388E-2</c:v>
                      </c:pt>
                      <c:pt idx="532">
                        <c:v>1.5320664862264292E-2</c:v>
                      </c:pt>
                      <c:pt idx="533">
                        <c:v>1.5038007215493443E-2</c:v>
                      </c:pt>
                      <c:pt idx="534">
                        <c:v>1.3313447695606623E-2</c:v>
                      </c:pt>
                      <c:pt idx="535">
                        <c:v>1.963737573739123E-2</c:v>
                      </c:pt>
                      <c:pt idx="536">
                        <c:v>1.3727450420965452E-2</c:v>
                      </c:pt>
                      <c:pt idx="537">
                        <c:v>1.1941434325302166E-2</c:v>
                      </c:pt>
                      <c:pt idx="538">
                        <c:v>1.3280006045396043E-2</c:v>
                      </c:pt>
                      <c:pt idx="539">
                        <c:v>1.8656517493604918E-2</c:v>
                      </c:pt>
                      <c:pt idx="540">
                        <c:v>1.6198870428153544E-2</c:v>
                      </c:pt>
                      <c:pt idx="541">
                        <c:v>1.2563275124826339E-2</c:v>
                      </c:pt>
                      <c:pt idx="542">
                        <c:v>1.7165738010931953E-2</c:v>
                      </c:pt>
                      <c:pt idx="543">
                        <c:v>9.0950971074243905E-3</c:v>
                      </c:pt>
                      <c:pt idx="544">
                        <c:v>1.7050941785462258E-2</c:v>
                      </c:pt>
                      <c:pt idx="545">
                        <c:v>2.126041170044448E-2</c:v>
                      </c:pt>
                      <c:pt idx="546">
                        <c:v>1.8225763241851146E-2</c:v>
                      </c:pt>
                      <c:pt idx="547">
                        <c:v>1.1139817865321585E-2</c:v>
                      </c:pt>
                      <c:pt idx="548">
                        <c:v>1.4376797755578702E-2</c:v>
                      </c:pt>
                      <c:pt idx="549">
                        <c:v>1.3615731188418996E-2</c:v>
                      </c:pt>
                      <c:pt idx="550">
                        <c:v>1.9553566053736281E-2</c:v>
                      </c:pt>
                      <c:pt idx="551">
                        <c:v>1.5781590361884878E-2</c:v>
                      </c:pt>
                      <c:pt idx="552">
                        <c:v>1.2325241476778411E-2</c:v>
                      </c:pt>
                      <c:pt idx="553">
                        <c:v>1.1159889572676232E-2</c:v>
                      </c:pt>
                      <c:pt idx="554">
                        <c:v>1.0068407625048102E-2</c:v>
                      </c:pt>
                      <c:pt idx="555">
                        <c:v>1.4128018353988477E-2</c:v>
                      </c:pt>
                      <c:pt idx="556">
                        <c:v>1.978281109141863E-2</c:v>
                      </c:pt>
                      <c:pt idx="557">
                        <c:v>1.5172828838984888E-2</c:v>
                      </c:pt>
                      <c:pt idx="558">
                        <c:v>1.1695932270839135E-2</c:v>
                      </c:pt>
                      <c:pt idx="559">
                        <c:v>9.7314294428968388E-3</c:v>
                      </c:pt>
                      <c:pt idx="560">
                        <c:v>1.5798022254156469E-2</c:v>
                      </c:pt>
                      <c:pt idx="561">
                        <c:v>2.2818996305614715E-2</c:v>
                      </c:pt>
                      <c:pt idx="562">
                        <c:v>2.0723987999152618E-2</c:v>
                      </c:pt>
                      <c:pt idx="563">
                        <c:v>1.9640794373867829E-2</c:v>
                      </c:pt>
                      <c:pt idx="564">
                        <c:v>2.0842303607088705E-2</c:v>
                      </c:pt>
                      <c:pt idx="565">
                        <c:v>1.7940746606963539E-2</c:v>
                      </c:pt>
                      <c:pt idx="566">
                        <c:v>2.8201364114976726E-2</c:v>
                      </c:pt>
                      <c:pt idx="567">
                        <c:v>2.4708699243847981E-2</c:v>
                      </c:pt>
                      <c:pt idx="568">
                        <c:v>2.2548218167864651E-2</c:v>
                      </c:pt>
                      <c:pt idx="569">
                        <c:v>2.622795803365139E-2</c:v>
                      </c:pt>
                      <c:pt idx="570">
                        <c:v>1.3952542614942515E-2</c:v>
                      </c:pt>
                      <c:pt idx="571">
                        <c:v>1.9292505303159103E-2</c:v>
                      </c:pt>
                      <c:pt idx="572">
                        <c:v>1.296752138073064E-3</c:v>
                      </c:pt>
                      <c:pt idx="573">
                        <c:v>1.7578503918236735E-2</c:v>
                      </c:pt>
                      <c:pt idx="574">
                        <c:v>1.4729781649097965E-2</c:v>
                      </c:pt>
                      <c:pt idx="575">
                        <c:v>1.3300022167126953E-2</c:v>
                      </c:pt>
                      <c:pt idx="576">
                        <c:v>1.6887102357452853E-2</c:v>
                      </c:pt>
                      <c:pt idx="577">
                        <c:v>1.6823798648345593E-2</c:v>
                      </c:pt>
                      <c:pt idx="578">
                        <c:v>2.0057417813039911E-2</c:v>
                      </c:pt>
                      <c:pt idx="579">
                        <c:v>2.194871889702053E-2</c:v>
                      </c:pt>
                      <c:pt idx="580">
                        <c:v>2.5513186561652933E-2</c:v>
                      </c:pt>
                      <c:pt idx="581">
                        <c:v>2.5177989495733678E-2</c:v>
                      </c:pt>
                      <c:pt idx="582">
                        <c:v>2.7981432299211031E-2</c:v>
                      </c:pt>
                      <c:pt idx="583">
                        <c:v>2.1453575833956025E-2</c:v>
                      </c:pt>
                      <c:pt idx="584">
                        <c:v>2.7227158986144518E-2</c:v>
                      </c:pt>
                      <c:pt idx="585">
                        <c:v>1.7607716288602901E-2</c:v>
                      </c:pt>
                      <c:pt idx="586">
                        <c:v>2.0508959461612516E-2</c:v>
                      </c:pt>
                      <c:pt idx="587">
                        <c:v>2.304893618224586E-2</c:v>
                      </c:pt>
                      <c:pt idx="588">
                        <c:v>2.5128553717083939E-2</c:v>
                      </c:pt>
                      <c:pt idx="589">
                        <c:v>2.1874011654577124E-2</c:v>
                      </c:pt>
                      <c:pt idx="590">
                        <c:v>2.6772650366929295E-2</c:v>
                      </c:pt>
                      <c:pt idx="591">
                        <c:v>2.4508487081547525E-2</c:v>
                      </c:pt>
                      <c:pt idx="592">
                        <c:v>2.542219914278851E-2</c:v>
                      </c:pt>
                      <c:pt idx="593">
                        <c:v>2.8638779589113057E-2</c:v>
                      </c:pt>
                      <c:pt idx="594">
                        <c:v>2.0429851539334177E-2</c:v>
                      </c:pt>
                      <c:pt idx="595">
                        <c:v>2.1229030257229633E-2</c:v>
                      </c:pt>
                      <c:pt idx="596">
                        <c:v>2.4021649718328302E-2</c:v>
                      </c:pt>
                      <c:pt idx="597">
                        <c:v>2.6004362070569515E-2</c:v>
                      </c:pt>
                      <c:pt idx="598">
                        <c:v>3.2191370070014734E-2</c:v>
                      </c:pt>
                      <c:pt idx="599">
                        <c:v>3.069354720913299E-2</c:v>
                      </c:pt>
                      <c:pt idx="600">
                        <c:v>3.7637617153730749E-2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8D2-4AB0-B83B-9C8EC2205B81}"/>
                  </c:ext>
                </c:extLst>
              </c15:ser>
            </c15:filteredScatterSeries>
            <c15:filteredScatterSeries>
              <c15:ser>
                <c:idx val="28"/>
                <c:order val="16"/>
                <c:tx>
                  <c:v>INEOS 1200 - 1</c:v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'[2]OR4-22_Air_Measurements'!$AJ$3:$AJ$603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'[2]OR4-22_Air_Measurements'!$AK$3:$AK$603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99.936215552311339</c:v>
                      </c:pt>
                      <c:pt idx="2">
                        <c:v>100.13229329893576</c:v>
                      </c:pt>
                      <c:pt idx="3">
                        <c:v>100.13897915976452</c:v>
                      </c:pt>
                      <c:pt idx="4">
                        <c:v>99.911641005393605</c:v>
                      </c:pt>
                      <c:pt idx="5">
                        <c:v>100.09710058299216</c:v>
                      </c:pt>
                      <c:pt idx="6">
                        <c:v>100.00009429500682</c:v>
                      </c:pt>
                      <c:pt idx="7">
                        <c:v>100.19444635277813</c:v>
                      </c:pt>
                      <c:pt idx="8">
                        <c:v>100.11385767955916</c:v>
                      </c:pt>
                      <c:pt idx="9">
                        <c:v>100.12349512612991</c:v>
                      </c:pt>
                      <c:pt idx="10">
                        <c:v>100.30278749633734</c:v>
                      </c:pt>
                      <c:pt idx="11">
                        <c:v>100.15862182691669</c:v>
                      </c:pt>
                      <c:pt idx="12">
                        <c:v>100.08152224199065</c:v>
                      </c:pt>
                      <c:pt idx="13">
                        <c:v>99.961289891193331</c:v>
                      </c:pt>
                      <c:pt idx="14">
                        <c:v>100.01214582476862</c:v>
                      </c:pt>
                      <c:pt idx="15">
                        <c:v>99.924069727542715</c:v>
                      </c:pt>
                      <c:pt idx="16">
                        <c:v>99.988948054166698</c:v>
                      </c:pt>
                      <c:pt idx="17">
                        <c:v>99.908340507114289</c:v>
                      </c:pt>
                      <c:pt idx="18">
                        <c:v>99.859323431232369</c:v>
                      </c:pt>
                      <c:pt idx="19">
                        <c:v>99.826818265123634</c:v>
                      </c:pt>
                      <c:pt idx="20">
                        <c:v>99.829345492434797</c:v>
                      </c:pt>
                      <c:pt idx="21">
                        <c:v>99.778593296963081</c:v>
                      </c:pt>
                      <c:pt idx="22">
                        <c:v>99.657955461568363</c:v>
                      </c:pt>
                      <c:pt idx="23">
                        <c:v>99.544371248653036</c:v>
                      </c:pt>
                      <c:pt idx="24">
                        <c:v>99.583864046804464</c:v>
                      </c:pt>
                      <c:pt idx="25">
                        <c:v>99.461698543306937</c:v>
                      </c:pt>
                      <c:pt idx="26">
                        <c:v>99.367549533696703</c:v>
                      </c:pt>
                      <c:pt idx="27">
                        <c:v>99.273287379966391</c:v>
                      </c:pt>
                      <c:pt idx="28">
                        <c:v>99.288092462359813</c:v>
                      </c:pt>
                      <c:pt idx="29">
                        <c:v>99.207805535634648</c:v>
                      </c:pt>
                      <c:pt idx="30">
                        <c:v>99.058274209641013</c:v>
                      </c:pt>
                      <c:pt idx="31">
                        <c:v>98.933949240482917</c:v>
                      </c:pt>
                      <c:pt idx="32">
                        <c:v>98.791056633994657</c:v>
                      </c:pt>
                      <c:pt idx="33">
                        <c:v>98.438384495800463</c:v>
                      </c:pt>
                      <c:pt idx="34">
                        <c:v>98.426936496106478</c:v>
                      </c:pt>
                      <c:pt idx="35">
                        <c:v>98.309278526303771</c:v>
                      </c:pt>
                      <c:pt idx="36">
                        <c:v>98.030216884742671</c:v>
                      </c:pt>
                      <c:pt idx="37">
                        <c:v>97.891643209575534</c:v>
                      </c:pt>
                      <c:pt idx="38">
                        <c:v>97.939877596112709</c:v>
                      </c:pt>
                      <c:pt idx="39">
                        <c:v>97.718904682243277</c:v>
                      </c:pt>
                      <c:pt idx="40">
                        <c:v>97.71403880527447</c:v>
                      </c:pt>
                      <c:pt idx="41">
                        <c:v>97.603594780474822</c:v>
                      </c:pt>
                      <c:pt idx="42">
                        <c:v>97.608979310881267</c:v>
                      </c:pt>
                      <c:pt idx="43">
                        <c:v>97.611110484331761</c:v>
                      </c:pt>
                      <c:pt idx="44">
                        <c:v>97.668576832842291</c:v>
                      </c:pt>
                      <c:pt idx="45">
                        <c:v>97.733832351853579</c:v>
                      </c:pt>
                      <c:pt idx="46">
                        <c:v>97.745959315148838</c:v>
                      </c:pt>
                      <c:pt idx="47">
                        <c:v>97.959539124738257</c:v>
                      </c:pt>
                      <c:pt idx="48">
                        <c:v>97.96597038039657</c:v>
                      </c:pt>
                      <c:pt idx="49">
                        <c:v>98.169026315966946</c:v>
                      </c:pt>
                      <c:pt idx="50">
                        <c:v>98.155249097351998</c:v>
                      </c:pt>
                      <c:pt idx="51">
                        <c:v>98.317001694007772</c:v>
                      </c:pt>
                      <c:pt idx="52">
                        <c:v>98.335767364448316</c:v>
                      </c:pt>
                      <c:pt idx="53">
                        <c:v>98.370083096040375</c:v>
                      </c:pt>
                      <c:pt idx="54">
                        <c:v>98.480413951999765</c:v>
                      </c:pt>
                      <c:pt idx="55">
                        <c:v>98.510957685558324</c:v>
                      </c:pt>
                      <c:pt idx="56">
                        <c:v>98.453519629257855</c:v>
                      </c:pt>
                      <c:pt idx="57">
                        <c:v>98.65206803113341</c:v>
                      </c:pt>
                      <c:pt idx="58">
                        <c:v>98.534985299188435</c:v>
                      </c:pt>
                      <c:pt idx="59">
                        <c:v>98.665798096064904</c:v>
                      </c:pt>
                      <c:pt idx="60">
                        <c:v>98.678547438541273</c:v>
                      </c:pt>
                      <c:pt idx="61">
                        <c:v>98.640412567592335</c:v>
                      </c:pt>
                      <c:pt idx="62">
                        <c:v>98.681781934023832</c:v>
                      </c:pt>
                      <c:pt idx="63">
                        <c:v>98.695578001752068</c:v>
                      </c:pt>
                      <c:pt idx="64">
                        <c:v>98.670220765489589</c:v>
                      </c:pt>
                      <c:pt idx="65">
                        <c:v>98.655774014010092</c:v>
                      </c:pt>
                      <c:pt idx="66">
                        <c:v>98.580994217268312</c:v>
                      </c:pt>
                      <c:pt idx="67">
                        <c:v>98.474972849533273</c:v>
                      </c:pt>
                      <c:pt idx="68">
                        <c:v>98.449021526299717</c:v>
                      </c:pt>
                      <c:pt idx="69">
                        <c:v>98.483044929774593</c:v>
                      </c:pt>
                      <c:pt idx="70">
                        <c:v>98.354316152665191</c:v>
                      </c:pt>
                      <c:pt idx="71">
                        <c:v>98.330514864355507</c:v>
                      </c:pt>
                      <c:pt idx="72">
                        <c:v>98.142584631505827</c:v>
                      </c:pt>
                      <c:pt idx="73">
                        <c:v>97.990516635104242</c:v>
                      </c:pt>
                      <c:pt idx="74">
                        <c:v>97.794174852572695</c:v>
                      </c:pt>
                      <c:pt idx="75">
                        <c:v>97.468510205960669</c:v>
                      </c:pt>
                      <c:pt idx="76">
                        <c:v>97.080994264360186</c:v>
                      </c:pt>
                      <c:pt idx="77">
                        <c:v>96.549887891196803</c:v>
                      </c:pt>
                      <c:pt idx="78">
                        <c:v>95.999459471208496</c:v>
                      </c:pt>
                      <c:pt idx="79">
                        <c:v>95.350025607737891</c:v>
                      </c:pt>
                      <c:pt idx="80">
                        <c:v>94.544714026885472</c:v>
                      </c:pt>
                      <c:pt idx="81">
                        <c:v>93.83045842121102</c:v>
                      </c:pt>
                      <c:pt idx="82">
                        <c:v>93.070910584004736</c:v>
                      </c:pt>
                      <c:pt idx="83">
                        <c:v>92.598901953198208</c:v>
                      </c:pt>
                      <c:pt idx="84">
                        <c:v>92.295850408593665</c:v>
                      </c:pt>
                      <c:pt idx="85">
                        <c:v>92.258290775502502</c:v>
                      </c:pt>
                      <c:pt idx="86">
                        <c:v>92.53342010886648</c:v>
                      </c:pt>
                      <c:pt idx="87">
                        <c:v>92.799911579588183</c:v>
                      </c:pt>
                      <c:pt idx="88">
                        <c:v>93.249278816177167</c:v>
                      </c:pt>
                      <c:pt idx="89">
                        <c:v>93.748144059138923</c:v>
                      </c:pt>
                      <c:pt idx="90">
                        <c:v>94.206573504440897</c:v>
                      </c:pt>
                      <c:pt idx="91">
                        <c:v>94.667794237681306</c:v>
                      </c:pt>
                      <c:pt idx="92">
                        <c:v>95.10589263385323</c:v>
                      </c:pt>
                      <c:pt idx="93">
                        <c:v>95.366895848425003</c:v>
                      </c:pt>
                      <c:pt idx="94">
                        <c:v>95.622080768142993</c:v>
                      </c:pt>
                      <c:pt idx="95">
                        <c:v>95.822779204942421</c:v>
                      </c:pt>
                      <c:pt idx="96">
                        <c:v>95.995942078345422</c:v>
                      </c:pt>
                      <c:pt idx="97">
                        <c:v>96.112892804696884</c:v>
                      </c:pt>
                      <c:pt idx="98">
                        <c:v>96.215868266962971</c:v>
                      </c:pt>
                      <c:pt idx="99">
                        <c:v>96.32760420380832</c:v>
                      </c:pt>
                      <c:pt idx="100">
                        <c:v>96.353800713835668</c:v>
                      </c:pt>
                      <c:pt idx="101">
                        <c:v>96.331866563069383</c:v>
                      </c:pt>
                      <c:pt idx="102">
                        <c:v>96.336477822507689</c:v>
                      </c:pt>
                      <c:pt idx="103">
                        <c:v>96.313742120923251</c:v>
                      </c:pt>
                      <c:pt idx="104">
                        <c:v>96.30442529467976</c:v>
                      </c:pt>
                      <c:pt idx="105">
                        <c:v>96.202402250298675</c:v>
                      </c:pt>
                      <c:pt idx="106">
                        <c:v>96.130828632109257</c:v>
                      </c:pt>
                      <c:pt idx="107">
                        <c:v>96.034737051422212</c:v>
                      </c:pt>
                      <c:pt idx="108">
                        <c:v>95.956986807465071</c:v>
                      </c:pt>
                      <c:pt idx="109">
                        <c:v>95.875615432541267</c:v>
                      </c:pt>
                      <c:pt idx="110">
                        <c:v>95.785427023338244</c:v>
                      </c:pt>
                      <c:pt idx="111">
                        <c:v>95.692268166919845</c:v>
                      </c:pt>
                      <c:pt idx="112">
                        <c:v>95.519293895890513</c:v>
                      </c:pt>
                      <c:pt idx="113">
                        <c:v>95.350912022826137</c:v>
                      </c:pt>
                      <c:pt idx="114">
                        <c:v>95.266174146826302</c:v>
                      </c:pt>
                      <c:pt idx="115">
                        <c:v>95.105043941711742</c:v>
                      </c:pt>
                      <c:pt idx="116">
                        <c:v>95.078913434481109</c:v>
                      </c:pt>
                      <c:pt idx="117">
                        <c:v>94.900894114845983</c:v>
                      </c:pt>
                      <c:pt idx="118">
                        <c:v>94.672132030475808</c:v>
                      </c:pt>
                      <c:pt idx="119">
                        <c:v>94.495291466406186</c:v>
                      </c:pt>
                      <c:pt idx="120">
                        <c:v>94.31176502914775</c:v>
                      </c:pt>
                      <c:pt idx="121">
                        <c:v>94.098194650295</c:v>
                      </c:pt>
                      <c:pt idx="122">
                        <c:v>93.943514549952056</c:v>
                      </c:pt>
                      <c:pt idx="123">
                        <c:v>93.639736912782979</c:v>
                      </c:pt>
                      <c:pt idx="124">
                        <c:v>93.606722523973289</c:v>
                      </c:pt>
                      <c:pt idx="125">
                        <c:v>93.344540553835998</c:v>
                      </c:pt>
                      <c:pt idx="126">
                        <c:v>93.075370964016102</c:v>
                      </c:pt>
                      <c:pt idx="127">
                        <c:v>92.812557196321066</c:v>
                      </c:pt>
                      <c:pt idx="128">
                        <c:v>92.566085585138836</c:v>
                      </c:pt>
                      <c:pt idx="129">
                        <c:v>92.274727239382187</c:v>
                      </c:pt>
                      <c:pt idx="130">
                        <c:v>92.147092353568169</c:v>
                      </c:pt>
                      <c:pt idx="131">
                        <c:v>91.921517598637053</c:v>
                      </c:pt>
                      <c:pt idx="132">
                        <c:v>91.544242621315064</c:v>
                      </c:pt>
                      <c:pt idx="133">
                        <c:v>91.271998858536278</c:v>
                      </c:pt>
                      <c:pt idx="134">
                        <c:v>90.91398935597914</c:v>
                      </c:pt>
                      <c:pt idx="135">
                        <c:v>90.679908756359353</c:v>
                      </c:pt>
                      <c:pt idx="136">
                        <c:v>90.388493826182568</c:v>
                      </c:pt>
                      <c:pt idx="137">
                        <c:v>89.976714527254899</c:v>
                      </c:pt>
                      <c:pt idx="138">
                        <c:v>89.758155684216462</c:v>
                      </c:pt>
                      <c:pt idx="139">
                        <c:v>89.321113444033116</c:v>
                      </c:pt>
                      <c:pt idx="140">
                        <c:v>89.038789027139458</c:v>
                      </c:pt>
                      <c:pt idx="141">
                        <c:v>88.651621998076294</c:v>
                      </c:pt>
                      <c:pt idx="142">
                        <c:v>88.276685658051846</c:v>
                      </c:pt>
                      <c:pt idx="143">
                        <c:v>87.99405005156764</c:v>
                      </c:pt>
                      <c:pt idx="144">
                        <c:v>87.635691636473183</c:v>
                      </c:pt>
                      <c:pt idx="145">
                        <c:v>87.174697228553214</c:v>
                      </c:pt>
                      <c:pt idx="146">
                        <c:v>86.788001699244234</c:v>
                      </c:pt>
                      <c:pt idx="147">
                        <c:v>86.310193610337137</c:v>
                      </c:pt>
                      <c:pt idx="148">
                        <c:v>85.933107247748907</c:v>
                      </c:pt>
                      <c:pt idx="149">
                        <c:v>85.521026177607268</c:v>
                      </c:pt>
                      <c:pt idx="150">
                        <c:v>85.128616079187978</c:v>
                      </c:pt>
                      <c:pt idx="151">
                        <c:v>84.637059076236071</c:v>
                      </c:pt>
                      <c:pt idx="152">
                        <c:v>84.274438301880579</c:v>
                      </c:pt>
                      <c:pt idx="153">
                        <c:v>83.862696725899667</c:v>
                      </c:pt>
                      <c:pt idx="154">
                        <c:v>83.383483580826763</c:v>
                      </c:pt>
                      <c:pt idx="155">
                        <c:v>82.934135205711158</c:v>
                      </c:pt>
                      <c:pt idx="156">
                        <c:v>82.533228680979803</c:v>
                      </c:pt>
                      <c:pt idx="157">
                        <c:v>82.05651448336809</c:v>
                      </c:pt>
                      <c:pt idx="158">
                        <c:v>81.671940696772893</c:v>
                      </c:pt>
                      <c:pt idx="159">
                        <c:v>81.186098275291386</c:v>
                      </c:pt>
                      <c:pt idx="160">
                        <c:v>80.807437090916878</c:v>
                      </c:pt>
                      <c:pt idx="161">
                        <c:v>80.254434277573864</c:v>
                      </c:pt>
                      <c:pt idx="162">
                        <c:v>79.838845270026027</c:v>
                      </c:pt>
                      <c:pt idx="163">
                        <c:v>79.40908297764247</c:v>
                      </c:pt>
                      <c:pt idx="164">
                        <c:v>78.847630904030922</c:v>
                      </c:pt>
                      <c:pt idx="165">
                        <c:v>78.388348045039081</c:v>
                      </c:pt>
                      <c:pt idx="166">
                        <c:v>77.96574311323846</c:v>
                      </c:pt>
                      <c:pt idx="167">
                        <c:v>77.432227378432401</c:v>
                      </c:pt>
                      <c:pt idx="168">
                        <c:v>76.986674572011978</c:v>
                      </c:pt>
                      <c:pt idx="169">
                        <c:v>76.570430171524563</c:v>
                      </c:pt>
                      <c:pt idx="170">
                        <c:v>75.955071574400591</c:v>
                      </c:pt>
                      <c:pt idx="171">
                        <c:v>75.537851173006416</c:v>
                      </c:pt>
                      <c:pt idx="172">
                        <c:v>75.079926216496943</c:v>
                      </c:pt>
                      <c:pt idx="173">
                        <c:v>74.589901590836163</c:v>
                      </c:pt>
                      <c:pt idx="174">
                        <c:v>74.12926552619021</c:v>
                      </c:pt>
                      <c:pt idx="175">
                        <c:v>73.576357020214076</c:v>
                      </c:pt>
                      <c:pt idx="176">
                        <c:v>73.169410584496774</c:v>
                      </c:pt>
                      <c:pt idx="177">
                        <c:v>72.78006993748798</c:v>
                      </c:pt>
                      <c:pt idx="178">
                        <c:v>72.253579545311268</c:v>
                      </c:pt>
                      <c:pt idx="179">
                        <c:v>71.788407654760434</c:v>
                      </c:pt>
                      <c:pt idx="180">
                        <c:v>71.368296961232701</c:v>
                      </c:pt>
                      <c:pt idx="181">
                        <c:v>70.878908854678045</c:v>
                      </c:pt>
                      <c:pt idx="182">
                        <c:v>70.487253153393439</c:v>
                      </c:pt>
                      <c:pt idx="183">
                        <c:v>70.018856198096728</c:v>
                      </c:pt>
                      <c:pt idx="184">
                        <c:v>69.56493428648956</c:v>
                      </c:pt>
                      <c:pt idx="185">
                        <c:v>69.142315214763954</c:v>
                      </c:pt>
                      <c:pt idx="186">
                        <c:v>68.673729657093546</c:v>
                      </c:pt>
                      <c:pt idx="187">
                        <c:v>68.182026496263092</c:v>
                      </c:pt>
                      <c:pt idx="188">
                        <c:v>67.69441594143332</c:v>
                      </c:pt>
                      <c:pt idx="189">
                        <c:v>67.210487798818534</c:v>
                      </c:pt>
                      <c:pt idx="190">
                        <c:v>66.862375069550978</c:v>
                      </c:pt>
                      <c:pt idx="191">
                        <c:v>66.489329450091674</c:v>
                      </c:pt>
                      <c:pt idx="192">
                        <c:v>66.23065544208076</c:v>
                      </c:pt>
                      <c:pt idx="193">
                        <c:v>65.929216429849163</c:v>
                      </c:pt>
                      <c:pt idx="194">
                        <c:v>65.640092983286522</c:v>
                      </c:pt>
                      <c:pt idx="195">
                        <c:v>65.449541215758771</c:v>
                      </c:pt>
                      <c:pt idx="196">
                        <c:v>65.221514667049902</c:v>
                      </c:pt>
                      <c:pt idx="197">
                        <c:v>64.971176762827369</c:v>
                      </c:pt>
                      <c:pt idx="198">
                        <c:v>64.758030742405438</c:v>
                      </c:pt>
                      <c:pt idx="199">
                        <c:v>64.585032888354377</c:v>
                      </c:pt>
                      <c:pt idx="200">
                        <c:v>64.340942358964838</c:v>
                      </c:pt>
                      <c:pt idx="201">
                        <c:v>64.209757078889382</c:v>
                      </c:pt>
                      <c:pt idx="202">
                        <c:v>64.033265414997004</c:v>
                      </c:pt>
                      <c:pt idx="203">
                        <c:v>63.890448242042176</c:v>
                      </c:pt>
                      <c:pt idx="204">
                        <c:v>63.748319451065214</c:v>
                      </c:pt>
                      <c:pt idx="205">
                        <c:v>63.644825335361503</c:v>
                      </c:pt>
                      <c:pt idx="206">
                        <c:v>63.477716512869442</c:v>
                      </c:pt>
                      <c:pt idx="207">
                        <c:v>63.392705170225781</c:v>
                      </c:pt>
                      <c:pt idx="208">
                        <c:v>63.303219295285693</c:v>
                      </c:pt>
                      <c:pt idx="209">
                        <c:v>63.256540844341259</c:v>
                      </c:pt>
                      <c:pt idx="210">
                        <c:v>63.153702109217043</c:v>
                      </c:pt>
                      <c:pt idx="211">
                        <c:v>63.157573123805733</c:v>
                      </c:pt>
                      <c:pt idx="212">
                        <c:v>63.093628365953435</c:v>
                      </c:pt>
                      <c:pt idx="213">
                        <c:v>63.120140787119752</c:v>
                      </c:pt>
                      <c:pt idx="214">
                        <c:v>63.125506443692743</c:v>
                      </c:pt>
                      <c:pt idx="215">
                        <c:v>63.082444402166573</c:v>
                      </c:pt>
                      <c:pt idx="216">
                        <c:v>63.094180020789437</c:v>
                      </c:pt>
                      <c:pt idx="217">
                        <c:v>63.087942089053193</c:v>
                      </c:pt>
                      <c:pt idx="218">
                        <c:v>63.101026191781813</c:v>
                      </c:pt>
                      <c:pt idx="219">
                        <c:v>63.141028212634183</c:v>
                      </c:pt>
                      <c:pt idx="220">
                        <c:v>63.134375353203808</c:v>
                      </c:pt>
                      <c:pt idx="221">
                        <c:v>63.156847018881116</c:v>
                      </c:pt>
                      <c:pt idx="222">
                        <c:v>63.189078718346046</c:v>
                      </c:pt>
                      <c:pt idx="223">
                        <c:v>63.184231702850603</c:v>
                      </c:pt>
                      <c:pt idx="224">
                        <c:v>63.189446479996661</c:v>
                      </c:pt>
                      <c:pt idx="225">
                        <c:v>63.192482942368855</c:v>
                      </c:pt>
                      <c:pt idx="226">
                        <c:v>63.177239361619606</c:v>
                      </c:pt>
                      <c:pt idx="227">
                        <c:v>63.166748501358981</c:v>
                      </c:pt>
                      <c:pt idx="228">
                        <c:v>63.191539942860473</c:v>
                      </c:pt>
                      <c:pt idx="229">
                        <c:v>63.193440081802216</c:v>
                      </c:pt>
                      <c:pt idx="230">
                        <c:v>63.192666823194152</c:v>
                      </c:pt>
                      <c:pt idx="231">
                        <c:v>63.204487318447221</c:v>
                      </c:pt>
                      <c:pt idx="232">
                        <c:v>63.227656796839085</c:v>
                      </c:pt>
                      <c:pt idx="233">
                        <c:v>63.237044347427705</c:v>
                      </c:pt>
                      <c:pt idx="234">
                        <c:v>63.240458002187204</c:v>
                      </c:pt>
                      <c:pt idx="235">
                        <c:v>63.279408576239319</c:v>
                      </c:pt>
                      <c:pt idx="236">
                        <c:v>63.295656437745308</c:v>
                      </c:pt>
                      <c:pt idx="237">
                        <c:v>63.344003993122733</c:v>
                      </c:pt>
                      <c:pt idx="238">
                        <c:v>63.395152242455147</c:v>
                      </c:pt>
                      <c:pt idx="239">
                        <c:v>63.436002955449013</c:v>
                      </c:pt>
                      <c:pt idx="240">
                        <c:v>63.505525542909673</c:v>
                      </c:pt>
                      <c:pt idx="241">
                        <c:v>63.618864581391271</c:v>
                      </c:pt>
                      <c:pt idx="242">
                        <c:v>63.692541068461047</c:v>
                      </c:pt>
                      <c:pt idx="243">
                        <c:v>63.780862340120699</c:v>
                      </c:pt>
                      <c:pt idx="244">
                        <c:v>63.922326319781476</c:v>
                      </c:pt>
                      <c:pt idx="245">
                        <c:v>64.004706697010391</c:v>
                      </c:pt>
                      <c:pt idx="246">
                        <c:v>64.14510035603746</c:v>
                      </c:pt>
                      <c:pt idx="247">
                        <c:v>64.271947843318415</c:v>
                      </c:pt>
                      <c:pt idx="248">
                        <c:v>64.411954879221497</c:v>
                      </c:pt>
                      <c:pt idx="249">
                        <c:v>64.596254575087997</c:v>
                      </c:pt>
                      <c:pt idx="250">
                        <c:v>64.75913876126576</c:v>
                      </c:pt>
                      <c:pt idx="251">
                        <c:v>64.97182272503025</c:v>
                      </c:pt>
                      <c:pt idx="252">
                        <c:v>65.189834622420989</c:v>
                      </c:pt>
                      <c:pt idx="253">
                        <c:v>65.336447364070992</c:v>
                      </c:pt>
                      <c:pt idx="254">
                        <c:v>65.601576198401901</c:v>
                      </c:pt>
                      <c:pt idx="255">
                        <c:v>65.869203980194001</c:v>
                      </c:pt>
                      <c:pt idx="256">
                        <c:v>66.16036901438865</c:v>
                      </c:pt>
                      <c:pt idx="257">
                        <c:v>66.39416671662795</c:v>
                      </c:pt>
                      <c:pt idx="258">
                        <c:v>66.617629147221876</c:v>
                      </c:pt>
                      <c:pt idx="259">
                        <c:v>66.794248119879498</c:v>
                      </c:pt>
                      <c:pt idx="260">
                        <c:v>67.100208805730901</c:v>
                      </c:pt>
                      <c:pt idx="261">
                        <c:v>67.398573632643547</c:v>
                      </c:pt>
                      <c:pt idx="262">
                        <c:v>67.691733113146825</c:v>
                      </c:pt>
                      <c:pt idx="263">
                        <c:v>67.855890349896896</c:v>
                      </c:pt>
                      <c:pt idx="264">
                        <c:v>68.084421399758313</c:v>
                      </c:pt>
                      <c:pt idx="265">
                        <c:v>68.369565384440406</c:v>
                      </c:pt>
                      <c:pt idx="266">
                        <c:v>68.588539142812891</c:v>
                      </c:pt>
                      <c:pt idx="267">
                        <c:v>68.745076949962524</c:v>
                      </c:pt>
                      <c:pt idx="268">
                        <c:v>69.057035114664799</c:v>
                      </c:pt>
                      <c:pt idx="269">
                        <c:v>69.313346914716462</c:v>
                      </c:pt>
                      <c:pt idx="270">
                        <c:v>69.613390276798796</c:v>
                      </c:pt>
                      <c:pt idx="271">
                        <c:v>69.747333831054249</c:v>
                      </c:pt>
                      <c:pt idx="272">
                        <c:v>69.933774131107938</c:v>
                      </c:pt>
                      <c:pt idx="273">
                        <c:v>70.207936894301838</c:v>
                      </c:pt>
                      <c:pt idx="274">
                        <c:v>70.423152806925899</c:v>
                      </c:pt>
                      <c:pt idx="275">
                        <c:v>70.614713589118836</c:v>
                      </c:pt>
                      <c:pt idx="276">
                        <c:v>70.810631025579639</c:v>
                      </c:pt>
                      <c:pt idx="277">
                        <c:v>71.023121665422067</c:v>
                      </c:pt>
                      <c:pt idx="278">
                        <c:v>71.249903455768688</c:v>
                      </c:pt>
                      <c:pt idx="279">
                        <c:v>71.460559971826186</c:v>
                      </c:pt>
                      <c:pt idx="280">
                        <c:v>71.675431681101216</c:v>
                      </c:pt>
                      <c:pt idx="281">
                        <c:v>71.851244381392348</c:v>
                      </c:pt>
                      <c:pt idx="282">
                        <c:v>72.018103307902294</c:v>
                      </c:pt>
                      <c:pt idx="283">
                        <c:v>72.236959200606293</c:v>
                      </c:pt>
                      <c:pt idx="284">
                        <c:v>72.46209545718159</c:v>
                      </c:pt>
                      <c:pt idx="285">
                        <c:v>72.656461654877887</c:v>
                      </c:pt>
                      <c:pt idx="286">
                        <c:v>72.847546228128337</c:v>
                      </c:pt>
                      <c:pt idx="287">
                        <c:v>73.040233890654946</c:v>
                      </c:pt>
                      <c:pt idx="288">
                        <c:v>73.231624931947565</c:v>
                      </c:pt>
                      <c:pt idx="289">
                        <c:v>73.439344002188065</c:v>
                      </c:pt>
                      <c:pt idx="290">
                        <c:v>73.64711021375193</c:v>
                      </c:pt>
                      <c:pt idx="291">
                        <c:v>73.849260885120742</c:v>
                      </c:pt>
                      <c:pt idx="292">
                        <c:v>74.00665681514856</c:v>
                      </c:pt>
                      <c:pt idx="293">
                        <c:v>74.221184333434678</c:v>
                      </c:pt>
                      <c:pt idx="294">
                        <c:v>74.421741321543848</c:v>
                      </c:pt>
                      <c:pt idx="295">
                        <c:v>74.651144646568525</c:v>
                      </c:pt>
                      <c:pt idx="296">
                        <c:v>74.81673996560292</c:v>
                      </c:pt>
                      <c:pt idx="297">
                        <c:v>74.990501635165288</c:v>
                      </c:pt>
                      <c:pt idx="298">
                        <c:v>75.166163468389541</c:v>
                      </c:pt>
                      <c:pt idx="299">
                        <c:v>75.358780406571043</c:v>
                      </c:pt>
                      <c:pt idx="300">
                        <c:v>75.521018642905986</c:v>
                      </c:pt>
                      <c:pt idx="301">
                        <c:v>75.657546008892751</c:v>
                      </c:pt>
                      <c:pt idx="302">
                        <c:v>75.791631011838447</c:v>
                      </c:pt>
                      <c:pt idx="303">
                        <c:v>75.907030499425417</c:v>
                      </c:pt>
                      <c:pt idx="304">
                        <c:v>76.016743697752062</c:v>
                      </c:pt>
                      <c:pt idx="305">
                        <c:v>76.124787791645716</c:v>
                      </c:pt>
                      <c:pt idx="306">
                        <c:v>76.291250651934902</c:v>
                      </c:pt>
                      <c:pt idx="307">
                        <c:v>76.419225031909619</c:v>
                      </c:pt>
                      <c:pt idx="308">
                        <c:v>76.442903733002424</c:v>
                      </c:pt>
                      <c:pt idx="309">
                        <c:v>76.49465079085428</c:v>
                      </c:pt>
                      <c:pt idx="310">
                        <c:v>76.627811655764987</c:v>
                      </c:pt>
                      <c:pt idx="311">
                        <c:v>76.746997281310442</c:v>
                      </c:pt>
                      <c:pt idx="312">
                        <c:v>76.763297005688187</c:v>
                      </c:pt>
                      <c:pt idx="313">
                        <c:v>76.785697947020367</c:v>
                      </c:pt>
                      <c:pt idx="314">
                        <c:v>76.876221116475648</c:v>
                      </c:pt>
                      <c:pt idx="315">
                        <c:v>76.980993004300046</c:v>
                      </c:pt>
                      <c:pt idx="316">
                        <c:v>76.925106186764083</c:v>
                      </c:pt>
                      <c:pt idx="317">
                        <c:v>76.922324329562315</c:v>
                      </c:pt>
                      <c:pt idx="318">
                        <c:v>77.013644340647417</c:v>
                      </c:pt>
                      <c:pt idx="319">
                        <c:v>77.007972203672168</c:v>
                      </c:pt>
                      <c:pt idx="320">
                        <c:v>77.037308901815223</c:v>
                      </c:pt>
                      <c:pt idx="321">
                        <c:v>77.062647276604338</c:v>
                      </c:pt>
                      <c:pt idx="322">
                        <c:v>77.090904235737085</c:v>
                      </c:pt>
                      <c:pt idx="323">
                        <c:v>77.082044756962702</c:v>
                      </c:pt>
                      <c:pt idx="324">
                        <c:v>77.113012848952081</c:v>
                      </c:pt>
                      <c:pt idx="325">
                        <c:v>77.112315023877443</c:v>
                      </c:pt>
                      <c:pt idx="326">
                        <c:v>77.115247748146075</c:v>
                      </c:pt>
                      <c:pt idx="327">
                        <c:v>77.125238828802509</c:v>
                      </c:pt>
                      <c:pt idx="328">
                        <c:v>77.138761429886941</c:v>
                      </c:pt>
                      <c:pt idx="329">
                        <c:v>77.141665861945498</c:v>
                      </c:pt>
                      <c:pt idx="330">
                        <c:v>77.122438122487452</c:v>
                      </c:pt>
                      <c:pt idx="331">
                        <c:v>77.119844867659381</c:v>
                      </c:pt>
                      <c:pt idx="332">
                        <c:v>77.131773810204322</c:v>
                      </c:pt>
                      <c:pt idx="333">
                        <c:v>77.103332957886195</c:v>
                      </c:pt>
                      <c:pt idx="334">
                        <c:v>77.113220300439068</c:v>
                      </c:pt>
                      <c:pt idx="335">
                        <c:v>77.093728512713824</c:v>
                      </c:pt>
                      <c:pt idx="336">
                        <c:v>77.062350226938776</c:v>
                      </c:pt>
                      <c:pt idx="337">
                        <c:v>77.04968576109259</c:v>
                      </c:pt>
                      <c:pt idx="338">
                        <c:v>77.003950309656545</c:v>
                      </c:pt>
                      <c:pt idx="339">
                        <c:v>76.949553424916559</c:v>
                      </c:pt>
                      <c:pt idx="340">
                        <c:v>76.847794416442596</c:v>
                      </c:pt>
                      <c:pt idx="341">
                        <c:v>76.761778780682121</c:v>
                      </c:pt>
                      <c:pt idx="342">
                        <c:v>76.710305189474084</c:v>
                      </c:pt>
                      <c:pt idx="343">
                        <c:v>76.643776619890474</c:v>
                      </c:pt>
                      <c:pt idx="344">
                        <c:v>76.526349696956586</c:v>
                      </c:pt>
                      <c:pt idx="345">
                        <c:v>76.425363947090673</c:v>
                      </c:pt>
                      <c:pt idx="346">
                        <c:v>76.316225974261712</c:v>
                      </c:pt>
                      <c:pt idx="347">
                        <c:v>76.208252617073256</c:v>
                      </c:pt>
                      <c:pt idx="348">
                        <c:v>76.094861715719901</c:v>
                      </c:pt>
                      <c:pt idx="349">
                        <c:v>75.931105254378906</c:v>
                      </c:pt>
                      <c:pt idx="350">
                        <c:v>75.800943128893636</c:v>
                      </c:pt>
                      <c:pt idx="351">
                        <c:v>75.666080145791497</c:v>
                      </c:pt>
                      <c:pt idx="352">
                        <c:v>75.534314918669978</c:v>
                      </c:pt>
                      <c:pt idx="353">
                        <c:v>75.354315305011298</c:v>
                      </c:pt>
                      <c:pt idx="354">
                        <c:v>75.198678065234972</c:v>
                      </c:pt>
                      <c:pt idx="355">
                        <c:v>75.033686276268398</c:v>
                      </c:pt>
                      <c:pt idx="356">
                        <c:v>74.867859922725273</c:v>
                      </c:pt>
                      <c:pt idx="357">
                        <c:v>74.717461043116757</c:v>
                      </c:pt>
                      <c:pt idx="358">
                        <c:v>74.554185512266628</c:v>
                      </c:pt>
                      <c:pt idx="359">
                        <c:v>74.380838745678247</c:v>
                      </c:pt>
                      <c:pt idx="360">
                        <c:v>74.188471703478868</c:v>
                      </c:pt>
                      <c:pt idx="361">
                        <c:v>74.016393278274492</c:v>
                      </c:pt>
                      <c:pt idx="362">
                        <c:v>73.873326209337549</c:v>
                      </c:pt>
                      <c:pt idx="363">
                        <c:v>73.725728036044089</c:v>
                      </c:pt>
                      <c:pt idx="364">
                        <c:v>73.542163875838895</c:v>
                      </c:pt>
                      <c:pt idx="365">
                        <c:v>73.418244403638255</c:v>
                      </c:pt>
                      <c:pt idx="366">
                        <c:v>73.201807315673719</c:v>
                      </c:pt>
                      <c:pt idx="367">
                        <c:v>72.979749941245586</c:v>
                      </c:pt>
                      <c:pt idx="368">
                        <c:v>72.804955686356351</c:v>
                      </c:pt>
                      <c:pt idx="369">
                        <c:v>72.620481540401229</c:v>
                      </c:pt>
                      <c:pt idx="370">
                        <c:v>72.432607879611595</c:v>
                      </c:pt>
                      <c:pt idx="371">
                        <c:v>72.193633110812925</c:v>
                      </c:pt>
                      <c:pt idx="372">
                        <c:v>71.964578698325568</c:v>
                      </c:pt>
                      <c:pt idx="373">
                        <c:v>71.722789083286841</c:v>
                      </c:pt>
                      <c:pt idx="374">
                        <c:v>71.476760692008796</c:v>
                      </c:pt>
                      <c:pt idx="375">
                        <c:v>71.238205560092567</c:v>
                      </c:pt>
                      <c:pt idx="376">
                        <c:v>70.92421523849498</c:v>
                      </c:pt>
                      <c:pt idx="377">
                        <c:v>70.589408215728099</c:v>
                      </c:pt>
                      <c:pt idx="378">
                        <c:v>70.297573648668873</c:v>
                      </c:pt>
                      <c:pt idx="379">
                        <c:v>69.987345894368104</c:v>
                      </c:pt>
                      <c:pt idx="380">
                        <c:v>69.660422349468845</c:v>
                      </c:pt>
                      <c:pt idx="381">
                        <c:v>69.316138190294836</c:v>
                      </c:pt>
                      <c:pt idx="382">
                        <c:v>69.004868419930503</c:v>
                      </c:pt>
                      <c:pt idx="383">
                        <c:v>68.670966673725232</c:v>
                      </c:pt>
                      <c:pt idx="384">
                        <c:v>68.401844237588762</c:v>
                      </c:pt>
                      <c:pt idx="385">
                        <c:v>68.110264288060065</c:v>
                      </c:pt>
                      <c:pt idx="386">
                        <c:v>67.841839664638144</c:v>
                      </c:pt>
                      <c:pt idx="387">
                        <c:v>67.519008725739553</c:v>
                      </c:pt>
                      <c:pt idx="388">
                        <c:v>67.257543442150279</c:v>
                      </c:pt>
                      <c:pt idx="389">
                        <c:v>66.992768229544993</c:v>
                      </c:pt>
                      <c:pt idx="390">
                        <c:v>66.722848964138777</c:v>
                      </c:pt>
                      <c:pt idx="391">
                        <c:v>66.361317359530275</c:v>
                      </c:pt>
                      <c:pt idx="392">
                        <c:v>66.016910600779326</c:v>
                      </c:pt>
                      <c:pt idx="393">
                        <c:v>65.661598078793759</c:v>
                      </c:pt>
                      <c:pt idx="394">
                        <c:v>65.291169272464131</c:v>
                      </c:pt>
                      <c:pt idx="395">
                        <c:v>64.918595152759011</c:v>
                      </c:pt>
                      <c:pt idx="396">
                        <c:v>64.466974155502669</c:v>
                      </c:pt>
                      <c:pt idx="397">
                        <c:v>63.912509701573725</c:v>
                      </c:pt>
                      <c:pt idx="398">
                        <c:v>63.392596722933902</c:v>
                      </c:pt>
                      <c:pt idx="399">
                        <c:v>62.936812382971688</c:v>
                      </c:pt>
                      <c:pt idx="400">
                        <c:v>62.427753317054794</c:v>
                      </c:pt>
                      <c:pt idx="401">
                        <c:v>61.892945682563102</c:v>
                      </c:pt>
                      <c:pt idx="402">
                        <c:v>61.237302167206259</c:v>
                      </c:pt>
                      <c:pt idx="403">
                        <c:v>60.576802205617298</c:v>
                      </c:pt>
                      <c:pt idx="404">
                        <c:v>60.039250436870603</c:v>
                      </c:pt>
                      <c:pt idx="405">
                        <c:v>59.4744224314463</c:v>
                      </c:pt>
                      <c:pt idx="406">
                        <c:v>58.839397584148379</c:v>
                      </c:pt>
                      <c:pt idx="407">
                        <c:v>58.17208446532549</c:v>
                      </c:pt>
                      <c:pt idx="408">
                        <c:v>57.500895610365525</c:v>
                      </c:pt>
                      <c:pt idx="409">
                        <c:v>56.879115188319922</c:v>
                      </c:pt>
                      <c:pt idx="410">
                        <c:v>56.260027025297511</c:v>
                      </c:pt>
                      <c:pt idx="411">
                        <c:v>55.614563180610723</c:v>
                      </c:pt>
                      <c:pt idx="412">
                        <c:v>54.89151411131872</c:v>
                      </c:pt>
                      <c:pt idx="413">
                        <c:v>54.105024797687051</c:v>
                      </c:pt>
                      <c:pt idx="414">
                        <c:v>53.368486128708987</c:v>
                      </c:pt>
                      <c:pt idx="415">
                        <c:v>52.700074409402397</c:v>
                      </c:pt>
                      <c:pt idx="416">
                        <c:v>51.857438939155863</c:v>
                      </c:pt>
                      <c:pt idx="417">
                        <c:v>50.917882057554195</c:v>
                      </c:pt>
                      <c:pt idx="418">
                        <c:v>49.879880805682852</c:v>
                      </c:pt>
                      <c:pt idx="419">
                        <c:v>49.009167547940585</c:v>
                      </c:pt>
                      <c:pt idx="420">
                        <c:v>48.052207619929099</c:v>
                      </c:pt>
                      <c:pt idx="421">
                        <c:v>46.933608264102105</c:v>
                      </c:pt>
                      <c:pt idx="422">
                        <c:v>45.792895573511743</c:v>
                      </c:pt>
                      <c:pt idx="423">
                        <c:v>44.647500899137938</c:v>
                      </c:pt>
                      <c:pt idx="424">
                        <c:v>43.584128271079116</c:v>
                      </c:pt>
                      <c:pt idx="425">
                        <c:v>42.627239067412752</c:v>
                      </c:pt>
                      <c:pt idx="426">
                        <c:v>41.633686064120084</c:v>
                      </c:pt>
                      <c:pt idx="427">
                        <c:v>40.612456048740739</c:v>
                      </c:pt>
                      <c:pt idx="428">
                        <c:v>39.605205994275025</c:v>
                      </c:pt>
                      <c:pt idx="429">
                        <c:v>38.75036812719982</c:v>
                      </c:pt>
                      <c:pt idx="430">
                        <c:v>37.951120027995017</c:v>
                      </c:pt>
                      <c:pt idx="431">
                        <c:v>37.078195441720439</c:v>
                      </c:pt>
                      <c:pt idx="432">
                        <c:v>36.13561152848326</c:v>
                      </c:pt>
                      <c:pt idx="433">
                        <c:v>35.235648810002317</c:v>
                      </c:pt>
                      <c:pt idx="434">
                        <c:v>34.384769170200038</c:v>
                      </c:pt>
                      <c:pt idx="435">
                        <c:v>33.615543802702049</c:v>
                      </c:pt>
                      <c:pt idx="436">
                        <c:v>32.753173731070717</c:v>
                      </c:pt>
                      <c:pt idx="437">
                        <c:v>31.762355431296371</c:v>
                      </c:pt>
                      <c:pt idx="438">
                        <c:v>30.773465562673831</c:v>
                      </c:pt>
                      <c:pt idx="439">
                        <c:v>29.864862608416388</c:v>
                      </c:pt>
                      <c:pt idx="440">
                        <c:v>28.977198942545119</c:v>
                      </c:pt>
                      <c:pt idx="441">
                        <c:v>27.949167549082652</c:v>
                      </c:pt>
                      <c:pt idx="442">
                        <c:v>26.992825291063987</c:v>
                      </c:pt>
                      <c:pt idx="443">
                        <c:v>26.05219574041449</c:v>
                      </c:pt>
                      <c:pt idx="444">
                        <c:v>25.194271908869535</c:v>
                      </c:pt>
                      <c:pt idx="445">
                        <c:v>24.418049490952235</c:v>
                      </c:pt>
                      <c:pt idx="446">
                        <c:v>23.482856321220854</c:v>
                      </c:pt>
                      <c:pt idx="447">
                        <c:v>22.602889891617714</c:v>
                      </c:pt>
                      <c:pt idx="448">
                        <c:v>21.636408034289861</c:v>
                      </c:pt>
                      <c:pt idx="449">
                        <c:v>20.756955536575969</c:v>
                      </c:pt>
                      <c:pt idx="450">
                        <c:v>19.882536295957021</c:v>
                      </c:pt>
                      <c:pt idx="451">
                        <c:v>18.798333988650878</c:v>
                      </c:pt>
                      <c:pt idx="452">
                        <c:v>17.638465469514713</c:v>
                      </c:pt>
                      <c:pt idx="453">
                        <c:v>16.209763295017943</c:v>
                      </c:pt>
                      <c:pt idx="454">
                        <c:v>14.801602006632553</c:v>
                      </c:pt>
                      <c:pt idx="455">
                        <c:v>13.490073336466372</c:v>
                      </c:pt>
                      <c:pt idx="456">
                        <c:v>11.910898020562703</c:v>
                      </c:pt>
                      <c:pt idx="457">
                        <c:v>10.331039031869475</c:v>
                      </c:pt>
                      <c:pt idx="458">
                        <c:v>8.7517476116079038</c:v>
                      </c:pt>
                      <c:pt idx="459">
                        <c:v>7.5650148183064383</c:v>
                      </c:pt>
                      <c:pt idx="460">
                        <c:v>6.6749500473221151</c:v>
                      </c:pt>
                      <c:pt idx="461">
                        <c:v>5.8556207962053977</c:v>
                      </c:pt>
                      <c:pt idx="462">
                        <c:v>5.1968082171272965</c:v>
                      </c:pt>
                      <c:pt idx="463">
                        <c:v>4.5564489471641378</c:v>
                      </c:pt>
                      <c:pt idx="464">
                        <c:v>4.0301786854386474</c:v>
                      </c:pt>
                      <c:pt idx="465">
                        <c:v>3.5679280242873346</c:v>
                      </c:pt>
                      <c:pt idx="466">
                        <c:v>3.0188407279805216</c:v>
                      </c:pt>
                      <c:pt idx="467">
                        <c:v>2.5300369884345062</c:v>
                      </c:pt>
                      <c:pt idx="468">
                        <c:v>2.0482048091265779</c:v>
                      </c:pt>
                      <c:pt idx="469">
                        <c:v>1.7035768977462724</c:v>
                      </c:pt>
                      <c:pt idx="470">
                        <c:v>1.4351303265404298</c:v>
                      </c:pt>
                      <c:pt idx="471">
                        <c:v>1.2069916502039686</c:v>
                      </c:pt>
                      <c:pt idx="472">
                        <c:v>0.98551437682843812</c:v>
                      </c:pt>
                      <c:pt idx="473">
                        <c:v>0.8117026001428751</c:v>
                      </c:pt>
                      <c:pt idx="474">
                        <c:v>0.69805267551054173</c:v>
                      </c:pt>
                      <c:pt idx="475">
                        <c:v>0.57351726607589815</c:v>
                      </c:pt>
                      <c:pt idx="476">
                        <c:v>0.47305783227567899</c:v>
                      </c:pt>
                      <c:pt idx="477">
                        <c:v>0.38438194254480923</c:v>
                      </c:pt>
                      <c:pt idx="478">
                        <c:v>0.3106259518927364</c:v>
                      </c:pt>
                      <c:pt idx="479">
                        <c:v>0.26462311682343714</c:v>
                      </c:pt>
                      <c:pt idx="480">
                        <c:v>0.24205693365798375</c:v>
                      </c:pt>
                      <c:pt idx="481">
                        <c:v>0.20524435890739076</c:v>
                      </c:pt>
                      <c:pt idx="482">
                        <c:v>0.17268498509721247</c:v>
                      </c:pt>
                      <c:pt idx="483">
                        <c:v>0.14819926533661387</c:v>
                      </c:pt>
                      <c:pt idx="484">
                        <c:v>0.12555385743214012</c:v>
                      </c:pt>
                      <c:pt idx="485">
                        <c:v>0.10261054852490181</c:v>
                      </c:pt>
                      <c:pt idx="486">
                        <c:v>9.0636065718818618E-2</c:v>
                      </c:pt>
                      <c:pt idx="487">
                        <c:v>8.3820716623477023E-2</c:v>
                      </c:pt>
                      <c:pt idx="488">
                        <c:v>6.8242454194974336E-2</c:v>
                      </c:pt>
                      <c:pt idx="489">
                        <c:v>6.2316171584496372E-2</c:v>
                      </c:pt>
                      <c:pt idx="490">
                        <c:v>4.9615234335611436E-2</c:v>
                      </c:pt>
                      <c:pt idx="491">
                        <c:v>4.8797238104911517E-2</c:v>
                      </c:pt>
                      <c:pt idx="492">
                        <c:v>4.1953539189199009E-2</c:v>
                      </c:pt>
                      <c:pt idx="493">
                        <c:v>4.3006797049337908E-2</c:v>
                      </c:pt>
                      <c:pt idx="494">
                        <c:v>3.4216452484167499E-2</c:v>
                      </c:pt>
                      <c:pt idx="495">
                        <c:v>3.0753107395540775E-2</c:v>
                      </c:pt>
                      <c:pt idx="496">
                        <c:v>2.9763587126048895E-2</c:v>
                      </c:pt>
                      <c:pt idx="497">
                        <c:v>2.8360639230481235E-2</c:v>
                      </c:pt>
                      <c:pt idx="498">
                        <c:v>1.8966455397869612E-2</c:v>
                      </c:pt>
                      <c:pt idx="499">
                        <c:v>2.4166030319983586E-2</c:v>
                      </c:pt>
                      <c:pt idx="500">
                        <c:v>2.3874626192511746E-2</c:v>
                      </c:pt>
                      <c:pt idx="501">
                        <c:v>1.8888374818566811E-2</c:v>
                      </c:pt>
                      <c:pt idx="502">
                        <c:v>1.8185931624656839E-2</c:v>
                      </c:pt>
                      <c:pt idx="503">
                        <c:v>1.7494711872611039E-2</c:v>
                      </c:pt>
                      <c:pt idx="504">
                        <c:v>2.0040933045920768E-2</c:v>
                      </c:pt>
                      <c:pt idx="505">
                        <c:v>1.5715640748524547E-2</c:v>
                      </c:pt>
                      <c:pt idx="506">
                        <c:v>1.8385650080605595E-2</c:v>
                      </c:pt>
                      <c:pt idx="507">
                        <c:v>1.5351351042777088E-2</c:v>
                      </c:pt>
                      <c:pt idx="508">
                        <c:v>1.7796174504944608E-2</c:v>
                      </c:pt>
                      <c:pt idx="509">
                        <c:v>1.9111962926396178E-2</c:v>
                      </c:pt>
                      <c:pt idx="510">
                        <c:v>1.5721305407654845E-2</c:v>
                      </c:pt>
                      <c:pt idx="511">
                        <c:v>1.6812737925821823E-2</c:v>
                      </c:pt>
                      <c:pt idx="512">
                        <c:v>1.8037110014129304E-2</c:v>
                      </c:pt>
                      <c:pt idx="513">
                        <c:v>1.734013695650035E-2</c:v>
                      </c:pt>
                      <c:pt idx="514">
                        <c:v>1.451663245967901E-2</c:v>
                      </c:pt>
                      <c:pt idx="515">
                        <c:v>1.9064175270024308E-2</c:v>
                      </c:pt>
                      <c:pt idx="516">
                        <c:v>2.0004131678667544E-2</c:v>
                      </c:pt>
                      <c:pt idx="517">
                        <c:v>1.5603949715829126E-2</c:v>
                      </c:pt>
                      <c:pt idx="518">
                        <c:v>1.3990446706253499E-2</c:v>
                      </c:pt>
                      <c:pt idx="519">
                        <c:v>1.5687510789155205E-2</c:v>
                      </c:pt>
                      <c:pt idx="520">
                        <c:v>1.2109505923835922E-2</c:v>
                      </c:pt>
                      <c:pt idx="521">
                        <c:v>2.2513284432958806E-2</c:v>
                      </c:pt>
                      <c:pt idx="522">
                        <c:v>1.6738268416385187E-2</c:v>
                      </c:pt>
                      <c:pt idx="523">
                        <c:v>1.4943727361508856E-2</c:v>
                      </c:pt>
                      <c:pt idx="524">
                        <c:v>1.6996263547315364E-2</c:v>
                      </c:pt>
                      <c:pt idx="525">
                        <c:v>1.4591279249661282E-2</c:v>
                      </c:pt>
                      <c:pt idx="526">
                        <c:v>1.6878173432235022E-2</c:v>
                      </c:pt>
                      <c:pt idx="527">
                        <c:v>1.9524705643674967E-2</c:v>
                      </c:pt>
                      <c:pt idx="528">
                        <c:v>1.1939679799574139E-2</c:v>
                      </c:pt>
                      <c:pt idx="529">
                        <c:v>1.8017308421141819E-2</c:v>
                      </c:pt>
                      <c:pt idx="530">
                        <c:v>1.5833571999569959E-2</c:v>
                      </c:pt>
                      <c:pt idx="531">
                        <c:v>2.1513975034064409E-2</c:v>
                      </c:pt>
                      <c:pt idx="532">
                        <c:v>1.5891450395877322E-2</c:v>
                      </c:pt>
                      <c:pt idx="533">
                        <c:v>1.5998345855706531E-2</c:v>
                      </c:pt>
                      <c:pt idx="534">
                        <c:v>1.8911873816539419E-2</c:v>
                      </c:pt>
                      <c:pt idx="535">
                        <c:v>1.5933406482675595E-2</c:v>
                      </c:pt>
                      <c:pt idx="536">
                        <c:v>2.072321433831744E-2</c:v>
                      </c:pt>
                      <c:pt idx="537">
                        <c:v>1.5414823880632672E-2</c:v>
                      </c:pt>
                      <c:pt idx="538">
                        <c:v>1.4203404210822253E-2</c:v>
                      </c:pt>
                      <c:pt idx="539">
                        <c:v>1.4315967790602561E-2</c:v>
                      </c:pt>
                      <c:pt idx="540">
                        <c:v>1.857005630795246E-2</c:v>
                      </c:pt>
                      <c:pt idx="541">
                        <c:v>1.5406969782661643E-2</c:v>
                      </c:pt>
                      <c:pt idx="542">
                        <c:v>1.8755099103845745E-2</c:v>
                      </c:pt>
                      <c:pt idx="543">
                        <c:v>1.5807927317419632E-2</c:v>
                      </c:pt>
                      <c:pt idx="544">
                        <c:v>2.2126917372624236E-2</c:v>
                      </c:pt>
                      <c:pt idx="545">
                        <c:v>2.6116592098301358E-2</c:v>
                      </c:pt>
                      <c:pt idx="546">
                        <c:v>1.9923002932002193E-2</c:v>
                      </c:pt>
                      <c:pt idx="547">
                        <c:v>1.454775303790498E-2</c:v>
                      </c:pt>
                      <c:pt idx="548">
                        <c:v>1.7810134158256163E-2</c:v>
                      </c:pt>
                      <c:pt idx="549">
                        <c:v>1.3032851655824289E-2</c:v>
                      </c:pt>
                      <c:pt idx="550">
                        <c:v>2.0270890300035111E-2</c:v>
                      </c:pt>
                      <c:pt idx="551">
                        <c:v>1.508393167655778E-2</c:v>
                      </c:pt>
                      <c:pt idx="552">
                        <c:v>1.2097361590928269E-2</c:v>
                      </c:pt>
                      <c:pt idx="553">
                        <c:v>1.4266416611190142E-2</c:v>
                      </c:pt>
                      <c:pt idx="554">
                        <c:v>1.19452558320277E-2</c:v>
                      </c:pt>
                      <c:pt idx="555">
                        <c:v>1.4243939803721926E-2</c:v>
                      </c:pt>
                      <c:pt idx="556">
                        <c:v>2.0945258796467924E-2</c:v>
                      </c:pt>
                      <c:pt idx="557">
                        <c:v>1.6392454215974094E-2</c:v>
                      </c:pt>
                      <c:pt idx="558">
                        <c:v>1.2623625614524263E-2</c:v>
                      </c:pt>
                      <c:pt idx="559">
                        <c:v>1.4726950445661602E-2</c:v>
                      </c:pt>
                      <c:pt idx="560">
                        <c:v>1.7753746473429474E-2</c:v>
                      </c:pt>
                      <c:pt idx="561">
                        <c:v>2.0106698924759837E-2</c:v>
                      </c:pt>
                      <c:pt idx="562">
                        <c:v>2.4233145313292185E-2</c:v>
                      </c:pt>
                      <c:pt idx="563">
                        <c:v>1.9965272124202547E-2</c:v>
                      </c:pt>
                      <c:pt idx="564">
                        <c:v>1.5911615745851357E-2</c:v>
                      </c:pt>
                      <c:pt idx="565">
                        <c:v>2.2055529402750754E-2</c:v>
                      </c:pt>
                      <c:pt idx="566">
                        <c:v>1.619231214319897E-2</c:v>
                      </c:pt>
                      <c:pt idx="567">
                        <c:v>1.4906352746369835E-2</c:v>
                      </c:pt>
                      <c:pt idx="568">
                        <c:v>1.9587941353505171E-2</c:v>
                      </c:pt>
                      <c:pt idx="569">
                        <c:v>2.1079857138019305E-2</c:v>
                      </c:pt>
                      <c:pt idx="570">
                        <c:v>1.8246274570338623E-2</c:v>
                      </c:pt>
                      <c:pt idx="571">
                        <c:v>1.3860966251225758E-2</c:v>
                      </c:pt>
                      <c:pt idx="572">
                        <c:v>9.7969532343687559E-3</c:v>
                      </c:pt>
                      <c:pt idx="573">
                        <c:v>2.2947342469164092E-2</c:v>
                      </c:pt>
                      <c:pt idx="574">
                        <c:v>1.7939856363977068E-2</c:v>
                      </c:pt>
                      <c:pt idx="575">
                        <c:v>1.8496542232258942E-2</c:v>
                      </c:pt>
                      <c:pt idx="576">
                        <c:v>1.7500908361018162E-2</c:v>
                      </c:pt>
                      <c:pt idx="577">
                        <c:v>1.4156011384663707E-2</c:v>
                      </c:pt>
                      <c:pt idx="578">
                        <c:v>1.6645130015889738E-2</c:v>
                      </c:pt>
                      <c:pt idx="579">
                        <c:v>2.5265464280567279E-2</c:v>
                      </c:pt>
                      <c:pt idx="580">
                        <c:v>2.1268997928905659E-2</c:v>
                      </c:pt>
                      <c:pt idx="581">
                        <c:v>2.2722724099701812E-2</c:v>
                      </c:pt>
                      <c:pt idx="582">
                        <c:v>2.1486058026415119E-2</c:v>
                      </c:pt>
                      <c:pt idx="583">
                        <c:v>2.4443017817476986E-2</c:v>
                      </c:pt>
                      <c:pt idx="584">
                        <c:v>2.2792705394239769E-2</c:v>
                      </c:pt>
                      <c:pt idx="585">
                        <c:v>2.2044658210643955E-2</c:v>
                      </c:pt>
                      <c:pt idx="586">
                        <c:v>2.0096074068933767E-2</c:v>
                      </c:pt>
                      <c:pt idx="587">
                        <c:v>2.332066271711419E-2</c:v>
                      </c:pt>
                      <c:pt idx="588">
                        <c:v>2.8571142543417829E-2</c:v>
                      </c:pt>
                      <c:pt idx="589">
                        <c:v>2.4780086943961388E-2</c:v>
                      </c:pt>
                      <c:pt idx="590">
                        <c:v>2.0594979383256405E-2</c:v>
                      </c:pt>
                      <c:pt idx="591">
                        <c:v>2.7753873814330924E-2</c:v>
                      </c:pt>
                      <c:pt idx="592">
                        <c:v>3.7491685881693791E-2</c:v>
                      </c:pt>
                      <c:pt idx="593">
                        <c:v>2.3520854279626795E-2</c:v>
                      </c:pt>
                      <c:pt idx="594">
                        <c:v>2.4585630270521238E-2</c:v>
                      </c:pt>
                      <c:pt idx="595">
                        <c:v>2.8570656767777831E-2</c:v>
                      </c:pt>
                      <c:pt idx="596">
                        <c:v>2.307826183460113E-2</c:v>
                      </c:pt>
                      <c:pt idx="597">
                        <c:v>2.7300318082284874E-2</c:v>
                      </c:pt>
                      <c:pt idx="598">
                        <c:v>2.4483113676013413E-2</c:v>
                      </c:pt>
                      <c:pt idx="599">
                        <c:v>3.1962991474440754E-2</c:v>
                      </c:pt>
                      <c:pt idx="600">
                        <c:v>3.165387387729314E-2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8D2-4AB0-B83B-9C8EC2205B81}"/>
                  </c:ext>
                </c:extLst>
              </c15:ser>
            </c15:filteredScatterSeries>
            <c15:filteredScatterSeries>
              <c15:ser>
                <c:idx val="29"/>
                <c:order val="17"/>
                <c:tx>
                  <c:v>INEOS 1200 - 2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100.11076592889576</c:v>
                      </c:pt>
                      <c:pt idx="2">
                        <c:v>100.04424832620816</c:v>
                      </c:pt>
                      <c:pt idx="3">
                        <c:v>100.12757913519387</c:v>
                      </c:pt>
                      <c:pt idx="4">
                        <c:v>100.05498633559228</c:v>
                      </c:pt>
                      <c:pt idx="5">
                        <c:v>100.13182596317316</c:v>
                      </c:pt>
                      <c:pt idx="6">
                        <c:v>100.1494711257732</c:v>
                      </c:pt>
                      <c:pt idx="7">
                        <c:v>100.08396928501375</c:v>
                      </c:pt>
                      <c:pt idx="8">
                        <c:v>100.11432592028835</c:v>
                      </c:pt>
                      <c:pt idx="9">
                        <c:v>100.11962719610676</c:v>
                      </c:pt>
                      <c:pt idx="10">
                        <c:v>100.08561383564249</c:v>
                      </c:pt>
                      <c:pt idx="11">
                        <c:v>100.032194678857</c:v>
                      </c:pt>
                      <c:pt idx="12">
                        <c:v>100.01117333049056</c:v>
                      </c:pt>
                      <c:pt idx="13">
                        <c:v>99.93885140834432</c:v>
                      </c:pt>
                      <c:pt idx="14">
                        <c:v>99.97713094608325</c:v>
                      </c:pt>
                      <c:pt idx="15">
                        <c:v>99.916301592441599</c:v>
                      </c:pt>
                      <c:pt idx="16">
                        <c:v>99.816970196844082</c:v>
                      </c:pt>
                      <c:pt idx="17">
                        <c:v>99.87765444345024</c:v>
                      </c:pt>
                      <c:pt idx="18">
                        <c:v>99.722794970029511</c:v>
                      </c:pt>
                      <c:pt idx="19">
                        <c:v>99.691016275663344</c:v>
                      </c:pt>
                      <c:pt idx="20">
                        <c:v>99.734006999110804</c:v>
                      </c:pt>
                      <c:pt idx="21">
                        <c:v>99.727361036022813</c:v>
                      </c:pt>
                      <c:pt idx="22">
                        <c:v>99.654729550510226</c:v>
                      </c:pt>
                      <c:pt idx="23">
                        <c:v>99.548877962244575</c:v>
                      </c:pt>
                      <c:pt idx="24">
                        <c:v>99.585532285970373</c:v>
                      </c:pt>
                      <c:pt idx="25">
                        <c:v>99.431688574477761</c:v>
                      </c:pt>
                      <c:pt idx="26">
                        <c:v>99.155537992346382</c:v>
                      </c:pt>
                      <c:pt idx="27">
                        <c:v>99.324056990515814</c:v>
                      </c:pt>
                      <c:pt idx="28">
                        <c:v>99.235482940918047</c:v>
                      </c:pt>
                      <c:pt idx="29">
                        <c:v>99.153835393831557</c:v>
                      </c:pt>
                      <c:pt idx="30">
                        <c:v>98.826722812550003</c:v>
                      </c:pt>
                      <c:pt idx="31">
                        <c:v>98.754720128417759</c:v>
                      </c:pt>
                      <c:pt idx="32">
                        <c:v>98.70387421236002</c:v>
                      </c:pt>
                      <c:pt idx="33">
                        <c:v>98.419442791159582</c:v>
                      </c:pt>
                      <c:pt idx="34">
                        <c:v>98.382237050555148</c:v>
                      </c:pt>
                      <c:pt idx="35">
                        <c:v>98.094448805563445</c:v>
                      </c:pt>
                      <c:pt idx="36">
                        <c:v>97.97033291528534</c:v>
                      </c:pt>
                      <c:pt idx="37">
                        <c:v>97.846894212305742</c:v>
                      </c:pt>
                      <c:pt idx="38">
                        <c:v>97.712378912632644</c:v>
                      </c:pt>
                      <c:pt idx="39">
                        <c:v>97.622073240576981</c:v>
                      </c:pt>
                      <c:pt idx="40">
                        <c:v>97.430511070192026</c:v>
                      </c:pt>
                      <c:pt idx="41">
                        <c:v>97.590043018050849</c:v>
                      </c:pt>
                      <c:pt idx="42">
                        <c:v>97.524434768846632</c:v>
                      </c:pt>
                      <c:pt idx="43">
                        <c:v>97.494378022290675</c:v>
                      </c:pt>
                      <c:pt idx="44">
                        <c:v>97.447517756764043</c:v>
                      </c:pt>
                      <c:pt idx="45">
                        <c:v>97.546297735482909</c:v>
                      </c:pt>
                      <c:pt idx="46">
                        <c:v>97.653368240598269</c:v>
                      </c:pt>
                      <c:pt idx="47">
                        <c:v>97.784081708046216</c:v>
                      </c:pt>
                      <c:pt idx="48">
                        <c:v>97.836523814174058</c:v>
                      </c:pt>
                      <c:pt idx="49">
                        <c:v>97.898630119871754</c:v>
                      </c:pt>
                      <c:pt idx="50">
                        <c:v>98.017976776555244</c:v>
                      </c:pt>
                      <c:pt idx="51">
                        <c:v>98.100417581352943</c:v>
                      </c:pt>
                      <c:pt idx="52">
                        <c:v>98.048739721673002</c:v>
                      </c:pt>
                      <c:pt idx="53">
                        <c:v>98.16832821918905</c:v>
                      </c:pt>
                      <c:pt idx="54">
                        <c:v>98.216368702974663</c:v>
                      </c:pt>
                      <c:pt idx="55">
                        <c:v>98.328053647321752</c:v>
                      </c:pt>
                      <c:pt idx="56">
                        <c:v>98.311114683283506</c:v>
                      </c:pt>
                      <c:pt idx="57">
                        <c:v>98.390014858663733</c:v>
                      </c:pt>
                      <c:pt idx="58">
                        <c:v>98.336053946967525</c:v>
                      </c:pt>
                      <c:pt idx="59">
                        <c:v>98.423215612121425</c:v>
                      </c:pt>
                      <c:pt idx="60">
                        <c:v>98.438306857929589</c:v>
                      </c:pt>
                      <c:pt idx="61">
                        <c:v>98.467744477752888</c:v>
                      </c:pt>
                      <c:pt idx="62">
                        <c:v>98.498768612998575</c:v>
                      </c:pt>
                      <c:pt idx="63">
                        <c:v>98.390585612157977</c:v>
                      </c:pt>
                      <c:pt idx="64">
                        <c:v>98.347420757731996</c:v>
                      </c:pt>
                      <c:pt idx="65">
                        <c:v>98.351145205455424</c:v>
                      </c:pt>
                      <c:pt idx="66">
                        <c:v>98.286359225225709</c:v>
                      </c:pt>
                      <c:pt idx="67">
                        <c:v>98.190249233711413</c:v>
                      </c:pt>
                      <c:pt idx="68">
                        <c:v>98.202477012041115</c:v>
                      </c:pt>
                      <c:pt idx="69">
                        <c:v>98.14659101029288</c:v>
                      </c:pt>
                      <c:pt idx="70">
                        <c:v>98.045518317589796</c:v>
                      </c:pt>
                      <c:pt idx="71">
                        <c:v>98.037672799627174</c:v>
                      </c:pt>
                      <c:pt idx="72">
                        <c:v>97.895660243948555</c:v>
                      </c:pt>
                      <c:pt idx="73">
                        <c:v>97.699802872345884</c:v>
                      </c:pt>
                      <c:pt idx="74">
                        <c:v>97.442738848521714</c:v>
                      </c:pt>
                      <c:pt idx="75">
                        <c:v>97.18582961906047</c:v>
                      </c:pt>
                      <c:pt idx="76">
                        <c:v>96.775037979515886</c:v>
                      </c:pt>
                      <c:pt idx="77">
                        <c:v>96.289709101022297</c:v>
                      </c:pt>
                      <c:pt idx="78">
                        <c:v>95.681937919502161</c:v>
                      </c:pt>
                      <c:pt idx="79">
                        <c:v>94.993031909183429</c:v>
                      </c:pt>
                      <c:pt idx="80">
                        <c:v>94.253173561682445</c:v>
                      </c:pt>
                      <c:pt idx="81">
                        <c:v>93.487998677277091</c:v>
                      </c:pt>
                      <c:pt idx="82">
                        <c:v>92.734509841650237</c:v>
                      </c:pt>
                      <c:pt idx="83">
                        <c:v>92.220807465820172</c:v>
                      </c:pt>
                      <c:pt idx="84">
                        <c:v>91.9522895847619</c:v>
                      </c:pt>
                      <c:pt idx="85">
                        <c:v>91.876349623336964</c:v>
                      </c:pt>
                      <c:pt idx="86">
                        <c:v>92.18058347605411</c:v>
                      </c:pt>
                      <c:pt idx="87">
                        <c:v>92.473634323632979</c:v>
                      </c:pt>
                      <c:pt idx="88">
                        <c:v>92.872352966531039</c:v>
                      </c:pt>
                      <c:pt idx="89">
                        <c:v>93.392991506840332</c:v>
                      </c:pt>
                      <c:pt idx="90">
                        <c:v>93.836277713960556</c:v>
                      </c:pt>
                      <c:pt idx="91">
                        <c:v>94.293726464110222</c:v>
                      </c:pt>
                      <c:pt idx="92">
                        <c:v>94.693944563281278</c:v>
                      </c:pt>
                      <c:pt idx="93">
                        <c:v>94.951463244827522</c:v>
                      </c:pt>
                      <c:pt idx="94">
                        <c:v>95.179070286853289</c:v>
                      </c:pt>
                      <c:pt idx="95">
                        <c:v>95.401956481202589</c:v>
                      </c:pt>
                      <c:pt idx="96">
                        <c:v>95.561236913581141</c:v>
                      </c:pt>
                      <c:pt idx="97">
                        <c:v>95.6840758518032</c:v>
                      </c:pt>
                      <c:pt idx="98">
                        <c:v>95.766516656600885</c:v>
                      </c:pt>
                      <c:pt idx="99">
                        <c:v>95.851192127496688</c:v>
                      </c:pt>
                      <c:pt idx="100">
                        <c:v>95.89467620725695</c:v>
                      </c:pt>
                      <c:pt idx="101">
                        <c:v>95.938818125020347</c:v>
                      </c:pt>
                      <c:pt idx="102">
                        <c:v>95.892393180600166</c:v>
                      </c:pt>
                      <c:pt idx="103">
                        <c:v>95.794948189143696</c:v>
                      </c:pt>
                      <c:pt idx="104">
                        <c:v>95.829019584814333</c:v>
                      </c:pt>
                      <c:pt idx="105">
                        <c:v>95.75479190923167</c:v>
                      </c:pt>
                      <c:pt idx="106">
                        <c:v>95.605340132753824</c:v>
                      </c:pt>
                      <c:pt idx="107">
                        <c:v>95.542363184843211</c:v>
                      </c:pt>
                      <c:pt idx="108">
                        <c:v>95.47465568924892</c:v>
                      </c:pt>
                      <c:pt idx="109">
                        <c:v>95.438301254241779</c:v>
                      </c:pt>
                      <c:pt idx="110">
                        <c:v>95.234579015381158</c:v>
                      </c:pt>
                      <c:pt idx="111">
                        <c:v>95.208507906676559</c:v>
                      </c:pt>
                      <c:pt idx="112">
                        <c:v>95.024917011994347</c:v>
                      </c:pt>
                      <c:pt idx="113">
                        <c:v>94.891001489758551</c:v>
                      </c:pt>
                      <c:pt idx="114">
                        <c:v>94.703483005111039</c:v>
                      </c:pt>
                      <c:pt idx="115">
                        <c:v>94.625705012783484</c:v>
                      </c:pt>
                      <c:pt idx="116">
                        <c:v>94.483334520500094</c:v>
                      </c:pt>
                      <c:pt idx="117">
                        <c:v>94.294239182398115</c:v>
                      </c:pt>
                      <c:pt idx="118">
                        <c:v>94.184179452064171</c:v>
                      </c:pt>
                      <c:pt idx="119">
                        <c:v>93.958526524033488</c:v>
                      </c:pt>
                      <c:pt idx="120">
                        <c:v>93.83589075341277</c:v>
                      </c:pt>
                      <c:pt idx="121">
                        <c:v>93.607896750839203</c:v>
                      </c:pt>
                      <c:pt idx="122">
                        <c:v>93.383994794561772</c:v>
                      </c:pt>
                      <c:pt idx="123">
                        <c:v>93.161853497365016</c:v>
                      </c:pt>
                      <c:pt idx="124">
                        <c:v>92.969768934044453</c:v>
                      </c:pt>
                      <c:pt idx="125">
                        <c:v>92.783585436659379</c:v>
                      </c:pt>
                      <c:pt idx="126">
                        <c:v>92.540935509384099</c:v>
                      </c:pt>
                      <c:pt idx="127">
                        <c:v>92.284384216527599</c:v>
                      </c:pt>
                      <c:pt idx="128">
                        <c:v>92.001790826229794</c:v>
                      </c:pt>
                      <c:pt idx="129">
                        <c:v>91.722389828751915</c:v>
                      </c:pt>
                      <c:pt idx="130">
                        <c:v>91.506952517169751</c:v>
                      </c:pt>
                      <c:pt idx="131">
                        <c:v>91.364978660081832</c:v>
                      </c:pt>
                      <c:pt idx="132">
                        <c:v>90.974153908384807</c:v>
                      </c:pt>
                      <c:pt idx="133">
                        <c:v>90.654645004233288</c:v>
                      </c:pt>
                      <c:pt idx="134">
                        <c:v>90.311783351820168</c:v>
                      </c:pt>
                      <c:pt idx="135">
                        <c:v>90.045974143877444</c:v>
                      </c:pt>
                      <c:pt idx="136">
                        <c:v>89.785176023041643</c:v>
                      </c:pt>
                      <c:pt idx="137">
                        <c:v>89.424214537626668</c:v>
                      </c:pt>
                      <c:pt idx="138">
                        <c:v>89.160997932386792</c:v>
                      </c:pt>
                      <c:pt idx="139">
                        <c:v>88.758748334718945</c:v>
                      </c:pt>
                      <c:pt idx="140">
                        <c:v>88.475497131777487</c:v>
                      </c:pt>
                      <c:pt idx="141">
                        <c:v>88.102307855353061</c:v>
                      </c:pt>
                      <c:pt idx="142">
                        <c:v>87.694089469215967</c:v>
                      </c:pt>
                      <c:pt idx="143">
                        <c:v>87.393947675474692</c:v>
                      </c:pt>
                      <c:pt idx="144">
                        <c:v>87.039603129204679</c:v>
                      </c:pt>
                      <c:pt idx="145">
                        <c:v>86.662108976914851</c:v>
                      </c:pt>
                      <c:pt idx="146">
                        <c:v>86.245532367206991</c:v>
                      </c:pt>
                      <c:pt idx="147">
                        <c:v>85.776958634445677</c:v>
                      </c:pt>
                      <c:pt idx="148">
                        <c:v>85.331650590796585</c:v>
                      </c:pt>
                      <c:pt idx="149">
                        <c:v>84.960802401594776</c:v>
                      </c:pt>
                      <c:pt idx="150">
                        <c:v>84.538034499200734</c:v>
                      </c:pt>
                      <c:pt idx="151">
                        <c:v>84.045846840729638</c:v>
                      </c:pt>
                      <c:pt idx="152">
                        <c:v>83.724964238045231</c:v>
                      </c:pt>
                      <c:pt idx="153">
                        <c:v>83.31831301803517</c:v>
                      </c:pt>
                      <c:pt idx="154">
                        <c:v>82.800557294499725</c:v>
                      </c:pt>
                      <c:pt idx="155">
                        <c:v>82.411144927246539</c:v>
                      </c:pt>
                      <c:pt idx="156">
                        <c:v>81.904098189152165</c:v>
                      </c:pt>
                      <c:pt idx="157">
                        <c:v>81.557047743966109</c:v>
                      </c:pt>
                      <c:pt idx="158">
                        <c:v>81.20229688785291</c:v>
                      </c:pt>
                      <c:pt idx="159">
                        <c:v>80.723681682301361</c:v>
                      </c:pt>
                      <c:pt idx="160">
                        <c:v>80.237859422135486</c:v>
                      </c:pt>
                      <c:pt idx="161">
                        <c:v>79.718333377551417</c:v>
                      </c:pt>
                      <c:pt idx="162">
                        <c:v>79.319324520582398</c:v>
                      </c:pt>
                      <c:pt idx="163">
                        <c:v>78.87831652181471</c:v>
                      </c:pt>
                      <c:pt idx="164">
                        <c:v>78.326170151914866</c:v>
                      </c:pt>
                      <c:pt idx="165">
                        <c:v>77.872948867769409</c:v>
                      </c:pt>
                      <c:pt idx="166">
                        <c:v>77.446369458502517</c:v>
                      </c:pt>
                      <c:pt idx="167">
                        <c:v>76.977316875060055</c:v>
                      </c:pt>
                      <c:pt idx="168">
                        <c:v>76.497211887883182</c:v>
                      </c:pt>
                      <c:pt idx="169">
                        <c:v>76.02606975805783</c:v>
                      </c:pt>
                      <c:pt idx="170">
                        <c:v>75.429820156305581</c:v>
                      </c:pt>
                      <c:pt idx="171">
                        <c:v>75.01379011981264</c:v>
                      </c:pt>
                      <c:pt idx="172">
                        <c:v>74.562561660932715</c:v>
                      </c:pt>
                      <c:pt idx="173">
                        <c:v>74.132688294064891</c:v>
                      </c:pt>
                      <c:pt idx="174">
                        <c:v>73.617394559148707</c:v>
                      </c:pt>
                      <c:pt idx="175">
                        <c:v>73.134963003060605</c:v>
                      </c:pt>
                      <c:pt idx="176">
                        <c:v>72.711875862652548</c:v>
                      </c:pt>
                      <c:pt idx="177">
                        <c:v>72.329709235924668</c:v>
                      </c:pt>
                      <c:pt idx="178">
                        <c:v>71.822918856974255</c:v>
                      </c:pt>
                      <c:pt idx="179">
                        <c:v>71.347259009034516</c:v>
                      </c:pt>
                      <c:pt idx="180">
                        <c:v>70.876503827077229</c:v>
                      </c:pt>
                      <c:pt idx="181">
                        <c:v>70.457382975225158</c:v>
                      </c:pt>
                      <c:pt idx="182">
                        <c:v>70.063307808181605</c:v>
                      </c:pt>
                      <c:pt idx="183">
                        <c:v>69.582636898494442</c:v>
                      </c:pt>
                      <c:pt idx="184">
                        <c:v>69.143626543296534</c:v>
                      </c:pt>
                      <c:pt idx="185">
                        <c:v>68.702376703696302</c:v>
                      </c:pt>
                      <c:pt idx="186">
                        <c:v>68.235950577883713</c:v>
                      </c:pt>
                      <c:pt idx="187">
                        <c:v>67.736468805648897</c:v>
                      </c:pt>
                      <c:pt idx="188">
                        <c:v>67.247575092099012</c:v>
                      </c:pt>
                      <c:pt idx="189">
                        <c:v>66.768282711928691</c:v>
                      </c:pt>
                      <c:pt idx="190">
                        <c:v>66.444048116437003</c:v>
                      </c:pt>
                      <c:pt idx="191">
                        <c:v>66.098424574006202</c:v>
                      </c:pt>
                      <c:pt idx="192">
                        <c:v>65.78645645543493</c:v>
                      </c:pt>
                      <c:pt idx="193">
                        <c:v>65.450637388625523</c:v>
                      </c:pt>
                      <c:pt idx="194">
                        <c:v>65.200069377190161</c:v>
                      </c:pt>
                      <c:pt idx="195">
                        <c:v>65.024406228635968</c:v>
                      </c:pt>
                      <c:pt idx="196">
                        <c:v>64.820558232035211</c:v>
                      </c:pt>
                      <c:pt idx="197">
                        <c:v>64.580500907462806</c:v>
                      </c:pt>
                      <c:pt idx="198">
                        <c:v>64.359365684866759</c:v>
                      </c:pt>
                      <c:pt idx="199">
                        <c:v>64.124532238931295</c:v>
                      </c:pt>
                      <c:pt idx="200">
                        <c:v>63.969377720455618</c:v>
                      </c:pt>
                      <c:pt idx="201">
                        <c:v>63.75780028898469</c:v>
                      </c:pt>
                      <c:pt idx="202">
                        <c:v>63.601944415610909</c:v>
                      </c:pt>
                      <c:pt idx="203">
                        <c:v>63.48263644483842</c:v>
                      </c:pt>
                      <c:pt idx="204">
                        <c:v>63.32215161392152</c:v>
                      </c:pt>
                      <c:pt idx="205">
                        <c:v>63.236513597999689</c:v>
                      </c:pt>
                      <c:pt idx="206">
                        <c:v>63.098109394272306</c:v>
                      </c:pt>
                      <c:pt idx="207">
                        <c:v>62.948720509344284</c:v>
                      </c:pt>
                      <c:pt idx="208">
                        <c:v>62.862405306123947</c:v>
                      </c:pt>
                      <c:pt idx="209">
                        <c:v>62.849979216536383</c:v>
                      </c:pt>
                      <c:pt idx="210">
                        <c:v>62.736702913103187</c:v>
                      </c:pt>
                      <c:pt idx="211">
                        <c:v>62.730782497872362</c:v>
                      </c:pt>
                      <c:pt idx="212">
                        <c:v>62.674867472181084</c:v>
                      </c:pt>
                      <c:pt idx="213">
                        <c:v>62.673034272262406</c:v>
                      </c:pt>
                      <c:pt idx="214">
                        <c:v>62.70547563561567</c:v>
                      </c:pt>
                      <c:pt idx="215">
                        <c:v>62.647741915637368</c:v>
                      </c:pt>
                      <c:pt idx="216">
                        <c:v>62.657502861684073</c:v>
                      </c:pt>
                      <c:pt idx="217">
                        <c:v>62.613955890374001</c:v>
                      </c:pt>
                      <c:pt idx="218">
                        <c:v>62.643935239748494</c:v>
                      </c:pt>
                      <c:pt idx="219">
                        <c:v>62.686524497016514</c:v>
                      </c:pt>
                      <c:pt idx="220">
                        <c:v>62.680599250801727</c:v>
                      </c:pt>
                      <c:pt idx="221">
                        <c:v>62.670789931516602</c:v>
                      </c:pt>
                      <c:pt idx="222">
                        <c:v>62.674659486275537</c:v>
                      </c:pt>
                      <c:pt idx="223">
                        <c:v>62.696943268386626</c:v>
                      </c:pt>
                      <c:pt idx="224">
                        <c:v>62.685508735088376</c:v>
                      </c:pt>
                      <c:pt idx="225">
                        <c:v>62.690418232054775</c:v>
                      </c:pt>
                      <c:pt idx="226">
                        <c:v>62.658833017962515</c:v>
                      </c:pt>
                      <c:pt idx="227">
                        <c:v>62.676990886170721</c:v>
                      </c:pt>
                      <c:pt idx="228">
                        <c:v>62.707637735516293</c:v>
                      </c:pt>
                      <c:pt idx="229">
                        <c:v>62.699985697827586</c:v>
                      </c:pt>
                      <c:pt idx="230">
                        <c:v>62.682949999992275</c:v>
                      </c:pt>
                      <c:pt idx="231">
                        <c:v>62.689412157454065</c:v>
                      </c:pt>
                      <c:pt idx="232">
                        <c:v>62.665329030351316</c:v>
                      </c:pt>
                      <c:pt idx="233">
                        <c:v>62.715149509833239</c:v>
                      </c:pt>
                      <c:pt idx="234">
                        <c:v>62.754696324980543</c:v>
                      </c:pt>
                      <c:pt idx="235">
                        <c:v>62.75983800081157</c:v>
                      </c:pt>
                      <c:pt idx="236">
                        <c:v>62.803805787596445</c:v>
                      </c:pt>
                      <c:pt idx="237">
                        <c:v>62.805842129756954</c:v>
                      </c:pt>
                      <c:pt idx="238">
                        <c:v>62.873409349299706</c:v>
                      </c:pt>
                      <c:pt idx="239">
                        <c:v>62.947371003770471</c:v>
                      </c:pt>
                      <c:pt idx="240">
                        <c:v>62.956807868139443</c:v>
                      </c:pt>
                      <c:pt idx="241">
                        <c:v>63.015736312008393</c:v>
                      </c:pt>
                      <c:pt idx="242">
                        <c:v>63.108358865647844</c:v>
                      </c:pt>
                      <c:pt idx="243">
                        <c:v>63.222147887368962</c:v>
                      </c:pt>
                      <c:pt idx="244">
                        <c:v>63.327051436240232</c:v>
                      </c:pt>
                      <c:pt idx="245">
                        <c:v>63.393738326242648</c:v>
                      </c:pt>
                      <c:pt idx="246">
                        <c:v>63.557391357020386</c:v>
                      </c:pt>
                      <c:pt idx="247">
                        <c:v>63.666328916981435</c:v>
                      </c:pt>
                      <c:pt idx="248">
                        <c:v>63.808505928990918</c:v>
                      </c:pt>
                      <c:pt idx="249">
                        <c:v>63.979012908762193</c:v>
                      </c:pt>
                      <c:pt idx="250">
                        <c:v>64.162985920328509</c:v>
                      </c:pt>
                      <c:pt idx="251">
                        <c:v>64.308379492757481</c:v>
                      </c:pt>
                      <c:pt idx="252">
                        <c:v>64.49014203118476</c:v>
                      </c:pt>
                      <c:pt idx="253">
                        <c:v>64.717478208434926</c:v>
                      </c:pt>
                      <c:pt idx="254">
                        <c:v>64.956007065471027</c:v>
                      </c:pt>
                      <c:pt idx="255">
                        <c:v>65.158350774814807</c:v>
                      </c:pt>
                      <c:pt idx="256">
                        <c:v>65.446850062032027</c:v>
                      </c:pt>
                      <c:pt idx="257">
                        <c:v>65.62781449908438</c:v>
                      </c:pt>
                      <c:pt idx="258">
                        <c:v>65.864360205502607</c:v>
                      </c:pt>
                      <c:pt idx="259">
                        <c:v>66.147461470424602</c:v>
                      </c:pt>
                      <c:pt idx="260">
                        <c:v>66.42330732017362</c:v>
                      </c:pt>
                      <c:pt idx="261">
                        <c:v>66.655412718338653</c:v>
                      </c:pt>
                      <c:pt idx="262">
                        <c:v>66.873408765016919</c:v>
                      </c:pt>
                      <c:pt idx="263">
                        <c:v>67.086258317559938</c:v>
                      </c:pt>
                      <c:pt idx="264">
                        <c:v>67.324201902790378</c:v>
                      </c:pt>
                      <c:pt idx="265">
                        <c:v>67.509113279103374</c:v>
                      </c:pt>
                      <c:pt idx="266">
                        <c:v>67.756904882209668</c:v>
                      </c:pt>
                      <c:pt idx="267">
                        <c:v>68.012213077937119</c:v>
                      </c:pt>
                      <c:pt idx="268">
                        <c:v>68.236405248285521</c:v>
                      </c:pt>
                      <c:pt idx="269">
                        <c:v>68.421602007685522</c:v>
                      </c:pt>
                      <c:pt idx="270">
                        <c:v>68.656682125437499</c:v>
                      </c:pt>
                      <c:pt idx="271">
                        <c:v>68.908241705841931</c:v>
                      </c:pt>
                      <c:pt idx="272">
                        <c:v>69.157228020159124</c:v>
                      </c:pt>
                      <c:pt idx="273">
                        <c:v>69.322917405777105</c:v>
                      </c:pt>
                      <c:pt idx="274">
                        <c:v>69.553721671606752</c:v>
                      </c:pt>
                      <c:pt idx="275">
                        <c:v>69.762068024346775</c:v>
                      </c:pt>
                      <c:pt idx="276">
                        <c:v>69.923824963656017</c:v>
                      </c:pt>
                      <c:pt idx="277">
                        <c:v>70.099246271377666</c:v>
                      </c:pt>
                      <c:pt idx="278">
                        <c:v>70.323448116373754</c:v>
                      </c:pt>
                      <c:pt idx="279">
                        <c:v>70.483657238851322</c:v>
                      </c:pt>
                      <c:pt idx="280">
                        <c:v>70.67150463616052</c:v>
                      </c:pt>
                      <c:pt idx="281">
                        <c:v>70.864687189574653</c:v>
                      </c:pt>
                      <c:pt idx="282">
                        <c:v>71.073454357789473</c:v>
                      </c:pt>
                      <c:pt idx="283">
                        <c:v>71.237644274454709</c:v>
                      </c:pt>
                      <c:pt idx="284">
                        <c:v>71.454073155005929</c:v>
                      </c:pt>
                      <c:pt idx="285">
                        <c:v>71.625204092493846</c:v>
                      </c:pt>
                      <c:pt idx="286">
                        <c:v>71.79662524405272</c:v>
                      </c:pt>
                      <c:pt idx="287">
                        <c:v>71.971703133481014</c:v>
                      </c:pt>
                      <c:pt idx="288">
                        <c:v>72.158776622374376</c:v>
                      </c:pt>
                      <c:pt idx="289">
                        <c:v>72.366174935720039</c:v>
                      </c:pt>
                      <c:pt idx="290">
                        <c:v>72.548319578351638</c:v>
                      </c:pt>
                      <c:pt idx="291">
                        <c:v>72.729167932311555</c:v>
                      </c:pt>
                      <c:pt idx="292">
                        <c:v>72.86334464467528</c:v>
                      </c:pt>
                      <c:pt idx="293">
                        <c:v>73.118440023513216</c:v>
                      </c:pt>
                      <c:pt idx="294">
                        <c:v>73.259770573589122</c:v>
                      </c:pt>
                      <c:pt idx="295">
                        <c:v>73.44150407539361</c:v>
                      </c:pt>
                      <c:pt idx="296">
                        <c:v>73.650000378832829</c:v>
                      </c:pt>
                      <c:pt idx="297">
                        <c:v>73.81002086470022</c:v>
                      </c:pt>
                      <c:pt idx="298">
                        <c:v>73.959448448218993</c:v>
                      </c:pt>
                      <c:pt idx="299">
                        <c:v>74.093639678894093</c:v>
                      </c:pt>
                      <c:pt idx="300">
                        <c:v>74.232585612172699</c:v>
                      </c:pt>
                      <c:pt idx="301">
                        <c:v>74.384963734999062</c:v>
                      </c:pt>
                      <c:pt idx="302">
                        <c:v>74.513800472953633</c:v>
                      </c:pt>
                      <c:pt idx="303">
                        <c:v>74.632653760644558</c:v>
                      </c:pt>
                      <c:pt idx="304">
                        <c:v>74.755918332645621</c:v>
                      </c:pt>
                      <c:pt idx="305">
                        <c:v>74.826078154891249</c:v>
                      </c:pt>
                      <c:pt idx="306">
                        <c:v>74.908639873765338</c:v>
                      </c:pt>
                      <c:pt idx="307">
                        <c:v>74.971510425910949</c:v>
                      </c:pt>
                      <c:pt idx="308">
                        <c:v>75.079814340827937</c:v>
                      </c:pt>
                      <c:pt idx="309">
                        <c:v>75.23223600590876</c:v>
                      </c:pt>
                      <c:pt idx="310">
                        <c:v>75.238901305612373</c:v>
                      </c:pt>
                      <c:pt idx="311">
                        <c:v>75.248328495333652</c:v>
                      </c:pt>
                      <c:pt idx="312">
                        <c:v>75.340946230668891</c:v>
                      </c:pt>
                      <c:pt idx="313">
                        <c:v>75.459997829617677</c:v>
                      </c:pt>
                      <c:pt idx="314">
                        <c:v>75.41110604023477</c:v>
                      </c:pt>
                      <c:pt idx="315">
                        <c:v>75.399497388637741</c:v>
                      </c:pt>
                      <c:pt idx="316">
                        <c:v>75.537533981112688</c:v>
                      </c:pt>
                      <c:pt idx="317">
                        <c:v>75.633286036022255</c:v>
                      </c:pt>
                      <c:pt idx="318">
                        <c:v>75.617759469107625</c:v>
                      </c:pt>
                      <c:pt idx="319">
                        <c:v>75.574052872450693</c:v>
                      </c:pt>
                      <c:pt idx="320">
                        <c:v>75.560301457568642</c:v>
                      </c:pt>
                      <c:pt idx="321">
                        <c:v>75.569593214902142</c:v>
                      </c:pt>
                      <c:pt idx="322">
                        <c:v>75.577903077914243</c:v>
                      </c:pt>
                      <c:pt idx="323">
                        <c:v>75.563251984196512</c:v>
                      </c:pt>
                      <c:pt idx="324">
                        <c:v>75.608612806129884</c:v>
                      </c:pt>
                      <c:pt idx="325">
                        <c:v>75.582681973476809</c:v>
                      </c:pt>
                      <c:pt idx="326">
                        <c:v>75.561254327946983</c:v>
                      </c:pt>
                      <c:pt idx="327">
                        <c:v>75.563039167306997</c:v>
                      </c:pt>
                      <c:pt idx="328">
                        <c:v>75.552218929757458</c:v>
                      </c:pt>
                      <c:pt idx="329">
                        <c:v>75.552625226920853</c:v>
                      </c:pt>
                      <c:pt idx="330">
                        <c:v>75.53091704196774</c:v>
                      </c:pt>
                      <c:pt idx="331">
                        <c:v>75.513484708936957</c:v>
                      </c:pt>
                      <c:pt idx="332">
                        <c:v>75.493532339400801</c:v>
                      </c:pt>
                      <c:pt idx="333">
                        <c:v>75.483669815893322</c:v>
                      </c:pt>
                      <c:pt idx="334">
                        <c:v>75.458948212762536</c:v>
                      </c:pt>
                      <c:pt idx="335">
                        <c:v>75.434579715252525</c:v>
                      </c:pt>
                      <c:pt idx="336">
                        <c:v>75.389180194728425</c:v>
                      </c:pt>
                      <c:pt idx="337">
                        <c:v>75.333903645065178</c:v>
                      </c:pt>
                      <c:pt idx="338">
                        <c:v>75.239622009805828</c:v>
                      </c:pt>
                      <c:pt idx="339">
                        <c:v>75.145988525222194</c:v>
                      </c:pt>
                      <c:pt idx="340">
                        <c:v>75.153751815019376</c:v>
                      </c:pt>
                      <c:pt idx="341">
                        <c:v>75.118688837699949</c:v>
                      </c:pt>
                      <c:pt idx="342">
                        <c:v>75.035638568137529</c:v>
                      </c:pt>
                      <c:pt idx="343">
                        <c:v>74.899585126280442</c:v>
                      </c:pt>
                      <c:pt idx="344">
                        <c:v>74.77845847390067</c:v>
                      </c:pt>
                      <c:pt idx="345">
                        <c:v>74.65853138907525</c:v>
                      </c:pt>
                      <c:pt idx="346">
                        <c:v>74.499942636947097</c:v>
                      </c:pt>
                      <c:pt idx="347">
                        <c:v>74.38951529536071</c:v>
                      </c:pt>
                      <c:pt idx="348">
                        <c:v>74.312646643836786</c:v>
                      </c:pt>
                      <c:pt idx="349">
                        <c:v>74.109669289448945</c:v>
                      </c:pt>
                      <c:pt idx="350">
                        <c:v>73.960749580554378</c:v>
                      </c:pt>
                      <c:pt idx="351">
                        <c:v>73.805508002929301</c:v>
                      </c:pt>
                      <c:pt idx="352">
                        <c:v>73.661749306481383</c:v>
                      </c:pt>
                      <c:pt idx="353">
                        <c:v>73.506140104924114</c:v>
                      </c:pt>
                      <c:pt idx="354">
                        <c:v>73.364712821051128</c:v>
                      </c:pt>
                      <c:pt idx="355">
                        <c:v>73.201843373336914</c:v>
                      </c:pt>
                      <c:pt idx="356">
                        <c:v>72.999876949893249</c:v>
                      </c:pt>
                      <c:pt idx="357">
                        <c:v>72.818303060755909</c:v>
                      </c:pt>
                      <c:pt idx="358">
                        <c:v>72.642925282608971</c:v>
                      </c:pt>
                      <c:pt idx="359">
                        <c:v>72.501488324088299</c:v>
                      </c:pt>
                      <c:pt idx="360">
                        <c:v>72.335078246956613</c:v>
                      </c:pt>
                      <c:pt idx="361">
                        <c:v>72.140807390776345</c:v>
                      </c:pt>
                      <c:pt idx="362">
                        <c:v>71.987355470815501</c:v>
                      </c:pt>
                      <c:pt idx="363">
                        <c:v>71.801481536796743</c:v>
                      </c:pt>
                      <c:pt idx="364">
                        <c:v>71.614857874641473</c:v>
                      </c:pt>
                      <c:pt idx="365">
                        <c:v>71.455321083118946</c:v>
                      </c:pt>
                      <c:pt idx="366">
                        <c:v>71.248754726075219</c:v>
                      </c:pt>
                      <c:pt idx="367">
                        <c:v>71.072844893024751</c:v>
                      </c:pt>
                      <c:pt idx="368">
                        <c:v>70.857035151885938</c:v>
                      </c:pt>
                      <c:pt idx="369">
                        <c:v>70.663905802694188</c:v>
                      </c:pt>
                      <c:pt idx="370">
                        <c:v>70.478123784168289</c:v>
                      </c:pt>
                      <c:pt idx="371">
                        <c:v>70.2002028809883</c:v>
                      </c:pt>
                      <c:pt idx="372">
                        <c:v>69.965340423789556</c:v>
                      </c:pt>
                      <c:pt idx="373">
                        <c:v>69.717747144620873</c:v>
                      </c:pt>
                      <c:pt idx="374">
                        <c:v>69.469283210559524</c:v>
                      </c:pt>
                      <c:pt idx="375">
                        <c:v>69.233109933697946</c:v>
                      </c:pt>
                      <c:pt idx="376">
                        <c:v>68.968742146821882</c:v>
                      </c:pt>
                      <c:pt idx="377">
                        <c:v>68.62345234803675</c:v>
                      </c:pt>
                      <c:pt idx="378">
                        <c:v>68.292557283825403</c:v>
                      </c:pt>
                      <c:pt idx="379">
                        <c:v>68.065608067123037</c:v>
                      </c:pt>
                      <c:pt idx="380">
                        <c:v>67.761901438325467</c:v>
                      </c:pt>
                      <c:pt idx="381">
                        <c:v>67.411305520058207</c:v>
                      </c:pt>
                      <c:pt idx="382">
                        <c:v>67.100087129623432</c:v>
                      </c:pt>
                      <c:pt idx="383">
                        <c:v>66.759610081327864</c:v>
                      </c:pt>
                      <c:pt idx="384">
                        <c:v>66.481026521840519</c:v>
                      </c:pt>
                      <c:pt idx="385">
                        <c:v>66.178611363410411</c:v>
                      </c:pt>
                      <c:pt idx="386">
                        <c:v>65.901454706678322</c:v>
                      </c:pt>
                      <c:pt idx="387">
                        <c:v>65.593220697798429</c:v>
                      </c:pt>
                      <c:pt idx="388">
                        <c:v>65.282432797486152</c:v>
                      </c:pt>
                      <c:pt idx="389">
                        <c:v>65.006108084376237</c:v>
                      </c:pt>
                      <c:pt idx="390">
                        <c:v>64.782694666107389</c:v>
                      </c:pt>
                      <c:pt idx="391">
                        <c:v>64.44846694570434</c:v>
                      </c:pt>
                      <c:pt idx="392">
                        <c:v>64.058885291136363</c:v>
                      </c:pt>
                      <c:pt idx="393">
                        <c:v>63.672428306854506</c:v>
                      </c:pt>
                      <c:pt idx="394">
                        <c:v>63.298349038921806</c:v>
                      </c:pt>
                      <c:pt idx="395">
                        <c:v>62.954355541488098</c:v>
                      </c:pt>
                      <c:pt idx="396">
                        <c:v>62.571753580974026</c:v>
                      </c:pt>
                      <c:pt idx="397">
                        <c:v>62.047888805597573</c:v>
                      </c:pt>
                      <c:pt idx="398">
                        <c:v>61.514799970061901</c:v>
                      </c:pt>
                      <c:pt idx="399">
                        <c:v>61.046439079549593</c:v>
                      </c:pt>
                      <c:pt idx="400">
                        <c:v>60.51548817631496</c:v>
                      </c:pt>
                      <c:pt idx="401">
                        <c:v>59.995004405009105</c:v>
                      </c:pt>
                      <c:pt idx="402">
                        <c:v>59.346704501340518</c:v>
                      </c:pt>
                      <c:pt idx="403">
                        <c:v>58.678036243644947</c:v>
                      </c:pt>
                      <c:pt idx="404">
                        <c:v>58.089525764090297</c:v>
                      </c:pt>
                      <c:pt idx="405">
                        <c:v>57.498354959299</c:v>
                      </c:pt>
                      <c:pt idx="406">
                        <c:v>56.993673476026821</c:v>
                      </c:pt>
                      <c:pt idx="407">
                        <c:v>56.212764026121562</c:v>
                      </c:pt>
                      <c:pt idx="408">
                        <c:v>55.562118204246389</c:v>
                      </c:pt>
                      <c:pt idx="409">
                        <c:v>55.068639075407837</c:v>
                      </c:pt>
                      <c:pt idx="410">
                        <c:v>54.375007373748922</c:v>
                      </c:pt>
                      <c:pt idx="411">
                        <c:v>53.701507016268408</c:v>
                      </c:pt>
                      <c:pt idx="412">
                        <c:v>52.977030141326303</c:v>
                      </c:pt>
                      <c:pt idx="413">
                        <c:v>52.244538461106785</c:v>
                      </c:pt>
                      <c:pt idx="414">
                        <c:v>51.534306382719016</c:v>
                      </c:pt>
                      <c:pt idx="415">
                        <c:v>50.848892641259106</c:v>
                      </c:pt>
                      <c:pt idx="416">
                        <c:v>50.022467587737303</c:v>
                      </c:pt>
                      <c:pt idx="417">
                        <c:v>49.1898173866023</c:v>
                      </c:pt>
                      <c:pt idx="418">
                        <c:v>48.109506196444592</c:v>
                      </c:pt>
                      <c:pt idx="419">
                        <c:v>47.24565772908538</c:v>
                      </c:pt>
                      <c:pt idx="420">
                        <c:v>46.344530980283736</c:v>
                      </c:pt>
                      <c:pt idx="421">
                        <c:v>45.204909229373001</c:v>
                      </c:pt>
                      <c:pt idx="422">
                        <c:v>44.038984190893053</c:v>
                      </c:pt>
                      <c:pt idx="423">
                        <c:v>43.083083923388642</c:v>
                      </c:pt>
                      <c:pt idx="424">
                        <c:v>42.053028533819301</c:v>
                      </c:pt>
                      <c:pt idx="425">
                        <c:v>41.076218182736696</c:v>
                      </c:pt>
                      <c:pt idx="426">
                        <c:v>40.107362167213552</c:v>
                      </c:pt>
                      <c:pt idx="427">
                        <c:v>39.103919628579767</c:v>
                      </c:pt>
                      <c:pt idx="428">
                        <c:v>38.031422497930016</c:v>
                      </c:pt>
                      <c:pt idx="429">
                        <c:v>37.293407037675145</c:v>
                      </c:pt>
                      <c:pt idx="430">
                        <c:v>36.474288181716844</c:v>
                      </c:pt>
                      <c:pt idx="431">
                        <c:v>35.58120284030381</c:v>
                      </c:pt>
                      <c:pt idx="432">
                        <c:v>34.644079580420019</c:v>
                      </c:pt>
                      <c:pt idx="433">
                        <c:v>33.797365979204791</c:v>
                      </c:pt>
                      <c:pt idx="434">
                        <c:v>32.971693062971596</c:v>
                      </c:pt>
                      <c:pt idx="435">
                        <c:v>32.162441561504757</c:v>
                      </c:pt>
                      <c:pt idx="436">
                        <c:v>31.301086553899221</c:v>
                      </c:pt>
                      <c:pt idx="437">
                        <c:v>30.254561376325125</c:v>
                      </c:pt>
                      <c:pt idx="438">
                        <c:v>29.439089570908809</c:v>
                      </c:pt>
                      <c:pt idx="439">
                        <c:v>28.624111134485045</c:v>
                      </c:pt>
                      <c:pt idx="440">
                        <c:v>27.731814219799244</c:v>
                      </c:pt>
                      <c:pt idx="441">
                        <c:v>26.628658156004121</c:v>
                      </c:pt>
                      <c:pt idx="442">
                        <c:v>25.76684604348516</c:v>
                      </c:pt>
                      <c:pt idx="443">
                        <c:v>24.914016137613096</c:v>
                      </c:pt>
                      <c:pt idx="444">
                        <c:v>24.044389952906428</c:v>
                      </c:pt>
                      <c:pt idx="445">
                        <c:v>23.269650024560125</c:v>
                      </c:pt>
                      <c:pt idx="446">
                        <c:v>22.423799812741983</c:v>
                      </c:pt>
                      <c:pt idx="447">
                        <c:v>21.577226487578269</c:v>
                      </c:pt>
                      <c:pt idx="448">
                        <c:v>20.628168072587865</c:v>
                      </c:pt>
                      <c:pt idx="449">
                        <c:v>19.756773988664438</c:v>
                      </c:pt>
                      <c:pt idx="450">
                        <c:v>18.957896511737207</c:v>
                      </c:pt>
                      <c:pt idx="451">
                        <c:v>17.937956378411414</c:v>
                      </c:pt>
                      <c:pt idx="452">
                        <c:v>16.802441179428453</c:v>
                      </c:pt>
                      <c:pt idx="453">
                        <c:v>15.418555166453059</c:v>
                      </c:pt>
                      <c:pt idx="454">
                        <c:v>14.106041831653487</c:v>
                      </c:pt>
                      <c:pt idx="455">
                        <c:v>12.897840738359514</c:v>
                      </c:pt>
                      <c:pt idx="456">
                        <c:v>11.388651367835125</c:v>
                      </c:pt>
                      <c:pt idx="457">
                        <c:v>9.9009537376984529</c:v>
                      </c:pt>
                      <c:pt idx="458">
                        <c:v>8.4061385504123791</c:v>
                      </c:pt>
                      <c:pt idx="459">
                        <c:v>7.2750951092614269</c:v>
                      </c:pt>
                      <c:pt idx="460">
                        <c:v>6.4159173196199868</c:v>
                      </c:pt>
                      <c:pt idx="461">
                        <c:v>5.6075280055101286</c:v>
                      </c:pt>
                      <c:pt idx="462">
                        <c:v>4.9728186944084962</c:v>
                      </c:pt>
                      <c:pt idx="463">
                        <c:v>4.3487911618127706</c:v>
                      </c:pt>
                      <c:pt idx="464">
                        <c:v>3.8100815055947725</c:v>
                      </c:pt>
                      <c:pt idx="465">
                        <c:v>3.3414645513766423</c:v>
                      </c:pt>
                      <c:pt idx="466">
                        <c:v>2.8041669803604607</c:v>
                      </c:pt>
                      <c:pt idx="467">
                        <c:v>2.3382339230303963</c:v>
                      </c:pt>
                      <c:pt idx="468">
                        <c:v>1.8657031287656674</c:v>
                      </c:pt>
                      <c:pt idx="469">
                        <c:v>1.5435206033938231</c:v>
                      </c:pt>
                      <c:pt idx="470">
                        <c:v>1.2916810909260334</c:v>
                      </c:pt>
                      <c:pt idx="471">
                        <c:v>1.0745684646034708</c:v>
                      </c:pt>
                      <c:pt idx="472">
                        <c:v>0.86796038713148094</c:v>
                      </c:pt>
                      <c:pt idx="473">
                        <c:v>0.70254391723833576</c:v>
                      </c:pt>
                      <c:pt idx="474">
                        <c:v>0.62022358221868135</c:v>
                      </c:pt>
                      <c:pt idx="475">
                        <c:v>0.50367955393466346</c:v>
                      </c:pt>
                      <c:pt idx="476">
                        <c:v>0.42523768905831005</c:v>
                      </c:pt>
                      <c:pt idx="477">
                        <c:v>0.34886165094075</c:v>
                      </c:pt>
                      <c:pt idx="478">
                        <c:v>0.2775595818433263</c:v>
                      </c:pt>
                      <c:pt idx="479">
                        <c:v>0.23303250735307268</c:v>
                      </c:pt>
                      <c:pt idx="480">
                        <c:v>0.22021314257644611</c:v>
                      </c:pt>
                      <c:pt idx="481">
                        <c:v>0.18872700625946481</c:v>
                      </c:pt>
                      <c:pt idx="482">
                        <c:v>0.14656741543750756</c:v>
                      </c:pt>
                      <c:pt idx="483">
                        <c:v>0.14886045567163023</c:v>
                      </c:pt>
                      <c:pt idx="484">
                        <c:v>0.11037733602061724</c:v>
                      </c:pt>
                      <c:pt idx="485">
                        <c:v>8.6551627759079458E-2</c:v>
                      </c:pt>
                      <c:pt idx="486">
                        <c:v>8.1329196883067084E-2</c:v>
                      </c:pt>
                      <c:pt idx="487">
                        <c:v>6.7394355410521523E-2</c:v>
                      </c:pt>
                      <c:pt idx="488">
                        <c:v>6.4556356448419241E-2</c:v>
                      </c:pt>
                      <c:pt idx="489">
                        <c:v>5.8450102330396901E-2</c:v>
                      </c:pt>
                      <c:pt idx="490">
                        <c:v>4.7936909365976485E-2</c:v>
                      </c:pt>
                      <c:pt idx="491">
                        <c:v>4.1763018391235675E-2</c:v>
                      </c:pt>
                      <c:pt idx="492">
                        <c:v>3.6468749033826978E-2</c:v>
                      </c:pt>
                      <c:pt idx="493">
                        <c:v>3.5455731307453893E-2</c:v>
                      </c:pt>
                      <c:pt idx="494">
                        <c:v>2.8973395662500817E-2</c:v>
                      </c:pt>
                      <c:pt idx="495">
                        <c:v>2.8264708383164711E-2</c:v>
                      </c:pt>
                      <c:pt idx="496">
                        <c:v>2.5637642987612445E-2</c:v>
                      </c:pt>
                      <c:pt idx="497">
                        <c:v>1.9802439365463713E-2</c:v>
                      </c:pt>
                      <c:pt idx="498">
                        <c:v>2.1564717523158142E-2</c:v>
                      </c:pt>
                      <c:pt idx="499">
                        <c:v>2.7307766563124836E-2</c:v>
                      </c:pt>
                      <c:pt idx="500">
                        <c:v>2.0249133609877165E-2</c:v>
                      </c:pt>
                      <c:pt idx="501">
                        <c:v>2.1769720632116952E-2</c:v>
                      </c:pt>
                      <c:pt idx="502">
                        <c:v>1.5889221488736758E-2</c:v>
                      </c:pt>
                      <c:pt idx="503">
                        <c:v>1.2031512680354925E-2</c:v>
                      </c:pt>
                      <c:pt idx="504">
                        <c:v>1.8613022126854253E-2</c:v>
                      </c:pt>
                      <c:pt idx="505">
                        <c:v>1.4702298293149384E-2</c:v>
                      </c:pt>
                      <c:pt idx="506">
                        <c:v>1.9293475436800267E-2</c:v>
                      </c:pt>
                      <c:pt idx="507">
                        <c:v>2.0343170526001167E-2</c:v>
                      </c:pt>
                      <c:pt idx="508">
                        <c:v>1.9138755935117081E-2</c:v>
                      </c:pt>
                      <c:pt idx="509">
                        <c:v>1.5905973642048515E-2</c:v>
                      </c:pt>
                      <c:pt idx="510">
                        <c:v>1.9149533949105967E-2</c:v>
                      </c:pt>
                      <c:pt idx="511">
                        <c:v>1.7492100252657392E-2</c:v>
                      </c:pt>
                      <c:pt idx="512">
                        <c:v>1.952863267277925E-2</c:v>
                      </c:pt>
                      <c:pt idx="513">
                        <c:v>1.6965950776897425E-2</c:v>
                      </c:pt>
                      <c:pt idx="514">
                        <c:v>2.1763681547125106E-2</c:v>
                      </c:pt>
                      <c:pt idx="515">
                        <c:v>1.7916333908554408E-2</c:v>
                      </c:pt>
                      <c:pt idx="516">
                        <c:v>2.0488529076966328E-2</c:v>
                      </c:pt>
                      <c:pt idx="517">
                        <c:v>1.4023315199977612E-2</c:v>
                      </c:pt>
                      <c:pt idx="518">
                        <c:v>1.536434263783863E-2</c:v>
                      </c:pt>
                      <c:pt idx="519">
                        <c:v>1.5134595076843243E-2</c:v>
                      </c:pt>
                      <c:pt idx="520">
                        <c:v>1.770135223103491E-2</c:v>
                      </c:pt>
                      <c:pt idx="521">
                        <c:v>1.8470527246243526E-2</c:v>
                      </c:pt>
                      <c:pt idx="522">
                        <c:v>1.8517910602091896E-2</c:v>
                      </c:pt>
                      <c:pt idx="523">
                        <c:v>1.3651448281786641E-2</c:v>
                      </c:pt>
                      <c:pt idx="524">
                        <c:v>1.4943808729516058E-2</c:v>
                      </c:pt>
                      <c:pt idx="525">
                        <c:v>1.816526627054409E-2</c:v>
                      </c:pt>
                      <c:pt idx="526">
                        <c:v>1.8244392031319993E-2</c:v>
                      </c:pt>
                      <c:pt idx="527">
                        <c:v>1.2892019187123417E-2</c:v>
                      </c:pt>
                      <c:pt idx="528">
                        <c:v>1.4569091137712297E-2</c:v>
                      </c:pt>
                      <c:pt idx="529">
                        <c:v>1.5637248320313851E-2</c:v>
                      </c:pt>
                      <c:pt idx="530">
                        <c:v>1.2964377259231051E-2</c:v>
                      </c:pt>
                      <c:pt idx="531">
                        <c:v>1.4681298462315225E-2</c:v>
                      </c:pt>
                      <c:pt idx="532">
                        <c:v>1.6495200552721575E-2</c:v>
                      </c:pt>
                      <c:pt idx="533">
                        <c:v>1.8643316770841155E-2</c:v>
                      </c:pt>
                      <c:pt idx="534">
                        <c:v>1.4118212994908608E-2</c:v>
                      </c:pt>
                      <c:pt idx="535">
                        <c:v>2.0801987826706038E-2</c:v>
                      </c:pt>
                      <c:pt idx="536">
                        <c:v>2.0591118026608447E-2</c:v>
                      </c:pt>
                      <c:pt idx="537">
                        <c:v>2.1722902932504163E-2</c:v>
                      </c:pt>
                      <c:pt idx="538">
                        <c:v>1.2271802079818024E-2</c:v>
                      </c:pt>
                      <c:pt idx="539">
                        <c:v>1.9484212180953493E-2</c:v>
                      </c:pt>
                      <c:pt idx="540">
                        <c:v>1.6259855555035018E-2</c:v>
                      </c:pt>
                      <c:pt idx="541">
                        <c:v>1.3670414610723833E-2</c:v>
                      </c:pt>
                      <c:pt idx="542">
                        <c:v>1.3820817938886221E-2</c:v>
                      </c:pt>
                      <c:pt idx="543">
                        <c:v>1.5012485959553432E-2</c:v>
                      </c:pt>
                      <c:pt idx="544">
                        <c:v>2.1453562364039707E-2</c:v>
                      </c:pt>
                      <c:pt idx="545">
                        <c:v>2.1098765264885761E-2</c:v>
                      </c:pt>
                      <c:pt idx="546">
                        <c:v>1.6247596698643108E-2</c:v>
                      </c:pt>
                      <c:pt idx="547">
                        <c:v>1.285054974179518E-2</c:v>
                      </c:pt>
                      <c:pt idx="548">
                        <c:v>1.7473087870875665E-2</c:v>
                      </c:pt>
                      <c:pt idx="549">
                        <c:v>1.6117432708072366E-2</c:v>
                      </c:pt>
                      <c:pt idx="550">
                        <c:v>2.2651647364226774E-2</c:v>
                      </c:pt>
                      <c:pt idx="551">
                        <c:v>1.9220529277982939E-2</c:v>
                      </c:pt>
                      <c:pt idx="552">
                        <c:v>1.3414244559848798E-2</c:v>
                      </c:pt>
                      <c:pt idx="553">
                        <c:v>1.3241728993885272E-2</c:v>
                      </c:pt>
                      <c:pt idx="554">
                        <c:v>1.2536591479725041E-2</c:v>
                      </c:pt>
                      <c:pt idx="555">
                        <c:v>1.545525845936542E-2</c:v>
                      </c:pt>
                      <c:pt idx="556">
                        <c:v>1.9178924032554206E-2</c:v>
                      </c:pt>
                      <c:pt idx="557">
                        <c:v>1.8888330925879042E-2</c:v>
                      </c:pt>
                      <c:pt idx="558">
                        <c:v>1.1113712765463371E-2</c:v>
                      </c:pt>
                      <c:pt idx="559">
                        <c:v>2.3058564389793011E-2</c:v>
                      </c:pt>
                      <c:pt idx="560">
                        <c:v>2.0430225998266039E-2</c:v>
                      </c:pt>
                      <c:pt idx="561">
                        <c:v>1.2258816974378878E-2</c:v>
                      </c:pt>
                      <c:pt idx="562">
                        <c:v>2.2080250765833257E-2</c:v>
                      </c:pt>
                      <c:pt idx="563">
                        <c:v>2.2287393671016051E-2</c:v>
                      </c:pt>
                      <c:pt idx="564">
                        <c:v>2.044990913871407E-2</c:v>
                      </c:pt>
                      <c:pt idx="565">
                        <c:v>1.5876916566820561E-2</c:v>
                      </c:pt>
                      <c:pt idx="566">
                        <c:v>1.7025883482163131E-2</c:v>
                      </c:pt>
                      <c:pt idx="567">
                        <c:v>1.8425239979527979E-2</c:v>
                      </c:pt>
                      <c:pt idx="568">
                        <c:v>2.1922148015764087E-2</c:v>
                      </c:pt>
                      <c:pt idx="569">
                        <c:v>2.1648201972649706E-2</c:v>
                      </c:pt>
                      <c:pt idx="570">
                        <c:v>1.9491409725756855E-2</c:v>
                      </c:pt>
                      <c:pt idx="571">
                        <c:v>2.159837062662379E-2</c:v>
                      </c:pt>
                      <c:pt idx="572">
                        <c:v>1.9912012117398081E-2</c:v>
                      </c:pt>
                      <c:pt idx="573">
                        <c:v>2.2311233549834223E-2</c:v>
                      </c:pt>
                      <c:pt idx="574">
                        <c:v>1.5121870949780229E-2</c:v>
                      </c:pt>
                      <c:pt idx="575">
                        <c:v>1.5341399065043214E-2</c:v>
                      </c:pt>
                      <c:pt idx="576">
                        <c:v>2.284712776692302E-2</c:v>
                      </c:pt>
                      <c:pt idx="577">
                        <c:v>1.798803894828337E-2</c:v>
                      </c:pt>
                      <c:pt idx="578">
                        <c:v>1.8586828734660481E-2</c:v>
                      </c:pt>
                      <c:pt idx="579">
                        <c:v>2.2649682358328208E-2</c:v>
                      </c:pt>
                      <c:pt idx="580">
                        <c:v>2.7145237832917658E-2</c:v>
                      </c:pt>
                      <c:pt idx="581">
                        <c:v>2.3135081571383644E-2</c:v>
                      </c:pt>
                      <c:pt idx="582">
                        <c:v>1.5639761268840119E-2</c:v>
                      </c:pt>
                      <c:pt idx="583">
                        <c:v>2.3323313634206259E-2</c:v>
                      </c:pt>
                      <c:pt idx="584">
                        <c:v>2.4286958209925182E-2</c:v>
                      </c:pt>
                      <c:pt idx="585">
                        <c:v>2.5552042376947057E-2</c:v>
                      </c:pt>
                      <c:pt idx="586">
                        <c:v>2.4312838665939668E-2</c:v>
                      </c:pt>
                      <c:pt idx="587">
                        <c:v>2.2191953854899645E-2</c:v>
                      </c:pt>
                      <c:pt idx="588">
                        <c:v>3.1203352527588348E-2</c:v>
                      </c:pt>
                      <c:pt idx="589">
                        <c:v>2.3689518182716834E-2</c:v>
                      </c:pt>
                      <c:pt idx="590">
                        <c:v>2.8654386720810783E-2</c:v>
                      </c:pt>
                      <c:pt idx="591">
                        <c:v>2.9535179794696068E-2</c:v>
                      </c:pt>
                      <c:pt idx="592">
                        <c:v>3.0862662383448824E-2</c:v>
                      </c:pt>
                      <c:pt idx="593">
                        <c:v>2.5474814305287877E-2</c:v>
                      </c:pt>
                      <c:pt idx="594">
                        <c:v>2.7035681602694858E-2</c:v>
                      </c:pt>
                      <c:pt idx="595">
                        <c:v>2.5186834520023717E-2</c:v>
                      </c:pt>
                      <c:pt idx="596">
                        <c:v>2.3310784356829921E-2</c:v>
                      </c:pt>
                      <c:pt idx="597">
                        <c:v>2.4758966074900978E-2</c:v>
                      </c:pt>
                      <c:pt idx="598">
                        <c:v>3.0185438820860166E-2</c:v>
                      </c:pt>
                      <c:pt idx="599">
                        <c:v>2.8989389681003182E-2</c:v>
                      </c:pt>
                      <c:pt idx="600">
                        <c:v>4.088298345215978E-2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8D2-4AB0-B83B-9C8EC2205B81}"/>
                  </c:ext>
                </c:extLst>
              </c15:ser>
            </c15:filteredScatterSeries>
            <c15:filteredScatterSeries>
              <c15:ser>
                <c:idx val="30"/>
                <c:order val="18"/>
                <c:tx>
                  <c:v>INEOS 153F German - 1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100.10975809271162</c:v>
                      </c:pt>
                      <c:pt idx="2">
                        <c:v>100.05022158159768</c:v>
                      </c:pt>
                      <c:pt idx="3">
                        <c:v>100.05262940071904</c:v>
                      </c:pt>
                      <c:pt idx="4">
                        <c:v>100.04856070529823</c:v>
                      </c:pt>
                      <c:pt idx="5">
                        <c:v>100.01906046640339</c:v>
                      </c:pt>
                      <c:pt idx="6">
                        <c:v>100.13076065191736</c:v>
                      </c:pt>
                      <c:pt idx="7">
                        <c:v>100.14021619544413</c:v>
                      </c:pt>
                      <c:pt idx="8">
                        <c:v>100.18102616387515</c:v>
                      </c:pt>
                      <c:pt idx="9">
                        <c:v>100.13045308180567</c:v>
                      </c:pt>
                      <c:pt idx="10">
                        <c:v>100.24853310972955</c:v>
                      </c:pt>
                      <c:pt idx="11">
                        <c:v>100.19152744347801</c:v>
                      </c:pt>
                      <c:pt idx="12">
                        <c:v>100.13896833824606</c:v>
                      </c:pt>
                      <c:pt idx="13">
                        <c:v>100.07262136583313</c:v>
                      </c:pt>
                      <c:pt idx="14">
                        <c:v>100.16203599295883</c:v>
                      </c:pt>
                      <c:pt idx="15">
                        <c:v>100.0091743270239</c:v>
                      </c:pt>
                      <c:pt idx="16">
                        <c:v>100.16199205108055</c:v>
                      </c:pt>
                      <c:pt idx="17">
                        <c:v>100.18123707337277</c:v>
                      </c:pt>
                      <c:pt idx="18">
                        <c:v>99.97093914533356</c:v>
                      </c:pt>
                      <c:pt idx="19">
                        <c:v>99.994472549401678</c:v>
                      </c:pt>
                      <c:pt idx="20">
                        <c:v>100.04624075841528</c:v>
                      </c:pt>
                      <c:pt idx="21">
                        <c:v>100.03859548205598</c:v>
                      </c:pt>
                      <c:pt idx="22">
                        <c:v>99.980192567738371</c:v>
                      </c:pt>
                      <c:pt idx="23">
                        <c:v>99.904609749671948</c:v>
                      </c:pt>
                      <c:pt idx="24">
                        <c:v>99.936799012672836</c:v>
                      </c:pt>
                      <c:pt idx="25">
                        <c:v>99.847375597171478</c:v>
                      </c:pt>
                      <c:pt idx="26">
                        <c:v>99.675796176929268</c:v>
                      </c:pt>
                      <c:pt idx="27">
                        <c:v>99.572602470998248</c:v>
                      </c:pt>
                      <c:pt idx="28">
                        <c:v>99.674565908000716</c:v>
                      </c:pt>
                      <c:pt idx="29">
                        <c:v>99.622314372880467</c:v>
                      </c:pt>
                      <c:pt idx="30">
                        <c:v>99.345124639210212</c:v>
                      </c:pt>
                      <c:pt idx="31">
                        <c:v>99.356900129619945</c:v>
                      </c:pt>
                      <c:pt idx="32">
                        <c:v>99.32167910738049</c:v>
                      </c:pt>
                      <c:pt idx="33">
                        <c:v>99.018926016119551</c:v>
                      </c:pt>
                      <c:pt idx="34">
                        <c:v>98.945302844570435</c:v>
                      </c:pt>
                      <c:pt idx="35">
                        <c:v>98.775999440851066</c:v>
                      </c:pt>
                      <c:pt idx="36">
                        <c:v>98.614112827242053</c:v>
                      </c:pt>
                      <c:pt idx="37">
                        <c:v>98.550683365184142</c:v>
                      </c:pt>
                      <c:pt idx="38">
                        <c:v>98.459256361287174</c:v>
                      </c:pt>
                      <c:pt idx="39">
                        <c:v>98.339199098576486</c:v>
                      </c:pt>
                      <c:pt idx="40">
                        <c:v>98.270787030656521</c:v>
                      </c:pt>
                      <c:pt idx="41">
                        <c:v>98.215855248287667</c:v>
                      </c:pt>
                      <c:pt idx="42">
                        <c:v>98.20683908898927</c:v>
                      </c:pt>
                      <c:pt idx="43">
                        <c:v>98.253501666399799</c:v>
                      </c:pt>
                      <c:pt idx="44">
                        <c:v>98.356827186447532</c:v>
                      </c:pt>
                      <c:pt idx="45">
                        <c:v>98.417198535658088</c:v>
                      </c:pt>
                      <c:pt idx="46">
                        <c:v>98.491436847430577</c:v>
                      </c:pt>
                      <c:pt idx="47">
                        <c:v>98.638261371533574</c:v>
                      </c:pt>
                      <c:pt idx="48">
                        <c:v>98.660423892662607</c:v>
                      </c:pt>
                      <c:pt idx="49">
                        <c:v>98.907849759204609</c:v>
                      </c:pt>
                      <c:pt idx="50">
                        <c:v>98.942903813824728</c:v>
                      </c:pt>
                      <c:pt idx="51">
                        <c:v>98.997079853477857</c:v>
                      </c:pt>
                      <c:pt idx="52">
                        <c:v>99.093638854104867</c:v>
                      </c:pt>
                      <c:pt idx="53">
                        <c:v>99.18995181476798</c:v>
                      </c:pt>
                      <c:pt idx="54">
                        <c:v>99.295535763069054</c:v>
                      </c:pt>
                      <c:pt idx="55">
                        <c:v>99.39345686977768</c:v>
                      </c:pt>
                      <c:pt idx="56">
                        <c:v>99.340642924688012</c:v>
                      </c:pt>
                      <c:pt idx="57">
                        <c:v>99.463248609012396</c:v>
                      </c:pt>
                      <c:pt idx="58">
                        <c:v>99.495727865373652</c:v>
                      </c:pt>
                      <c:pt idx="59">
                        <c:v>99.599563076655031</c:v>
                      </c:pt>
                      <c:pt idx="60">
                        <c:v>99.582075591276336</c:v>
                      </c:pt>
                      <c:pt idx="61">
                        <c:v>99.642051498136823</c:v>
                      </c:pt>
                      <c:pt idx="62">
                        <c:v>99.605881411953519</c:v>
                      </c:pt>
                      <c:pt idx="63">
                        <c:v>99.619968060870534</c:v>
                      </c:pt>
                      <c:pt idx="64">
                        <c:v>99.623667679068234</c:v>
                      </c:pt>
                      <c:pt idx="65">
                        <c:v>99.635812246701079</c:v>
                      </c:pt>
                      <c:pt idx="66">
                        <c:v>99.640803640938771</c:v>
                      </c:pt>
                      <c:pt idx="67">
                        <c:v>99.522969664496955</c:v>
                      </c:pt>
                      <c:pt idx="68">
                        <c:v>99.563920246938508</c:v>
                      </c:pt>
                      <c:pt idx="69">
                        <c:v>99.505121890270814</c:v>
                      </c:pt>
                      <c:pt idx="70">
                        <c:v>99.503320422997177</c:v>
                      </c:pt>
                      <c:pt idx="71">
                        <c:v>99.457589344297375</c:v>
                      </c:pt>
                      <c:pt idx="72">
                        <c:v>99.259567798007708</c:v>
                      </c:pt>
                      <c:pt idx="73">
                        <c:v>99.193589914336073</c:v>
                      </c:pt>
                      <c:pt idx="74">
                        <c:v>98.868920353428166</c:v>
                      </c:pt>
                      <c:pt idx="75">
                        <c:v>98.688685074253215</c:v>
                      </c:pt>
                      <c:pt idx="76">
                        <c:v>98.296816126084394</c:v>
                      </c:pt>
                      <c:pt idx="77">
                        <c:v>97.759370511010673</c:v>
                      </c:pt>
                      <c:pt idx="78">
                        <c:v>97.190368349910756</c:v>
                      </c:pt>
                      <c:pt idx="79">
                        <c:v>96.540791953470332</c:v>
                      </c:pt>
                      <c:pt idx="80">
                        <c:v>95.753495075981917</c:v>
                      </c:pt>
                      <c:pt idx="81">
                        <c:v>95.06049877086717</c:v>
                      </c:pt>
                      <c:pt idx="82">
                        <c:v>94.298246771360169</c:v>
                      </c:pt>
                      <c:pt idx="83">
                        <c:v>93.80734069643772</c:v>
                      </c:pt>
                      <c:pt idx="84">
                        <c:v>93.560415721235515</c:v>
                      </c:pt>
                      <c:pt idx="85">
                        <c:v>93.480500579514882</c:v>
                      </c:pt>
                      <c:pt idx="86">
                        <c:v>93.816892900578566</c:v>
                      </c:pt>
                      <c:pt idx="87">
                        <c:v>94.131658745355651</c:v>
                      </c:pt>
                      <c:pt idx="88">
                        <c:v>94.603293444377087</c:v>
                      </c:pt>
                      <c:pt idx="89">
                        <c:v>95.096686422283611</c:v>
                      </c:pt>
                      <c:pt idx="90">
                        <c:v>95.550420616824937</c:v>
                      </c:pt>
                      <c:pt idx="91">
                        <c:v>96.096416641841714</c:v>
                      </c:pt>
                      <c:pt idx="92">
                        <c:v>96.498110210760402</c:v>
                      </c:pt>
                      <c:pt idx="93">
                        <c:v>96.798859702107578</c:v>
                      </c:pt>
                      <c:pt idx="94">
                        <c:v>97.077490625722191</c:v>
                      </c:pt>
                      <c:pt idx="95">
                        <c:v>97.283377134726237</c:v>
                      </c:pt>
                      <c:pt idx="96">
                        <c:v>97.534546561344257</c:v>
                      </c:pt>
                      <c:pt idx="97">
                        <c:v>97.658514328713906</c:v>
                      </c:pt>
                      <c:pt idx="98">
                        <c:v>97.768500919192633</c:v>
                      </c:pt>
                      <c:pt idx="99">
                        <c:v>97.85371502526263</c:v>
                      </c:pt>
                      <c:pt idx="100">
                        <c:v>97.92057168890922</c:v>
                      </c:pt>
                      <c:pt idx="101">
                        <c:v>97.946662302966715</c:v>
                      </c:pt>
                      <c:pt idx="102">
                        <c:v>97.927329408436094</c:v>
                      </c:pt>
                      <c:pt idx="103">
                        <c:v>97.933445634130806</c:v>
                      </c:pt>
                      <c:pt idx="104">
                        <c:v>97.92609035113189</c:v>
                      </c:pt>
                      <c:pt idx="105">
                        <c:v>97.882652854188052</c:v>
                      </c:pt>
                      <c:pt idx="106">
                        <c:v>97.854795914841361</c:v>
                      </c:pt>
                      <c:pt idx="107">
                        <c:v>97.722418328502854</c:v>
                      </c:pt>
                      <c:pt idx="108">
                        <c:v>97.666572635692802</c:v>
                      </c:pt>
                      <c:pt idx="109">
                        <c:v>97.647450650659792</c:v>
                      </c:pt>
                      <c:pt idx="110">
                        <c:v>97.462285472840392</c:v>
                      </c:pt>
                      <c:pt idx="111">
                        <c:v>97.409743944359761</c:v>
                      </c:pt>
                      <c:pt idx="112">
                        <c:v>97.370814538583318</c:v>
                      </c:pt>
                      <c:pt idx="113">
                        <c:v>97.241415969711227</c:v>
                      </c:pt>
                      <c:pt idx="114">
                        <c:v>97.10111190202872</c:v>
                      </c:pt>
                      <c:pt idx="115">
                        <c:v>97.004227743020508</c:v>
                      </c:pt>
                      <c:pt idx="116">
                        <c:v>96.957336690879245</c:v>
                      </c:pt>
                      <c:pt idx="117">
                        <c:v>96.834107089474003</c:v>
                      </c:pt>
                      <c:pt idx="118">
                        <c:v>96.694664201978739</c:v>
                      </c:pt>
                      <c:pt idx="119">
                        <c:v>96.558173989859299</c:v>
                      </c:pt>
                      <c:pt idx="120">
                        <c:v>96.408256199406324</c:v>
                      </c:pt>
                      <c:pt idx="121">
                        <c:v>96.287197142497831</c:v>
                      </c:pt>
                      <c:pt idx="122">
                        <c:v>96.086706258457198</c:v>
                      </c:pt>
                      <c:pt idx="123">
                        <c:v>95.904186185901935</c:v>
                      </c:pt>
                      <c:pt idx="124">
                        <c:v>95.791870860164607</c:v>
                      </c:pt>
                      <c:pt idx="125">
                        <c:v>95.672428737677279</c:v>
                      </c:pt>
                      <c:pt idx="126">
                        <c:v>95.443184580600061</c:v>
                      </c:pt>
                      <c:pt idx="127">
                        <c:v>95.303258378516318</c:v>
                      </c:pt>
                      <c:pt idx="128">
                        <c:v>95.047027250655347</c:v>
                      </c:pt>
                      <c:pt idx="129">
                        <c:v>94.905782907404642</c:v>
                      </c:pt>
                      <c:pt idx="130">
                        <c:v>94.727296365249359</c:v>
                      </c:pt>
                      <c:pt idx="131">
                        <c:v>94.567325479315741</c:v>
                      </c:pt>
                      <c:pt idx="132">
                        <c:v>94.320787158087967</c:v>
                      </c:pt>
                      <c:pt idx="133">
                        <c:v>94.141755794232779</c:v>
                      </c:pt>
                      <c:pt idx="134">
                        <c:v>93.914928244652572</c:v>
                      </c:pt>
                      <c:pt idx="135">
                        <c:v>93.715544603799472</c:v>
                      </c:pt>
                      <c:pt idx="136">
                        <c:v>93.530915482340689</c:v>
                      </c:pt>
                      <c:pt idx="137">
                        <c:v>93.326733779996189</c:v>
                      </c:pt>
                      <c:pt idx="138">
                        <c:v>93.198583068322165</c:v>
                      </c:pt>
                      <c:pt idx="139">
                        <c:v>92.91666556864763</c:v>
                      </c:pt>
                      <c:pt idx="140">
                        <c:v>92.689776500437816</c:v>
                      </c:pt>
                      <c:pt idx="141">
                        <c:v>92.485876003078033</c:v>
                      </c:pt>
                      <c:pt idx="142">
                        <c:v>92.212271638721944</c:v>
                      </c:pt>
                      <c:pt idx="143">
                        <c:v>92.04817052721971</c:v>
                      </c:pt>
                      <c:pt idx="144">
                        <c:v>91.815376142812809</c:v>
                      </c:pt>
                      <c:pt idx="145">
                        <c:v>91.599339866195834</c:v>
                      </c:pt>
                      <c:pt idx="146">
                        <c:v>91.370464786341756</c:v>
                      </c:pt>
                      <c:pt idx="147">
                        <c:v>91.057377383097261</c:v>
                      </c:pt>
                      <c:pt idx="148">
                        <c:v>90.843045913139875</c:v>
                      </c:pt>
                      <c:pt idx="149">
                        <c:v>90.57043455460591</c:v>
                      </c:pt>
                      <c:pt idx="150">
                        <c:v>90.367175562596486</c:v>
                      </c:pt>
                      <c:pt idx="151">
                        <c:v>90.110302929385156</c:v>
                      </c:pt>
                      <c:pt idx="152">
                        <c:v>89.933960589636044</c:v>
                      </c:pt>
                      <c:pt idx="153">
                        <c:v>89.808006799103921</c:v>
                      </c:pt>
                      <c:pt idx="154">
                        <c:v>89.453494287205046</c:v>
                      </c:pt>
                      <c:pt idx="155">
                        <c:v>89.226570065492595</c:v>
                      </c:pt>
                      <c:pt idx="156">
                        <c:v>88.975690643753126</c:v>
                      </c:pt>
                      <c:pt idx="157">
                        <c:v>88.823611085660886</c:v>
                      </c:pt>
                      <c:pt idx="158">
                        <c:v>88.628401600736495</c:v>
                      </c:pt>
                      <c:pt idx="159">
                        <c:v>88.385351988208797</c:v>
                      </c:pt>
                      <c:pt idx="160">
                        <c:v>88.166178503363554</c:v>
                      </c:pt>
                      <c:pt idx="161">
                        <c:v>87.889516037678277</c:v>
                      </c:pt>
                      <c:pt idx="162">
                        <c:v>87.744739032331026</c:v>
                      </c:pt>
                      <c:pt idx="163">
                        <c:v>87.503736961595408</c:v>
                      </c:pt>
                      <c:pt idx="164">
                        <c:v>87.224376660392039</c:v>
                      </c:pt>
                      <c:pt idx="165">
                        <c:v>86.968066448668324</c:v>
                      </c:pt>
                      <c:pt idx="166">
                        <c:v>86.776495063312012</c:v>
                      </c:pt>
                      <c:pt idx="167">
                        <c:v>86.460955899067898</c:v>
                      </c:pt>
                      <c:pt idx="168">
                        <c:v>86.272135056447269</c:v>
                      </c:pt>
                      <c:pt idx="169">
                        <c:v>86.022055307783631</c:v>
                      </c:pt>
                      <c:pt idx="170">
                        <c:v>85.724820878745348</c:v>
                      </c:pt>
                      <c:pt idx="171">
                        <c:v>85.448386887790846</c:v>
                      </c:pt>
                      <c:pt idx="172">
                        <c:v>85.272659688265094</c:v>
                      </c:pt>
                      <c:pt idx="173">
                        <c:v>84.928683597953537</c:v>
                      </c:pt>
                      <c:pt idx="174">
                        <c:v>84.696873430993108</c:v>
                      </c:pt>
                      <c:pt idx="175">
                        <c:v>84.42654686583947</c:v>
                      </c:pt>
                      <c:pt idx="176">
                        <c:v>84.227681704595668</c:v>
                      </c:pt>
                      <c:pt idx="177">
                        <c:v>83.977777711927047</c:v>
                      </c:pt>
                      <c:pt idx="178">
                        <c:v>83.653942989115791</c:v>
                      </c:pt>
                      <c:pt idx="179">
                        <c:v>83.456888083521278</c:v>
                      </c:pt>
                      <c:pt idx="180">
                        <c:v>83.178063838678554</c:v>
                      </c:pt>
                      <c:pt idx="181">
                        <c:v>82.942018020196173</c:v>
                      </c:pt>
                      <c:pt idx="182">
                        <c:v>82.712659614235392</c:v>
                      </c:pt>
                      <c:pt idx="183">
                        <c:v>82.421251417531451</c:v>
                      </c:pt>
                      <c:pt idx="184">
                        <c:v>82.090448054177514</c:v>
                      </c:pt>
                      <c:pt idx="185">
                        <c:v>81.821492371962961</c:v>
                      </c:pt>
                      <c:pt idx="186">
                        <c:v>81.544425664033781</c:v>
                      </c:pt>
                      <c:pt idx="187">
                        <c:v>81.169165444305079</c:v>
                      </c:pt>
                      <c:pt idx="188">
                        <c:v>80.824222701780172</c:v>
                      </c:pt>
                      <c:pt idx="189">
                        <c:v>80.494025690273943</c:v>
                      </c:pt>
                      <c:pt idx="190">
                        <c:v>80.254587823705549</c:v>
                      </c:pt>
                      <c:pt idx="191">
                        <c:v>79.992117444408819</c:v>
                      </c:pt>
                      <c:pt idx="192">
                        <c:v>79.884934138437913</c:v>
                      </c:pt>
                      <c:pt idx="193">
                        <c:v>79.713644711556086</c:v>
                      </c:pt>
                      <c:pt idx="194">
                        <c:v>79.621778323430746</c:v>
                      </c:pt>
                      <c:pt idx="195">
                        <c:v>79.535852405005102</c:v>
                      </c:pt>
                      <c:pt idx="196">
                        <c:v>79.47160569312004</c:v>
                      </c:pt>
                      <c:pt idx="197">
                        <c:v>79.331503735041295</c:v>
                      </c:pt>
                      <c:pt idx="198">
                        <c:v>79.27186176341948</c:v>
                      </c:pt>
                      <c:pt idx="199">
                        <c:v>79.167393846681577</c:v>
                      </c:pt>
                      <c:pt idx="200">
                        <c:v>79.135538507401165</c:v>
                      </c:pt>
                      <c:pt idx="201">
                        <c:v>79.068066715049397</c:v>
                      </c:pt>
                      <c:pt idx="202">
                        <c:v>78.972746771726619</c:v>
                      </c:pt>
                      <c:pt idx="203">
                        <c:v>78.952596627368848</c:v>
                      </c:pt>
                      <c:pt idx="204">
                        <c:v>78.896847595172844</c:v>
                      </c:pt>
                      <c:pt idx="205">
                        <c:v>78.869060951313244</c:v>
                      </c:pt>
                      <c:pt idx="206">
                        <c:v>78.782177180568112</c:v>
                      </c:pt>
                      <c:pt idx="207">
                        <c:v>78.810956830249864</c:v>
                      </c:pt>
                      <c:pt idx="208">
                        <c:v>78.761745831225625</c:v>
                      </c:pt>
                      <c:pt idx="209">
                        <c:v>78.786509504222323</c:v>
                      </c:pt>
                      <c:pt idx="210">
                        <c:v>78.756921393089087</c:v>
                      </c:pt>
                      <c:pt idx="211">
                        <c:v>78.810833792990636</c:v>
                      </c:pt>
                      <c:pt idx="212">
                        <c:v>78.792704813779778</c:v>
                      </c:pt>
                      <c:pt idx="213">
                        <c:v>78.858858464964584</c:v>
                      </c:pt>
                      <c:pt idx="214">
                        <c:v>78.889298979427608</c:v>
                      </c:pt>
                      <c:pt idx="215">
                        <c:v>78.906021933714911</c:v>
                      </c:pt>
                      <c:pt idx="216">
                        <c:v>78.962517908732792</c:v>
                      </c:pt>
                      <c:pt idx="217">
                        <c:v>78.955707458951963</c:v>
                      </c:pt>
                      <c:pt idx="218">
                        <c:v>78.954775971759432</c:v>
                      </c:pt>
                      <c:pt idx="219">
                        <c:v>79.048197775676343</c:v>
                      </c:pt>
                      <c:pt idx="220">
                        <c:v>79.101943219476738</c:v>
                      </c:pt>
                      <c:pt idx="221">
                        <c:v>79.152103282444799</c:v>
                      </c:pt>
                      <c:pt idx="222">
                        <c:v>79.185549191019405</c:v>
                      </c:pt>
                      <c:pt idx="223">
                        <c:v>79.222958334506941</c:v>
                      </c:pt>
                      <c:pt idx="224">
                        <c:v>79.254303982553694</c:v>
                      </c:pt>
                      <c:pt idx="225">
                        <c:v>79.274568364276846</c:v>
                      </c:pt>
                      <c:pt idx="226">
                        <c:v>79.281159127702566</c:v>
                      </c:pt>
                      <c:pt idx="227">
                        <c:v>79.304885852998822</c:v>
                      </c:pt>
                      <c:pt idx="228">
                        <c:v>79.352910524972785</c:v>
                      </c:pt>
                      <c:pt idx="229">
                        <c:v>79.401251532397708</c:v>
                      </c:pt>
                      <c:pt idx="230">
                        <c:v>79.409476806995926</c:v>
                      </c:pt>
                      <c:pt idx="231">
                        <c:v>79.430663899054139</c:v>
                      </c:pt>
                      <c:pt idx="232">
                        <c:v>79.448186526417274</c:v>
                      </c:pt>
                      <c:pt idx="233">
                        <c:v>79.476614664109036</c:v>
                      </c:pt>
                      <c:pt idx="234">
                        <c:v>79.496650571101441</c:v>
                      </c:pt>
                      <c:pt idx="235">
                        <c:v>79.549622695434792</c:v>
                      </c:pt>
                      <c:pt idx="236">
                        <c:v>79.557698579164992</c:v>
                      </c:pt>
                      <c:pt idx="237">
                        <c:v>79.647069264412409</c:v>
                      </c:pt>
                      <c:pt idx="238">
                        <c:v>79.709488143896863</c:v>
                      </c:pt>
                      <c:pt idx="239">
                        <c:v>79.719189738905712</c:v>
                      </c:pt>
                      <c:pt idx="240">
                        <c:v>79.773734855781953</c:v>
                      </c:pt>
                      <c:pt idx="241">
                        <c:v>79.866093358389634</c:v>
                      </c:pt>
                      <c:pt idx="242">
                        <c:v>79.97125549921364</c:v>
                      </c:pt>
                      <c:pt idx="243">
                        <c:v>80.010756114853336</c:v>
                      </c:pt>
                      <c:pt idx="244">
                        <c:v>80.094748740370449</c:v>
                      </c:pt>
                      <c:pt idx="245">
                        <c:v>80.179303787375162</c:v>
                      </c:pt>
                      <c:pt idx="246">
                        <c:v>80.28798979040188</c:v>
                      </c:pt>
                      <c:pt idx="247">
                        <c:v>80.409532161898852</c:v>
                      </c:pt>
                      <c:pt idx="248">
                        <c:v>80.500915235435713</c:v>
                      </c:pt>
                      <c:pt idx="249">
                        <c:v>80.615814124771191</c:v>
                      </c:pt>
                      <c:pt idx="250">
                        <c:v>80.757620889509511</c:v>
                      </c:pt>
                      <c:pt idx="251">
                        <c:v>80.881843508255074</c:v>
                      </c:pt>
                      <c:pt idx="252">
                        <c:v>81.032429169185377</c:v>
                      </c:pt>
                      <c:pt idx="253">
                        <c:v>81.161045630214758</c:v>
                      </c:pt>
                      <c:pt idx="254">
                        <c:v>81.343126318541636</c:v>
                      </c:pt>
                      <c:pt idx="255">
                        <c:v>81.516902659925748</c:v>
                      </c:pt>
                      <c:pt idx="256">
                        <c:v>81.709634018723534</c:v>
                      </c:pt>
                      <c:pt idx="257">
                        <c:v>81.855570985994092</c:v>
                      </c:pt>
                      <c:pt idx="258">
                        <c:v>82.00477697560963</c:v>
                      </c:pt>
                      <c:pt idx="259">
                        <c:v>82.165116950284556</c:v>
                      </c:pt>
                      <c:pt idx="260">
                        <c:v>82.325641469330122</c:v>
                      </c:pt>
                      <c:pt idx="261">
                        <c:v>82.494320955968632</c:v>
                      </c:pt>
                      <c:pt idx="262">
                        <c:v>82.703309519698337</c:v>
                      </c:pt>
                      <c:pt idx="263">
                        <c:v>82.803629657152669</c:v>
                      </c:pt>
                      <c:pt idx="264">
                        <c:v>82.942483758033347</c:v>
                      </c:pt>
                      <c:pt idx="265">
                        <c:v>83.098640811440248</c:v>
                      </c:pt>
                      <c:pt idx="266">
                        <c:v>83.233610761270768</c:v>
                      </c:pt>
                      <c:pt idx="267">
                        <c:v>83.352841974260457</c:v>
                      </c:pt>
                      <c:pt idx="268">
                        <c:v>83.545397577063241</c:v>
                      </c:pt>
                      <c:pt idx="269">
                        <c:v>83.714041910199128</c:v>
                      </c:pt>
                      <c:pt idx="270">
                        <c:v>83.898468922054121</c:v>
                      </c:pt>
                      <c:pt idx="271">
                        <c:v>84.009026699359737</c:v>
                      </c:pt>
                      <c:pt idx="272">
                        <c:v>84.149365920544895</c:v>
                      </c:pt>
                      <c:pt idx="273">
                        <c:v>84.308739254524653</c:v>
                      </c:pt>
                      <c:pt idx="274">
                        <c:v>84.446055516365092</c:v>
                      </c:pt>
                      <c:pt idx="275">
                        <c:v>84.57911853841405</c:v>
                      </c:pt>
                      <c:pt idx="276">
                        <c:v>84.705986250905568</c:v>
                      </c:pt>
                      <c:pt idx="277">
                        <c:v>84.836026313609835</c:v>
                      </c:pt>
                      <c:pt idx="278">
                        <c:v>84.996480525650128</c:v>
                      </c:pt>
                      <c:pt idx="279">
                        <c:v>85.102055697093718</c:v>
                      </c:pt>
                      <c:pt idx="280">
                        <c:v>85.243669129085717</c:v>
                      </c:pt>
                      <c:pt idx="281">
                        <c:v>85.360826458192719</c:v>
                      </c:pt>
                      <c:pt idx="282">
                        <c:v>85.451875596490922</c:v>
                      </c:pt>
                      <c:pt idx="283">
                        <c:v>85.593849328848563</c:v>
                      </c:pt>
                      <c:pt idx="284">
                        <c:v>85.718484966695542</c:v>
                      </c:pt>
                      <c:pt idx="285">
                        <c:v>85.810439227059291</c:v>
                      </c:pt>
                      <c:pt idx="286">
                        <c:v>85.93061072713536</c:v>
                      </c:pt>
                      <c:pt idx="287">
                        <c:v>86.053409744206064</c:v>
                      </c:pt>
                      <c:pt idx="288">
                        <c:v>86.154863489974872</c:v>
                      </c:pt>
                      <c:pt idx="289">
                        <c:v>86.293190334388783</c:v>
                      </c:pt>
                      <c:pt idx="290">
                        <c:v>86.403651451080336</c:v>
                      </c:pt>
                      <c:pt idx="291">
                        <c:v>86.541073161910489</c:v>
                      </c:pt>
                      <c:pt idx="292">
                        <c:v>86.638756993994519</c:v>
                      </c:pt>
                      <c:pt idx="293">
                        <c:v>86.759156980319531</c:v>
                      </c:pt>
                      <c:pt idx="294">
                        <c:v>86.846339532800698</c:v>
                      </c:pt>
                      <c:pt idx="295">
                        <c:v>86.974701153972347</c:v>
                      </c:pt>
                      <c:pt idx="296">
                        <c:v>87.092623002652559</c:v>
                      </c:pt>
                      <c:pt idx="297">
                        <c:v>87.208998223916865</c:v>
                      </c:pt>
                      <c:pt idx="298">
                        <c:v>87.277656354837077</c:v>
                      </c:pt>
                      <c:pt idx="299">
                        <c:v>87.384391499722128</c:v>
                      </c:pt>
                      <c:pt idx="300">
                        <c:v>87.46138913108777</c:v>
                      </c:pt>
                      <c:pt idx="301">
                        <c:v>87.557174823765919</c:v>
                      </c:pt>
                      <c:pt idx="302">
                        <c:v>87.61792405009345</c:v>
                      </c:pt>
                      <c:pt idx="303">
                        <c:v>87.674745171974337</c:v>
                      </c:pt>
                      <c:pt idx="304">
                        <c:v>87.763219523531845</c:v>
                      </c:pt>
                      <c:pt idx="305">
                        <c:v>87.831042816355406</c:v>
                      </c:pt>
                      <c:pt idx="306">
                        <c:v>87.878083259364686</c:v>
                      </c:pt>
                      <c:pt idx="307">
                        <c:v>87.935387707352263</c:v>
                      </c:pt>
                      <c:pt idx="308">
                        <c:v>87.942171803524289</c:v>
                      </c:pt>
                      <c:pt idx="309">
                        <c:v>87.976013154448992</c:v>
                      </c:pt>
                      <c:pt idx="310">
                        <c:v>88.013879258916205</c:v>
                      </c:pt>
                      <c:pt idx="311">
                        <c:v>88.049258448881147</c:v>
                      </c:pt>
                      <c:pt idx="312">
                        <c:v>88.06165785637171</c:v>
                      </c:pt>
                      <c:pt idx="313">
                        <c:v>88.076306926776326</c:v>
                      </c:pt>
                      <c:pt idx="314">
                        <c:v>88.082124359216834</c:v>
                      </c:pt>
                      <c:pt idx="315">
                        <c:v>88.101729670356505</c:v>
                      </c:pt>
                      <c:pt idx="316">
                        <c:v>88.097089776590607</c:v>
                      </c:pt>
                      <c:pt idx="317">
                        <c:v>88.118909585623513</c:v>
                      </c:pt>
                      <c:pt idx="318">
                        <c:v>88.099093376504399</c:v>
                      </c:pt>
                      <c:pt idx="319">
                        <c:v>88.077589925958847</c:v>
                      </c:pt>
                      <c:pt idx="320">
                        <c:v>88.037764163456131</c:v>
                      </c:pt>
                      <c:pt idx="321">
                        <c:v>88.041947096242325</c:v>
                      </c:pt>
                      <c:pt idx="322">
                        <c:v>88.016550706270948</c:v>
                      </c:pt>
                      <c:pt idx="323">
                        <c:v>87.978570364438355</c:v>
                      </c:pt>
                      <c:pt idx="324">
                        <c:v>87.966434585181176</c:v>
                      </c:pt>
                      <c:pt idx="325">
                        <c:v>87.930229345495235</c:v>
                      </c:pt>
                      <c:pt idx="326">
                        <c:v>87.87902354645108</c:v>
                      </c:pt>
                      <c:pt idx="327">
                        <c:v>87.867696228645386</c:v>
                      </c:pt>
                      <c:pt idx="328">
                        <c:v>87.825884454498379</c:v>
                      </c:pt>
                      <c:pt idx="329">
                        <c:v>87.798660232126394</c:v>
                      </c:pt>
                      <c:pt idx="330">
                        <c:v>87.741030637275827</c:v>
                      </c:pt>
                      <c:pt idx="331">
                        <c:v>87.702215457346583</c:v>
                      </c:pt>
                      <c:pt idx="332">
                        <c:v>87.627432312355992</c:v>
                      </c:pt>
                      <c:pt idx="333">
                        <c:v>87.568352750703582</c:v>
                      </c:pt>
                      <c:pt idx="334">
                        <c:v>87.520846569857142</c:v>
                      </c:pt>
                      <c:pt idx="335">
                        <c:v>87.450536351013099</c:v>
                      </c:pt>
                      <c:pt idx="336">
                        <c:v>87.380797342032352</c:v>
                      </c:pt>
                      <c:pt idx="337">
                        <c:v>87.300293413697133</c:v>
                      </c:pt>
                      <c:pt idx="338">
                        <c:v>87.194208562538066</c:v>
                      </c:pt>
                      <c:pt idx="339">
                        <c:v>87.088686121348431</c:v>
                      </c:pt>
                      <c:pt idx="340">
                        <c:v>87.017532287550281</c:v>
                      </c:pt>
                      <c:pt idx="341">
                        <c:v>86.905032440478664</c:v>
                      </c:pt>
                      <c:pt idx="342">
                        <c:v>86.802058420902739</c:v>
                      </c:pt>
                      <c:pt idx="343">
                        <c:v>86.675463125020272</c:v>
                      </c:pt>
                      <c:pt idx="344">
                        <c:v>86.537206587611649</c:v>
                      </c:pt>
                      <c:pt idx="345">
                        <c:v>86.399257608796518</c:v>
                      </c:pt>
                      <c:pt idx="346">
                        <c:v>86.273295029888729</c:v>
                      </c:pt>
                      <c:pt idx="347">
                        <c:v>86.125169929851936</c:v>
                      </c:pt>
                      <c:pt idx="348">
                        <c:v>86.006009012349324</c:v>
                      </c:pt>
                      <c:pt idx="349">
                        <c:v>85.813708249404272</c:v>
                      </c:pt>
                      <c:pt idx="350">
                        <c:v>85.662964409230298</c:v>
                      </c:pt>
                      <c:pt idx="351">
                        <c:v>85.484882109318974</c:v>
                      </c:pt>
                      <c:pt idx="352">
                        <c:v>85.325666954582886</c:v>
                      </c:pt>
                      <c:pt idx="353">
                        <c:v>85.146802558347019</c:v>
                      </c:pt>
                      <c:pt idx="354">
                        <c:v>84.979151231033285</c:v>
                      </c:pt>
                      <c:pt idx="355">
                        <c:v>84.777412501312782</c:v>
                      </c:pt>
                      <c:pt idx="356">
                        <c:v>84.578433102703599</c:v>
                      </c:pt>
                      <c:pt idx="357">
                        <c:v>84.379040684993001</c:v>
                      </c:pt>
                      <c:pt idx="358">
                        <c:v>84.177389827510908</c:v>
                      </c:pt>
                      <c:pt idx="359">
                        <c:v>83.972478747577654</c:v>
                      </c:pt>
                      <c:pt idx="360">
                        <c:v>83.754263115051927</c:v>
                      </c:pt>
                      <c:pt idx="361">
                        <c:v>83.511046546423074</c:v>
                      </c:pt>
                      <c:pt idx="362">
                        <c:v>83.282197831695967</c:v>
                      </c:pt>
                      <c:pt idx="363">
                        <c:v>83.049807678014815</c:v>
                      </c:pt>
                      <c:pt idx="364">
                        <c:v>82.802329081218829</c:v>
                      </c:pt>
                      <c:pt idx="365">
                        <c:v>82.566274474360796</c:v>
                      </c:pt>
                      <c:pt idx="366">
                        <c:v>82.299348745668837</c:v>
                      </c:pt>
                      <c:pt idx="367">
                        <c:v>82.02734373898258</c:v>
                      </c:pt>
                      <c:pt idx="368">
                        <c:v>81.760576189534305</c:v>
                      </c:pt>
                      <c:pt idx="369">
                        <c:v>81.492710173755952</c:v>
                      </c:pt>
                      <c:pt idx="370">
                        <c:v>81.218402796938079</c:v>
                      </c:pt>
                      <c:pt idx="371">
                        <c:v>80.88117564929594</c:v>
                      </c:pt>
                      <c:pt idx="372">
                        <c:v>80.595171865931079</c:v>
                      </c:pt>
                      <c:pt idx="373">
                        <c:v>80.274043743977202</c:v>
                      </c:pt>
                      <c:pt idx="374">
                        <c:v>79.971431255208628</c:v>
                      </c:pt>
                      <c:pt idx="375">
                        <c:v>79.658897473557886</c:v>
                      </c:pt>
                      <c:pt idx="376">
                        <c:v>79.31003543799838</c:v>
                      </c:pt>
                      <c:pt idx="377">
                        <c:v>78.911364839942593</c:v>
                      </c:pt>
                      <c:pt idx="378">
                        <c:v>78.546772855917908</c:v>
                      </c:pt>
                      <c:pt idx="379">
                        <c:v>78.220996040304286</c:v>
                      </c:pt>
                      <c:pt idx="380">
                        <c:v>77.860226700218348</c:v>
                      </c:pt>
                      <c:pt idx="381">
                        <c:v>77.477646339475172</c:v>
                      </c:pt>
                      <c:pt idx="382">
                        <c:v>77.075284911597322</c:v>
                      </c:pt>
                      <c:pt idx="383">
                        <c:v>76.64893313018986</c:v>
                      </c:pt>
                      <c:pt idx="384">
                        <c:v>76.260429876498264</c:v>
                      </c:pt>
                      <c:pt idx="385">
                        <c:v>75.863411354848097</c:v>
                      </c:pt>
                      <c:pt idx="386">
                        <c:v>75.438307419120491</c:v>
                      </c:pt>
                      <c:pt idx="387">
                        <c:v>74.961303460262599</c:v>
                      </c:pt>
                      <c:pt idx="388">
                        <c:v>74.50068850893517</c:v>
                      </c:pt>
                      <c:pt idx="389">
                        <c:v>74.077781494349466</c:v>
                      </c:pt>
                      <c:pt idx="390">
                        <c:v>73.663152473097767</c:v>
                      </c:pt>
                      <c:pt idx="391">
                        <c:v>73.104001286356507</c:v>
                      </c:pt>
                      <c:pt idx="392">
                        <c:v>72.489241681429803</c:v>
                      </c:pt>
                      <c:pt idx="393">
                        <c:v>71.916689293000175</c:v>
                      </c:pt>
                      <c:pt idx="394">
                        <c:v>71.345520964314048</c:v>
                      </c:pt>
                      <c:pt idx="395">
                        <c:v>70.74677690126596</c:v>
                      </c:pt>
                      <c:pt idx="396">
                        <c:v>70.102358878200747</c:v>
                      </c:pt>
                      <c:pt idx="397">
                        <c:v>69.266685816748407</c:v>
                      </c:pt>
                      <c:pt idx="398">
                        <c:v>68.459432116130344</c:v>
                      </c:pt>
                      <c:pt idx="399">
                        <c:v>67.705352660967591</c:v>
                      </c:pt>
                      <c:pt idx="400">
                        <c:v>66.912128490583854</c:v>
                      </c:pt>
                      <c:pt idx="401">
                        <c:v>66.037873135398115</c:v>
                      </c:pt>
                      <c:pt idx="402">
                        <c:v>64.999209110116652</c:v>
                      </c:pt>
                      <c:pt idx="403">
                        <c:v>63.967109471615743</c:v>
                      </c:pt>
                      <c:pt idx="404">
                        <c:v>63.008176055202441</c:v>
                      </c:pt>
                      <c:pt idx="405">
                        <c:v>62.070179279418355</c:v>
                      </c:pt>
                      <c:pt idx="406">
                        <c:v>61.141356830658147</c:v>
                      </c:pt>
                      <c:pt idx="407">
                        <c:v>59.973733632251154</c:v>
                      </c:pt>
                      <c:pt idx="408">
                        <c:v>58.825948608143335</c:v>
                      </c:pt>
                      <c:pt idx="409">
                        <c:v>57.93965413431448</c:v>
                      </c:pt>
                      <c:pt idx="410">
                        <c:v>56.880448910753884</c:v>
                      </c:pt>
                      <c:pt idx="411">
                        <c:v>55.795574869094672</c:v>
                      </c:pt>
                      <c:pt idx="412">
                        <c:v>54.595960128861847</c:v>
                      </c:pt>
                      <c:pt idx="413">
                        <c:v>53.365983946510546</c:v>
                      </c:pt>
                      <c:pt idx="414">
                        <c:v>52.248788839251937</c:v>
                      </c:pt>
                      <c:pt idx="415">
                        <c:v>51.170769189251843</c:v>
                      </c:pt>
                      <c:pt idx="416">
                        <c:v>49.858905030340033</c:v>
                      </c:pt>
                      <c:pt idx="417">
                        <c:v>48.471660174483752</c:v>
                      </c:pt>
                      <c:pt idx="418">
                        <c:v>46.832630751786084</c:v>
                      </c:pt>
                      <c:pt idx="419">
                        <c:v>45.471401814553296</c:v>
                      </c:pt>
                      <c:pt idx="420">
                        <c:v>44.070826052495732</c:v>
                      </c:pt>
                      <c:pt idx="421">
                        <c:v>42.406628714557449</c:v>
                      </c:pt>
                      <c:pt idx="422">
                        <c:v>40.713212365745413</c:v>
                      </c:pt>
                      <c:pt idx="423">
                        <c:v>39.204376785048744</c:v>
                      </c:pt>
                      <c:pt idx="424">
                        <c:v>37.776673461233258</c:v>
                      </c:pt>
                      <c:pt idx="425">
                        <c:v>36.43193240363663</c:v>
                      </c:pt>
                      <c:pt idx="426">
                        <c:v>35.052414107975856</c:v>
                      </c:pt>
                      <c:pt idx="427">
                        <c:v>33.68139569197762</c:v>
                      </c:pt>
                      <c:pt idx="428">
                        <c:v>32.243529412226657</c:v>
                      </c:pt>
                      <c:pt idx="429">
                        <c:v>31.186855033528449</c:v>
                      </c:pt>
                      <c:pt idx="430">
                        <c:v>30.112363645677998</c:v>
                      </c:pt>
                      <c:pt idx="431">
                        <c:v>28.945733453093148</c:v>
                      </c:pt>
                      <c:pt idx="432">
                        <c:v>27.73564378686623</c:v>
                      </c:pt>
                      <c:pt idx="433">
                        <c:v>26.619169268820716</c:v>
                      </c:pt>
                      <c:pt idx="434">
                        <c:v>25.587900068469548</c:v>
                      </c:pt>
                      <c:pt idx="435">
                        <c:v>24.623808278681043</c:v>
                      </c:pt>
                      <c:pt idx="436">
                        <c:v>23.586490959666968</c:v>
                      </c:pt>
                      <c:pt idx="437">
                        <c:v>22.427879520611452</c:v>
                      </c:pt>
                      <c:pt idx="438">
                        <c:v>21.392844806522415</c:v>
                      </c:pt>
                      <c:pt idx="439">
                        <c:v>20.405628243338448</c:v>
                      </c:pt>
                      <c:pt idx="440">
                        <c:v>19.421039197149113</c:v>
                      </c:pt>
                      <c:pt idx="441">
                        <c:v>18.340162461195998</c:v>
                      </c:pt>
                      <c:pt idx="442">
                        <c:v>17.342831272383588</c:v>
                      </c:pt>
                      <c:pt idx="443">
                        <c:v>16.386194731927358</c:v>
                      </c:pt>
                      <c:pt idx="444">
                        <c:v>15.525759103224141</c:v>
                      </c:pt>
                      <c:pt idx="445">
                        <c:v>14.723339723345918</c:v>
                      </c:pt>
                      <c:pt idx="446">
                        <c:v>13.818386813865967</c:v>
                      </c:pt>
                      <c:pt idx="447">
                        <c:v>13.012084377165216</c:v>
                      </c:pt>
                      <c:pt idx="448">
                        <c:v>12.10178854993941</c:v>
                      </c:pt>
                      <c:pt idx="449">
                        <c:v>11.285865810128739</c:v>
                      </c:pt>
                      <c:pt idx="450">
                        <c:v>10.541786728255417</c:v>
                      </c:pt>
                      <c:pt idx="451">
                        <c:v>9.6540038410728055</c:v>
                      </c:pt>
                      <c:pt idx="452">
                        <c:v>8.6852562301712766</c:v>
                      </c:pt>
                      <c:pt idx="453">
                        <c:v>7.5598309070128007</c:v>
                      </c:pt>
                      <c:pt idx="454">
                        <c:v>6.5279993001476679</c:v>
                      </c:pt>
                      <c:pt idx="455">
                        <c:v>5.5585717431029673</c:v>
                      </c:pt>
                      <c:pt idx="456">
                        <c:v>4.4937341659163383</c:v>
                      </c:pt>
                      <c:pt idx="457">
                        <c:v>3.5472712829418791</c:v>
                      </c:pt>
                      <c:pt idx="458">
                        <c:v>2.667613978156961</c:v>
                      </c:pt>
                      <c:pt idx="459">
                        <c:v>2.0224918426432477</c:v>
                      </c:pt>
                      <c:pt idx="460">
                        <c:v>1.5890164066468255</c:v>
                      </c:pt>
                      <c:pt idx="461">
                        <c:v>1.1666724885144117</c:v>
                      </c:pt>
                      <c:pt idx="462">
                        <c:v>0.87973989512892148</c:v>
                      </c:pt>
                      <c:pt idx="463">
                        <c:v>0.59050753886830787</c:v>
                      </c:pt>
                      <c:pt idx="464">
                        <c:v>0.38065616846833211</c:v>
                      </c:pt>
                      <c:pt idx="465">
                        <c:v>0.24799215963736584</c:v>
                      </c:pt>
                      <c:pt idx="466">
                        <c:v>0.14173228354256412</c:v>
                      </c:pt>
                      <c:pt idx="467">
                        <c:v>8.1945666245746826E-2</c:v>
                      </c:pt>
                      <c:pt idx="468">
                        <c:v>4.1504513402260391E-2</c:v>
                      </c:pt>
                      <c:pt idx="469">
                        <c:v>3.64596695077797E-2</c:v>
                      </c:pt>
                      <c:pt idx="470">
                        <c:v>2.2597937319418816E-2</c:v>
                      </c:pt>
                      <c:pt idx="471">
                        <c:v>3.040214652272161E-2</c:v>
                      </c:pt>
                      <c:pt idx="472">
                        <c:v>2.4233142739031828E-2</c:v>
                      </c:pt>
                      <c:pt idx="473">
                        <c:v>2.6405707398844305E-2</c:v>
                      </c:pt>
                      <c:pt idx="474">
                        <c:v>4.2175693791488979E-2</c:v>
                      </c:pt>
                      <c:pt idx="475">
                        <c:v>3.5988342298242659E-2</c:v>
                      </c:pt>
                      <c:pt idx="476">
                        <c:v>3.376879917477793E-2</c:v>
                      </c:pt>
                      <c:pt idx="477">
                        <c:v>1.5416389611060351E-2</c:v>
                      </c:pt>
                      <c:pt idx="478">
                        <c:v>3.0150097198864641E-2</c:v>
                      </c:pt>
                      <c:pt idx="479">
                        <c:v>1.8880301016558913E-2</c:v>
                      </c:pt>
                      <c:pt idx="480">
                        <c:v>3.657983499536286E-2</c:v>
                      </c:pt>
                      <c:pt idx="481">
                        <c:v>2.4200650213720691E-2</c:v>
                      </c:pt>
                      <c:pt idx="482">
                        <c:v>2.1805660323996476E-2</c:v>
                      </c:pt>
                      <c:pt idx="483">
                        <c:v>2.7006588499987067E-2</c:v>
                      </c:pt>
                      <c:pt idx="484">
                        <c:v>3.0039204253874491E-2</c:v>
                      </c:pt>
                      <c:pt idx="485">
                        <c:v>3.0208793999689364E-2</c:v>
                      </c:pt>
                      <c:pt idx="486">
                        <c:v>3.6606584207758218E-2</c:v>
                      </c:pt>
                      <c:pt idx="487">
                        <c:v>2.5399462447404018E-2</c:v>
                      </c:pt>
                      <c:pt idx="488">
                        <c:v>3.0787864667602357E-2</c:v>
                      </c:pt>
                      <c:pt idx="489">
                        <c:v>3.1694175513580725E-2</c:v>
                      </c:pt>
                      <c:pt idx="490">
                        <c:v>3.4427362290034194E-2</c:v>
                      </c:pt>
                      <c:pt idx="491">
                        <c:v>2.3537493738168602E-2</c:v>
                      </c:pt>
                      <c:pt idx="492">
                        <c:v>1.9269803703220238E-2</c:v>
                      </c:pt>
                      <c:pt idx="493">
                        <c:v>2.614938437889814E-2</c:v>
                      </c:pt>
                      <c:pt idx="494">
                        <c:v>3.0915622827990895E-2</c:v>
                      </c:pt>
                      <c:pt idx="495">
                        <c:v>2.7197761263974034E-2</c:v>
                      </c:pt>
                      <c:pt idx="496">
                        <c:v>2.2678985194071837E-2</c:v>
                      </c:pt>
                      <c:pt idx="497">
                        <c:v>1.7716237225475582E-2</c:v>
                      </c:pt>
                      <c:pt idx="498">
                        <c:v>1.9801104239544173E-2</c:v>
                      </c:pt>
                      <c:pt idx="499">
                        <c:v>2.0070969201889298E-2</c:v>
                      </c:pt>
                      <c:pt idx="500">
                        <c:v>2.2786793016069253E-2</c:v>
                      </c:pt>
                      <c:pt idx="501">
                        <c:v>2.1889149708463902E-2</c:v>
                      </c:pt>
                      <c:pt idx="502">
                        <c:v>1.6702419988418527E-2</c:v>
                      </c:pt>
                      <c:pt idx="503">
                        <c:v>1.4242322759494882E-2</c:v>
                      </c:pt>
                      <c:pt idx="504">
                        <c:v>1.1457431136718963E-2</c:v>
                      </c:pt>
                      <c:pt idx="505">
                        <c:v>1.6201659633418127E-2</c:v>
                      </c:pt>
                      <c:pt idx="506">
                        <c:v>1.9835941717719328E-2</c:v>
                      </c:pt>
                      <c:pt idx="507">
                        <c:v>2.1105439409699122E-2</c:v>
                      </c:pt>
                      <c:pt idx="508">
                        <c:v>1.758909265035535E-2</c:v>
                      </c:pt>
                      <c:pt idx="509">
                        <c:v>1.396380634968211E-2</c:v>
                      </c:pt>
                      <c:pt idx="510">
                        <c:v>1.6674789001319947E-2</c:v>
                      </c:pt>
                      <c:pt idx="511">
                        <c:v>1.9710320399616295E-2</c:v>
                      </c:pt>
                      <c:pt idx="512">
                        <c:v>1.8396324351238801E-2</c:v>
                      </c:pt>
                      <c:pt idx="513">
                        <c:v>1.5756815600742251E-2</c:v>
                      </c:pt>
                      <c:pt idx="514">
                        <c:v>1.2808645010368339E-2</c:v>
                      </c:pt>
                      <c:pt idx="515">
                        <c:v>1.2799238384576061E-2</c:v>
                      </c:pt>
                      <c:pt idx="516">
                        <c:v>1.6179441571597841E-2</c:v>
                      </c:pt>
                      <c:pt idx="517">
                        <c:v>1.6985127497411129E-2</c:v>
                      </c:pt>
                      <c:pt idx="518">
                        <c:v>8.7620135714513003E-3</c:v>
                      </c:pt>
                      <c:pt idx="519">
                        <c:v>1.6555181316431945E-2</c:v>
                      </c:pt>
                      <c:pt idx="520">
                        <c:v>1.4819933462820879E-2</c:v>
                      </c:pt>
                      <c:pt idx="521">
                        <c:v>2.0334449369004668E-2</c:v>
                      </c:pt>
                      <c:pt idx="522">
                        <c:v>1.8675981061431937E-2</c:v>
                      </c:pt>
                      <c:pt idx="523">
                        <c:v>1.6945797477619231E-2</c:v>
                      </c:pt>
                      <c:pt idx="524">
                        <c:v>1.0753254052763785E-2</c:v>
                      </c:pt>
                      <c:pt idx="525">
                        <c:v>1.4840798828917224E-2</c:v>
                      </c:pt>
                      <c:pt idx="526">
                        <c:v>1.6645148827987528E-2</c:v>
                      </c:pt>
                      <c:pt idx="527">
                        <c:v>1.4365075634713828E-2</c:v>
                      </c:pt>
                      <c:pt idx="528">
                        <c:v>1.2016837876293639E-2</c:v>
                      </c:pt>
                      <c:pt idx="529">
                        <c:v>1.8041015518056119E-2</c:v>
                      </c:pt>
                      <c:pt idx="530">
                        <c:v>1.5481285626107472E-2</c:v>
                      </c:pt>
                      <c:pt idx="531">
                        <c:v>1.6648400227508447E-2</c:v>
                      </c:pt>
                      <c:pt idx="532">
                        <c:v>1.9446404706864737E-2</c:v>
                      </c:pt>
                      <c:pt idx="533">
                        <c:v>1.698129682529698E-2</c:v>
                      </c:pt>
                      <c:pt idx="534">
                        <c:v>9.9221394284683406E-3</c:v>
                      </c:pt>
                      <c:pt idx="535">
                        <c:v>1.7487554844867581E-2</c:v>
                      </c:pt>
                      <c:pt idx="536">
                        <c:v>1.9985926532494657E-2</c:v>
                      </c:pt>
                      <c:pt idx="537">
                        <c:v>1.5784551714321356E-2</c:v>
                      </c:pt>
                      <c:pt idx="538">
                        <c:v>1.1671243550005936E-2</c:v>
                      </c:pt>
                      <c:pt idx="539">
                        <c:v>1.6583327212502285E-2</c:v>
                      </c:pt>
                      <c:pt idx="540">
                        <c:v>1.6551500841458809E-2</c:v>
                      </c:pt>
                      <c:pt idx="541">
                        <c:v>1.3417146681362157E-2</c:v>
                      </c:pt>
                      <c:pt idx="542">
                        <c:v>1.7609826075634959E-2</c:v>
                      </c:pt>
                      <c:pt idx="543">
                        <c:v>1.7866282107589133E-2</c:v>
                      </c:pt>
                      <c:pt idx="544">
                        <c:v>1.4482172090209621E-2</c:v>
                      </c:pt>
                      <c:pt idx="545">
                        <c:v>2.0013100535577172E-2</c:v>
                      </c:pt>
                      <c:pt idx="546">
                        <c:v>1.2890087659316677E-2</c:v>
                      </c:pt>
                      <c:pt idx="547">
                        <c:v>1.3159314352921624E-2</c:v>
                      </c:pt>
                      <c:pt idx="548">
                        <c:v>1.4765335500508838E-2</c:v>
                      </c:pt>
                      <c:pt idx="549">
                        <c:v>1.7868258052339148E-2</c:v>
                      </c:pt>
                      <c:pt idx="550">
                        <c:v>2.3131964694052338E-2</c:v>
                      </c:pt>
                      <c:pt idx="551">
                        <c:v>1.710699966911812E-2</c:v>
                      </c:pt>
                      <c:pt idx="552">
                        <c:v>1.0038732781132678E-2</c:v>
                      </c:pt>
                      <c:pt idx="553">
                        <c:v>1.5564747125047414E-2</c:v>
                      </c:pt>
                      <c:pt idx="554">
                        <c:v>1.0838584210313411E-2</c:v>
                      </c:pt>
                      <c:pt idx="555">
                        <c:v>1.3829297588005433E-2</c:v>
                      </c:pt>
                      <c:pt idx="556">
                        <c:v>1.7987848563612328E-2</c:v>
                      </c:pt>
                      <c:pt idx="557">
                        <c:v>1.6079667303998325E-2</c:v>
                      </c:pt>
                      <c:pt idx="558">
                        <c:v>1.3983588280680696E-2</c:v>
                      </c:pt>
                      <c:pt idx="559">
                        <c:v>1.853214074949712E-2</c:v>
                      </c:pt>
                      <c:pt idx="560">
                        <c:v>1.9424834566024212E-2</c:v>
                      </c:pt>
                      <c:pt idx="561">
                        <c:v>1.536751244361112E-2</c:v>
                      </c:pt>
                      <c:pt idx="562">
                        <c:v>1.9700339857187121E-2</c:v>
                      </c:pt>
                      <c:pt idx="563">
                        <c:v>1.3997145242793749E-2</c:v>
                      </c:pt>
                      <c:pt idx="564">
                        <c:v>8.9600163108474271E-3</c:v>
                      </c:pt>
                      <c:pt idx="565">
                        <c:v>1.7084207702179124E-2</c:v>
                      </c:pt>
                      <c:pt idx="566">
                        <c:v>1.7251378479268931E-2</c:v>
                      </c:pt>
                      <c:pt idx="567">
                        <c:v>2.0434535790953758E-2</c:v>
                      </c:pt>
                      <c:pt idx="568">
                        <c:v>1.6385891930344534E-2</c:v>
                      </c:pt>
                      <c:pt idx="569">
                        <c:v>2.2525627773907882E-2</c:v>
                      </c:pt>
                      <c:pt idx="570">
                        <c:v>2.1120693415214616E-2</c:v>
                      </c:pt>
                      <c:pt idx="571">
                        <c:v>1.8944387130381331E-2</c:v>
                      </c:pt>
                      <c:pt idx="572">
                        <c:v>1.43257037923898E-2</c:v>
                      </c:pt>
                      <c:pt idx="573">
                        <c:v>1.9768440081748512E-2</c:v>
                      </c:pt>
                      <c:pt idx="574">
                        <c:v>1.3989198581588468E-2</c:v>
                      </c:pt>
                      <c:pt idx="575">
                        <c:v>1.5462854248450295E-2</c:v>
                      </c:pt>
                      <c:pt idx="576">
                        <c:v>2.105239367264122E-2</c:v>
                      </c:pt>
                      <c:pt idx="577">
                        <c:v>1.6899660025811152E-2</c:v>
                      </c:pt>
                      <c:pt idx="578">
                        <c:v>2.1578590235980823E-2</c:v>
                      </c:pt>
                      <c:pt idx="579">
                        <c:v>2.6048012849938559E-2</c:v>
                      </c:pt>
                      <c:pt idx="580">
                        <c:v>2.3370663012474046E-2</c:v>
                      </c:pt>
                      <c:pt idx="581">
                        <c:v>2.1895772642182176E-2</c:v>
                      </c:pt>
                      <c:pt idx="582">
                        <c:v>2.0395894466518859E-2</c:v>
                      </c:pt>
                      <c:pt idx="583">
                        <c:v>2.3586523233623192E-2</c:v>
                      </c:pt>
                      <c:pt idx="584">
                        <c:v>2.6191501304337832E-2</c:v>
                      </c:pt>
                      <c:pt idx="585">
                        <c:v>1.7403445436466065E-2</c:v>
                      </c:pt>
                      <c:pt idx="586">
                        <c:v>2.3727119644375957E-2</c:v>
                      </c:pt>
                      <c:pt idx="587">
                        <c:v>2.8401274138334428E-2</c:v>
                      </c:pt>
                      <c:pt idx="588">
                        <c:v>2.5380904484886436E-2</c:v>
                      </c:pt>
                      <c:pt idx="589">
                        <c:v>2.753239030054954E-2</c:v>
                      </c:pt>
                      <c:pt idx="590">
                        <c:v>2.2929880280543793E-2</c:v>
                      </c:pt>
                      <c:pt idx="591">
                        <c:v>1.7943899451897841E-2</c:v>
                      </c:pt>
                      <c:pt idx="592">
                        <c:v>2.710463461356467E-2</c:v>
                      </c:pt>
                      <c:pt idx="593">
                        <c:v>2.4230265715099425E-2</c:v>
                      </c:pt>
                      <c:pt idx="594">
                        <c:v>2.4780980245499219E-2</c:v>
                      </c:pt>
                      <c:pt idx="595">
                        <c:v>2.114048071368772E-2</c:v>
                      </c:pt>
                      <c:pt idx="596">
                        <c:v>1.8788255658864775E-2</c:v>
                      </c:pt>
                      <c:pt idx="597">
                        <c:v>2.2259086073044013E-2</c:v>
                      </c:pt>
                      <c:pt idx="598">
                        <c:v>3.184692364475962E-2</c:v>
                      </c:pt>
                      <c:pt idx="599">
                        <c:v>3.3218490130586122E-2</c:v>
                      </c:pt>
                      <c:pt idx="600">
                        <c:v>3.1118604035916764E-2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8D2-4AB0-B83B-9C8EC2205B81}"/>
                  </c:ext>
                </c:extLst>
              </c15:ser>
            </c15:filteredScatterSeries>
            <c15:filteredScatterSeries>
              <c15:ser>
                <c:idx val="31"/>
                <c:order val="19"/>
                <c:tx>
                  <c:v>INEOS 153F German - 2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99.995165411757313</c:v>
                      </c:pt>
                      <c:pt idx="2">
                        <c:v>100.0185250413694</c:v>
                      </c:pt>
                      <c:pt idx="3">
                        <c:v>100.08193489588781</c:v>
                      </c:pt>
                      <c:pt idx="4">
                        <c:v>100.02474222143221</c:v>
                      </c:pt>
                      <c:pt idx="5">
                        <c:v>100.07505803869749</c:v>
                      </c:pt>
                      <c:pt idx="6">
                        <c:v>100.18200626383279</c:v>
                      </c:pt>
                      <c:pt idx="7">
                        <c:v>100.21078784839472</c:v>
                      </c:pt>
                      <c:pt idx="8">
                        <c:v>100.15502295236917</c:v>
                      </c:pt>
                      <c:pt idx="9">
                        <c:v>100.20217595567111</c:v>
                      </c:pt>
                      <c:pt idx="10">
                        <c:v>100.18409371939036</c:v>
                      </c:pt>
                      <c:pt idx="11">
                        <c:v>100.20596229747402</c:v>
                      </c:pt>
                      <c:pt idx="12">
                        <c:v>100.17462335214432</c:v>
                      </c:pt>
                      <c:pt idx="13">
                        <c:v>100.10502341768463</c:v>
                      </c:pt>
                      <c:pt idx="14">
                        <c:v>100.1208284383349</c:v>
                      </c:pt>
                      <c:pt idx="15">
                        <c:v>100.05446361641448</c:v>
                      </c:pt>
                      <c:pt idx="16">
                        <c:v>100.12553651591416</c:v>
                      </c:pt>
                      <c:pt idx="17">
                        <c:v>100.1499443801216</c:v>
                      </c:pt>
                      <c:pt idx="18">
                        <c:v>99.905901839957437</c:v>
                      </c:pt>
                      <c:pt idx="19">
                        <c:v>99.952087920873055</c:v>
                      </c:pt>
                      <c:pt idx="20">
                        <c:v>99.943304342720538</c:v>
                      </c:pt>
                      <c:pt idx="21">
                        <c:v>100.01463026354705</c:v>
                      </c:pt>
                      <c:pt idx="22">
                        <c:v>99.957039982457189</c:v>
                      </c:pt>
                      <c:pt idx="23">
                        <c:v>99.735317839098414</c:v>
                      </c:pt>
                      <c:pt idx="24">
                        <c:v>99.870189174273222</c:v>
                      </c:pt>
                      <c:pt idx="25">
                        <c:v>99.759924524389646</c:v>
                      </c:pt>
                      <c:pt idx="26">
                        <c:v>99.542286930770572</c:v>
                      </c:pt>
                      <c:pt idx="27">
                        <c:v>99.39028219521289</c:v>
                      </c:pt>
                      <c:pt idx="28">
                        <c:v>99.474666015849039</c:v>
                      </c:pt>
                      <c:pt idx="29">
                        <c:v>99.601232703559006</c:v>
                      </c:pt>
                      <c:pt idx="30">
                        <c:v>99.337192145140975</c:v>
                      </c:pt>
                      <c:pt idx="31">
                        <c:v>99.169147442250193</c:v>
                      </c:pt>
                      <c:pt idx="32">
                        <c:v>99.178916005588562</c:v>
                      </c:pt>
                      <c:pt idx="33">
                        <c:v>98.874789072976256</c:v>
                      </c:pt>
                      <c:pt idx="34">
                        <c:v>98.830780808993651</c:v>
                      </c:pt>
                      <c:pt idx="35">
                        <c:v>98.51449963770412</c:v>
                      </c:pt>
                      <c:pt idx="36">
                        <c:v>98.43136287274713</c:v>
                      </c:pt>
                      <c:pt idx="37">
                        <c:v>98.30008811930233</c:v>
                      </c:pt>
                      <c:pt idx="38">
                        <c:v>98.27226440796025</c:v>
                      </c:pt>
                      <c:pt idx="39">
                        <c:v>98.087601384662264</c:v>
                      </c:pt>
                      <c:pt idx="40">
                        <c:v>98.023558976826777</c:v>
                      </c:pt>
                      <c:pt idx="41">
                        <c:v>98.18834145521231</c:v>
                      </c:pt>
                      <c:pt idx="42">
                        <c:v>98.095860845517151</c:v>
                      </c:pt>
                      <c:pt idx="43">
                        <c:v>98.050117557845709</c:v>
                      </c:pt>
                      <c:pt idx="44">
                        <c:v>98.138847975025939</c:v>
                      </c:pt>
                      <c:pt idx="45">
                        <c:v>98.188332429734771</c:v>
                      </c:pt>
                      <c:pt idx="46">
                        <c:v>98.304624487763775</c:v>
                      </c:pt>
                      <c:pt idx="47">
                        <c:v>98.355346960829777</c:v>
                      </c:pt>
                      <c:pt idx="48">
                        <c:v>98.442785147565345</c:v>
                      </c:pt>
                      <c:pt idx="49">
                        <c:v>98.587569631385932</c:v>
                      </c:pt>
                      <c:pt idx="50">
                        <c:v>98.697996941220893</c:v>
                      </c:pt>
                      <c:pt idx="51">
                        <c:v>98.801800415192375</c:v>
                      </c:pt>
                      <c:pt idx="52">
                        <c:v>98.802216096470588</c:v>
                      </c:pt>
                      <c:pt idx="53">
                        <c:v>98.953488868169245</c:v>
                      </c:pt>
                      <c:pt idx="54">
                        <c:v>98.986987555788005</c:v>
                      </c:pt>
                      <c:pt idx="55">
                        <c:v>98.948292822580271</c:v>
                      </c:pt>
                      <c:pt idx="56">
                        <c:v>99.011015888005176</c:v>
                      </c:pt>
                      <c:pt idx="57">
                        <c:v>99.187536935634171</c:v>
                      </c:pt>
                      <c:pt idx="58">
                        <c:v>99.137871746329949</c:v>
                      </c:pt>
                      <c:pt idx="59">
                        <c:v>99.171469844490616</c:v>
                      </c:pt>
                      <c:pt idx="60">
                        <c:v>99.267294002744492</c:v>
                      </c:pt>
                      <c:pt idx="61">
                        <c:v>99.337833747624515</c:v>
                      </c:pt>
                      <c:pt idx="62">
                        <c:v>99.275499239667411</c:v>
                      </c:pt>
                      <c:pt idx="63">
                        <c:v>99.307018919592494</c:v>
                      </c:pt>
                      <c:pt idx="64">
                        <c:v>99.298967305298959</c:v>
                      </c:pt>
                      <c:pt idx="65">
                        <c:v>99.253486076276346</c:v>
                      </c:pt>
                      <c:pt idx="66">
                        <c:v>99.254805418686971</c:v>
                      </c:pt>
                      <c:pt idx="67">
                        <c:v>99.157201050134304</c:v>
                      </c:pt>
                      <c:pt idx="68">
                        <c:v>99.060482268070047</c:v>
                      </c:pt>
                      <c:pt idx="69">
                        <c:v>99.10917149766594</c:v>
                      </c:pt>
                      <c:pt idx="70">
                        <c:v>99.060925061314236</c:v>
                      </c:pt>
                      <c:pt idx="71">
                        <c:v>99.005575858411362</c:v>
                      </c:pt>
                      <c:pt idx="72">
                        <c:v>98.834657512172015</c:v>
                      </c:pt>
                      <c:pt idx="73">
                        <c:v>98.733691532261133</c:v>
                      </c:pt>
                      <c:pt idx="74">
                        <c:v>98.494845025841471</c:v>
                      </c:pt>
                      <c:pt idx="75">
                        <c:v>98.205529079527125</c:v>
                      </c:pt>
                      <c:pt idx="76">
                        <c:v>97.890675698512098</c:v>
                      </c:pt>
                      <c:pt idx="77">
                        <c:v>97.339244001230355</c:v>
                      </c:pt>
                      <c:pt idx="78">
                        <c:v>96.77837807414609</c:v>
                      </c:pt>
                      <c:pt idx="79">
                        <c:v>96.129459481653129</c:v>
                      </c:pt>
                      <c:pt idx="80">
                        <c:v>95.367691766542862</c:v>
                      </c:pt>
                      <c:pt idx="81">
                        <c:v>94.602101572186172</c:v>
                      </c:pt>
                      <c:pt idx="82">
                        <c:v>93.853518267548949</c:v>
                      </c:pt>
                      <c:pt idx="83">
                        <c:v>93.396067256968351</c:v>
                      </c:pt>
                      <c:pt idx="84">
                        <c:v>93.111866032189511</c:v>
                      </c:pt>
                      <c:pt idx="85">
                        <c:v>93.045808443683427</c:v>
                      </c:pt>
                      <c:pt idx="86">
                        <c:v>93.326033566586446</c:v>
                      </c:pt>
                      <c:pt idx="87">
                        <c:v>93.673707895293177</c:v>
                      </c:pt>
                      <c:pt idx="88">
                        <c:v>94.129387732896973</c:v>
                      </c:pt>
                      <c:pt idx="89">
                        <c:v>94.600176776579985</c:v>
                      </c:pt>
                      <c:pt idx="90">
                        <c:v>95.070035047164637</c:v>
                      </c:pt>
                      <c:pt idx="91">
                        <c:v>95.554740453335228</c:v>
                      </c:pt>
                      <c:pt idx="92">
                        <c:v>95.942221034787863</c:v>
                      </c:pt>
                      <c:pt idx="93">
                        <c:v>96.269553974382873</c:v>
                      </c:pt>
                      <c:pt idx="94">
                        <c:v>96.540001484781087</c:v>
                      </c:pt>
                      <c:pt idx="95">
                        <c:v>96.700681350627391</c:v>
                      </c:pt>
                      <c:pt idx="96">
                        <c:v>96.932298567987971</c:v>
                      </c:pt>
                      <c:pt idx="97">
                        <c:v>97.04172281799309</c:v>
                      </c:pt>
                      <c:pt idx="98">
                        <c:v>97.177533951743783</c:v>
                      </c:pt>
                      <c:pt idx="99">
                        <c:v>97.265089611820798</c:v>
                      </c:pt>
                      <c:pt idx="100">
                        <c:v>97.299907653694618</c:v>
                      </c:pt>
                      <c:pt idx="101">
                        <c:v>97.298082256785861</c:v>
                      </c:pt>
                      <c:pt idx="102">
                        <c:v>97.313643293431298</c:v>
                      </c:pt>
                      <c:pt idx="103">
                        <c:v>97.267764457774447</c:v>
                      </c:pt>
                      <c:pt idx="104">
                        <c:v>97.330243539194484</c:v>
                      </c:pt>
                      <c:pt idx="105">
                        <c:v>97.248525515345563</c:v>
                      </c:pt>
                      <c:pt idx="106">
                        <c:v>97.12083829446432</c:v>
                      </c:pt>
                      <c:pt idx="107">
                        <c:v>97.067775344513905</c:v>
                      </c:pt>
                      <c:pt idx="108">
                        <c:v>97.009715158213865</c:v>
                      </c:pt>
                      <c:pt idx="109">
                        <c:v>96.946657735564202</c:v>
                      </c:pt>
                      <c:pt idx="110">
                        <c:v>96.775007425465859</c:v>
                      </c:pt>
                      <c:pt idx="111">
                        <c:v>96.76164229224193</c:v>
                      </c:pt>
                      <c:pt idx="112">
                        <c:v>96.640154176779504</c:v>
                      </c:pt>
                      <c:pt idx="113">
                        <c:v>96.529672643012603</c:v>
                      </c:pt>
                      <c:pt idx="114">
                        <c:v>96.337680931958104</c:v>
                      </c:pt>
                      <c:pt idx="115">
                        <c:v>96.302167075513239</c:v>
                      </c:pt>
                      <c:pt idx="116">
                        <c:v>96.222084688500161</c:v>
                      </c:pt>
                      <c:pt idx="117">
                        <c:v>96.054527953619058</c:v>
                      </c:pt>
                      <c:pt idx="118">
                        <c:v>95.921445877909491</c:v>
                      </c:pt>
                      <c:pt idx="119">
                        <c:v>95.817624329294034</c:v>
                      </c:pt>
                      <c:pt idx="120">
                        <c:v>95.635979534651995</c:v>
                      </c:pt>
                      <c:pt idx="121">
                        <c:v>95.465314209739503</c:v>
                      </c:pt>
                      <c:pt idx="122">
                        <c:v>95.313363698113776</c:v>
                      </c:pt>
                      <c:pt idx="123">
                        <c:v>95.175401859396018</c:v>
                      </c:pt>
                      <c:pt idx="124">
                        <c:v>95.00026341543159</c:v>
                      </c:pt>
                      <c:pt idx="125">
                        <c:v>94.818202939511309</c:v>
                      </c:pt>
                      <c:pt idx="126">
                        <c:v>94.663107688566228</c:v>
                      </c:pt>
                      <c:pt idx="127">
                        <c:v>94.437183533970767</c:v>
                      </c:pt>
                      <c:pt idx="128">
                        <c:v>94.221922566524086</c:v>
                      </c:pt>
                      <c:pt idx="129">
                        <c:v>94.094596802989116</c:v>
                      </c:pt>
                      <c:pt idx="130">
                        <c:v>93.887369387036429</c:v>
                      </c:pt>
                      <c:pt idx="131">
                        <c:v>93.67765689704747</c:v>
                      </c:pt>
                      <c:pt idx="132">
                        <c:v>93.472200642227136</c:v>
                      </c:pt>
                      <c:pt idx="133">
                        <c:v>93.311918383015069</c:v>
                      </c:pt>
                      <c:pt idx="134">
                        <c:v>93.115146319494286</c:v>
                      </c:pt>
                      <c:pt idx="135">
                        <c:v>92.877799890080595</c:v>
                      </c:pt>
                      <c:pt idx="136">
                        <c:v>92.706664671802415</c:v>
                      </c:pt>
                      <c:pt idx="137">
                        <c:v>92.462296799890993</c:v>
                      </c:pt>
                      <c:pt idx="138">
                        <c:v>92.282278592918345</c:v>
                      </c:pt>
                      <c:pt idx="139">
                        <c:v>92.015942744225839</c:v>
                      </c:pt>
                      <c:pt idx="140">
                        <c:v>91.857657567351453</c:v>
                      </c:pt>
                      <c:pt idx="141">
                        <c:v>91.560154470602626</c:v>
                      </c:pt>
                      <c:pt idx="142">
                        <c:v>91.305774039503532</c:v>
                      </c:pt>
                      <c:pt idx="143">
                        <c:v>91.169511075186648</c:v>
                      </c:pt>
                      <c:pt idx="144">
                        <c:v>90.949858324585918</c:v>
                      </c:pt>
                      <c:pt idx="145">
                        <c:v>90.685447259655149</c:v>
                      </c:pt>
                      <c:pt idx="146">
                        <c:v>90.46432154401441</c:v>
                      </c:pt>
                      <c:pt idx="147">
                        <c:v>90.156652253604051</c:v>
                      </c:pt>
                      <c:pt idx="148">
                        <c:v>89.936023543294993</c:v>
                      </c:pt>
                      <c:pt idx="149">
                        <c:v>89.77128623967495</c:v>
                      </c:pt>
                      <c:pt idx="150">
                        <c:v>89.517917917572149</c:v>
                      </c:pt>
                      <c:pt idx="151">
                        <c:v>89.239879660768608</c:v>
                      </c:pt>
                      <c:pt idx="152">
                        <c:v>89.063747194296312</c:v>
                      </c:pt>
                      <c:pt idx="153">
                        <c:v>88.831660071725551</c:v>
                      </c:pt>
                      <c:pt idx="154">
                        <c:v>88.611401867929246</c:v>
                      </c:pt>
                      <c:pt idx="155">
                        <c:v>88.399574810416738</c:v>
                      </c:pt>
                      <c:pt idx="156">
                        <c:v>88.049306971654275</c:v>
                      </c:pt>
                      <c:pt idx="157">
                        <c:v>87.909935417305988</c:v>
                      </c:pt>
                      <c:pt idx="158">
                        <c:v>87.725895921847595</c:v>
                      </c:pt>
                      <c:pt idx="159">
                        <c:v>87.467964107472895</c:v>
                      </c:pt>
                      <c:pt idx="160">
                        <c:v>87.266520115660796</c:v>
                      </c:pt>
                      <c:pt idx="161">
                        <c:v>87.01626037174492</c:v>
                      </c:pt>
                      <c:pt idx="162">
                        <c:v>86.784769665047747</c:v>
                      </c:pt>
                      <c:pt idx="163">
                        <c:v>86.606820850833159</c:v>
                      </c:pt>
                      <c:pt idx="164">
                        <c:v>86.277454679612504</c:v>
                      </c:pt>
                      <c:pt idx="165">
                        <c:v>86.081640489311596</c:v>
                      </c:pt>
                      <c:pt idx="166">
                        <c:v>85.813506343831847</c:v>
                      </c:pt>
                      <c:pt idx="167">
                        <c:v>85.56487319942984</c:v>
                      </c:pt>
                      <c:pt idx="168">
                        <c:v>85.318191962599983</c:v>
                      </c:pt>
                      <c:pt idx="169">
                        <c:v>85.103057505816707</c:v>
                      </c:pt>
                      <c:pt idx="170">
                        <c:v>84.793219435795294</c:v>
                      </c:pt>
                      <c:pt idx="171">
                        <c:v>84.528564386859685</c:v>
                      </c:pt>
                      <c:pt idx="172">
                        <c:v>84.347262986764378</c:v>
                      </c:pt>
                      <c:pt idx="173">
                        <c:v>84.014327357624168</c:v>
                      </c:pt>
                      <c:pt idx="174">
                        <c:v>83.747910173033731</c:v>
                      </c:pt>
                      <c:pt idx="175">
                        <c:v>83.44848226883424</c:v>
                      </c:pt>
                      <c:pt idx="176">
                        <c:v>83.294507562904883</c:v>
                      </c:pt>
                      <c:pt idx="177">
                        <c:v>83.058579886443709</c:v>
                      </c:pt>
                      <c:pt idx="178">
                        <c:v>82.72209286218343</c:v>
                      </c:pt>
                      <c:pt idx="179">
                        <c:v>82.469610126569023</c:v>
                      </c:pt>
                      <c:pt idx="180">
                        <c:v>82.219531117248508</c:v>
                      </c:pt>
                      <c:pt idx="181">
                        <c:v>82.001134459648924</c:v>
                      </c:pt>
                      <c:pt idx="182">
                        <c:v>81.775589837043711</c:v>
                      </c:pt>
                      <c:pt idx="183">
                        <c:v>81.427734773741619</c:v>
                      </c:pt>
                      <c:pt idx="184">
                        <c:v>81.145440269925004</c:v>
                      </c:pt>
                      <c:pt idx="185">
                        <c:v>80.877712780245943</c:v>
                      </c:pt>
                      <c:pt idx="186">
                        <c:v>80.572483377261904</c:v>
                      </c:pt>
                      <c:pt idx="187">
                        <c:v>80.190632597320459</c:v>
                      </c:pt>
                      <c:pt idx="188">
                        <c:v>79.837644737838858</c:v>
                      </c:pt>
                      <c:pt idx="189">
                        <c:v>79.525755361547823</c:v>
                      </c:pt>
                      <c:pt idx="190">
                        <c:v>79.288797513290859</c:v>
                      </c:pt>
                      <c:pt idx="191">
                        <c:v>79.075244469411501</c:v>
                      </c:pt>
                      <c:pt idx="192">
                        <c:v>78.932926973138748</c:v>
                      </c:pt>
                      <c:pt idx="193">
                        <c:v>78.776476230495078</c:v>
                      </c:pt>
                      <c:pt idx="194">
                        <c:v>78.653388639329222</c:v>
                      </c:pt>
                      <c:pt idx="195">
                        <c:v>78.555016157629595</c:v>
                      </c:pt>
                      <c:pt idx="196">
                        <c:v>78.448411338885521</c:v>
                      </c:pt>
                      <c:pt idx="197">
                        <c:v>78.355370450760262</c:v>
                      </c:pt>
                      <c:pt idx="198">
                        <c:v>78.271745705949115</c:v>
                      </c:pt>
                      <c:pt idx="199">
                        <c:v>78.221068431337542</c:v>
                      </c:pt>
                      <c:pt idx="200">
                        <c:v>78.123518274872367</c:v>
                      </c:pt>
                      <c:pt idx="201">
                        <c:v>78.055273843955717</c:v>
                      </c:pt>
                      <c:pt idx="202">
                        <c:v>77.951913151383991</c:v>
                      </c:pt>
                      <c:pt idx="203">
                        <c:v>77.873412165430338</c:v>
                      </c:pt>
                      <c:pt idx="204">
                        <c:v>77.808167876681182</c:v>
                      </c:pt>
                      <c:pt idx="205">
                        <c:v>77.840717728402055</c:v>
                      </c:pt>
                      <c:pt idx="206">
                        <c:v>77.748065421433537</c:v>
                      </c:pt>
                      <c:pt idx="207">
                        <c:v>77.725510054256361</c:v>
                      </c:pt>
                      <c:pt idx="208">
                        <c:v>77.681917471551984</c:v>
                      </c:pt>
                      <c:pt idx="209">
                        <c:v>77.672700137477236</c:v>
                      </c:pt>
                      <c:pt idx="210">
                        <c:v>77.635053638864846</c:v>
                      </c:pt>
                      <c:pt idx="211">
                        <c:v>77.669844568772689</c:v>
                      </c:pt>
                      <c:pt idx="212">
                        <c:v>77.675347859620459</c:v>
                      </c:pt>
                      <c:pt idx="213">
                        <c:v>77.71558786828858</c:v>
                      </c:pt>
                      <c:pt idx="214">
                        <c:v>77.731438063704346</c:v>
                      </c:pt>
                      <c:pt idx="215">
                        <c:v>77.756189334302988</c:v>
                      </c:pt>
                      <c:pt idx="216">
                        <c:v>77.777054852556802</c:v>
                      </c:pt>
                      <c:pt idx="217">
                        <c:v>77.799384298528651</c:v>
                      </c:pt>
                      <c:pt idx="218">
                        <c:v>77.855673311851888</c:v>
                      </c:pt>
                      <c:pt idx="219">
                        <c:v>77.879945628073912</c:v>
                      </c:pt>
                      <c:pt idx="220">
                        <c:v>77.926438966092775</c:v>
                      </c:pt>
                      <c:pt idx="221">
                        <c:v>77.889840713920179</c:v>
                      </c:pt>
                      <c:pt idx="222">
                        <c:v>77.97488419983938</c:v>
                      </c:pt>
                      <c:pt idx="223">
                        <c:v>78.014319946072561</c:v>
                      </c:pt>
                      <c:pt idx="224">
                        <c:v>78.01347954619412</c:v>
                      </c:pt>
                      <c:pt idx="225">
                        <c:v>78.033098008768818</c:v>
                      </c:pt>
                      <c:pt idx="226">
                        <c:v>78.028254395048592</c:v>
                      </c:pt>
                      <c:pt idx="227">
                        <c:v>78.050068761044756</c:v>
                      </c:pt>
                      <c:pt idx="228">
                        <c:v>78.089612943297368</c:v>
                      </c:pt>
                      <c:pt idx="229">
                        <c:v>78.067184086783627</c:v>
                      </c:pt>
                      <c:pt idx="230">
                        <c:v>78.109321779091985</c:v>
                      </c:pt>
                      <c:pt idx="231">
                        <c:v>78.08360359795148</c:v>
                      </c:pt>
                      <c:pt idx="232">
                        <c:v>78.135058023032016</c:v>
                      </c:pt>
                      <c:pt idx="233">
                        <c:v>78.14821532153907</c:v>
                      </c:pt>
                      <c:pt idx="234">
                        <c:v>78.155643407993026</c:v>
                      </c:pt>
                      <c:pt idx="235">
                        <c:v>78.214634367391426</c:v>
                      </c:pt>
                      <c:pt idx="236">
                        <c:v>78.189566826056449</c:v>
                      </c:pt>
                      <c:pt idx="237">
                        <c:v>78.242683988094356</c:v>
                      </c:pt>
                      <c:pt idx="238">
                        <c:v>78.31714561091826</c:v>
                      </c:pt>
                      <c:pt idx="239">
                        <c:v>78.358343492806256</c:v>
                      </c:pt>
                      <c:pt idx="240">
                        <c:v>78.398050335010268</c:v>
                      </c:pt>
                      <c:pt idx="241">
                        <c:v>78.459887825791228</c:v>
                      </c:pt>
                      <c:pt idx="242">
                        <c:v>78.50254963539723</c:v>
                      </c:pt>
                      <c:pt idx="243">
                        <c:v>78.570369347713665</c:v>
                      </c:pt>
                      <c:pt idx="244">
                        <c:v>78.650496933181174</c:v>
                      </c:pt>
                      <c:pt idx="245">
                        <c:v>78.69956569476733</c:v>
                      </c:pt>
                      <c:pt idx="246">
                        <c:v>78.821677338069335</c:v>
                      </c:pt>
                      <c:pt idx="247">
                        <c:v>78.89868728433899</c:v>
                      </c:pt>
                      <c:pt idx="248">
                        <c:v>78.967853451031999</c:v>
                      </c:pt>
                      <c:pt idx="249">
                        <c:v>79.111616800378783</c:v>
                      </c:pt>
                      <c:pt idx="250">
                        <c:v>79.221980860804265</c:v>
                      </c:pt>
                      <c:pt idx="251">
                        <c:v>79.349035516523927</c:v>
                      </c:pt>
                      <c:pt idx="252">
                        <c:v>79.479027076846094</c:v>
                      </c:pt>
                      <c:pt idx="253">
                        <c:v>79.5760982907791</c:v>
                      </c:pt>
                      <c:pt idx="254">
                        <c:v>79.746320810602924</c:v>
                      </c:pt>
                      <c:pt idx="255">
                        <c:v>79.887183416479644</c:v>
                      </c:pt>
                      <c:pt idx="256">
                        <c:v>80.068918572497154</c:v>
                      </c:pt>
                      <c:pt idx="257">
                        <c:v>80.198810734121864</c:v>
                      </c:pt>
                      <c:pt idx="258">
                        <c:v>80.335850837063248</c:v>
                      </c:pt>
                      <c:pt idx="259">
                        <c:v>80.440937516001824</c:v>
                      </c:pt>
                      <c:pt idx="260">
                        <c:v>80.615687378809554</c:v>
                      </c:pt>
                      <c:pt idx="261">
                        <c:v>80.79326571020033</c:v>
                      </c:pt>
                      <c:pt idx="262">
                        <c:v>80.957587332542161</c:v>
                      </c:pt>
                      <c:pt idx="263">
                        <c:v>81.047492506825591</c:v>
                      </c:pt>
                      <c:pt idx="264">
                        <c:v>81.17680632722066</c:v>
                      </c:pt>
                      <c:pt idx="265">
                        <c:v>81.308587135163606</c:v>
                      </c:pt>
                      <c:pt idx="266">
                        <c:v>81.436626787913596</c:v>
                      </c:pt>
                      <c:pt idx="267">
                        <c:v>81.527986864437494</c:v>
                      </c:pt>
                      <c:pt idx="268">
                        <c:v>81.69827264551526</c:v>
                      </c:pt>
                      <c:pt idx="269">
                        <c:v>81.846807321850804</c:v>
                      </c:pt>
                      <c:pt idx="270">
                        <c:v>82.020770996867597</c:v>
                      </c:pt>
                      <c:pt idx="271">
                        <c:v>82.113432341158116</c:v>
                      </c:pt>
                      <c:pt idx="272">
                        <c:v>82.223624704310211</c:v>
                      </c:pt>
                      <c:pt idx="273">
                        <c:v>82.374888426842432</c:v>
                      </c:pt>
                      <c:pt idx="274">
                        <c:v>82.495256009133584</c:v>
                      </c:pt>
                      <c:pt idx="275">
                        <c:v>82.609180490156646</c:v>
                      </c:pt>
                      <c:pt idx="276">
                        <c:v>82.713101437469547</c:v>
                      </c:pt>
                      <c:pt idx="277">
                        <c:v>82.819661081448132</c:v>
                      </c:pt>
                      <c:pt idx="278">
                        <c:v>82.96450882652266</c:v>
                      </c:pt>
                      <c:pt idx="279">
                        <c:v>83.066107371595123</c:v>
                      </c:pt>
                      <c:pt idx="280">
                        <c:v>83.180040889940187</c:v>
                      </c:pt>
                      <c:pt idx="281">
                        <c:v>83.286320400625939</c:v>
                      </c:pt>
                      <c:pt idx="282">
                        <c:v>83.338073033643283</c:v>
                      </c:pt>
                      <c:pt idx="283">
                        <c:v>83.465751217202524</c:v>
                      </c:pt>
                      <c:pt idx="284">
                        <c:v>83.561891658037183</c:v>
                      </c:pt>
                      <c:pt idx="285">
                        <c:v>83.661845552640713</c:v>
                      </c:pt>
                      <c:pt idx="286">
                        <c:v>83.754723768970123</c:v>
                      </c:pt>
                      <c:pt idx="287">
                        <c:v>83.838646721718064</c:v>
                      </c:pt>
                      <c:pt idx="288">
                        <c:v>83.951559093744834</c:v>
                      </c:pt>
                      <c:pt idx="289">
                        <c:v>84.05486556238462</c:v>
                      </c:pt>
                      <c:pt idx="290">
                        <c:v>84.144562901951161</c:v>
                      </c:pt>
                      <c:pt idx="291">
                        <c:v>84.248095291796261</c:v>
                      </c:pt>
                      <c:pt idx="292">
                        <c:v>84.32666856448138</c:v>
                      </c:pt>
                      <c:pt idx="293">
                        <c:v>84.46859747959742</c:v>
                      </c:pt>
                      <c:pt idx="294">
                        <c:v>84.517105974597953</c:v>
                      </c:pt>
                      <c:pt idx="295">
                        <c:v>84.628436945565298</c:v>
                      </c:pt>
                      <c:pt idx="296">
                        <c:v>84.714646163110174</c:v>
                      </c:pt>
                      <c:pt idx="297">
                        <c:v>84.81933522357005</c:v>
                      </c:pt>
                      <c:pt idx="298">
                        <c:v>84.858246852505573</c:v>
                      </c:pt>
                      <c:pt idx="299">
                        <c:v>84.957405510151702</c:v>
                      </c:pt>
                      <c:pt idx="300">
                        <c:v>85.004422965468237</c:v>
                      </c:pt>
                      <c:pt idx="301">
                        <c:v>85.077321261876676</c:v>
                      </c:pt>
                      <c:pt idx="302">
                        <c:v>85.15077981302629</c:v>
                      </c:pt>
                      <c:pt idx="303">
                        <c:v>85.179407786803296</c:v>
                      </c:pt>
                      <c:pt idx="304">
                        <c:v>85.236464901429045</c:v>
                      </c:pt>
                      <c:pt idx="305">
                        <c:v>85.282163014334984</c:v>
                      </c:pt>
                      <c:pt idx="306">
                        <c:v>85.322149989831814</c:v>
                      </c:pt>
                      <c:pt idx="307">
                        <c:v>85.372989936239236</c:v>
                      </c:pt>
                      <c:pt idx="308">
                        <c:v>85.372691728302428</c:v>
                      </c:pt>
                      <c:pt idx="309">
                        <c:v>85.377119660744441</c:v>
                      </c:pt>
                      <c:pt idx="310">
                        <c:v>85.407094077053571</c:v>
                      </c:pt>
                      <c:pt idx="311">
                        <c:v>85.423893132056136</c:v>
                      </c:pt>
                      <c:pt idx="312">
                        <c:v>85.41665480567508</c:v>
                      </c:pt>
                      <c:pt idx="313">
                        <c:v>85.413501029033725</c:v>
                      </c:pt>
                      <c:pt idx="314">
                        <c:v>85.421145999371021</c:v>
                      </c:pt>
                      <c:pt idx="315">
                        <c:v>85.432929731535509</c:v>
                      </c:pt>
                      <c:pt idx="316">
                        <c:v>85.396575475212202</c:v>
                      </c:pt>
                      <c:pt idx="317">
                        <c:v>85.37604430233867</c:v>
                      </c:pt>
                      <c:pt idx="318">
                        <c:v>85.378448040477039</c:v>
                      </c:pt>
                      <c:pt idx="319">
                        <c:v>85.319448043756637</c:v>
                      </c:pt>
                      <c:pt idx="320">
                        <c:v>85.289753760740325</c:v>
                      </c:pt>
                      <c:pt idx="321">
                        <c:v>85.258640736615959</c:v>
                      </c:pt>
                      <c:pt idx="322">
                        <c:v>85.245655135382279</c:v>
                      </c:pt>
                      <c:pt idx="323">
                        <c:v>85.182308530273346</c:v>
                      </c:pt>
                      <c:pt idx="324">
                        <c:v>85.145619916725281</c:v>
                      </c:pt>
                      <c:pt idx="325">
                        <c:v>85.101692976796159</c:v>
                      </c:pt>
                      <c:pt idx="326">
                        <c:v>85.058769108541298</c:v>
                      </c:pt>
                      <c:pt idx="327">
                        <c:v>85.028984464149531</c:v>
                      </c:pt>
                      <c:pt idx="328">
                        <c:v>84.963396780853628</c:v>
                      </c:pt>
                      <c:pt idx="329">
                        <c:v>84.928253419077038</c:v>
                      </c:pt>
                      <c:pt idx="330">
                        <c:v>84.8596023323597</c:v>
                      </c:pt>
                      <c:pt idx="331">
                        <c:v>84.790644000383551</c:v>
                      </c:pt>
                      <c:pt idx="332">
                        <c:v>84.730677093121301</c:v>
                      </c:pt>
                      <c:pt idx="333">
                        <c:v>84.663264024761105</c:v>
                      </c:pt>
                      <c:pt idx="334">
                        <c:v>84.594631012687742</c:v>
                      </c:pt>
                      <c:pt idx="335">
                        <c:v>84.510400814681006</c:v>
                      </c:pt>
                      <c:pt idx="336">
                        <c:v>84.40980532943837</c:v>
                      </c:pt>
                      <c:pt idx="337">
                        <c:v>84.307763991121718</c:v>
                      </c:pt>
                      <c:pt idx="338">
                        <c:v>84.21521108285063</c:v>
                      </c:pt>
                      <c:pt idx="339">
                        <c:v>84.088400411135808</c:v>
                      </c:pt>
                      <c:pt idx="340">
                        <c:v>83.987913361912618</c:v>
                      </c:pt>
                      <c:pt idx="341">
                        <c:v>83.862322622066486</c:v>
                      </c:pt>
                      <c:pt idx="342">
                        <c:v>83.757597412318646</c:v>
                      </c:pt>
                      <c:pt idx="343">
                        <c:v>83.613906361547805</c:v>
                      </c:pt>
                      <c:pt idx="344">
                        <c:v>83.484592541152708</c:v>
                      </c:pt>
                      <c:pt idx="345">
                        <c:v>83.342934722007499</c:v>
                      </c:pt>
                      <c:pt idx="346">
                        <c:v>83.183266953312994</c:v>
                      </c:pt>
                      <c:pt idx="347">
                        <c:v>83.040425339742583</c:v>
                      </c:pt>
                      <c:pt idx="348">
                        <c:v>82.892197908665835</c:v>
                      </c:pt>
                      <c:pt idx="349">
                        <c:v>82.706061932172304</c:v>
                      </c:pt>
                      <c:pt idx="350">
                        <c:v>82.531727750642801</c:v>
                      </c:pt>
                      <c:pt idx="351">
                        <c:v>82.362463104038838</c:v>
                      </c:pt>
                      <c:pt idx="352">
                        <c:v>82.185481200366112</c:v>
                      </c:pt>
                      <c:pt idx="353">
                        <c:v>81.995576944869214</c:v>
                      </c:pt>
                      <c:pt idx="354">
                        <c:v>81.805320269348002</c:v>
                      </c:pt>
                      <c:pt idx="355">
                        <c:v>81.595707178056486</c:v>
                      </c:pt>
                      <c:pt idx="356">
                        <c:v>81.403064839040894</c:v>
                      </c:pt>
                      <c:pt idx="357">
                        <c:v>81.194753027360477</c:v>
                      </c:pt>
                      <c:pt idx="358">
                        <c:v>80.996137480442485</c:v>
                      </c:pt>
                      <c:pt idx="359">
                        <c:v>80.751028619194543</c:v>
                      </c:pt>
                      <c:pt idx="360">
                        <c:v>80.532659061716473</c:v>
                      </c:pt>
                      <c:pt idx="361">
                        <c:v>80.285652504983844</c:v>
                      </c:pt>
                      <c:pt idx="362">
                        <c:v>80.066921478315024</c:v>
                      </c:pt>
                      <c:pt idx="363">
                        <c:v>79.824839871200552</c:v>
                      </c:pt>
                      <c:pt idx="364">
                        <c:v>79.574607251095102</c:v>
                      </c:pt>
                      <c:pt idx="365">
                        <c:v>79.326190978731972</c:v>
                      </c:pt>
                      <c:pt idx="366">
                        <c:v>79.060261773995691</c:v>
                      </c:pt>
                      <c:pt idx="367">
                        <c:v>78.762496606753572</c:v>
                      </c:pt>
                      <c:pt idx="368">
                        <c:v>78.499666954726706</c:v>
                      </c:pt>
                      <c:pt idx="369">
                        <c:v>78.218628543911208</c:v>
                      </c:pt>
                      <c:pt idx="370">
                        <c:v>77.936984679900135</c:v>
                      </c:pt>
                      <c:pt idx="371">
                        <c:v>77.604862338672376</c:v>
                      </c:pt>
                      <c:pt idx="372">
                        <c:v>77.303789784003968</c:v>
                      </c:pt>
                      <c:pt idx="373">
                        <c:v>76.996527137549833</c:v>
                      </c:pt>
                      <c:pt idx="374">
                        <c:v>76.677146413550886</c:v>
                      </c:pt>
                      <c:pt idx="375">
                        <c:v>76.359265766557925</c:v>
                      </c:pt>
                      <c:pt idx="376">
                        <c:v>76.008157527917035</c:v>
                      </c:pt>
                      <c:pt idx="377">
                        <c:v>75.600660865411015</c:v>
                      </c:pt>
                      <c:pt idx="378">
                        <c:v>75.258462715586077</c:v>
                      </c:pt>
                      <c:pt idx="379">
                        <c:v>74.919418330558031</c:v>
                      </c:pt>
                      <c:pt idx="380">
                        <c:v>74.522358957684375</c:v>
                      </c:pt>
                      <c:pt idx="381">
                        <c:v>74.136120907327637</c:v>
                      </c:pt>
                      <c:pt idx="382">
                        <c:v>73.734751063508938</c:v>
                      </c:pt>
                      <c:pt idx="383">
                        <c:v>73.299945793325435</c:v>
                      </c:pt>
                      <c:pt idx="384">
                        <c:v>72.937939397163987</c:v>
                      </c:pt>
                      <c:pt idx="385">
                        <c:v>72.52973788276492</c:v>
                      </c:pt>
                      <c:pt idx="386">
                        <c:v>72.090843538258483</c:v>
                      </c:pt>
                      <c:pt idx="387">
                        <c:v>71.617677880247527</c:v>
                      </c:pt>
                      <c:pt idx="388">
                        <c:v>71.159711777846809</c:v>
                      </c:pt>
                      <c:pt idx="389">
                        <c:v>70.743815593761724</c:v>
                      </c:pt>
                      <c:pt idx="390">
                        <c:v>70.291158509397093</c:v>
                      </c:pt>
                      <c:pt idx="391">
                        <c:v>69.772516123257859</c:v>
                      </c:pt>
                      <c:pt idx="392">
                        <c:v>69.156016347239131</c:v>
                      </c:pt>
                      <c:pt idx="393">
                        <c:v>68.589687803178279</c:v>
                      </c:pt>
                      <c:pt idx="394">
                        <c:v>68.025415089970281</c:v>
                      </c:pt>
                      <c:pt idx="395">
                        <c:v>67.457731054210853</c:v>
                      </c:pt>
                      <c:pt idx="396">
                        <c:v>66.787038757748448</c:v>
                      </c:pt>
                      <c:pt idx="397">
                        <c:v>65.991121715213893</c:v>
                      </c:pt>
                      <c:pt idx="398">
                        <c:v>65.169771149414856</c:v>
                      </c:pt>
                      <c:pt idx="399">
                        <c:v>64.432009167294552</c:v>
                      </c:pt>
                      <c:pt idx="400">
                        <c:v>63.652466461162334</c:v>
                      </c:pt>
                      <c:pt idx="401">
                        <c:v>62.791711773834855</c:v>
                      </c:pt>
                      <c:pt idx="402">
                        <c:v>61.77062964068535</c:v>
                      </c:pt>
                      <c:pt idx="403">
                        <c:v>60.750722276483515</c:v>
                      </c:pt>
                      <c:pt idx="404">
                        <c:v>59.80977224154028</c:v>
                      </c:pt>
                      <c:pt idx="405">
                        <c:v>58.898792110167413</c:v>
                      </c:pt>
                      <c:pt idx="406">
                        <c:v>57.943135000362432</c:v>
                      </c:pt>
                      <c:pt idx="407">
                        <c:v>56.800713861641121</c:v>
                      </c:pt>
                      <c:pt idx="408">
                        <c:v>55.716339347314637</c:v>
                      </c:pt>
                      <c:pt idx="409">
                        <c:v>54.802887703810711</c:v>
                      </c:pt>
                      <c:pt idx="410">
                        <c:v>53.798582026436556</c:v>
                      </c:pt>
                      <c:pt idx="411">
                        <c:v>52.71856316966506</c:v>
                      </c:pt>
                      <c:pt idx="412">
                        <c:v>51.55590455326827</c:v>
                      </c:pt>
                      <c:pt idx="413">
                        <c:v>50.323456230494422</c:v>
                      </c:pt>
                      <c:pt idx="414">
                        <c:v>49.218930098973594</c:v>
                      </c:pt>
                      <c:pt idx="415">
                        <c:v>48.1568624432362</c:v>
                      </c:pt>
                      <c:pt idx="416">
                        <c:v>46.864858393584029</c:v>
                      </c:pt>
                      <c:pt idx="417">
                        <c:v>45.505201780616666</c:v>
                      </c:pt>
                      <c:pt idx="418">
                        <c:v>43.921966026365929</c:v>
                      </c:pt>
                      <c:pt idx="419">
                        <c:v>42.592383240249603</c:v>
                      </c:pt>
                      <c:pt idx="420">
                        <c:v>41.215498352785147</c:v>
                      </c:pt>
                      <c:pt idx="421">
                        <c:v>39.568233728915203</c:v>
                      </c:pt>
                      <c:pt idx="422">
                        <c:v>37.929454475261004</c:v>
                      </c:pt>
                      <c:pt idx="423">
                        <c:v>36.466134460890807</c:v>
                      </c:pt>
                      <c:pt idx="424">
                        <c:v>35.028552964596706</c:v>
                      </c:pt>
                      <c:pt idx="425">
                        <c:v>33.726610892935462</c:v>
                      </c:pt>
                      <c:pt idx="426">
                        <c:v>32.388233240897449</c:v>
                      </c:pt>
                      <c:pt idx="427">
                        <c:v>31.020513725867406</c:v>
                      </c:pt>
                      <c:pt idx="428">
                        <c:v>29.664618605028586</c:v>
                      </c:pt>
                      <c:pt idx="429">
                        <c:v>28.655426389615862</c:v>
                      </c:pt>
                      <c:pt idx="430">
                        <c:v>27.583142864557118</c:v>
                      </c:pt>
                      <c:pt idx="431">
                        <c:v>26.457900312828631</c:v>
                      </c:pt>
                      <c:pt idx="432">
                        <c:v>25.287499577844244</c:v>
                      </c:pt>
                      <c:pt idx="433">
                        <c:v>24.256899652236044</c:v>
                      </c:pt>
                      <c:pt idx="434">
                        <c:v>23.250838614237463</c:v>
                      </c:pt>
                      <c:pt idx="435">
                        <c:v>22.292847802578432</c:v>
                      </c:pt>
                      <c:pt idx="436">
                        <c:v>21.32673760263317</c:v>
                      </c:pt>
                      <c:pt idx="437">
                        <c:v>20.20055976506756</c:v>
                      </c:pt>
                      <c:pt idx="438">
                        <c:v>19.216597750941183</c:v>
                      </c:pt>
                      <c:pt idx="439">
                        <c:v>18.285181332653476</c:v>
                      </c:pt>
                      <c:pt idx="440">
                        <c:v>17.400208541191468</c:v>
                      </c:pt>
                      <c:pt idx="441">
                        <c:v>16.348915919826393</c:v>
                      </c:pt>
                      <c:pt idx="442">
                        <c:v>15.40387569718111</c:v>
                      </c:pt>
                      <c:pt idx="443">
                        <c:v>14.514960690839644</c:v>
                      </c:pt>
                      <c:pt idx="444">
                        <c:v>13.694432450275071</c:v>
                      </c:pt>
                      <c:pt idx="445">
                        <c:v>12.965612193519926</c:v>
                      </c:pt>
                      <c:pt idx="446">
                        <c:v>12.169174409358428</c:v>
                      </c:pt>
                      <c:pt idx="447">
                        <c:v>11.375992072302907</c:v>
                      </c:pt>
                      <c:pt idx="448">
                        <c:v>10.525710812051303</c:v>
                      </c:pt>
                      <c:pt idx="449">
                        <c:v>9.7856207826215407</c:v>
                      </c:pt>
                      <c:pt idx="450">
                        <c:v>9.0839764234907676</c:v>
                      </c:pt>
                      <c:pt idx="451">
                        <c:v>8.2519073107274235</c:v>
                      </c:pt>
                      <c:pt idx="452">
                        <c:v>7.3309727918569028</c:v>
                      </c:pt>
                      <c:pt idx="453">
                        <c:v>6.2745270397456308</c:v>
                      </c:pt>
                      <c:pt idx="454">
                        <c:v>5.335872303367986</c:v>
                      </c:pt>
                      <c:pt idx="455">
                        <c:v>4.4505908607099407</c:v>
                      </c:pt>
                      <c:pt idx="456">
                        <c:v>3.544135806476036</c:v>
                      </c:pt>
                      <c:pt idx="457">
                        <c:v>2.6885780163541138</c:v>
                      </c:pt>
                      <c:pt idx="458">
                        <c:v>1.9560222553972588</c:v>
                      </c:pt>
                      <c:pt idx="459">
                        <c:v>1.4503930100426319</c:v>
                      </c:pt>
                      <c:pt idx="460">
                        <c:v>1.086357407713292</c:v>
                      </c:pt>
                      <c:pt idx="461">
                        <c:v>0.78901399677226736</c:v>
                      </c:pt>
                      <c:pt idx="462">
                        <c:v>0.57954937932394479</c:v>
                      </c:pt>
                      <c:pt idx="463">
                        <c:v>0.38547480587450672</c:v>
                      </c:pt>
                      <c:pt idx="464">
                        <c:v>0.23753298271782813</c:v>
                      </c:pt>
                      <c:pt idx="465">
                        <c:v>0.15052643340457458</c:v>
                      </c:pt>
                      <c:pt idx="466">
                        <c:v>0.10058651914136879</c:v>
                      </c:pt>
                      <c:pt idx="467">
                        <c:v>6.5934162056794351E-2</c:v>
                      </c:pt>
                      <c:pt idx="468">
                        <c:v>4.1279691895913725E-2</c:v>
                      </c:pt>
                      <c:pt idx="469">
                        <c:v>4.2848310593188853E-2</c:v>
                      </c:pt>
                      <c:pt idx="470">
                        <c:v>2.8917693678587906E-2</c:v>
                      </c:pt>
                      <c:pt idx="471">
                        <c:v>2.5242370141089619E-2</c:v>
                      </c:pt>
                      <c:pt idx="472">
                        <c:v>2.9096210742553287E-2</c:v>
                      </c:pt>
                      <c:pt idx="473">
                        <c:v>1.5917532679584966E-2</c:v>
                      </c:pt>
                      <c:pt idx="474">
                        <c:v>3.7839181092289849E-2</c:v>
                      </c:pt>
                      <c:pt idx="475">
                        <c:v>3.3704246043876555E-2</c:v>
                      </c:pt>
                      <c:pt idx="476">
                        <c:v>3.0409973358956673E-2</c:v>
                      </c:pt>
                      <c:pt idx="477">
                        <c:v>2.0947456738585696E-2</c:v>
                      </c:pt>
                      <c:pt idx="478">
                        <c:v>1.9222808795574364E-2</c:v>
                      </c:pt>
                      <c:pt idx="479">
                        <c:v>1.2926843373222998E-2</c:v>
                      </c:pt>
                      <c:pt idx="480">
                        <c:v>2.9333342206885941E-2</c:v>
                      </c:pt>
                      <c:pt idx="481">
                        <c:v>3.5778087284512226E-2</c:v>
                      </c:pt>
                      <c:pt idx="482">
                        <c:v>2.0034920707272977E-2</c:v>
                      </c:pt>
                      <c:pt idx="483">
                        <c:v>3.260493290736511E-2</c:v>
                      </c:pt>
                      <c:pt idx="484">
                        <c:v>2.512346466246982E-2</c:v>
                      </c:pt>
                      <c:pt idx="485">
                        <c:v>2.1640634484385534E-2</c:v>
                      </c:pt>
                      <c:pt idx="486">
                        <c:v>2.646189482099327E-2</c:v>
                      </c:pt>
                      <c:pt idx="487">
                        <c:v>4.412370734962489E-2</c:v>
                      </c:pt>
                      <c:pt idx="488">
                        <c:v>2.7780903786401748E-2</c:v>
                      </c:pt>
                      <c:pt idx="489">
                        <c:v>3.157540857705185E-2</c:v>
                      </c:pt>
                      <c:pt idx="490">
                        <c:v>2.3305695123191625E-2</c:v>
                      </c:pt>
                      <c:pt idx="491">
                        <c:v>2.6394486514105472E-2</c:v>
                      </c:pt>
                      <c:pt idx="492">
                        <c:v>2.3620683448124673E-2</c:v>
                      </c:pt>
                      <c:pt idx="493">
                        <c:v>2.3259208228558283E-2</c:v>
                      </c:pt>
                      <c:pt idx="494">
                        <c:v>2.5656017642845239E-2</c:v>
                      </c:pt>
                      <c:pt idx="495">
                        <c:v>2.4387043141429997E-2</c:v>
                      </c:pt>
                      <c:pt idx="496">
                        <c:v>1.9233294872532131E-2</c:v>
                      </c:pt>
                      <c:pt idx="497">
                        <c:v>1.8815757840049373E-2</c:v>
                      </c:pt>
                      <c:pt idx="498">
                        <c:v>1.9441902333746281E-2</c:v>
                      </c:pt>
                      <c:pt idx="499">
                        <c:v>2.2655496393446359E-2</c:v>
                      </c:pt>
                      <c:pt idx="500">
                        <c:v>2.2725816885551316E-2</c:v>
                      </c:pt>
                      <c:pt idx="501">
                        <c:v>1.6079730472036521E-2</c:v>
                      </c:pt>
                      <c:pt idx="502">
                        <c:v>1.6405139800471216E-2</c:v>
                      </c:pt>
                      <c:pt idx="503">
                        <c:v>2.0030998071283761E-2</c:v>
                      </c:pt>
                      <c:pt idx="504">
                        <c:v>1.4831863814655738E-2</c:v>
                      </c:pt>
                      <c:pt idx="505">
                        <c:v>1.1476851075431683E-2</c:v>
                      </c:pt>
                      <c:pt idx="506">
                        <c:v>1.6338782748515718E-2</c:v>
                      </c:pt>
                      <c:pt idx="507">
                        <c:v>1.6971193967646177E-2</c:v>
                      </c:pt>
                      <c:pt idx="508">
                        <c:v>1.5536891076743713E-2</c:v>
                      </c:pt>
                      <c:pt idx="509">
                        <c:v>1.6292975370478236E-2</c:v>
                      </c:pt>
                      <c:pt idx="510">
                        <c:v>1.685334856808041E-2</c:v>
                      </c:pt>
                      <c:pt idx="511">
                        <c:v>2.1531295099927027E-2</c:v>
                      </c:pt>
                      <c:pt idx="512">
                        <c:v>1.5871616095638232E-2</c:v>
                      </c:pt>
                      <c:pt idx="513">
                        <c:v>1.57854484521434E-2</c:v>
                      </c:pt>
                      <c:pt idx="514">
                        <c:v>1.7681255787973152E-2</c:v>
                      </c:pt>
                      <c:pt idx="515">
                        <c:v>1.2682806506554544E-2</c:v>
                      </c:pt>
                      <c:pt idx="516">
                        <c:v>1.3559640674329382E-2</c:v>
                      </c:pt>
                      <c:pt idx="517">
                        <c:v>1.355650125317198E-2</c:v>
                      </c:pt>
                      <c:pt idx="518">
                        <c:v>1.5008282786739621E-2</c:v>
                      </c:pt>
                      <c:pt idx="519">
                        <c:v>1.3446004712475902E-2</c:v>
                      </c:pt>
                      <c:pt idx="520">
                        <c:v>1.4820678369789314E-2</c:v>
                      </c:pt>
                      <c:pt idx="521">
                        <c:v>1.8559405946176787E-2</c:v>
                      </c:pt>
                      <c:pt idx="522">
                        <c:v>1.6926549253519566E-2</c:v>
                      </c:pt>
                      <c:pt idx="523">
                        <c:v>1.6783445048299678E-2</c:v>
                      </c:pt>
                      <c:pt idx="524">
                        <c:v>1.5028372457414943E-2</c:v>
                      </c:pt>
                      <c:pt idx="525">
                        <c:v>1.9568405973402578E-2</c:v>
                      </c:pt>
                      <c:pt idx="526">
                        <c:v>1.9627221125500426E-2</c:v>
                      </c:pt>
                      <c:pt idx="527">
                        <c:v>1.8906194487039309E-2</c:v>
                      </c:pt>
                      <c:pt idx="528">
                        <c:v>1.7468968371884174E-2</c:v>
                      </c:pt>
                      <c:pt idx="529">
                        <c:v>1.8425538002476653E-2</c:v>
                      </c:pt>
                      <c:pt idx="530">
                        <c:v>1.5136399156048631E-2</c:v>
                      </c:pt>
                      <c:pt idx="531">
                        <c:v>1.7315189454857188E-2</c:v>
                      </c:pt>
                      <c:pt idx="532">
                        <c:v>1.4357137601832675E-2</c:v>
                      </c:pt>
                      <c:pt idx="533">
                        <c:v>1.6480168334622076E-2</c:v>
                      </c:pt>
                      <c:pt idx="534">
                        <c:v>1.6852876436111996E-2</c:v>
                      </c:pt>
                      <c:pt idx="535">
                        <c:v>1.9626340857173984E-2</c:v>
                      </c:pt>
                      <c:pt idx="536">
                        <c:v>1.8149222190546811E-2</c:v>
                      </c:pt>
                      <c:pt idx="537">
                        <c:v>1.7412676018423584E-2</c:v>
                      </c:pt>
                      <c:pt idx="538">
                        <c:v>1.3899077039873782E-2</c:v>
                      </c:pt>
                      <c:pt idx="539">
                        <c:v>1.8703596714660368E-2</c:v>
                      </c:pt>
                      <c:pt idx="540">
                        <c:v>2.0360273774528832E-2</c:v>
                      </c:pt>
                      <c:pt idx="541">
                        <c:v>1.5187160561850384E-2</c:v>
                      </c:pt>
                      <c:pt idx="542">
                        <c:v>1.3694372351491606E-2</c:v>
                      </c:pt>
                      <c:pt idx="543">
                        <c:v>1.3933437542152318E-2</c:v>
                      </c:pt>
                      <c:pt idx="544">
                        <c:v>1.0048882188857097E-2</c:v>
                      </c:pt>
                      <c:pt idx="545">
                        <c:v>1.9166142488863561E-2</c:v>
                      </c:pt>
                      <c:pt idx="546">
                        <c:v>1.9129720292725121E-2</c:v>
                      </c:pt>
                      <c:pt idx="547">
                        <c:v>1.2547103003400093E-2</c:v>
                      </c:pt>
                      <c:pt idx="548">
                        <c:v>1.1657842400626997E-2</c:v>
                      </c:pt>
                      <c:pt idx="549">
                        <c:v>1.7447999522572612E-2</c:v>
                      </c:pt>
                      <c:pt idx="550">
                        <c:v>2.2607740945441331E-2</c:v>
                      </c:pt>
                      <c:pt idx="551">
                        <c:v>1.408864056582715E-2</c:v>
                      </c:pt>
                      <c:pt idx="552">
                        <c:v>1.4938003098794901E-2</c:v>
                      </c:pt>
                      <c:pt idx="553">
                        <c:v>1.3899773103178456E-2</c:v>
                      </c:pt>
                      <c:pt idx="554">
                        <c:v>1.1052624836333402E-2</c:v>
                      </c:pt>
                      <c:pt idx="555">
                        <c:v>1.7044160796092677E-2</c:v>
                      </c:pt>
                      <c:pt idx="556">
                        <c:v>1.8530674570275289E-2</c:v>
                      </c:pt>
                      <c:pt idx="557">
                        <c:v>1.5599866014582959E-2</c:v>
                      </c:pt>
                      <c:pt idx="558">
                        <c:v>1.3301927556040209E-2</c:v>
                      </c:pt>
                      <c:pt idx="559">
                        <c:v>1.6323191520345066E-2</c:v>
                      </c:pt>
                      <c:pt idx="560">
                        <c:v>2.138574972807927E-2</c:v>
                      </c:pt>
                      <c:pt idx="561">
                        <c:v>1.7967325215534492E-2</c:v>
                      </c:pt>
                      <c:pt idx="562">
                        <c:v>1.7210857042893362E-2</c:v>
                      </c:pt>
                      <c:pt idx="563">
                        <c:v>1.8941650364858821E-2</c:v>
                      </c:pt>
                      <c:pt idx="564">
                        <c:v>1.3054790982684389E-2</c:v>
                      </c:pt>
                      <c:pt idx="565">
                        <c:v>1.8743943749857349E-2</c:v>
                      </c:pt>
                      <c:pt idx="566">
                        <c:v>1.7579637000720766E-2</c:v>
                      </c:pt>
                      <c:pt idx="567">
                        <c:v>1.7033909677662225E-2</c:v>
                      </c:pt>
                      <c:pt idx="568">
                        <c:v>1.9773320261325986E-2</c:v>
                      </c:pt>
                      <c:pt idx="569">
                        <c:v>1.7364072270286152E-2</c:v>
                      </c:pt>
                      <c:pt idx="570">
                        <c:v>2.1141556218444452E-2</c:v>
                      </c:pt>
                      <c:pt idx="571">
                        <c:v>1.3683558644961617E-2</c:v>
                      </c:pt>
                      <c:pt idx="572">
                        <c:v>2.1661236001499301E-2</c:v>
                      </c:pt>
                      <c:pt idx="573">
                        <c:v>2.267182229785706E-2</c:v>
                      </c:pt>
                      <c:pt idx="574">
                        <c:v>1.4425252999216197E-2</c:v>
                      </c:pt>
                      <c:pt idx="575">
                        <c:v>1.750599837826548E-2</c:v>
                      </c:pt>
                      <c:pt idx="576">
                        <c:v>1.7480810165585236E-2</c:v>
                      </c:pt>
                      <c:pt idx="577">
                        <c:v>1.7247161197156354E-2</c:v>
                      </c:pt>
                      <c:pt idx="578">
                        <c:v>1.78353568150546E-2</c:v>
                      </c:pt>
                      <c:pt idx="579">
                        <c:v>1.9004955135339605E-2</c:v>
                      </c:pt>
                      <c:pt idx="580">
                        <c:v>2.3210095962275305E-2</c:v>
                      </c:pt>
                      <c:pt idx="581">
                        <c:v>2.5562095195347547E-2</c:v>
                      </c:pt>
                      <c:pt idx="582">
                        <c:v>2.3153447303807969E-2</c:v>
                      </c:pt>
                      <c:pt idx="583">
                        <c:v>2.4303330996358067E-2</c:v>
                      </c:pt>
                      <c:pt idx="584">
                        <c:v>2.9865712071929795E-2</c:v>
                      </c:pt>
                      <c:pt idx="585">
                        <c:v>2.0366607788332276E-2</c:v>
                      </c:pt>
                      <c:pt idx="586">
                        <c:v>2.2920915777146621E-2</c:v>
                      </c:pt>
                      <c:pt idx="587">
                        <c:v>1.8799870974189465E-2</c:v>
                      </c:pt>
                      <c:pt idx="588">
                        <c:v>2.0549817449169411E-2</c:v>
                      </c:pt>
                      <c:pt idx="589">
                        <c:v>2.7819004899028138E-2</c:v>
                      </c:pt>
                      <c:pt idx="590">
                        <c:v>2.218859999558313E-2</c:v>
                      </c:pt>
                      <c:pt idx="591">
                        <c:v>2.3888425968421813E-2</c:v>
                      </c:pt>
                      <c:pt idx="592">
                        <c:v>2.8598312788766549E-2</c:v>
                      </c:pt>
                      <c:pt idx="593">
                        <c:v>2.6952620410189476E-2</c:v>
                      </c:pt>
                      <c:pt idx="594">
                        <c:v>2.8964090117090127E-2</c:v>
                      </c:pt>
                      <c:pt idx="595">
                        <c:v>2.770615103862736E-2</c:v>
                      </c:pt>
                      <c:pt idx="596">
                        <c:v>2.9859931822104148E-2</c:v>
                      </c:pt>
                      <c:pt idx="597">
                        <c:v>2.9428105208240039E-2</c:v>
                      </c:pt>
                      <c:pt idx="598">
                        <c:v>2.7921972781971401E-2</c:v>
                      </c:pt>
                      <c:pt idx="599">
                        <c:v>2.9792276416118861E-2</c:v>
                      </c:pt>
                      <c:pt idx="600">
                        <c:v>3.0784354869261257E-2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58D2-4AB0-B83B-9C8EC2205B81}"/>
                  </c:ext>
                </c:extLst>
              </c15:ser>
            </c15:filteredScatterSeries>
            <c15:filteredScatterSeries>
              <c15:ser>
                <c:idx val="32"/>
                <c:order val="20"/>
                <c:tx>
                  <c:v>LG Chemicals 25SPI Korean - 1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100.00000000000001</c:v>
                      </c:pt>
                      <c:pt idx="1">
                        <c:v>100.02190441096938</c:v>
                      </c:pt>
                      <c:pt idx="2">
                        <c:v>100.00351769946936</c:v>
                      </c:pt>
                      <c:pt idx="3">
                        <c:v>100.03178923479967</c:v>
                      </c:pt>
                      <c:pt idx="4">
                        <c:v>100.09967436008543</c:v>
                      </c:pt>
                      <c:pt idx="5">
                        <c:v>99.994867307689631</c:v>
                      </c:pt>
                      <c:pt idx="6">
                        <c:v>100.15632881795268</c:v>
                      </c:pt>
                      <c:pt idx="7">
                        <c:v>100.18684649163289</c:v>
                      </c:pt>
                      <c:pt idx="8">
                        <c:v>100.27025032682712</c:v>
                      </c:pt>
                      <c:pt idx="9">
                        <c:v>99.975478196488496</c:v>
                      </c:pt>
                      <c:pt idx="10">
                        <c:v>100.16904451430565</c:v>
                      </c:pt>
                      <c:pt idx="11">
                        <c:v>100.03552969651676</c:v>
                      </c:pt>
                      <c:pt idx="12">
                        <c:v>99.993233762479676</c:v>
                      </c:pt>
                      <c:pt idx="13">
                        <c:v>99.964711618099955</c:v>
                      </c:pt>
                      <c:pt idx="14">
                        <c:v>100.024456827641</c:v>
                      </c:pt>
                      <c:pt idx="15">
                        <c:v>100.05062147079519</c:v>
                      </c:pt>
                      <c:pt idx="16">
                        <c:v>99.98460193523438</c:v>
                      </c:pt>
                      <c:pt idx="17">
                        <c:v>100.07980259531993</c:v>
                      </c:pt>
                      <c:pt idx="18">
                        <c:v>99.748257041981276</c:v>
                      </c:pt>
                      <c:pt idx="19">
                        <c:v>99.928708562451547</c:v>
                      </c:pt>
                      <c:pt idx="20">
                        <c:v>99.865501334878971</c:v>
                      </c:pt>
                      <c:pt idx="21">
                        <c:v>99.864461806108977</c:v>
                      </c:pt>
                      <c:pt idx="22">
                        <c:v>99.925441459866107</c:v>
                      </c:pt>
                      <c:pt idx="23">
                        <c:v>99.713497712816164</c:v>
                      </c:pt>
                      <c:pt idx="24">
                        <c:v>99.787053841083463</c:v>
                      </c:pt>
                      <c:pt idx="25">
                        <c:v>99.659302848948343</c:v>
                      </c:pt>
                      <c:pt idx="26">
                        <c:v>99.522298178491766</c:v>
                      </c:pt>
                      <c:pt idx="27">
                        <c:v>99.497562894999731</c:v>
                      </c:pt>
                      <c:pt idx="28">
                        <c:v>99.519699350484061</c:v>
                      </c:pt>
                      <c:pt idx="29">
                        <c:v>99.461996069414113</c:v>
                      </c:pt>
                      <c:pt idx="30">
                        <c:v>99.314048481822809</c:v>
                      </c:pt>
                      <c:pt idx="31">
                        <c:v>99.218346615803952</c:v>
                      </c:pt>
                      <c:pt idx="32">
                        <c:v>99.236696198235123</c:v>
                      </c:pt>
                      <c:pt idx="33">
                        <c:v>99.004602242734123</c:v>
                      </c:pt>
                      <c:pt idx="34">
                        <c:v>98.978196284963246</c:v>
                      </c:pt>
                      <c:pt idx="35">
                        <c:v>98.791117760980896</c:v>
                      </c:pt>
                      <c:pt idx="36">
                        <c:v>98.621312161590836</c:v>
                      </c:pt>
                      <c:pt idx="37">
                        <c:v>98.645221384127908</c:v>
                      </c:pt>
                      <c:pt idx="38">
                        <c:v>98.489198844496968</c:v>
                      </c:pt>
                      <c:pt idx="39">
                        <c:v>98.479202645625534</c:v>
                      </c:pt>
                      <c:pt idx="40">
                        <c:v>98.302231695555747</c:v>
                      </c:pt>
                      <c:pt idx="41">
                        <c:v>98.384196888820597</c:v>
                      </c:pt>
                      <c:pt idx="42">
                        <c:v>98.200431866594272</c:v>
                      </c:pt>
                      <c:pt idx="43">
                        <c:v>98.311949462907094</c:v>
                      </c:pt>
                      <c:pt idx="44">
                        <c:v>98.362858659655046</c:v>
                      </c:pt>
                      <c:pt idx="45">
                        <c:v>98.381690883485064</c:v>
                      </c:pt>
                      <c:pt idx="46">
                        <c:v>98.434651290971317</c:v>
                      </c:pt>
                      <c:pt idx="47">
                        <c:v>98.626751132222935</c:v>
                      </c:pt>
                      <c:pt idx="48">
                        <c:v>98.594869074751074</c:v>
                      </c:pt>
                      <c:pt idx="49">
                        <c:v>98.750028424358206</c:v>
                      </c:pt>
                      <c:pt idx="50">
                        <c:v>98.746139458531118</c:v>
                      </c:pt>
                      <c:pt idx="51">
                        <c:v>98.880433925938846</c:v>
                      </c:pt>
                      <c:pt idx="52">
                        <c:v>98.836662233068992</c:v>
                      </c:pt>
                      <c:pt idx="53">
                        <c:v>98.906162326864788</c:v>
                      </c:pt>
                      <c:pt idx="54">
                        <c:v>98.933542849700615</c:v>
                      </c:pt>
                      <c:pt idx="55">
                        <c:v>98.949275039589622</c:v>
                      </c:pt>
                      <c:pt idx="56">
                        <c:v>98.904473088051503</c:v>
                      </c:pt>
                      <c:pt idx="57">
                        <c:v>99.053144655989314</c:v>
                      </c:pt>
                      <c:pt idx="58">
                        <c:v>99.053376688338787</c:v>
                      </c:pt>
                      <c:pt idx="59">
                        <c:v>99.110031146206055</c:v>
                      </c:pt>
                      <c:pt idx="60">
                        <c:v>99.076227817571464</c:v>
                      </c:pt>
                      <c:pt idx="61">
                        <c:v>99.034330984528253</c:v>
                      </c:pt>
                      <c:pt idx="62">
                        <c:v>99.038396301266999</c:v>
                      </c:pt>
                      <c:pt idx="63">
                        <c:v>99.058333029737526</c:v>
                      </c:pt>
                      <c:pt idx="64">
                        <c:v>98.99284254691166</c:v>
                      </c:pt>
                      <c:pt idx="65">
                        <c:v>98.995450657186595</c:v>
                      </c:pt>
                      <c:pt idx="66">
                        <c:v>98.937979420631592</c:v>
                      </c:pt>
                      <c:pt idx="67">
                        <c:v>98.874920697169031</c:v>
                      </c:pt>
                      <c:pt idx="68">
                        <c:v>98.823501024386033</c:v>
                      </c:pt>
                      <c:pt idx="69">
                        <c:v>98.832791831776348</c:v>
                      </c:pt>
                      <c:pt idx="70">
                        <c:v>98.785391052230523</c:v>
                      </c:pt>
                      <c:pt idx="71">
                        <c:v>98.628978706038382</c:v>
                      </c:pt>
                      <c:pt idx="72">
                        <c:v>98.551663551519553</c:v>
                      </c:pt>
                      <c:pt idx="73">
                        <c:v>98.389218206089836</c:v>
                      </c:pt>
                      <c:pt idx="74">
                        <c:v>98.199726475113167</c:v>
                      </c:pt>
                      <c:pt idx="75">
                        <c:v>97.999254685767411</c:v>
                      </c:pt>
                      <c:pt idx="76">
                        <c:v>97.636402526862454</c:v>
                      </c:pt>
                      <c:pt idx="77">
                        <c:v>97.173421225440379</c:v>
                      </c:pt>
                      <c:pt idx="78">
                        <c:v>96.748986101905587</c:v>
                      </c:pt>
                      <c:pt idx="79">
                        <c:v>96.207028253953041</c:v>
                      </c:pt>
                      <c:pt idx="80">
                        <c:v>95.599050870439712</c:v>
                      </c:pt>
                      <c:pt idx="81">
                        <c:v>94.994498375889023</c:v>
                      </c:pt>
                      <c:pt idx="82">
                        <c:v>94.375652321213209</c:v>
                      </c:pt>
                      <c:pt idx="83">
                        <c:v>93.951774097215036</c:v>
                      </c:pt>
                      <c:pt idx="84">
                        <c:v>93.712589049172053</c:v>
                      </c:pt>
                      <c:pt idx="85">
                        <c:v>93.594741457567153</c:v>
                      </c:pt>
                      <c:pt idx="86">
                        <c:v>93.711716589046503</c:v>
                      </c:pt>
                      <c:pt idx="87">
                        <c:v>93.877772444452248</c:v>
                      </c:pt>
                      <c:pt idx="88">
                        <c:v>94.121811728954569</c:v>
                      </c:pt>
                      <c:pt idx="89">
                        <c:v>94.43233462588212</c:v>
                      </c:pt>
                      <c:pt idx="90">
                        <c:v>94.716117427749921</c:v>
                      </c:pt>
                      <c:pt idx="91">
                        <c:v>94.934530404100229</c:v>
                      </c:pt>
                      <c:pt idx="92">
                        <c:v>95.130547045815078</c:v>
                      </c:pt>
                      <c:pt idx="93">
                        <c:v>95.251689586807089</c:v>
                      </c:pt>
                      <c:pt idx="94">
                        <c:v>95.331900577553611</c:v>
                      </c:pt>
                      <c:pt idx="95">
                        <c:v>95.396917689082315</c:v>
                      </c:pt>
                      <c:pt idx="96">
                        <c:v>95.393557775990189</c:v>
                      </c:pt>
                      <c:pt idx="97">
                        <c:v>95.350138784943638</c:v>
                      </c:pt>
                      <c:pt idx="98">
                        <c:v>95.251531800429859</c:v>
                      </c:pt>
                      <c:pt idx="99">
                        <c:v>95.206692719822883</c:v>
                      </c:pt>
                      <c:pt idx="100">
                        <c:v>95.093820034151122</c:v>
                      </c:pt>
                      <c:pt idx="101">
                        <c:v>95.008420669656402</c:v>
                      </c:pt>
                      <c:pt idx="102">
                        <c:v>94.840814785114659</c:v>
                      </c:pt>
                      <c:pt idx="103">
                        <c:v>94.614725982049592</c:v>
                      </c:pt>
                      <c:pt idx="104">
                        <c:v>94.493871167010369</c:v>
                      </c:pt>
                      <c:pt idx="105">
                        <c:v>94.244856988740381</c:v>
                      </c:pt>
                      <c:pt idx="106">
                        <c:v>93.976620755748201</c:v>
                      </c:pt>
                      <c:pt idx="107">
                        <c:v>93.795565936570711</c:v>
                      </c:pt>
                      <c:pt idx="108">
                        <c:v>93.468252756449729</c:v>
                      </c:pt>
                      <c:pt idx="109">
                        <c:v>93.267920201112233</c:v>
                      </c:pt>
                      <c:pt idx="110">
                        <c:v>92.921384966269073</c:v>
                      </c:pt>
                      <c:pt idx="111">
                        <c:v>92.679573255582213</c:v>
                      </c:pt>
                      <c:pt idx="112">
                        <c:v>92.434178857389995</c:v>
                      </c:pt>
                      <c:pt idx="113">
                        <c:v>92.1327333122032</c:v>
                      </c:pt>
                      <c:pt idx="114">
                        <c:v>91.774002151474804</c:v>
                      </c:pt>
                      <c:pt idx="115">
                        <c:v>91.476928201348471</c:v>
                      </c:pt>
                      <c:pt idx="116">
                        <c:v>91.31098372098387</c:v>
                      </c:pt>
                      <c:pt idx="117">
                        <c:v>90.931684686276071</c:v>
                      </c:pt>
                      <c:pt idx="118">
                        <c:v>90.590644127833798</c:v>
                      </c:pt>
                      <c:pt idx="119">
                        <c:v>90.249111633559949</c:v>
                      </c:pt>
                      <c:pt idx="120">
                        <c:v>89.940890568585601</c:v>
                      </c:pt>
                      <c:pt idx="121">
                        <c:v>89.612482166091326</c:v>
                      </c:pt>
                      <c:pt idx="122">
                        <c:v>89.240422740201026</c:v>
                      </c:pt>
                      <c:pt idx="123">
                        <c:v>88.856622158691721</c:v>
                      </c:pt>
                      <c:pt idx="124">
                        <c:v>88.577331621358212</c:v>
                      </c:pt>
                      <c:pt idx="125">
                        <c:v>88.225543049061812</c:v>
                      </c:pt>
                      <c:pt idx="126">
                        <c:v>87.871870322506041</c:v>
                      </c:pt>
                      <c:pt idx="127">
                        <c:v>87.55372729246703</c:v>
                      </c:pt>
                      <c:pt idx="128">
                        <c:v>87.082995906192437</c:v>
                      </c:pt>
                      <c:pt idx="129">
                        <c:v>86.745473047219491</c:v>
                      </c:pt>
                      <c:pt idx="130">
                        <c:v>86.505675418202088</c:v>
                      </c:pt>
                      <c:pt idx="131">
                        <c:v>86.301685941552464</c:v>
                      </c:pt>
                      <c:pt idx="132">
                        <c:v>85.906348426468455</c:v>
                      </c:pt>
                      <c:pt idx="133">
                        <c:v>85.562736874654647</c:v>
                      </c:pt>
                      <c:pt idx="134">
                        <c:v>85.209565354032179</c:v>
                      </c:pt>
                      <c:pt idx="135">
                        <c:v>84.944948925448728</c:v>
                      </c:pt>
                      <c:pt idx="136">
                        <c:v>84.65339747419398</c:v>
                      </c:pt>
                      <c:pt idx="137">
                        <c:v>84.326492689499602</c:v>
                      </c:pt>
                      <c:pt idx="138">
                        <c:v>84.138059051827355</c:v>
                      </c:pt>
                      <c:pt idx="139">
                        <c:v>83.826348134185309</c:v>
                      </c:pt>
                      <c:pt idx="140">
                        <c:v>83.601930005399083</c:v>
                      </c:pt>
                      <c:pt idx="141">
                        <c:v>83.392408723279701</c:v>
                      </c:pt>
                      <c:pt idx="142">
                        <c:v>83.14254063725312</c:v>
                      </c:pt>
                      <c:pt idx="143">
                        <c:v>82.918029697960208</c:v>
                      </c:pt>
                      <c:pt idx="144">
                        <c:v>82.724240617895319</c:v>
                      </c:pt>
                      <c:pt idx="145">
                        <c:v>82.532901861728149</c:v>
                      </c:pt>
                      <c:pt idx="146">
                        <c:v>82.285604756907617</c:v>
                      </c:pt>
                      <c:pt idx="147">
                        <c:v>82.132338843827071</c:v>
                      </c:pt>
                      <c:pt idx="148">
                        <c:v>81.939691397471563</c:v>
                      </c:pt>
                      <c:pt idx="149">
                        <c:v>81.839952073681118</c:v>
                      </c:pt>
                      <c:pt idx="150">
                        <c:v>81.676290836404277</c:v>
                      </c:pt>
                      <c:pt idx="151">
                        <c:v>81.573599982782824</c:v>
                      </c:pt>
                      <c:pt idx="152">
                        <c:v>81.443556453127215</c:v>
                      </c:pt>
                      <c:pt idx="153">
                        <c:v>81.372422801955963</c:v>
                      </c:pt>
                      <c:pt idx="154">
                        <c:v>81.267300188971234</c:v>
                      </c:pt>
                      <c:pt idx="155">
                        <c:v>81.203508227225882</c:v>
                      </c:pt>
                      <c:pt idx="156">
                        <c:v>81.129358082518578</c:v>
                      </c:pt>
                      <c:pt idx="157">
                        <c:v>81.080500108674428</c:v>
                      </c:pt>
                      <c:pt idx="158">
                        <c:v>81.006368516336096</c:v>
                      </c:pt>
                      <c:pt idx="159">
                        <c:v>80.955088065395884</c:v>
                      </c:pt>
                      <c:pt idx="160">
                        <c:v>80.943940950547869</c:v>
                      </c:pt>
                      <c:pt idx="161">
                        <c:v>80.92905337398274</c:v>
                      </c:pt>
                      <c:pt idx="162">
                        <c:v>80.901088116974151</c:v>
                      </c:pt>
                      <c:pt idx="163">
                        <c:v>80.870162060032797</c:v>
                      </c:pt>
                      <c:pt idx="164">
                        <c:v>80.743209282050984</c:v>
                      </c:pt>
                      <c:pt idx="165">
                        <c:v>80.707002028689274</c:v>
                      </c:pt>
                      <c:pt idx="166">
                        <c:v>80.72367165457436</c:v>
                      </c:pt>
                      <c:pt idx="167">
                        <c:v>80.666738753021534</c:v>
                      </c:pt>
                      <c:pt idx="168">
                        <c:v>80.706018193522596</c:v>
                      </c:pt>
                      <c:pt idx="169">
                        <c:v>80.652408063827551</c:v>
                      </c:pt>
                      <c:pt idx="170">
                        <c:v>80.509862317799474</c:v>
                      </c:pt>
                      <c:pt idx="171">
                        <c:v>80.433957958408357</c:v>
                      </c:pt>
                      <c:pt idx="172">
                        <c:v>80.442367035571394</c:v>
                      </c:pt>
                      <c:pt idx="173">
                        <c:v>80.353821225799578</c:v>
                      </c:pt>
                      <c:pt idx="174">
                        <c:v>80.288024452486525</c:v>
                      </c:pt>
                      <c:pt idx="175">
                        <c:v>80.193928297041481</c:v>
                      </c:pt>
                      <c:pt idx="176">
                        <c:v>80.143381084384046</c:v>
                      </c:pt>
                      <c:pt idx="177">
                        <c:v>80.090569168842293</c:v>
                      </c:pt>
                      <c:pt idx="178">
                        <c:v>79.991015478230707</c:v>
                      </c:pt>
                      <c:pt idx="179">
                        <c:v>79.884528481454353</c:v>
                      </c:pt>
                      <c:pt idx="180">
                        <c:v>79.787118812087797</c:v>
                      </c:pt>
                      <c:pt idx="181">
                        <c:v>79.702712577192457</c:v>
                      </c:pt>
                      <c:pt idx="182">
                        <c:v>79.610992487507374</c:v>
                      </c:pt>
                      <c:pt idx="183">
                        <c:v>79.428573284538274</c:v>
                      </c:pt>
                      <c:pt idx="184">
                        <c:v>79.326903395152371</c:v>
                      </c:pt>
                      <c:pt idx="185">
                        <c:v>79.163167911903258</c:v>
                      </c:pt>
                      <c:pt idx="186">
                        <c:v>79.009475051027181</c:v>
                      </c:pt>
                      <c:pt idx="187">
                        <c:v>78.811017355516356</c:v>
                      </c:pt>
                      <c:pt idx="188">
                        <c:v>78.645917488475618</c:v>
                      </c:pt>
                      <c:pt idx="189">
                        <c:v>78.483249392963643</c:v>
                      </c:pt>
                      <c:pt idx="190">
                        <c:v>78.355312767649636</c:v>
                      </c:pt>
                      <c:pt idx="191">
                        <c:v>78.251006933352656</c:v>
                      </c:pt>
                      <c:pt idx="192">
                        <c:v>78.225000076575682</c:v>
                      </c:pt>
                      <c:pt idx="193">
                        <c:v>78.170851624043948</c:v>
                      </c:pt>
                      <c:pt idx="194">
                        <c:v>78.182657731202482</c:v>
                      </c:pt>
                      <c:pt idx="195">
                        <c:v>78.207040312871214</c:v>
                      </c:pt>
                      <c:pt idx="196">
                        <c:v>78.213630199479908</c:v>
                      </c:pt>
                      <c:pt idx="197">
                        <c:v>78.192533284931059</c:v>
                      </c:pt>
                      <c:pt idx="198">
                        <c:v>78.198529155099763</c:v>
                      </c:pt>
                      <c:pt idx="199">
                        <c:v>78.282127905740083</c:v>
                      </c:pt>
                      <c:pt idx="200">
                        <c:v>78.345474342989931</c:v>
                      </c:pt>
                      <c:pt idx="201">
                        <c:v>78.372827019024115</c:v>
                      </c:pt>
                      <c:pt idx="202">
                        <c:v>78.406574666220891</c:v>
                      </c:pt>
                      <c:pt idx="203">
                        <c:v>78.479573907117071</c:v>
                      </c:pt>
                      <c:pt idx="204">
                        <c:v>78.521127308438693</c:v>
                      </c:pt>
                      <c:pt idx="205">
                        <c:v>78.61014647734217</c:v>
                      </c:pt>
                      <c:pt idx="206">
                        <c:v>78.659979016251256</c:v>
                      </c:pt>
                      <c:pt idx="207">
                        <c:v>78.777158333278422</c:v>
                      </c:pt>
                      <c:pt idx="208">
                        <c:v>78.832578359095109</c:v>
                      </c:pt>
                      <c:pt idx="209">
                        <c:v>78.92599695769519</c:v>
                      </c:pt>
                      <c:pt idx="210">
                        <c:v>78.995756942807603</c:v>
                      </c:pt>
                      <c:pt idx="211">
                        <c:v>79.142080279621624</c:v>
                      </c:pt>
                      <c:pt idx="212">
                        <c:v>79.228017966953033</c:v>
                      </c:pt>
                      <c:pt idx="213">
                        <c:v>79.379353326603606</c:v>
                      </c:pt>
                      <c:pt idx="214">
                        <c:v>79.454227439491945</c:v>
                      </c:pt>
                      <c:pt idx="215">
                        <c:v>79.49928927018118</c:v>
                      </c:pt>
                      <c:pt idx="216">
                        <c:v>79.629407045809046</c:v>
                      </c:pt>
                      <c:pt idx="217">
                        <c:v>79.742985135127412</c:v>
                      </c:pt>
                      <c:pt idx="218">
                        <c:v>79.861064771247271</c:v>
                      </c:pt>
                      <c:pt idx="219">
                        <c:v>79.958381617941669</c:v>
                      </c:pt>
                      <c:pt idx="220">
                        <c:v>80.029765865996822</c:v>
                      </c:pt>
                      <c:pt idx="221">
                        <c:v>80.095924623400421</c:v>
                      </c:pt>
                      <c:pt idx="222">
                        <c:v>80.199404396742452</c:v>
                      </c:pt>
                      <c:pt idx="223">
                        <c:v>80.229940634957089</c:v>
                      </c:pt>
                      <c:pt idx="224">
                        <c:v>80.273127605819681</c:v>
                      </c:pt>
                      <c:pt idx="225">
                        <c:v>80.304777618776569</c:v>
                      </c:pt>
                      <c:pt idx="226">
                        <c:v>80.304703372804312</c:v>
                      </c:pt>
                      <c:pt idx="227">
                        <c:v>80.318737041612806</c:v>
                      </c:pt>
                      <c:pt idx="228">
                        <c:v>80.370036057087461</c:v>
                      </c:pt>
                      <c:pt idx="229">
                        <c:v>80.36326054946538</c:v>
                      </c:pt>
                      <c:pt idx="230">
                        <c:v>80.329522184535804</c:v>
                      </c:pt>
                      <c:pt idx="231">
                        <c:v>80.301334177444957</c:v>
                      </c:pt>
                      <c:pt idx="232">
                        <c:v>80.288831948907031</c:v>
                      </c:pt>
                      <c:pt idx="233">
                        <c:v>80.232910729322541</c:v>
                      </c:pt>
                      <c:pt idx="234">
                        <c:v>80.228752602077122</c:v>
                      </c:pt>
                      <c:pt idx="235">
                        <c:v>80.177258671156395</c:v>
                      </c:pt>
                      <c:pt idx="236">
                        <c:v>80.110932857273852</c:v>
                      </c:pt>
                      <c:pt idx="237">
                        <c:v>80.053740064404437</c:v>
                      </c:pt>
                      <c:pt idx="238">
                        <c:v>80.065685393405744</c:v>
                      </c:pt>
                      <c:pt idx="239">
                        <c:v>80.002041935770393</c:v>
                      </c:pt>
                      <c:pt idx="240">
                        <c:v>79.91069311244307</c:v>
                      </c:pt>
                      <c:pt idx="241">
                        <c:v>79.832449804195377</c:v>
                      </c:pt>
                      <c:pt idx="242">
                        <c:v>79.781104377384651</c:v>
                      </c:pt>
                      <c:pt idx="243">
                        <c:v>79.705961103077982</c:v>
                      </c:pt>
                      <c:pt idx="244">
                        <c:v>79.68333273609305</c:v>
                      </c:pt>
                      <c:pt idx="245">
                        <c:v>79.571675917937441</c:v>
                      </c:pt>
                      <c:pt idx="246">
                        <c:v>79.531561146379701</c:v>
                      </c:pt>
                      <c:pt idx="247">
                        <c:v>79.499474891194552</c:v>
                      </c:pt>
                      <c:pt idx="248">
                        <c:v>79.42915801871105</c:v>
                      </c:pt>
                      <c:pt idx="249">
                        <c:v>79.398584663592999</c:v>
                      </c:pt>
                      <c:pt idx="250">
                        <c:v>79.337549316232582</c:v>
                      </c:pt>
                      <c:pt idx="251">
                        <c:v>79.250748438877352</c:v>
                      </c:pt>
                      <c:pt idx="252">
                        <c:v>79.248214574574689</c:v>
                      </c:pt>
                      <c:pt idx="253">
                        <c:v>79.200609609481035</c:v>
                      </c:pt>
                      <c:pt idx="254">
                        <c:v>79.205612350050359</c:v>
                      </c:pt>
                      <c:pt idx="255">
                        <c:v>79.119201303587317</c:v>
                      </c:pt>
                      <c:pt idx="256">
                        <c:v>79.105418231662725</c:v>
                      </c:pt>
                      <c:pt idx="257">
                        <c:v>79.042387355001793</c:v>
                      </c:pt>
                      <c:pt idx="258">
                        <c:v>79.040865184832938</c:v>
                      </c:pt>
                      <c:pt idx="259">
                        <c:v>79.042693645488995</c:v>
                      </c:pt>
                      <c:pt idx="260">
                        <c:v>78.97969989789695</c:v>
                      </c:pt>
                      <c:pt idx="261">
                        <c:v>78.938842605789219</c:v>
                      </c:pt>
                      <c:pt idx="262">
                        <c:v>78.895005937048836</c:v>
                      </c:pt>
                      <c:pt idx="263">
                        <c:v>78.891998713614527</c:v>
                      </c:pt>
                      <c:pt idx="264">
                        <c:v>78.839548782163291</c:v>
                      </c:pt>
                      <c:pt idx="265">
                        <c:v>78.758827315381723</c:v>
                      </c:pt>
                      <c:pt idx="266">
                        <c:v>78.710721144354778</c:v>
                      </c:pt>
                      <c:pt idx="267">
                        <c:v>78.704112693211641</c:v>
                      </c:pt>
                      <c:pt idx="268">
                        <c:v>78.663097602561209</c:v>
                      </c:pt>
                      <c:pt idx="269">
                        <c:v>78.597375087385899</c:v>
                      </c:pt>
                      <c:pt idx="270">
                        <c:v>78.565270279831793</c:v>
                      </c:pt>
                      <c:pt idx="271">
                        <c:v>78.568899354342264</c:v>
                      </c:pt>
                      <c:pt idx="272">
                        <c:v>78.531272023585629</c:v>
                      </c:pt>
                      <c:pt idx="273">
                        <c:v>78.473596601482811</c:v>
                      </c:pt>
                      <c:pt idx="274">
                        <c:v>78.454420958096705</c:v>
                      </c:pt>
                      <c:pt idx="275">
                        <c:v>78.402787793167718</c:v>
                      </c:pt>
                      <c:pt idx="276">
                        <c:v>78.352509741928628</c:v>
                      </c:pt>
                      <c:pt idx="277">
                        <c:v>78.336164971065202</c:v>
                      </c:pt>
                      <c:pt idx="278">
                        <c:v>78.305740120057166</c:v>
                      </c:pt>
                      <c:pt idx="279">
                        <c:v>78.234337295302083</c:v>
                      </c:pt>
                      <c:pt idx="280">
                        <c:v>78.202937879229097</c:v>
                      </c:pt>
                      <c:pt idx="281">
                        <c:v>78.190676977473331</c:v>
                      </c:pt>
                      <c:pt idx="282">
                        <c:v>78.163342865973604</c:v>
                      </c:pt>
                      <c:pt idx="283">
                        <c:v>78.130588348376207</c:v>
                      </c:pt>
                      <c:pt idx="284">
                        <c:v>78.092524787556783</c:v>
                      </c:pt>
                      <c:pt idx="285">
                        <c:v>78.068689823157456</c:v>
                      </c:pt>
                      <c:pt idx="286">
                        <c:v>78.036390100157263</c:v>
                      </c:pt>
                      <c:pt idx="287">
                        <c:v>78.022300737745439</c:v>
                      </c:pt>
                      <c:pt idx="288">
                        <c:v>78.004443066814872</c:v>
                      </c:pt>
                      <c:pt idx="289">
                        <c:v>78.023201044672632</c:v>
                      </c:pt>
                      <c:pt idx="290">
                        <c:v>77.999273257601118</c:v>
                      </c:pt>
                      <c:pt idx="291">
                        <c:v>78.013019200456867</c:v>
                      </c:pt>
                      <c:pt idx="292">
                        <c:v>78.035851765155087</c:v>
                      </c:pt>
                      <c:pt idx="293">
                        <c:v>78.067603883051376</c:v>
                      </c:pt>
                      <c:pt idx="294">
                        <c:v>78.039100303206084</c:v>
                      </c:pt>
                      <c:pt idx="295">
                        <c:v>78.092691856201213</c:v>
                      </c:pt>
                      <c:pt idx="296">
                        <c:v>78.1314793730362</c:v>
                      </c:pt>
                      <c:pt idx="297">
                        <c:v>78.147889119770156</c:v>
                      </c:pt>
                      <c:pt idx="298">
                        <c:v>78.180476580888609</c:v>
                      </c:pt>
                      <c:pt idx="299">
                        <c:v>78.200812410353038</c:v>
                      </c:pt>
                      <c:pt idx="300">
                        <c:v>78.201146547641898</c:v>
                      </c:pt>
                      <c:pt idx="301">
                        <c:v>78.239015193015248</c:v>
                      </c:pt>
                      <c:pt idx="302">
                        <c:v>78.281598853005121</c:v>
                      </c:pt>
                      <c:pt idx="303">
                        <c:v>78.30020832675288</c:v>
                      </c:pt>
                      <c:pt idx="304">
                        <c:v>78.373439599998548</c:v>
                      </c:pt>
                      <c:pt idx="305">
                        <c:v>78.382656161416591</c:v>
                      </c:pt>
                      <c:pt idx="306">
                        <c:v>78.369429976863117</c:v>
                      </c:pt>
                      <c:pt idx="307">
                        <c:v>78.395631736920677</c:v>
                      </c:pt>
                      <c:pt idx="308">
                        <c:v>78.4391342683722</c:v>
                      </c:pt>
                      <c:pt idx="309">
                        <c:v>78.490739586499544</c:v>
                      </c:pt>
                      <c:pt idx="310">
                        <c:v>78.481690093725916</c:v>
                      </c:pt>
                      <c:pt idx="311">
                        <c:v>78.486256604232466</c:v>
                      </c:pt>
                      <c:pt idx="312">
                        <c:v>78.537054425939303</c:v>
                      </c:pt>
                      <c:pt idx="313">
                        <c:v>78.596057114930346</c:v>
                      </c:pt>
                      <c:pt idx="314">
                        <c:v>78.580668332431941</c:v>
                      </c:pt>
                      <c:pt idx="315">
                        <c:v>78.607250641114476</c:v>
                      </c:pt>
                      <c:pt idx="316">
                        <c:v>78.684027460631128</c:v>
                      </c:pt>
                      <c:pt idx="317">
                        <c:v>78.717970011108505</c:v>
                      </c:pt>
                      <c:pt idx="318">
                        <c:v>78.742241217736108</c:v>
                      </c:pt>
                      <c:pt idx="319">
                        <c:v>78.730908469709206</c:v>
                      </c:pt>
                      <c:pt idx="320">
                        <c:v>78.734008503650216</c:v>
                      </c:pt>
                      <c:pt idx="321">
                        <c:v>78.780787419954393</c:v>
                      </c:pt>
                      <c:pt idx="322">
                        <c:v>78.823751616403754</c:v>
                      </c:pt>
                      <c:pt idx="323">
                        <c:v>78.838555664729384</c:v>
                      </c:pt>
                      <c:pt idx="324">
                        <c:v>78.893390944207809</c:v>
                      </c:pt>
                      <c:pt idx="325">
                        <c:v>78.917903465452099</c:v>
                      </c:pt>
                      <c:pt idx="326">
                        <c:v>78.948402574597864</c:v>
                      </c:pt>
                      <c:pt idx="327">
                        <c:v>78.980832249339102</c:v>
                      </c:pt>
                      <c:pt idx="328">
                        <c:v>79.003312112214033</c:v>
                      </c:pt>
                      <c:pt idx="329">
                        <c:v>79.046220627225566</c:v>
                      </c:pt>
                      <c:pt idx="330">
                        <c:v>79.054611127688673</c:v>
                      </c:pt>
                      <c:pt idx="331">
                        <c:v>79.076032909424654</c:v>
                      </c:pt>
                      <c:pt idx="332">
                        <c:v>79.109947613100388</c:v>
                      </c:pt>
                      <c:pt idx="333">
                        <c:v>79.119693227253407</c:v>
                      </c:pt>
                      <c:pt idx="334">
                        <c:v>79.139138032057843</c:v>
                      </c:pt>
                      <c:pt idx="335">
                        <c:v>79.144382099409341</c:v>
                      </c:pt>
                      <c:pt idx="336">
                        <c:v>79.137810777335076</c:v>
                      </c:pt>
                      <c:pt idx="337">
                        <c:v>79.140511698116683</c:v>
                      </c:pt>
                      <c:pt idx="338">
                        <c:v>79.100341232955643</c:v>
                      </c:pt>
                      <c:pt idx="339">
                        <c:v>79.074492174721371</c:v>
                      </c:pt>
                      <c:pt idx="340">
                        <c:v>79.082511408826747</c:v>
                      </c:pt>
                      <c:pt idx="341">
                        <c:v>79.075708054403009</c:v>
                      </c:pt>
                      <c:pt idx="342">
                        <c:v>79.034145358648686</c:v>
                      </c:pt>
                      <c:pt idx="343">
                        <c:v>78.989686826666656</c:v>
                      </c:pt>
                      <c:pt idx="344">
                        <c:v>78.929746701679505</c:v>
                      </c:pt>
                      <c:pt idx="345">
                        <c:v>78.883636059953062</c:v>
                      </c:pt>
                      <c:pt idx="346">
                        <c:v>78.79310400314796</c:v>
                      </c:pt>
                      <c:pt idx="347">
                        <c:v>78.750956573220876</c:v>
                      </c:pt>
                      <c:pt idx="348">
                        <c:v>78.706191750751614</c:v>
                      </c:pt>
                      <c:pt idx="349">
                        <c:v>78.602582025668525</c:v>
                      </c:pt>
                      <c:pt idx="350">
                        <c:v>78.527364505389599</c:v>
                      </c:pt>
                      <c:pt idx="351">
                        <c:v>78.424590111363187</c:v>
                      </c:pt>
                      <c:pt idx="352">
                        <c:v>78.344722540172739</c:v>
                      </c:pt>
                      <c:pt idx="353">
                        <c:v>78.242254448799031</c:v>
                      </c:pt>
                      <c:pt idx="354">
                        <c:v>78.138867473798186</c:v>
                      </c:pt>
                      <c:pt idx="355">
                        <c:v>78.044724907017041</c:v>
                      </c:pt>
                      <c:pt idx="356">
                        <c:v>77.897872529633574</c:v>
                      </c:pt>
                      <c:pt idx="357">
                        <c:v>77.746996611796561</c:v>
                      </c:pt>
                      <c:pt idx="358">
                        <c:v>77.635966304098957</c:v>
                      </c:pt>
                      <c:pt idx="359">
                        <c:v>77.517756728403526</c:v>
                      </c:pt>
                      <c:pt idx="360">
                        <c:v>77.354438910682774</c:v>
                      </c:pt>
                      <c:pt idx="361">
                        <c:v>77.197970870887332</c:v>
                      </c:pt>
                      <c:pt idx="362">
                        <c:v>77.036769251940896</c:v>
                      </c:pt>
                      <c:pt idx="363">
                        <c:v>76.901105753525172</c:v>
                      </c:pt>
                      <c:pt idx="364">
                        <c:v>76.731267660117112</c:v>
                      </c:pt>
                      <c:pt idx="365">
                        <c:v>76.569420978343729</c:v>
                      </c:pt>
                      <c:pt idx="366">
                        <c:v>76.382746190406138</c:v>
                      </c:pt>
                      <c:pt idx="367">
                        <c:v>76.199561255136246</c:v>
                      </c:pt>
                      <c:pt idx="368">
                        <c:v>76.008719069851509</c:v>
                      </c:pt>
                      <c:pt idx="369">
                        <c:v>75.831664591542236</c:v>
                      </c:pt>
                      <c:pt idx="370">
                        <c:v>75.663163047289643</c:v>
                      </c:pt>
                      <c:pt idx="371">
                        <c:v>75.427068750920441</c:v>
                      </c:pt>
                      <c:pt idx="372">
                        <c:v>75.243990555640806</c:v>
                      </c:pt>
                      <c:pt idx="373">
                        <c:v>75.054540588783865</c:v>
                      </c:pt>
                      <c:pt idx="374">
                        <c:v>74.8784653105904</c:v>
                      </c:pt>
                      <c:pt idx="375">
                        <c:v>74.682156307871921</c:v>
                      </c:pt>
                      <c:pt idx="376">
                        <c:v>74.485884409891312</c:v>
                      </c:pt>
                      <c:pt idx="377">
                        <c:v>74.256909052865765</c:v>
                      </c:pt>
                      <c:pt idx="378">
                        <c:v>74.039168986144063</c:v>
                      </c:pt>
                      <c:pt idx="379">
                        <c:v>73.885132705711882</c:v>
                      </c:pt>
                      <c:pt idx="380">
                        <c:v>73.666362380321928</c:v>
                      </c:pt>
                      <c:pt idx="381">
                        <c:v>73.425980029297222</c:v>
                      </c:pt>
                      <c:pt idx="382">
                        <c:v>73.235560144591688</c:v>
                      </c:pt>
                      <c:pt idx="383">
                        <c:v>72.954752072140195</c:v>
                      </c:pt>
                      <c:pt idx="384">
                        <c:v>72.715961490040243</c:v>
                      </c:pt>
                      <c:pt idx="385">
                        <c:v>72.455326825625093</c:v>
                      </c:pt>
                      <c:pt idx="386">
                        <c:v>72.198729631147017</c:v>
                      </c:pt>
                      <c:pt idx="387">
                        <c:v>71.885245934286743</c:v>
                      </c:pt>
                      <c:pt idx="388">
                        <c:v>71.573669591271127</c:v>
                      </c:pt>
                      <c:pt idx="389">
                        <c:v>71.293961388409272</c:v>
                      </c:pt>
                      <c:pt idx="390">
                        <c:v>71.037113584881808</c:v>
                      </c:pt>
                      <c:pt idx="391">
                        <c:v>70.680753867028002</c:v>
                      </c:pt>
                      <c:pt idx="392">
                        <c:v>70.25486618424577</c:v>
                      </c:pt>
                      <c:pt idx="393">
                        <c:v>69.911069011418576</c:v>
                      </c:pt>
                      <c:pt idx="394">
                        <c:v>69.570961241756009</c:v>
                      </c:pt>
                      <c:pt idx="395">
                        <c:v>69.202062166295406</c:v>
                      </c:pt>
                      <c:pt idx="396">
                        <c:v>68.812196115861497</c:v>
                      </c:pt>
                      <c:pt idx="397">
                        <c:v>68.298913551449544</c:v>
                      </c:pt>
                      <c:pt idx="398">
                        <c:v>67.796541422319777</c:v>
                      </c:pt>
                      <c:pt idx="399">
                        <c:v>67.332334946783362</c:v>
                      </c:pt>
                      <c:pt idx="400">
                        <c:v>66.845425846124272</c:v>
                      </c:pt>
                      <c:pt idx="401">
                        <c:v>66.283577681037301</c:v>
                      </c:pt>
                      <c:pt idx="402">
                        <c:v>65.628826016270637</c:v>
                      </c:pt>
                      <c:pt idx="403">
                        <c:v>64.958606687982439</c:v>
                      </c:pt>
                      <c:pt idx="404">
                        <c:v>64.324320816586749</c:v>
                      </c:pt>
                      <c:pt idx="405">
                        <c:v>63.694480786223778</c:v>
                      </c:pt>
                      <c:pt idx="406">
                        <c:v>63.106672163530433</c:v>
                      </c:pt>
                      <c:pt idx="407">
                        <c:v>62.198729640879421</c:v>
                      </c:pt>
                      <c:pt idx="408">
                        <c:v>61.41186931840074</c:v>
                      </c:pt>
                      <c:pt idx="409">
                        <c:v>60.767953842944024</c:v>
                      </c:pt>
                      <c:pt idx="410">
                        <c:v>59.934490955072825</c:v>
                      </c:pt>
                      <c:pt idx="411">
                        <c:v>59.089184830974204</c:v>
                      </c:pt>
                      <c:pt idx="412">
                        <c:v>58.065710453824067</c:v>
                      </c:pt>
                      <c:pt idx="413">
                        <c:v>57.035567284711142</c:v>
                      </c:pt>
                      <c:pt idx="414">
                        <c:v>55.948894962255658</c:v>
                      </c:pt>
                      <c:pt idx="415">
                        <c:v>54.818135362010381</c:v>
                      </c:pt>
                      <c:pt idx="416">
                        <c:v>53.440900082848657</c:v>
                      </c:pt>
                      <c:pt idx="417">
                        <c:v>51.872762277582538</c:v>
                      </c:pt>
                      <c:pt idx="418">
                        <c:v>49.891090513962105</c:v>
                      </c:pt>
                      <c:pt idx="419">
                        <c:v>48.142951347772055</c:v>
                      </c:pt>
                      <c:pt idx="420">
                        <c:v>46.299049986908976</c:v>
                      </c:pt>
                      <c:pt idx="421">
                        <c:v>44.053267635689288</c:v>
                      </c:pt>
                      <c:pt idx="422">
                        <c:v>41.751188151311013</c:v>
                      </c:pt>
                      <c:pt idx="423">
                        <c:v>39.759631563860289</c:v>
                      </c:pt>
                      <c:pt idx="424">
                        <c:v>37.832493436447422</c:v>
                      </c:pt>
                      <c:pt idx="425">
                        <c:v>36.033124853538631</c:v>
                      </c:pt>
                      <c:pt idx="426">
                        <c:v>34.322056118568618</c:v>
                      </c:pt>
                      <c:pt idx="427">
                        <c:v>32.583463003869134</c:v>
                      </c:pt>
                      <c:pt idx="428">
                        <c:v>30.822176546314207</c:v>
                      </c:pt>
                      <c:pt idx="429">
                        <c:v>29.540102474560985</c:v>
                      </c:pt>
                      <c:pt idx="430">
                        <c:v>28.250962845624727</c:v>
                      </c:pt>
                      <c:pt idx="431">
                        <c:v>26.903607123809827</c:v>
                      </c:pt>
                      <c:pt idx="432">
                        <c:v>25.571208601646912</c:v>
                      </c:pt>
                      <c:pt idx="433">
                        <c:v>24.425438443920005</c:v>
                      </c:pt>
                      <c:pt idx="434">
                        <c:v>23.350433006780278</c:v>
                      </c:pt>
                      <c:pt idx="435">
                        <c:v>22.352503720985386</c:v>
                      </c:pt>
                      <c:pt idx="436">
                        <c:v>21.372933287723367</c:v>
                      </c:pt>
                      <c:pt idx="437">
                        <c:v>20.19204647612267</c:v>
                      </c:pt>
                      <c:pt idx="438">
                        <c:v>19.304758822854541</c:v>
                      </c:pt>
                      <c:pt idx="439">
                        <c:v>18.439556578683792</c:v>
                      </c:pt>
                      <c:pt idx="440">
                        <c:v>17.562490222308501</c:v>
                      </c:pt>
                      <c:pt idx="441">
                        <c:v>16.558066184019772</c:v>
                      </c:pt>
                      <c:pt idx="442">
                        <c:v>15.672645288363414</c:v>
                      </c:pt>
                      <c:pt idx="443">
                        <c:v>14.86255445591395</c:v>
                      </c:pt>
                      <c:pt idx="444">
                        <c:v>14.057675196797977</c:v>
                      </c:pt>
                      <c:pt idx="445">
                        <c:v>13.365293901997473</c:v>
                      </c:pt>
                      <c:pt idx="446">
                        <c:v>12.608101992658758</c:v>
                      </c:pt>
                      <c:pt idx="447">
                        <c:v>11.909976577861698</c:v>
                      </c:pt>
                      <c:pt idx="448">
                        <c:v>11.177429451734465</c:v>
                      </c:pt>
                      <c:pt idx="449">
                        <c:v>10.534568596335401</c:v>
                      </c:pt>
                      <c:pt idx="450">
                        <c:v>9.991573529839016</c:v>
                      </c:pt>
                      <c:pt idx="451">
                        <c:v>9.335165700570851</c:v>
                      </c:pt>
                      <c:pt idx="452">
                        <c:v>8.6275209217138862</c:v>
                      </c:pt>
                      <c:pt idx="453">
                        <c:v>7.8141641496996197</c:v>
                      </c:pt>
                      <c:pt idx="454">
                        <c:v>7.061980785084474</c:v>
                      </c:pt>
                      <c:pt idx="455">
                        <c:v>6.3958876788333141</c:v>
                      </c:pt>
                      <c:pt idx="456">
                        <c:v>5.6138125646194377</c:v>
                      </c:pt>
                      <c:pt idx="457">
                        <c:v>4.8214987629478685</c:v>
                      </c:pt>
                      <c:pt idx="458">
                        <c:v>4.0128085698768841</c:v>
                      </c:pt>
                      <c:pt idx="459">
                        <c:v>3.3907203603815361</c:v>
                      </c:pt>
                      <c:pt idx="460">
                        <c:v>2.8987142524375411</c:v>
                      </c:pt>
                      <c:pt idx="461">
                        <c:v>2.4072757691242277</c:v>
                      </c:pt>
                      <c:pt idx="462">
                        <c:v>2.0343865048950027</c:v>
                      </c:pt>
                      <c:pt idx="463">
                        <c:v>1.6275422108309756</c:v>
                      </c:pt>
                      <c:pt idx="464">
                        <c:v>1.3011077329473542</c:v>
                      </c:pt>
                      <c:pt idx="465">
                        <c:v>1.041123648772849</c:v>
                      </c:pt>
                      <c:pt idx="466">
                        <c:v>0.79775792730748241</c:v>
                      </c:pt>
                      <c:pt idx="467">
                        <c:v>0.58898331039814067</c:v>
                      </c:pt>
                      <c:pt idx="468">
                        <c:v>0.4217233484616017</c:v>
                      </c:pt>
                      <c:pt idx="469">
                        <c:v>0.30423980032099662</c:v>
                      </c:pt>
                      <c:pt idx="470">
                        <c:v>0.25071932224206445</c:v>
                      </c:pt>
                      <c:pt idx="471">
                        <c:v>0.18306562906062773</c:v>
                      </c:pt>
                      <c:pt idx="472">
                        <c:v>0.14596294603744417</c:v>
                      </c:pt>
                      <c:pt idx="473">
                        <c:v>0.11413415740469575</c:v>
                      </c:pt>
                      <c:pt idx="474">
                        <c:v>0.10696320513824738</c:v>
                      </c:pt>
                      <c:pt idx="475">
                        <c:v>9.4435178174843107E-2</c:v>
                      </c:pt>
                      <c:pt idx="476">
                        <c:v>7.946146789989357E-2</c:v>
                      </c:pt>
                      <c:pt idx="477">
                        <c:v>5.851885874422854E-2</c:v>
                      </c:pt>
                      <c:pt idx="478">
                        <c:v>4.7693770587915109E-2</c:v>
                      </c:pt>
                      <c:pt idx="479">
                        <c:v>5.0718230766661369E-2</c:v>
                      </c:pt>
                      <c:pt idx="480">
                        <c:v>5.5878970268603459E-2</c:v>
                      </c:pt>
                      <c:pt idx="481">
                        <c:v>5.9016195602274502E-2</c:v>
                      </c:pt>
                      <c:pt idx="482">
                        <c:v>3.3432492558001875E-2</c:v>
                      </c:pt>
                      <c:pt idx="483">
                        <c:v>3.3684385504320132E-2</c:v>
                      </c:pt>
                      <c:pt idx="484">
                        <c:v>3.7820236464144237E-2</c:v>
                      </c:pt>
                      <c:pt idx="485">
                        <c:v>2.5572536197003337E-2</c:v>
                      </c:pt>
                      <c:pt idx="486">
                        <c:v>2.886894114821878E-2</c:v>
                      </c:pt>
                      <c:pt idx="487">
                        <c:v>3.3789061047792418E-2</c:v>
                      </c:pt>
                      <c:pt idx="488">
                        <c:v>2.8872217776381191E-2</c:v>
                      </c:pt>
                      <c:pt idx="489">
                        <c:v>3.1040563257376273E-2</c:v>
                      </c:pt>
                      <c:pt idx="490">
                        <c:v>2.6300014693062587E-2</c:v>
                      </c:pt>
                      <c:pt idx="491">
                        <c:v>2.2027165984944485E-2</c:v>
                      </c:pt>
                      <c:pt idx="492">
                        <c:v>2.5144035854053729E-2</c:v>
                      </c:pt>
                      <c:pt idx="493">
                        <c:v>3.3699427205450619E-2</c:v>
                      </c:pt>
                      <c:pt idx="494">
                        <c:v>2.2614351953639478E-2</c:v>
                      </c:pt>
                      <c:pt idx="495">
                        <c:v>2.9516167023232131E-2</c:v>
                      </c:pt>
                      <c:pt idx="496">
                        <c:v>2.6542234081412274E-2</c:v>
                      </c:pt>
                      <c:pt idx="497">
                        <c:v>2.6022701765265985E-2</c:v>
                      </c:pt>
                      <c:pt idx="498">
                        <c:v>2.2828398188958963E-2</c:v>
                      </c:pt>
                      <c:pt idx="499">
                        <c:v>2.2396240523236136E-2</c:v>
                      </c:pt>
                      <c:pt idx="500">
                        <c:v>2.1095622987672143E-2</c:v>
                      </c:pt>
                      <c:pt idx="501">
                        <c:v>1.8572782405309157E-2</c:v>
                      </c:pt>
                      <c:pt idx="502">
                        <c:v>1.6281461178125761E-2</c:v>
                      </c:pt>
                      <c:pt idx="503">
                        <c:v>1.43974214933205E-2</c:v>
                      </c:pt>
                      <c:pt idx="504">
                        <c:v>1.691216112599633E-2</c:v>
                      </c:pt>
                      <c:pt idx="505">
                        <c:v>1.7095908690747601E-2</c:v>
                      </c:pt>
                      <c:pt idx="506">
                        <c:v>1.9096219040128173E-2</c:v>
                      </c:pt>
                      <c:pt idx="507">
                        <c:v>2.0589548426140272E-2</c:v>
                      </c:pt>
                      <c:pt idx="508">
                        <c:v>1.6892588559238648E-2</c:v>
                      </c:pt>
                      <c:pt idx="509">
                        <c:v>1.7233920481114565E-2</c:v>
                      </c:pt>
                      <c:pt idx="510">
                        <c:v>1.713744218933113E-2</c:v>
                      </c:pt>
                      <c:pt idx="511">
                        <c:v>1.254719164568583E-2</c:v>
                      </c:pt>
                      <c:pt idx="512">
                        <c:v>1.8297132730843827E-2</c:v>
                      </c:pt>
                      <c:pt idx="513">
                        <c:v>1.7228850307246173E-2</c:v>
                      </c:pt>
                      <c:pt idx="514">
                        <c:v>1.7043105266716353E-2</c:v>
                      </c:pt>
                      <c:pt idx="515">
                        <c:v>1.5718027399850877E-2</c:v>
                      </c:pt>
                      <c:pt idx="516">
                        <c:v>2.2041190249830898E-2</c:v>
                      </c:pt>
                      <c:pt idx="517">
                        <c:v>1.2378009916842908E-2</c:v>
                      </c:pt>
                      <c:pt idx="518">
                        <c:v>1.3487778235470196E-2</c:v>
                      </c:pt>
                      <c:pt idx="519">
                        <c:v>1.2776141357863029E-2</c:v>
                      </c:pt>
                      <c:pt idx="520">
                        <c:v>1.6071479006499766E-2</c:v>
                      </c:pt>
                      <c:pt idx="521">
                        <c:v>2.0684854074385833E-2</c:v>
                      </c:pt>
                      <c:pt idx="522">
                        <c:v>1.9034572547320886E-2</c:v>
                      </c:pt>
                      <c:pt idx="523">
                        <c:v>1.7065929534551876E-2</c:v>
                      </c:pt>
                      <c:pt idx="524">
                        <c:v>1.3820554875350286E-2</c:v>
                      </c:pt>
                      <c:pt idx="525">
                        <c:v>1.7947188884460726E-2</c:v>
                      </c:pt>
                      <c:pt idx="526">
                        <c:v>1.8670164836148466E-2</c:v>
                      </c:pt>
                      <c:pt idx="527">
                        <c:v>1.1789015673685817E-2</c:v>
                      </c:pt>
                      <c:pt idx="528">
                        <c:v>1.502419447037999E-2</c:v>
                      </c:pt>
                      <c:pt idx="529">
                        <c:v>9.2221240812853829E-3</c:v>
                      </c:pt>
                      <c:pt idx="530">
                        <c:v>1.1528809910843572E-2</c:v>
                      </c:pt>
                      <c:pt idx="531">
                        <c:v>1.3087103222088116E-2</c:v>
                      </c:pt>
                      <c:pt idx="532">
                        <c:v>1.4675689533566995E-2</c:v>
                      </c:pt>
                      <c:pt idx="533">
                        <c:v>1.1638809418508714E-2</c:v>
                      </c:pt>
                      <c:pt idx="534">
                        <c:v>1.7363887964305734E-2</c:v>
                      </c:pt>
                      <c:pt idx="535">
                        <c:v>2.0861273404740744E-2</c:v>
                      </c:pt>
                      <c:pt idx="536">
                        <c:v>2.4990745573501061E-2</c:v>
                      </c:pt>
                      <c:pt idx="537">
                        <c:v>1.9923512504981228E-2</c:v>
                      </c:pt>
                      <c:pt idx="538">
                        <c:v>1.3614722886906157E-2</c:v>
                      </c:pt>
                      <c:pt idx="539">
                        <c:v>2.0671908425981819E-2</c:v>
                      </c:pt>
                      <c:pt idx="540">
                        <c:v>1.740517106065316E-2</c:v>
                      </c:pt>
                      <c:pt idx="541">
                        <c:v>1.4600636259539317E-2</c:v>
                      </c:pt>
                      <c:pt idx="542">
                        <c:v>1.6396526328015075E-2</c:v>
                      </c:pt>
                      <c:pt idx="543">
                        <c:v>1.1464151903834407E-2</c:v>
                      </c:pt>
                      <c:pt idx="544">
                        <c:v>1.980179211548257E-2</c:v>
                      </c:pt>
                      <c:pt idx="545">
                        <c:v>2.0203802948090845E-2</c:v>
                      </c:pt>
                      <c:pt idx="546">
                        <c:v>1.4484165059062536E-2</c:v>
                      </c:pt>
                      <c:pt idx="547">
                        <c:v>1.3360012170295638E-2</c:v>
                      </c:pt>
                      <c:pt idx="548">
                        <c:v>1.5084066687614034E-2</c:v>
                      </c:pt>
                      <c:pt idx="549">
                        <c:v>1.6461908319020415E-2</c:v>
                      </c:pt>
                      <c:pt idx="550">
                        <c:v>2.4701991624835842E-2</c:v>
                      </c:pt>
                      <c:pt idx="551">
                        <c:v>1.5865977858497301E-2</c:v>
                      </c:pt>
                      <c:pt idx="552">
                        <c:v>1.2301887089621268E-2</c:v>
                      </c:pt>
                      <c:pt idx="553">
                        <c:v>1.4200650104740389E-2</c:v>
                      </c:pt>
                      <c:pt idx="554">
                        <c:v>1.4449810256698902E-2</c:v>
                      </c:pt>
                      <c:pt idx="555">
                        <c:v>1.3347554844573305E-2</c:v>
                      </c:pt>
                      <c:pt idx="556">
                        <c:v>2.0030476705183386E-2</c:v>
                      </c:pt>
                      <c:pt idx="557">
                        <c:v>1.8958235583182378E-2</c:v>
                      </c:pt>
                      <c:pt idx="558">
                        <c:v>9.7627687086219266E-3</c:v>
                      </c:pt>
                      <c:pt idx="559">
                        <c:v>1.3372401515271951E-2</c:v>
                      </c:pt>
                      <c:pt idx="560">
                        <c:v>1.9014330379947295E-2</c:v>
                      </c:pt>
                      <c:pt idx="561">
                        <c:v>1.3417737349243692E-2</c:v>
                      </c:pt>
                      <c:pt idx="562">
                        <c:v>1.9680373101614041E-2</c:v>
                      </c:pt>
                      <c:pt idx="563">
                        <c:v>1.6392827082970771E-2</c:v>
                      </c:pt>
                      <c:pt idx="564">
                        <c:v>2.2144465399667558E-2</c:v>
                      </c:pt>
                      <c:pt idx="565">
                        <c:v>2.0691427732233758E-2</c:v>
                      </c:pt>
                      <c:pt idx="566">
                        <c:v>2.0709870696949528E-2</c:v>
                      </c:pt>
                      <c:pt idx="567">
                        <c:v>2.5806942434611575E-2</c:v>
                      </c:pt>
                      <c:pt idx="568">
                        <c:v>1.9955440426342209E-2</c:v>
                      </c:pt>
                      <c:pt idx="569">
                        <c:v>2.4380856553891328E-2</c:v>
                      </c:pt>
                      <c:pt idx="570">
                        <c:v>1.8246745980970938E-2</c:v>
                      </c:pt>
                      <c:pt idx="571">
                        <c:v>1.7358239966261662E-2</c:v>
                      </c:pt>
                      <c:pt idx="572">
                        <c:v>1.2070337144322521E-2</c:v>
                      </c:pt>
                      <c:pt idx="573">
                        <c:v>2.3543406889670854E-2</c:v>
                      </c:pt>
                      <c:pt idx="574">
                        <c:v>1.6553405950594947E-2</c:v>
                      </c:pt>
                      <c:pt idx="575">
                        <c:v>1.9420610349877486E-2</c:v>
                      </c:pt>
                      <c:pt idx="576">
                        <c:v>2.0249632761696112E-2</c:v>
                      </c:pt>
                      <c:pt idx="577">
                        <c:v>2.237186743064792E-2</c:v>
                      </c:pt>
                      <c:pt idx="578">
                        <c:v>1.6521176653603833E-2</c:v>
                      </c:pt>
                      <c:pt idx="579">
                        <c:v>2.2829737402356266E-2</c:v>
                      </c:pt>
                      <c:pt idx="580">
                        <c:v>2.4881553896807351E-2</c:v>
                      </c:pt>
                      <c:pt idx="581">
                        <c:v>2.6561529068234033E-2</c:v>
                      </c:pt>
                      <c:pt idx="582">
                        <c:v>2.6645368744195423E-2</c:v>
                      </c:pt>
                      <c:pt idx="583">
                        <c:v>2.1960065229486889E-2</c:v>
                      </c:pt>
                      <c:pt idx="584">
                        <c:v>2.65980297653278E-2</c:v>
                      </c:pt>
                      <c:pt idx="585">
                        <c:v>2.5859230358261313E-2</c:v>
                      </c:pt>
                      <c:pt idx="586">
                        <c:v>2.2923663046323817E-2</c:v>
                      </c:pt>
                      <c:pt idx="587">
                        <c:v>2.291480071958053E-2</c:v>
                      </c:pt>
                      <c:pt idx="588">
                        <c:v>2.0768591791393679E-2</c:v>
                      </c:pt>
                      <c:pt idx="589">
                        <c:v>2.8121657834073596E-2</c:v>
                      </c:pt>
                      <c:pt idx="590">
                        <c:v>2.0312328418339756E-2</c:v>
                      </c:pt>
                      <c:pt idx="591">
                        <c:v>2.7152900341874273E-2</c:v>
                      </c:pt>
                      <c:pt idx="592">
                        <c:v>2.4497942975253397E-2</c:v>
                      </c:pt>
                      <c:pt idx="593">
                        <c:v>2.6180691731920527E-2</c:v>
                      </c:pt>
                      <c:pt idx="594">
                        <c:v>2.4545184508563463E-2</c:v>
                      </c:pt>
                      <c:pt idx="595">
                        <c:v>2.9817091654395323E-2</c:v>
                      </c:pt>
                      <c:pt idx="596">
                        <c:v>3.0167158992645434E-2</c:v>
                      </c:pt>
                      <c:pt idx="597">
                        <c:v>2.74156247572932E-2</c:v>
                      </c:pt>
                      <c:pt idx="598">
                        <c:v>3.3722107579896035E-2</c:v>
                      </c:pt>
                      <c:pt idx="599">
                        <c:v>3.7070800454761223E-2</c:v>
                      </c:pt>
                      <c:pt idx="600">
                        <c:v>3.9830845774891981E-2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58D2-4AB0-B83B-9C8EC2205B81}"/>
                  </c:ext>
                </c:extLst>
              </c15:ser>
            </c15:filteredScatterSeries>
            <c15:filteredScatterSeries>
              <c15:ser>
                <c:idx val="33"/>
                <c:order val="21"/>
                <c:tx>
                  <c:v>LG Chemicals 25SPI Korean - 2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100.21163895172461</c:v>
                      </c:pt>
                      <c:pt idx="2">
                        <c:v>100.31278181905144</c:v>
                      </c:pt>
                      <c:pt idx="3">
                        <c:v>100.2917012089483</c:v>
                      </c:pt>
                      <c:pt idx="4">
                        <c:v>100.31186277590949</c:v>
                      </c:pt>
                      <c:pt idx="5">
                        <c:v>100.15791308649337</c:v>
                      </c:pt>
                      <c:pt idx="6">
                        <c:v>100.20031362281343</c:v>
                      </c:pt>
                      <c:pt idx="7">
                        <c:v>100.32696000634357</c:v>
                      </c:pt>
                      <c:pt idx="8">
                        <c:v>100.37356328095068</c:v>
                      </c:pt>
                      <c:pt idx="9">
                        <c:v>100.22059964118067</c:v>
                      </c:pt>
                      <c:pt idx="10">
                        <c:v>100.25940059813543</c:v>
                      </c:pt>
                      <c:pt idx="11">
                        <c:v>100.17990316558814</c:v>
                      </c:pt>
                      <c:pt idx="12">
                        <c:v>100.24613187983493</c:v>
                      </c:pt>
                      <c:pt idx="13">
                        <c:v>100.11268838914721</c:v>
                      </c:pt>
                      <c:pt idx="14">
                        <c:v>100.20362602786142</c:v>
                      </c:pt>
                      <c:pt idx="15">
                        <c:v>100.06352902972282</c:v>
                      </c:pt>
                      <c:pt idx="16">
                        <c:v>100.02220069785366</c:v>
                      </c:pt>
                      <c:pt idx="17">
                        <c:v>100.23353328931624</c:v>
                      </c:pt>
                      <c:pt idx="18">
                        <c:v>99.980221373955288</c:v>
                      </c:pt>
                      <c:pt idx="19">
                        <c:v>99.962434020599503</c:v>
                      </c:pt>
                      <c:pt idx="20">
                        <c:v>100.00815653611789</c:v>
                      </c:pt>
                      <c:pt idx="21">
                        <c:v>100.09325440741775</c:v>
                      </c:pt>
                      <c:pt idx="22">
                        <c:v>99.974314600036777</c:v>
                      </c:pt>
                      <c:pt idx="23">
                        <c:v>99.816458958445295</c:v>
                      </c:pt>
                      <c:pt idx="24">
                        <c:v>99.876340512955181</c:v>
                      </c:pt>
                      <c:pt idx="25">
                        <c:v>99.838908559111061</c:v>
                      </c:pt>
                      <c:pt idx="26">
                        <c:v>99.612067073846958</c:v>
                      </c:pt>
                      <c:pt idx="27">
                        <c:v>99.671010436914258</c:v>
                      </c:pt>
                      <c:pt idx="28">
                        <c:v>99.573687354409941</c:v>
                      </c:pt>
                      <c:pt idx="29">
                        <c:v>99.506367262315536</c:v>
                      </c:pt>
                      <c:pt idx="30">
                        <c:v>99.462348820072734</c:v>
                      </c:pt>
                      <c:pt idx="31">
                        <c:v>99.35365253790566</c:v>
                      </c:pt>
                      <c:pt idx="32">
                        <c:v>99.312247625382028</c:v>
                      </c:pt>
                      <c:pt idx="33">
                        <c:v>99.058763387863451</c:v>
                      </c:pt>
                      <c:pt idx="34">
                        <c:v>99.029306073829275</c:v>
                      </c:pt>
                      <c:pt idx="35">
                        <c:v>98.87856346125966</c:v>
                      </c:pt>
                      <c:pt idx="36">
                        <c:v>98.701915255817624</c:v>
                      </c:pt>
                      <c:pt idx="37">
                        <c:v>98.643977103245106</c:v>
                      </c:pt>
                      <c:pt idx="38">
                        <c:v>98.593668933619242</c:v>
                      </c:pt>
                      <c:pt idx="39">
                        <c:v>98.50286532046141</c:v>
                      </c:pt>
                      <c:pt idx="40">
                        <c:v>98.343784288014007</c:v>
                      </c:pt>
                      <c:pt idx="41">
                        <c:v>98.424516685567525</c:v>
                      </c:pt>
                      <c:pt idx="42">
                        <c:v>98.425665495768982</c:v>
                      </c:pt>
                      <c:pt idx="43">
                        <c:v>98.337073348209273</c:v>
                      </c:pt>
                      <c:pt idx="44">
                        <c:v>98.436847224973505</c:v>
                      </c:pt>
                      <c:pt idx="45">
                        <c:v>98.506886149892495</c:v>
                      </c:pt>
                      <c:pt idx="46">
                        <c:v>98.434989977840942</c:v>
                      </c:pt>
                      <c:pt idx="47">
                        <c:v>98.556035935166562</c:v>
                      </c:pt>
                      <c:pt idx="48">
                        <c:v>98.596646255954283</c:v>
                      </c:pt>
                      <c:pt idx="49">
                        <c:v>98.727581520028252</c:v>
                      </c:pt>
                      <c:pt idx="50">
                        <c:v>98.704643675340577</c:v>
                      </c:pt>
                      <c:pt idx="51">
                        <c:v>98.832802649140035</c:v>
                      </c:pt>
                      <c:pt idx="52">
                        <c:v>98.766296309630206</c:v>
                      </c:pt>
                      <c:pt idx="53">
                        <c:v>98.871057917171001</c:v>
                      </c:pt>
                      <c:pt idx="54">
                        <c:v>98.940455424211081</c:v>
                      </c:pt>
                      <c:pt idx="55">
                        <c:v>99.010350749423381</c:v>
                      </c:pt>
                      <c:pt idx="56">
                        <c:v>98.87242692028164</c:v>
                      </c:pt>
                      <c:pt idx="57">
                        <c:v>98.968773514742139</c:v>
                      </c:pt>
                      <c:pt idx="58">
                        <c:v>98.99436318575026</c:v>
                      </c:pt>
                      <c:pt idx="59">
                        <c:v>99.10978955602269</c:v>
                      </c:pt>
                      <c:pt idx="60">
                        <c:v>99.061817303401014</c:v>
                      </c:pt>
                      <c:pt idx="61">
                        <c:v>99.059270780185997</c:v>
                      </c:pt>
                      <c:pt idx="62">
                        <c:v>98.934481631240359</c:v>
                      </c:pt>
                      <c:pt idx="63">
                        <c:v>99.002826069582127</c:v>
                      </c:pt>
                      <c:pt idx="64">
                        <c:v>98.947874813494948</c:v>
                      </c:pt>
                      <c:pt idx="65">
                        <c:v>98.891257780733454</c:v>
                      </c:pt>
                      <c:pt idx="66">
                        <c:v>98.866328663356853</c:v>
                      </c:pt>
                      <c:pt idx="67">
                        <c:v>98.736446480529239</c:v>
                      </c:pt>
                      <c:pt idx="68">
                        <c:v>98.747254830419507</c:v>
                      </c:pt>
                      <c:pt idx="69">
                        <c:v>98.726825224893631</c:v>
                      </c:pt>
                      <c:pt idx="70">
                        <c:v>98.611226532463562</c:v>
                      </c:pt>
                      <c:pt idx="71">
                        <c:v>98.584296580795737</c:v>
                      </c:pt>
                      <c:pt idx="72">
                        <c:v>98.468793617320785</c:v>
                      </c:pt>
                      <c:pt idx="73">
                        <c:v>98.342893967322979</c:v>
                      </c:pt>
                      <c:pt idx="74">
                        <c:v>98.07231165253107</c:v>
                      </c:pt>
                      <c:pt idx="75">
                        <c:v>97.863994680004794</c:v>
                      </c:pt>
                      <c:pt idx="76">
                        <c:v>97.519649384426486</c:v>
                      </c:pt>
                      <c:pt idx="77">
                        <c:v>97.09086679627589</c:v>
                      </c:pt>
                      <c:pt idx="78">
                        <c:v>96.646977403540888</c:v>
                      </c:pt>
                      <c:pt idx="79">
                        <c:v>96.169724732048351</c:v>
                      </c:pt>
                      <c:pt idx="80">
                        <c:v>95.523875088126246</c:v>
                      </c:pt>
                      <c:pt idx="81">
                        <c:v>94.938864325909208</c:v>
                      </c:pt>
                      <c:pt idx="82">
                        <c:v>94.324204791747789</c:v>
                      </c:pt>
                      <c:pt idx="83">
                        <c:v>93.94635264280133</c:v>
                      </c:pt>
                      <c:pt idx="84">
                        <c:v>93.666713897050215</c:v>
                      </c:pt>
                      <c:pt idx="85">
                        <c:v>93.536199870493988</c:v>
                      </c:pt>
                      <c:pt idx="86">
                        <c:v>93.64889782124348</c:v>
                      </c:pt>
                      <c:pt idx="87">
                        <c:v>93.813100610023824</c:v>
                      </c:pt>
                      <c:pt idx="88">
                        <c:v>94.077517661386764</c:v>
                      </c:pt>
                      <c:pt idx="89">
                        <c:v>94.371688812895599</c:v>
                      </c:pt>
                      <c:pt idx="90">
                        <c:v>94.569982440569149</c:v>
                      </c:pt>
                      <c:pt idx="91">
                        <c:v>94.822193416480218</c:v>
                      </c:pt>
                      <c:pt idx="92">
                        <c:v>95.027121415852037</c:v>
                      </c:pt>
                      <c:pt idx="93">
                        <c:v>95.104340388845088</c:v>
                      </c:pt>
                      <c:pt idx="94">
                        <c:v>95.161694568440609</c:v>
                      </c:pt>
                      <c:pt idx="95">
                        <c:v>95.269337769361329</c:v>
                      </c:pt>
                      <c:pt idx="96">
                        <c:v>95.263708620705856</c:v>
                      </c:pt>
                      <c:pt idx="97">
                        <c:v>95.237611557375189</c:v>
                      </c:pt>
                      <c:pt idx="98">
                        <c:v>95.131547965775951</c:v>
                      </c:pt>
                      <c:pt idx="99">
                        <c:v>95.060570849414376</c:v>
                      </c:pt>
                      <c:pt idx="100">
                        <c:v>94.979608684801335</c:v>
                      </c:pt>
                      <c:pt idx="101">
                        <c:v>94.846471541827597</c:v>
                      </c:pt>
                      <c:pt idx="102">
                        <c:v>94.639140618947422</c:v>
                      </c:pt>
                      <c:pt idx="103">
                        <c:v>94.473789019965636</c:v>
                      </c:pt>
                      <c:pt idx="104">
                        <c:v>94.323113426448217</c:v>
                      </c:pt>
                      <c:pt idx="105">
                        <c:v>94.01600862680381</c:v>
                      </c:pt>
                      <c:pt idx="106">
                        <c:v>93.806935346594869</c:v>
                      </c:pt>
                      <c:pt idx="107">
                        <c:v>93.605453777827378</c:v>
                      </c:pt>
                      <c:pt idx="108">
                        <c:v>93.285108982333441</c:v>
                      </c:pt>
                      <c:pt idx="109">
                        <c:v>93.134711014079045</c:v>
                      </c:pt>
                      <c:pt idx="110">
                        <c:v>92.795745976892164</c:v>
                      </c:pt>
                      <c:pt idx="111">
                        <c:v>92.537532485559439</c:v>
                      </c:pt>
                      <c:pt idx="112">
                        <c:v>92.276427826696448</c:v>
                      </c:pt>
                      <c:pt idx="113">
                        <c:v>91.924050471502369</c:v>
                      </c:pt>
                      <c:pt idx="114">
                        <c:v>91.518665249610436</c:v>
                      </c:pt>
                      <c:pt idx="115">
                        <c:v>91.294398997464242</c:v>
                      </c:pt>
                      <c:pt idx="116">
                        <c:v>91.02172968102829</c:v>
                      </c:pt>
                      <c:pt idx="117">
                        <c:v>90.658419511989834</c:v>
                      </c:pt>
                      <c:pt idx="118">
                        <c:v>90.330798939466717</c:v>
                      </c:pt>
                      <c:pt idx="119">
                        <c:v>90.018486216136566</c:v>
                      </c:pt>
                      <c:pt idx="120">
                        <c:v>89.69820843969481</c:v>
                      </c:pt>
                      <c:pt idx="121">
                        <c:v>89.38494795077176</c:v>
                      </c:pt>
                      <c:pt idx="122">
                        <c:v>88.97868198233914</c:v>
                      </c:pt>
                      <c:pt idx="123">
                        <c:v>88.580524666724784</c:v>
                      </c:pt>
                      <c:pt idx="124">
                        <c:v>88.291331684390258</c:v>
                      </c:pt>
                      <c:pt idx="125">
                        <c:v>88.037014558534523</c:v>
                      </c:pt>
                      <c:pt idx="126">
                        <c:v>87.623941908794023</c:v>
                      </c:pt>
                      <c:pt idx="127">
                        <c:v>87.313438549296833</c:v>
                      </c:pt>
                      <c:pt idx="128">
                        <c:v>86.937242602874377</c:v>
                      </c:pt>
                      <c:pt idx="129">
                        <c:v>86.638466648957461</c:v>
                      </c:pt>
                      <c:pt idx="130">
                        <c:v>86.300784447528386</c:v>
                      </c:pt>
                      <c:pt idx="131">
                        <c:v>86.126721061902614</c:v>
                      </c:pt>
                      <c:pt idx="132">
                        <c:v>85.729511511881171</c:v>
                      </c:pt>
                      <c:pt idx="133">
                        <c:v>85.408984820079269</c:v>
                      </c:pt>
                      <c:pt idx="134">
                        <c:v>85.108792017396198</c:v>
                      </c:pt>
                      <c:pt idx="135">
                        <c:v>84.834763284547947</c:v>
                      </c:pt>
                      <c:pt idx="136">
                        <c:v>84.560648384346891</c:v>
                      </c:pt>
                      <c:pt idx="137">
                        <c:v>84.235756231346713</c:v>
                      </c:pt>
                      <c:pt idx="138">
                        <c:v>84.060735505977732</c:v>
                      </c:pt>
                      <c:pt idx="139">
                        <c:v>83.744143476254081</c:v>
                      </c:pt>
                      <c:pt idx="140">
                        <c:v>83.481717697580066</c:v>
                      </c:pt>
                      <c:pt idx="141">
                        <c:v>83.264143249486011</c:v>
                      </c:pt>
                      <c:pt idx="142">
                        <c:v>83.035061588720865</c:v>
                      </c:pt>
                      <c:pt idx="143">
                        <c:v>82.845594612398997</c:v>
                      </c:pt>
                      <c:pt idx="144">
                        <c:v>82.661756797280631</c:v>
                      </c:pt>
                      <c:pt idx="145">
                        <c:v>82.467962656361735</c:v>
                      </c:pt>
                      <c:pt idx="146">
                        <c:v>82.198232378207607</c:v>
                      </c:pt>
                      <c:pt idx="147">
                        <c:v>81.989676064471496</c:v>
                      </c:pt>
                      <c:pt idx="148">
                        <c:v>81.886580221057002</c:v>
                      </c:pt>
                      <c:pt idx="149">
                        <c:v>81.659154750267803</c:v>
                      </c:pt>
                      <c:pt idx="150">
                        <c:v>81.589584921070127</c:v>
                      </c:pt>
                      <c:pt idx="151">
                        <c:v>81.465542493108813</c:v>
                      </c:pt>
                      <c:pt idx="152">
                        <c:v>81.32500512169986</c:v>
                      </c:pt>
                      <c:pt idx="153">
                        <c:v>81.25071561283832</c:v>
                      </c:pt>
                      <c:pt idx="154">
                        <c:v>81.18367315855501</c:v>
                      </c:pt>
                      <c:pt idx="155">
                        <c:v>81.065068421338964</c:v>
                      </c:pt>
                      <c:pt idx="156">
                        <c:v>81.016033513320622</c:v>
                      </c:pt>
                      <c:pt idx="157">
                        <c:v>80.944194798718996</c:v>
                      </c:pt>
                      <c:pt idx="158">
                        <c:v>80.950149443389066</c:v>
                      </c:pt>
                      <c:pt idx="159">
                        <c:v>80.810310922212892</c:v>
                      </c:pt>
                      <c:pt idx="160">
                        <c:v>80.843980548684414</c:v>
                      </c:pt>
                      <c:pt idx="161">
                        <c:v>80.756948849597521</c:v>
                      </c:pt>
                      <c:pt idx="162">
                        <c:v>80.755005447660153</c:v>
                      </c:pt>
                      <c:pt idx="163">
                        <c:v>80.757820021987897</c:v>
                      </c:pt>
                      <c:pt idx="164">
                        <c:v>80.615712615407759</c:v>
                      </c:pt>
                      <c:pt idx="165">
                        <c:v>80.592334397449733</c:v>
                      </c:pt>
                      <c:pt idx="166">
                        <c:v>80.620039792552831</c:v>
                      </c:pt>
                      <c:pt idx="167">
                        <c:v>80.548095762297748</c:v>
                      </c:pt>
                      <c:pt idx="168">
                        <c:v>80.515833435538113</c:v>
                      </c:pt>
                      <c:pt idx="169">
                        <c:v>80.483121161357829</c:v>
                      </c:pt>
                      <c:pt idx="170">
                        <c:v>80.373017592026898</c:v>
                      </c:pt>
                      <c:pt idx="171">
                        <c:v>80.293635036735324</c:v>
                      </c:pt>
                      <c:pt idx="172">
                        <c:v>80.235462336302149</c:v>
                      </c:pt>
                      <c:pt idx="173">
                        <c:v>80.162455650650401</c:v>
                      </c:pt>
                      <c:pt idx="174">
                        <c:v>80.111553933897213</c:v>
                      </c:pt>
                      <c:pt idx="175">
                        <c:v>79.998563990385179</c:v>
                      </c:pt>
                      <c:pt idx="176">
                        <c:v>80.014053735886094</c:v>
                      </c:pt>
                      <c:pt idx="177">
                        <c:v>79.891610078094942</c:v>
                      </c:pt>
                      <c:pt idx="178">
                        <c:v>79.805162364533089</c:v>
                      </c:pt>
                      <c:pt idx="179">
                        <c:v>79.693053167561771</c:v>
                      </c:pt>
                      <c:pt idx="180">
                        <c:v>79.600459338871588</c:v>
                      </c:pt>
                      <c:pt idx="181">
                        <c:v>79.496927902987863</c:v>
                      </c:pt>
                      <c:pt idx="182">
                        <c:v>79.396967349114561</c:v>
                      </c:pt>
                      <c:pt idx="183">
                        <c:v>79.225766396020077</c:v>
                      </c:pt>
                      <c:pt idx="184">
                        <c:v>79.035054893089665</c:v>
                      </c:pt>
                      <c:pt idx="185">
                        <c:v>78.948152438758001</c:v>
                      </c:pt>
                      <c:pt idx="186">
                        <c:v>78.846128812342428</c:v>
                      </c:pt>
                      <c:pt idx="187">
                        <c:v>78.582989815936159</c:v>
                      </c:pt>
                      <c:pt idx="188">
                        <c:v>78.430935645157774</c:v>
                      </c:pt>
                      <c:pt idx="189">
                        <c:v>78.250673492850964</c:v>
                      </c:pt>
                      <c:pt idx="190">
                        <c:v>78.130436494760716</c:v>
                      </c:pt>
                      <c:pt idx="191">
                        <c:v>78.040441840838255</c:v>
                      </c:pt>
                      <c:pt idx="192">
                        <c:v>78.006116441536378</c:v>
                      </c:pt>
                      <c:pt idx="193">
                        <c:v>77.931678539618986</c:v>
                      </c:pt>
                      <c:pt idx="194">
                        <c:v>77.943233623041635</c:v>
                      </c:pt>
                      <c:pt idx="195">
                        <c:v>77.94604341656823</c:v>
                      </c:pt>
                      <c:pt idx="196">
                        <c:v>77.943152249037979</c:v>
                      </c:pt>
                      <c:pt idx="197">
                        <c:v>77.909434776910956</c:v>
                      </c:pt>
                      <c:pt idx="198">
                        <c:v>77.938245892265073</c:v>
                      </c:pt>
                      <c:pt idx="199">
                        <c:v>77.998361994635616</c:v>
                      </c:pt>
                      <c:pt idx="200">
                        <c:v>78.029197885930728</c:v>
                      </c:pt>
                      <c:pt idx="201">
                        <c:v>78.054605660630912</c:v>
                      </c:pt>
                      <c:pt idx="202">
                        <c:v>78.129120155750812</c:v>
                      </c:pt>
                      <c:pt idx="203">
                        <c:v>78.144025915726658</c:v>
                      </c:pt>
                      <c:pt idx="204">
                        <c:v>78.193036894643242</c:v>
                      </c:pt>
                      <c:pt idx="205">
                        <c:v>78.298861157580689</c:v>
                      </c:pt>
                      <c:pt idx="206">
                        <c:v>78.30247989779464</c:v>
                      </c:pt>
                      <c:pt idx="207">
                        <c:v>78.449747357308965</c:v>
                      </c:pt>
                      <c:pt idx="208">
                        <c:v>78.440863261055398</c:v>
                      </c:pt>
                      <c:pt idx="209">
                        <c:v>78.586311782586435</c:v>
                      </c:pt>
                      <c:pt idx="210">
                        <c:v>78.614261287152459</c:v>
                      </c:pt>
                      <c:pt idx="211">
                        <c:v>78.741123082790665</c:v>
                      </c:pt>
                      <c:pt idx="212">
                        <c:v>78.77807157341401</c:v>
                      </c:pt>
                      <c:pt idx="213">
                        <c:v>78.926262881967475</c:v>
                      </c:pt>
                      <c:pt idx="214">
                        <c:v>79.014706649019388</c:v>
                      </c:pt>
                      <c:pt idx="215">
                        <c:v>79.066043958241792</c:v>
                      </c:pt>
                      <c:pt idx="216">
                        <c:v>79.182576048765256</c:v>
                      </c:pt>
                      <c:pt idx="217">
                        <c:v>79.313463442087652</c:v>
                      </c:pt>
                      <c:pt idx="218">
                        <c:v>79.375384140038037</c:v>
                      </c:pt>
                      <c:pt idx="219">
                        <c:v>79.452722771087949</c:v>
                      </c:pt>
                      <c:pt idx="220">
                        <c:v>79.564702723304066</c:v>
                      </c:pt>
                      <c:pt idx="221">
                        <c:v>79.58147051121361</c:v>
                      </c:pt>
                      <c:pt idx="222">
                        <c:v>79.640610138088334</c:v>
                      </c:pt>
                      <c:pt idx="223">
                        <c:v>79.715387890971797</c:v>
                      </c:pt>
                      <c:pt idx="224">
                        <c:v>79.765959318361197</c:v>
                      </c:pt>
                      <c:pt idx="225">
                        <c:v>79.77218202669205</c:v>
                      </c:pt>
                      <c:pt idx="226">
                        <c:v>79.79193672363499</c:v>
                      </c:pt>
                      <c:pt idx="227">
                        <c:v>79.800528839674044</c:v>
                      </c:pt>
                      <c:pt idx="228">
                        <c:v>79.828329963732244</c:v>
                      </c:pt>
                      <c:pt idx="229">
                        <c:v>79.813371539655662</c:v>
                      </c:pt>
                      <c:pt idx="230">
                        <c:v>79.810906390444302</c:v>
                      </c:pt>
                      <c:pt idx="231">
                        <c:v>79.742940112217894</c:v>
                      </c:pt>
                      <c:pt idx="232">
                        <c:v>79.725545261380901</c:v>
                      </c:pt>
                      <c:pt idx="233">
                        <c:v>79.682737842494532</c:v>
                      </c:pt>
                      <c:pt idx="234">
                        <c:v>79.652682175435828</c:v>
                      </c:pt>
                      <c:pt idx="235">
                        <c:v>79.630615515686543</c:v>
                      </c:pt>
                      <c:pt idx="236">
                        <c:v>79.52381476470525</c:v>
                      </c:pt>
                      <c:pt idx="237">
                        <c:v>79.449285927181947</c:v>
                      </c:pt>
                      <c:pt idx="238">
                        <c:v>79.453024338000802</c:v>
                      </c:pt>
                      <c:pt idx="239">
                        <c:v>79.383114645288998</c:v>
                      </c:pt>
                      <c:pt idx="240">
                        <c:v>79.308332111604415</c:v>
                      </c:pt>
                      <c:pt idx="241">
                        <c:v>79.221917901294646</c:v>
                      </c:pt>
                      <c:pt idx="242">
                        <c:v>79.141702457665943</c:v>
                      </c:pt>
                      <c:pt idx="243">
                        <c:v>79.086148067753072</c:v>
                      </c:pt>
                      <c:pt idx="244">
                        <c:v>79.07503815094995</c:v>
                      </c:pt>
                      <c:pt idx="245">
                        <c:v>78.964039480126843</c:v>
                      </c:pt>
                      <c:pt idx="246">
                        <c:v>78.892507100691162</c:v>
                      </c:pt>
                      <c:pt idx="247">
                        <c:v>78.86220253082034</c:v>
                      </c:pt>
                      <c:pt idx="248">
                        <c:v>78.769541683077975</c:v>
                      </c:pt>
                      <c:pt idx="249">
                        <c:v>78.698014096991471</c:v>
                      </c:pt>
                      <c:pt idx="250">
                        <c:v>78.668551989608119</c:v>
                      </c:pt>
                      <c:pt idx="251">
                        <c:v>78.611992401748523</c:v>
                      </c:pt>
                      <c:pt idx="252">
                        <c:v>78.575407691193007</c:v>
                      </c:pt>
                      <c:pt idx="253">
                        <c:v>78.530178200497687</c:v>
                      </c:pt>
                      <c:pt idx="254">
                        <c:v>78.51857046552233</c:v>
                      </c:pt>
                      <c:pt idx="255">
                        <c:v>78.445439341012559</c:v>
                      </c:pt>
                      <c:pt idx="256">
                        <c:v>78.449823950511473</c:v>
                      </c:pt>
                      <c:pt idx="257">
                        <c:v>78.385222703789708</c:v>
                      </c:pt>
                      <c:pt idx="258">
                        <c:v>78.362691729120286</c:v>
                      </c:pt>
                      <c:pt idx="259">
                        <c:v>78.336977606706128</c:v>
                      </c:pt>
                      <c:pt idx="260">
                        <c:v>78.286798681835492</c:v>
                      </c:pt>
                      <c:pt idx="261">
                        <c:v>78.225514620962883</c:v>
                      </c:pt>
                      <c:pt idx="262">
                        <c:v>78.195080806336847</c:v>
                      </c:pt>
                      <c:pt idx="263">
                        <c:v>78.175254322088591</c:v>
                      </c:pt>
                      <c:pt idx="264">
                        <c:v>78.107484282573537</c:v>
                      </c:pt>
                      <c:pt idx="265">
                        <c:v>78.010237793271727</c:v>
                      </c:pt>
                      <c:pt idx="266">
                        <c:v>77.96134648496006</c:v>
                      </c:pt>
                      <c:pt idx="267">
                        <c:v>77.927849193194191</c:v>
                      </c:pt>
                      <c:pt idx="268">
                        <c:v>77.908386489013779</c:v>
                      </c:pt>
                      <c:pt idx="269">
                        <c:v>77.856355110359758</c:v>
                      </c:pt>
                      <c:pt idx="270">
                        <c:v>77.811618657035538</c:v>
                      </c:pt>
                      <c:pt idx="271">
                        <c:v>77.765187704586054</c:v>
                      </c:pt>
                      <c:pt idx="272">
                        <c:v>77.723643985704925</c:v>
                      </c:pt>
                      <c:pt idx="273">
                        <c:v>77.676069016403147</c:v>
                      </c:pt>
                      <c:pt idx="274">
                        <c:v>77.628776465713599</c:v>
                      </c:pt>
                      <c:pt idx="275">
                        <c:v>77.562030784993951</c:v>
                      </c:pt>
                      <c:pt idx="276">
                        <c:v>77.530132250850187</c:v>
                      </c:pt>
                      <c:pt idx="277">
                        <c:v>77.480283602795325</c:v>
                      </c:pt>
                      <c:pt idx="278">
                        <c:v>77.445197127557648</c:v>
                      </c:pt>
                      <c:pt idx="279">
                        <c:v>77.369433312480041</c:v>
                      </c:pt>
                      <c:pt idx="280">
                        <c:v>77.303123224229608</c:v>
                      </c:pt>
                      <c:pt idx="281">
                        <c:v>77.297719049284467</c:v>
                      </c:pt>
                      <c:pt idx="282">
                        <c:v>77.257711849774395</c:v>
                      </c:pt>
                      <c:pt idx="283">
                        <c:v>77.207025532581213</c:v>
                      </c:pt>
                      <c:pt idx="284">
                        <c:v>77.169387740779356</c:v>
                      </c:pt>
                      <c:pt idx="285">
                        <c:v>77.133315215895564</c:v>
                      </c:pt>
                      <c:pt idx="286">
                        <c:v>77.078947920237383</c:v>
                      </c:pt>
                      <c:pt idx="287">
                        <c:v>77.078933565285922</c:v>
                      </c:pt>
                      <c:pt idx="288">
                        <c:v>77.052142432523638</c:v>
                      </c:pt>
                      <c:pt idx="289">
                        <c:v>77.019564183899718</c:v>
                      </c:pt>
                      <c:pt idx="290">
                        <c:v>76.991198222617086</c:v>
                      </c:pt>
                      <c:pt idx="291">
                        <c:v>77.013671764932653</c:v>
                      </c:pt>
                      <c:pt idx="292">
                        <c:v>76.993620294426037</c:v>
                      </c:pt>
                      <c:pt idx="293">
                        <c:v>76.985593003063371</c:v>
                      </c:pt>
                      <c:pt idx="294">
                        <c:v>77.001523134382666</c:v>
                      </c:pt>
                      <c:pt idx="295">
                        <c:v>77.000398253282981</c:v>
                      </c:pt>
                      <c:pt idx="296">
                        <c:v>77.021837862652831</c:v>
                      </c:pt>
                      <c:pt idx="297">
                        <c:v>77.052525373440133</c:v>
                      </c:pt>
                      <c:pt idx="298">
                        <c:v>77.034158815360442</c:v>
                      </c:pt>
                      <c:pt idx="299">
                        <c:v>77.038998165629181</c:v>
                      </c:pt>
                      <c:pt idx="300">
                        <c:v>77.031061822420483</c:v>
                      </c:pt>
                      <c:pt idx="301">
                        <c:v>77.074678187994195</c:v>
                      </c:pt>
                      <c:pt idx="302">
                        <c:v>77.075994539552127</c:v>
                      </c:pt>
                      <c:pt idx="303">
                        <c:v>77.101134263139599</c:v>
                      </c:pt>
                      <c:pt idx="304">
                        <c:v>77.092623508556144</c:v>
                      </c:pt>
                      <c:pt idx="305">
                        <c:v>77.10364727055449</c:v>
                      </c:pt>
                      <c:pt idx="306">
                        <c:v>77.104049359771608</c:v>
                      </c:pt>
                      <c:pt idx="307">
                        <c:v>77.11256010180702</c:v>
                      </c:pt>
                      <c:pt idx="308">
                        <c:v>77.115365101984438</c:v>
                      </c:pt>
                      <c:pt idx="309">
                        <c:v>77.141342494710187</c:v>
                      </c:pt>
                      <c:pt idx="310">
                        <c:v>77.136579737643956</c:v>
                      </c:pt>
                      <c:pt idx="311">
                        <c:v>77.133449241451927</c:v>
                      </c:pt>
                      <c:pt idx="312">
                        <c:v>77.141553113469072</c:v>
                      </c:pt>
                      <c:pt idx="313">
                        <c:v>77.166372134391082</c:v>
                      </c:pt>
                      <c:pt idx="314">
                        <c:v>77.147876344104205</c:v>
                      </c:pt>
                      <c:pt idx="315">
                        <c:v>77.147909847356289</c:v>
                      </c:pt>
                      <c:pt idx="316">
                        <c:v>77.162648078523688</c:v>
                      </c:pt>
                      <c:pt idx="317">
                        <c:v>77.18599279322963</c:v>
                      </c:pt>
                      <c:pt idx="318">
                        <c:v>77.195939544879849</c:v>
                      </c:pt>
                      <c:pt idx="319">
                        <c:v>77.160680747484562</c:v>
                      </c:pt>
                      <c:pt idx="320">
                        <c:v>77.144975602423642</c:v>
                      </c:pt>
                      <c:pt idx="321">
                        <c:v>77.165161098486607</c:v>
                      </c:pt>
                      <c:pt idx="322">
                        <c:v>77.177549057698371</c:v>
                      </c:pt>
                      <c:pt idx="323">
                        <c:v>77.172479952918167</c:v>
                      </c:pt>
                      <c:pt idx="324">
                        <c:v>77.178683512948382</c:v>
                      </c:pt>
                      <c:pt idx="325">
                        <c:v>77.18855846474527</c:v>
                      </c:pt>
                      <c:pt idx="326">
                        <c:v>77.185485400907083</c:v>
                      </c:pt>
                      <c:pt idx="327">
                        <c:v>77.182000686249495</c:v>
                      </c:pt>
                      <c:pt idx="328">
                        <c:v>77.204220532403781</c:v>
                      </c:pt>
                      <c:pt idx="329">
                        <c:v>77.208317942489344</c:v>
                      </c:pt>
                      <c:pt idx="330">
                        <c:v>77.18948708203753</c:v>
                      </c:pt>
                      <c:pt idx="331">
                        <c:v>77.191990527850152</c:v>
                      </c:pt>
                      <c:pt idx="332">
                        <c:v>77.16954570798552</c:v>
                      </c:pt>
                      <c:pt idx="333">
                        <c:v>77.166683262906204</c:v>
                      </c:pt>
                      <c:pt idx="334">
                        <c:v>77.157832669904735</c:v>
                      </c:pt>
                      <c:pt idx="335">
                        <c:v>77.149293205418388</c:v>
                      </c:pt>
                      <c:pt idx="336">
                        <c:v>77.114814632259495</c:v>
                      </c:pt>
                      <c:pt idx="337">
                        <c:v>77.082030558225867</c:v>
                      </c:pt>
                      <c:pt idx="338">
                        <c:v>77.019080733226971</c:v>
                      </c:pt>
                      <c:pt idx="339">
                        <c:v>76.971658937782209</c:v>
                      </c:pt>
                      <c:pt idx="340">
                        <c:v>76.955211852538099</c:v>
                      </c:pt>
                      <c:pt idx="341">
                        <c:v>76.893875140112755</c:v>
                      </c:pt>
                      <c:pt idx="342">
                        <c:v>76.841389020688908</c:v>
                      </c:pt>
                      <c:pt idx="343">
                        <c:v>76.762375051362397</c:v>
                      </c:pt>
                      <c:pt idx="344">
                        <c:v>76.684227461077086</c:v>
                      </c:pt>
                      <c:pt idx="345">
                        <c:v>76.586842140321707</c:v>
                      </c:pt>
                      <c:pt idx="346">
                        <c:v>76.486785857493288</c:v>
                      </c:pt>
                      <c:pt idx="347">
                        <c:v>76.410428495288343</c:v>
                      </c:pt>
                      <c:pt idx="348">
                        <c:v>76.322908552179527</c:v>
                      </c:pt>
                      <c:pt idx="349">
                        <c:v>76.206649293569939</c:v>
                      </c:pt>
                      <c:pt idx="350">
                        <c:v>76.076159196115483</c:v>
                      </c:pt>
                      <c:pt idx="351">
                        <c:v>75.968099551026171</c:v>
                      </c:pt>
                      <c:pt idx="352">
                        <c:v>75.85819224550265</c:v>
                      </c:pt>
                      <c:pt idx="353">
                        <c:v>75.728937113054457</c:v>
                      </c:pt>
                      <c:pt idx="354">
                        <c:v>75.610729671706352</c:v>
                      </c:pt>
                      <c:pt idx="355">
                        <c:v>75.460054078188932</c:v>
                      </c:pt>
                      <c:pt idx="356">
                        <c:v>75.301681470124606</c:v>
                      </c:pt>
                      <c:pt idx="357">
                        <c:v>75.137368584889671</c:v>
                      </c:pt>
                      <c:pt idx="358">
                        <c:v>74.97097827216102</c:v>
                      </c:pt>
                      <c:pt idx="359">
                        <c:v>74.810743648711011</c:v>
                      </c:pt>
                      <c:pt idx="360">
                        <c:v>74.640212835946372</c:v>
                      </c:pt>
                      <c:pt idx="361">
                        <c:v>74.428382426311558</c:v>
                      </c:pt>
                      <c:pt idx="362">
                        <c:v>74.278037109609897</c:v>
                      </c:pt>
                      <c:pt idx="363">
                        <c:v>74.103361028556165</c:v>
                      </c:pt>
                      <c:pt idx="364">
                        <c:v>73.905139188187917</c:v>
                      </c:pt>
                      <c:pt idx="365">
                        <c:v>73.722244345313271</c:v>
                      </c:pt>
                      <c:pt idx="366">
                        <c:v>73.513692824926338</c:v>
                      </c:pt>
                      <c:pt idx="367">
                        <c:v>73.299119628269096</c:v>
                      </c:pt>
                      <c:pt idx="368">
                        <c:v>73.097571040449424</c:v>
                      </c:pt>
                      <c:pt idx="369">
                        <c:v>72.885400779848553</c:v>
                      </c:pt>
                      <c:pt idx="370">
                        <c:v>72.686939598270484</c:v>
                      </c:pt>
                      <c:pt idx="371">
                        <c:v>72.426581672939861</c:v>
                      </c:pt>
                      <c:pt idx="372">
                        <c:v>72.209203476105202</c:v>
                      </c:pt>
                      <c:pt idx="373">
                        <c:v>71.999527074618584</c:v>
                      </c:pt>
                      <c:pt idx="374">
                        <c:v>71.771642094806467</c:v>
                      </c:pt>
                      <c:pt idx="375">
                        <c:v>71.562693266003564</c:v>
                      </c:pt>
                      <c:pt idx="376">
                        <c:v>71.330572057200342</c:v>
                      </c:pt>
                      <c:pt idx="377">
                        <c:v>71.056605550055124</c:v>
                      </c:pt>
                      <c:pt idx="378">
                        <c:v>70.831865421386496</c:v>
                      </c:pt>
                      <c:pt idx="379">
                        <c:v>70.619575477632679</c:v>
                      </c:pt>
                      <c:pt idx="380">
                        <c:v>70.373094185229391</c:v>
                      </c:pt>
                      <c:pt idx="381">
                        <c:v>70.106786383481804</c:v>
                      </c:pt>
                      <c:pt idx="382">
                        <c:v>69.836151429685216</c:v>
                      </c:pt>
                      <c:pt idx="383">
                        <c:v>69.56165360111568</c:v>
                      </c:pt>
                      <c:pt idx="384">
                        <c:v>69.26588369198474</c:v>
                      </c:pt>
                      <c:pt idx="385">
                        <c:v>68.995358822094715</c:v>
                      </c:pt>
                      <c:pt idx="386">
                        <c:v>68.683543916936799</c:v>
                      </c:pt>
                      <c:pt idx="387">
                        <c:v>68.34739824742681</c:v>
                      </c:pt>
                      <c:pt idx="388">
                        <c:v>67.995446898003593</c:v>
                      </c:pt>
                      <c:pt idx="389">
                        <c:v>67.70061039951409</c:v>
                      </c:pt>
                      <c:pt idx="390">
                        <c:v>67.381735116887029</c:v>
                      </c:pt>
                      <c:pt idx="391">
                        <c:v>67.015677392573039</c:v>
                      </c:pt>
                      <c:pt idx="392">
                        <c:v>66.569538237638668</c:v>
                      </c:pt>
                      <c:pt idx="393">
                        <c:v>66.177909978069167</c:v>
                      </c:pt>
                      <c:pt idx="394">
                        <c:v>65.777091261984069</c:v>
                      </c:pt>
                      <c:pt idx="395">
                        <c:v>65.40367637408923</c:v>
                      </c:pt>
                      <c:pt idx="396">
                        <c:v>64.962994058200749</c:v>
                      </c:pt>
                      <c:pt idx="397">
                        <c:v>64.425342878273483</c:v>
                      </c:pt>
                      <c:pt idx="398">
                        <c:v>63.875442532943936</c:v>
                      </c:pt>
                      <c:pt idx="399">
                        <c:v>63.371896546861336</c:v>
                      </c:pt>
                      <c:pt idx="400">
                        <c:v>62.833077408431997</c:v>
                      </c:pt>
                      <c:pt idx="401">
                        <c:v>62.26317825669657</c:v>
                      </c:pt>
                      <c:pt idx="402">
                        <c:v>61.544058656811124</c:v>
                      </c:pt>
                      <c:pt idx="403">
                        <c:v>60.814566299504605</c:v>
                      </c:pt>
                      <c:pt idx="404">
                        <c:v>60.164628819647263</c:v>
                      </c:pt>
                      <c:pt idx="405">
                        <c:v>59.489934544570922</c:v>
                      </c:pt>
                      <c:pt idx="406">
                        <c:v>58.809658979042652</c:v>
                      </c:pt>
                      <c:pt idx="407">
                        <c:v>57.887147911704467</c:v>
                      </c:pt>
                      <c:pt idx="408">
                        <c:v>57.037222305048317</c:v>
                      </c:pt>
                      <c:pt idx="409">
                        <c:v>56.358741748401542</c:v>
                      </c:pt>
                      <c:pt idx="410">
                        <c:v>55.467205391264024</c:v>
                      </c:pt>
                      <c:pt idx="411">
                        <c:v>54.563017804603142</c:v>
                      </c:pt>
                      <c:pt idx="412">
                        <c:v>53.554092526955188</c:v>
                      </c:pt>
                      <c:pt idx="413">
                        <c:v>52.452659587969897</c:v>
                      </c:pt>
                      <c:pt idx="414">
                        <c:v>51.376572197981773</c:v>
                      </c:pt>
                      <c:pt idx="415">
                        <c:v>50.280414189186395</c:v>
                      </c:pt>
                      <c:pt idx="416">
                        <c:v>48.914966275507247</c:v>
                      </c:pt>
                      <c:pt idx="417">
                        <c:v>47.373502000114655</c:v>
                      </c:pt>
                      <c:pt idx="418">
                        <c:v>45.47140811700303</c:v>
                      </c:pt>
                      <c:pt idx="419">
                        <c:v>43.813555350793663</c:v>
                      </c:pt>
                      <c:pt idx="420">
                        <c:v>42.043756135620271</c:v>
                      </c:pt>
                      <c:pt idx="421">
                        <c:v>39.866259735748606</c:v>
                      </c:pt>
                      <c:pt idx="422">
                        <c:v>37.694387691183245</c:v>
                      </c:pt>
                      <c:pt idx="423">
                        <c:v>35.793784865913729</c:v>
                      </c:pt>
                      <c:pt idx="424">
                        <c:v>33.975027335924501</c:v>
                      </c:pt>
                      <c:pt idx="425">
                        <c:v>32.302153919935513</c:v>
                      </c:pt>
                      <c:pt idx="426">
                        <c:v>30.645727589190638</c:v>
                      </c:pt>
                      <c:pt idx="427">
                        <c:v>28.965781837455644</c:v>
                      </c:pt>
                      <c:pt idx="428">
                        <c:v>27.339504506050002</c:v>
                      </c:pt>
                      <c:pt idx="429">
                        <c:v>26.129779758241312</c:v>
                      </c:pt>
                      <c:pt idx="430">
                        <c:v>24.905984522920487</c:v>
                      </c:pt>
                      <c:pt idx="431">
                        <c:v>23.634011197020239</c:v>
                      </c:pt>
                      <c:pt idx="432">
                        <c:v>22.413006606925382</c:v>
                      </c:pt>
                      <c:pt idx="433">
                        <c:v>21.317624041565281</c:v>
                      </c:pt>
                      <c:pt idx="434">
                        <c:v>20.343555484643545</c:v>
                      </c:pt>
                      <c:pt idx="435">
                        <c:v>19.424014562164675</c:v>
                      </c:pt>
                      <c:pt idx="436">
                        <c:v>18.479944227399766</c:v>
                      </c:pt>
                      <c:pt idx="437">
                        <c:v>17.427041188236828</c:v>
                      </c:pt>
                      <c:pt idx="438">
                        <c:v>16.582997234334144</c:v>
                      </c:pt>
                      <c:pt idx="439">
                        <c:v>15.76238413739417</c:v>
                      </c:pt>
                      <c:pt idx="440">
                        <c:v>14.946166428714731</c:v>
                      </c:pt>
                      <c:pt idx="441">
                        <c:v>14.05269744840148</c:v>
                      </c:pt>
                      <c:pt idx="442">
                        <c:v>13.247744034993476</c:v>
                      </c:pt>
                      <c:pt idx="443">
                        <c:v>12.499315502836488</c:v>
                      </c:pt>
                      <c:pt idx="444">
                        <c:v>11.788497237112908</c:v>
                      </c:pt>
                      <c:pt idx="445">
                        <c:v>11.179173664271548</c:v>
                      </c:pt>
                      <c:pt idx="446">
                        <c:v>10.499404296492935</c:v>
                      </c:pt>
                      <c:pt idx="447">
                        <c:v>9.8634248135281446</c:v>
                      </c:pt>
                      <c:pt idx="448">
                        <c:v>9.1885456544568616</c:v>
                      </c:pt>
                      <c:pt idx="449">
                        <c:v>8.6229359767872698</c:v>
                      </c:pt>
                      <c:pt idx="450">
                        <c:v>8.1162277831198875</c:v>
                      </c:pt>
                      <c:pt idx="451">
                        <c:v>7.4891748890726459</c:v>
                      </c:pt>
                      <c:pt idx="452">
                        <c:v>6.8369391915259463</c:v>
                      </c:pt>
                      <c:pt idx="453">
                        <c:v>6.0849338044941259</c:v>
                      </c:pt>
                      <c:pt idx="454">
                        <c:v>5.3943064179403128</c:v>
                      </c:pt>
                      <c:pt idx="455">
                        <c:v>4.7636676908995632</c:v>
                      </c:pt>
                      <c:pt idx="456">
                        <c:v>4.042525419378495</c:v>
                      </c:pt>
                      <c:pt idx="457">
                        <c:v>3.324723664267093</c:v>
                      </c:pt>
                      <c:pt idx="458">
                        <c:v>2.6629546640229194</c:v>
                      </c:pt>
                      <c:pt idx="459">
                        <c:v>2.1646037411455374</c:v>
                      </c:pt>
                      <c:pt idx="460">
                        <c:v>1.8091956541624217</c:v>
                      </c:pt>
                      <c:pt idx="461">
                        <c:v>1.4791784434414428</c:v>
                      </c:pt>
                      <c:pt idx="462">
                        <c:v>1.2310701160438842</c:v>
                      </c:pt>
                      <c:pt idx="463">
                        <c:v>0.971349938417572</c:v>
                      </c:pt>
                      <c:pt idx="464">
                        <c:v>0.78745565124643424</c:v>
                      </c:pt>
                      <c:pt idx="465">
                        <c:v>0.6300996254586122</c:v>
                      </c:pt>
                      <c:pt idx="466">
                        <c:v>0.48026615312212645</c:v>
                      </c:pt>
                      <c:pt idx="467">
                        <c:v>0.34806458507481491</c:v>
                      </c:pt>
                      <c:pt idx="468">
                        <c:v>0.24538621288550358</c:v>
                      </c:pt>
                      <c:pt idx="469">
                        <c:v>0.19299521597025091</c:v>
                      </c:pt>
                      <c:pt idx="470">
                        <c:v>0.14329251874727483</c:v>
                      </c:pt>
                      <c:pt idx="471">
                        <c:v>0.11580983862046879</c:v>
                      </c:pt>
                      <c:pt idx="472">
                        <c:v>9.2755029298964106E-2</c:v>
                      </c:pt>
                      <c:pt idx="473">
                        <c:v>7.9370737452290813E-2</c:v>
                      </c:pt>
                      <c:pt idx="474">
                        <c:v>7.449293134772951E-2</c:v>
                      </c:pt>
                      <c:pt idx="475">
                        <c:v>7.0757986145416479E-2</c:v>
                      </c:pt>
                      <c:pt idx="476">
                        <c:v>4.9176338383177295E-2</c:v>
                      </c:pt>
                      <c:pt idx="477">
                        <c:v>3.7113756418867043E-2</c:v>
                      </c:pt>
                      <c:pt idx="478">
                        <c:v>3.7733731626686369E-2</c:v>
                      </c:pt>
                      <c:pt idx="479">
                        <c:v>2.4349283180542674E-2</c:v>
                      </c:pt>
                      <c:pt idx="480">
                        <c:v>4.0608728793497029E-2</c:v>
                      </c:pt>
                      <c:pt idx="481">
                        <c:v>4.0009452308899261E-2</c:v>
                      </c:pt>
                      <c:pt idx="482">
                        <c:v>2.0506492415156726E-2</c:v>
                      </c:pt>
                      <c:pt idx="483">
                        <c:v>3.7544776359210906E-2</c:v>
                      </c:pt>
                      <c:pt idx="484">
                        <c:v>2.8266298104626542E-2</c:v>
                      </c:pt>
                      <c:pt idx="485">
                        <c:v>2.7252011867464232E-2</c:v>
                      </c:pt>
                      <c:pt idx="486">
                        <c:v>3.5516568493124394E-2</c:v>
                      </c:pt>
                      <c:pt idx="487">
                        <c:v>2.7966412113934733E-2</c:v>
                      </c:pt>
                      <c:pt idx="488">
                        <c:v>2.6679711963030438E-2</c:v>
                      </c:pt>
                      <c:pt idx="489">
                        <c:v>2.6597087710865216E-2</c:v>
                      </c:pt>
                      <c:pt idx="490">
                        <c:v>2.3266267669368894E-2</c:v>
                      </c:pt>
                      <c:pt idx="491">
                        <c:v>2.7130918754624995E-2</c:v>
                      </c:pt>
                      <c:pt idx="492">
                        <c:v>2.5068949259878088E-2</c:v>
                      </c:pt>
                      <c:pt idx="493">
                        <c:v>2.4473739593257795E-2</c:v>
                      </c:pt>
                      <c:pt idx="494">
                        <c:v>2.6580504893532055E-2</c:v>
                      </c:pt>
                      <c:pt idx="495">
                        <c:v>2.5822615367981128E-2</c:v>
                      </c:pt>
                      <c:pt idx="496">
                        <c:v>2.2947503675259696E-2</c:v>
                      </c:pt>
                      <c:pt idx="497">
                        <c:v>2.1466876913836412E-2</c:v>
                      </c:pt>
                      <c:pt idx="498">
                        <c:v>1.9170792917363823E-2</c:v>
                      </c:pt>
                      <c:pt idx="499">
                        <c:v>2.6798710884201878E-2</c:v>
                      </c:pt>
                      <c:pt idx="500">
                        <c:v>1.8996427952277177E-2</c:v>
                      </c:pt>
                      <c:pt idx="501">
                        <c:v>1.6931791648856664E-2</c:v>
                      </c:pt>
                      <c:pt idx="502">
                        <c:v>1.5590600767278931E-2</c:v>
                      </c:pt>
                      <c:pt idx="503">
                        <c:v>1.475807221991385E-2</c:v>
                      </c:pt>
                      <c:pt idx="504">
                        <c:v>1.9917721885366124E-2</c:v>
                      </c:pt>
                      <c:pt idx="505">
                        <c:v>1.5403504792265651E-2</c:v>
                      </c:pt>
                      <c:pt idx="506">
                        <c:v>2.1371685253018208E-2</c:v>
                      </c:pt>
                      <c:pt idx="507">
                        <c:v>2.2130259600099338E-2</c:v>
                      </c:pt>
                      <c:pt idx="508">
                        <c:v>1.8204163274467621E-2</c:v>
                      </c:pt>
                      <c:pt idx="509">
                        <c:v>1.7348215439427633E-2</c:v>
                      </c:pt>
                      <c:pt idx="510">
                        <c:v>1.8911527223147158E-2</c:v>
                      </c:pt>
                      <c:pt idx="511">
                        <c:v>1.7545626890084553E-2</c:v>
                      </c:pt>
                      <c:pt idx="512">
                        <c:v>1.6316701315575208E-2</c:v>
                      </c:pt>
                      <c:pt idx="513">
                        <c:v>1.0573146104980738E-2</c:v>
                      </c:pt>
                      <c:pt idx="514">
                        <c:v>1.5524317431438018E-2</c:v>
                      </c:pt>
                      <c:pt idx="515">
                        <c:v>1.85124084520343E-2</c:v>
                      </c:pt>
                      <c:pt idx="516">
                        <c:v>1.2942002830256861E-2</c:v>
                      </c:pt>
                      <c:pt idx="517">
                        <c:v>1.6045368377360241E-2</c:v>
                      </c:pt>
                      <c:pt idx="518">
                        <c:v>1.7277705185237215E-2</c:v>
                      </c:pt>
                      <c:pt idx="519">
                        <c:v>1.7271525479020559E-2</c:v>
                      </c:pt>
                      <c:pt idx="520">
                        <c:v>1.3558431260840019E-2</c:v>
                      </c:pt>
                      <c:pt idx="521">
                        <c:v>1.2586909741602705E-2</c:v>
                      </c:pt>
                      <c:pt idx="522">
                        <c:v>2.3809681458846432E-2</c:v>
                      </c:pt>
                      <c:pt idx="523">
                        <c:v>1.9112663081016456E-2</c:v>
                      </c:pt>
                      <c:pt idx="524">
                        <c:v>1.2348217725679515E-2</c:v>
                      </c:pt>
                      <c:pt idx="525">
                        <c:v>1.7028784165940447E-2</c:v>
                      </c:pt>
                      <c:pt idx="526">
                        <c:v>1.8212927976173028E-2</c:v>
                      </c:pt>
                      <c:pt idx="527">
                        <c:v>2.0301566699527165E-2</c:v>
                      </c:pt>
                      <c:pt idx="528">
                        <c:v>1.4560165272471077E-2</c:v>
                      </c:pt>
                      <c:pt idx="529">
                        <c:v>1.7901030831197075E-2</c:v>
                      </c:pt>
                      <c:pt idx="530">
                        <c:v>1.9034132524718583E-2</c:v>
                      </c:pt>
                      <c:pt idx="531">
                        <c:v>1.5253841097345391E-2</c:v>
                      </c:pt>
                      <c:pt idx="532">
                        <c:v>1.9323441275219299E-2</c:v>
                      </c:pt>
                      <c:pt idx="533">
                        <c:v>1.191899396494878E-2</c:v>
                      </c:pt>
                      <c:pt idx="534">
                        <c:v>1.8755410362694649E-2</c:v>
                      </c:pt>
                      <c:pt idx="535">
                        <c:v>1.5410905710842759E-2</c:v>
                      </c:pt>
                      <c:pt idx="536">
                        <c:v>2.524221687425271E-2</c:v>
                      </c:pt>
                      <c:pt idx="537">
                        <c:v>2.0589614510590246E-2</c:v>
                      </c:pt>
                      <c:pt idx="538">
                        <c:v>1.7227434358561999E-2</c:v>
                      </c:pt>
                      <c:pt idx="539">
                        <c:v>1.9002767758865866E-2</c:v>
                      </c:pt>
                      <c:pt idx="540">
                        <c:v>1.5564446898996142E-2</c:v>
                      </c:pt>
                      <c:pt idx="541">
                        <c:v>1.3341579705012799E-2</c:v>
                      </c:pt>
                      <c:pt idx="542">
                        <c:v>1.6119992203504633E-2</c:v>
                      </c:pt>
                      <c:pt idx="543">
                        <c:v>1.6037655439357562E-2</c:v>
                      </c:pt>
                      <c:pt idx="544">
                        <c:v>1.7087085797427987E-2</c:v>
                      </c:pt>
                      <c:pt idx="545">
                        <c:v>2.2936995386518118E-2</c:v>
                      </c:pt>
                      <c:pt idx="546">
                        <c:v>1.8307317955615847E-2</c:v>
                      </c:pt>
                      <c:pt idx="547">
                        <c:v>1.4952507176406006E-2</c:v>
                      </c:pt>
                      <c:pt idx="548">
                        <c:v>1.4321103971657322E-2</c:v>
                      </c:pt>
                      <c:pt idx="549">
                        <c:v>1.6897772923517653E-2</c:v>
                      </c:pt>
                      <c:pt idx="550">
                        <c:v>2.4337945165568621E-2</c:v>
                      </c:pt>
                      <c:pt idx="551">
                        <c:v>1.6382690161594729E-2</c:v>
                      </c:pt>
                      <c:pt idx="552">
                        <c:v>1.2775572853191192E-2</c:v>
                      </c:pt>
                      <c:pt idx="553">
                        <c:v>1.5989054592948217E-2</c:v>
                      </c:pt>
                      <c:pt idx="554">
                        <c:v>8.6402292324630429E-3</c:v>
                      </c:pt>
                      <c:pt idx="555">
                        <c:v>1.4294403184743353E-2</c:v>
                      </c:pt>
                      <c:pt idx="556">
                        <c:v>1.9674060864098234E-2</c:v>
                      </c:pt>
                      <c:pt idx="557">
                        <c:v>1.3937979025686805E-2</c:v>
                      </c:pt>
                      <c:pt idx="558">
                        <c:v>1.197583480319859E-2</c:v>
                      </c:pt>
                      <c:pt idx="559">
                        <c:v>1.7344689692697268E-2</c:v>
                      </c:pt>
                      <c:pt idx="560">
                        <c:v>1.9508038735797522E-2</c:v>
                      </c:pt>
                      <c:pt idx="561">
                        <c:v>1.6788034200837472E-2</c:v>
                      </c:pt>
                      <c:pt idx="562">
                        <c:v>2.1747375388170467E-2</c:v>
                      </c:pt>
                      <c:pt idx="563">
                        <c:v>1.9126491441655114E-2</c:v>
                      </c:pt>
                      <c:pt idx="564">
                        <c:v>2.5867761753044036E-2</c:v>
                      </c:pt>
                      <c:pt idx="565">
                        <c:v>1.7093773837069778E-2</c:v>
                      </c:pt>
                      <c:pt idx="566">
                        <c:v>2.4233245557866233E-2</c:v>
                      </c:pt>
                      <c:pt idx="567">
                        <c:v>2.4615737104151877E-2</c:v>
                      </c:pt>
                      <c:pt idx="568">
                        <c:v>1.78082033079126E-2</c:v>
                      </c:pt>
                      <c:pt idx="569">
                        <c:v>3.1236666908714066E-2</c:v>
                      </c:pt>
                      <c:pt idx="570">
                        <c:v>1.8624820997739371E-2</c:v>
                      </c:pt>
                      <c:pt idx="571">
                        <c:v>2.1477485712334245E-2</c:v>
                      </c:pt>
                      <c:pt idx="572">
                        <c:v>1.496466907022845E-2</c:v>
                      </c:pt>
                      <c:pt idx="573">
                        <c:v>2.1349210230034572E-2</c:v>
                      </c:pt>
                      <c:pt idx="574">
                        <c:v>1.8740725410481687E-2</c:v>
                      </c:pt>
                      <c:pt idx="575">
                        <c:v>1.5260456697184085E-2</c:v>
                      </c:pt>
                      <c:pt idx="576">
                        <c:v>1.9123359527535178E-2</c:v>
                      </c:pt>
                      <c:pt idx="577">
                        <c:v>2.1220462615389259E-2</c:v>
                      </c:pt>
                      <c:pt idx="578">
                        <c:v>2.2491089474448802E-2</c:v>
                      </c:pt>
                      <c:pt idx="579">
                        <c:v>2.4342187279587889E-2</c:v>
                      </c:pt>
                      <c:pt idx="580">
                        <c:v>2.5544496214302541E-2</c:v>
                      </c:pt>
                      <c:pt idx="581">
                        <c:v>2.4621844345469369E-2</c:v>
                      </c:pt>
                      <c:pt idx="582">
                        <c:v>2.1672400969942485E-2</c:v>
                      </c:pt>
                      <c:pt idx="583">
                        <c:v>2.8156007782898312E-2</c:v>
                      </c:pt>
                      <c:pt idx="584">
                        <c:v>2.6831876518868206E-2</c:v>
                      </c:pt>
                      <c:pt idx="585">
                        <c:v>2.3327639265330099E-2</c:v>
                      </c:pt>
                      <c:pt idx="586">
                        <c:v>2.4863916032689039E-2</c:v>
                      </c:pt>
                      <c:pt idx="587">
                        <c:v>2.3962145172374424E-2</c:v>
                      </c:pt>
                      <c:pt idx="588">
                        <c:v>2.1927348596887126E-2</c:v>
                      </c:pt>
                      <c:pt idx="589">
                        <c:v>2.3237493733840962E-2</c:v>
                      </c:pt>
                      <c:pt idx="590">
                        <c:v>2.3985118038626362E-2</c:v>
                      </c:pt>
                      <c:pt idx="591">
                        <c:v>2.842855491912245E-2</c:v>
                      </c:pt>
                      <c:pt idx="592">
                        <c:v>3.0941541893267595E-2</c:v>
                      </c:pt>
                      <c:pt idx="593">
                        <c:v>2.7342585111256913E-2</c:v>
                      </c:pt>
                      <c:pt idx="594">
                        <c:v>2.5909474719814338E-2</c:v>
                      </c:pt>
                      <c:pt idx="595">
                        <c:v>2.125063187980419E-2</c:v>
                      </c:pt>
                      <c:pt idx="596">
                        <c:v>2.3333755854933282E-2</c:v>
                      </c:pt>
                      <c:pt idx="597">
                        <c:v>2.551506084678069E-2</c:v>
                      </c:pt>
                      <c:pt idx="598">
                        <c:v>2.8386255306643775E-2</c:v>
                      </c:pt>
                      <c:pt idx="599">
                        <c:v>3.4787875934988083E-2</c:v>
                      </c:pt>
                      <c:pt idx="600">
                        <c:v>2.367297782567435E-2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58D2-4AB0-B83B-9C8EC2205B81}"/>
                  </c:ext>
                </c:extLst>
              </c15:ser>
            </c15:filteredScatterSeries>
            <c15:filteredScatterSeries>
              <c15:ser>
                <c:idx val="1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'[3]OR5-22_Air_Measurements'!$AD$1</c15:sqref>
                        </c15:formulaRef>
                      </c:ext>
                    </c:extLst>
                    <c:strCache>
                      <c:ptCount val="1"/>
                      <c:pt idx="0">
                        <c:v>OR5-22_2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99.862751363752395</c:v>
                      </c:pt>
                      <c:pt idx="2">
                        <c:v>100.10554129734174</c:v>
                      </c:pt>
                      <c:pt idx="3">
                        <c:v>100.04672313867324</c:v>
                      </c:pt>
                      <c:pt idx="4">
                        <c:v>100.19756462755046</c:v>
                      </c:pt>
                      <c:pt idx="5">
                        <c:v>100.07329101097754</c:v>
                      </c:pt>
                      <c:pt idx="6">
                        <c:v>100.16209398261702</c:v>
                      </c:pt>
                      <c:pt idx="7">
                        <c:v>100.01784296960118</c:v>
                      </c:pt>
                      <c:pt idx="8">
                        <c:v>99.923348221680925</c:v>
                      </c:pt>
                      <c:pt idx="9">
                        <c:v>100.06498737140213</c:v>
                      </c:pt>
                      <c:pt idx="10">
                        <c:v>100.06977109815172</c:v>
                      </c:pt>
                      <c:pt idx="11">
                        <c:v>100.0559629144424</c:v>
                      </c:pt>
                      <c:pt idx="12">
                        <c:v>99.997771963219932</c:v>
                      </c:pt>
                      <c:pt idx="13">
                        <c:v>100.06964938928057</c:v>
                      </c:pt>
                      <c:pt idx="14">
                        <c:v>100.0068057946708</c:v>
                      </c:pt>
                      <c:pt idx="15">
                        <c:v>99.912470179964572</c:v>
                      </c:pt>
                      <c:pt idx="16">
                        <c:v>100.03648167889405</c:v>
                      </c:pt>
                      <c:pt idx="17">
                        <c:v>99.994205239289812</c:v>
                      </c:pt>
                      <c:pt idx="18">
                        <c:v>100.05098260559539</c:v>
                      </c:pt>
                      <c:pt idx="19">
                        <c:v>99.999588086822854</c:v>
                      </c:pt>
                      <c:pt idx="20">
                        <c:v>99.957012092962032</c:v>
                      </c:pt>
                      <c:pt idx="21">
                        <c:v>99.873535795530444</c:v>
                      </c:pt>
                      <c:pt idx="22">
                        <c:v>99.762770783869684</c:v>
                      </c:pt>
                      <c:pt idx="23">
                        <c:v>99.828516446080116</c:v>
                      </c:pt>
                      <c:pt idx="24">
                        <c:v>99.628358679676722</c:v>
                      </c:pt>
                      <c:pt idx="25">
                        <c:v>99.623350296437408</c:v>
                      </c:pt>
                      <c:pt idx="26">
                        <c:v>99.548093378593521</c:v>
                      </c:pt>
                      <c:pt idx="27">
                        <c:v>99.630184177770772</c:v>
                      </c:pt>
                      <c:pt idx="28">
                        <c:v>99.391045215828967</c:v>
                      </c:pt>
                      <c:pt idx="29">
                        <c:v>99.324915739374234</c:v>
                      </c:pt>
                      <c:pt idx="30">
                        <c:v>99.114862903093083</c:v>
                      </c:pt>
                      <c:pt idx="31">
                        <c:v>99.137190020646671</c:v>
                      </c:pt>
                      <c:pt idx="32">
                        <c:v>99.082603242237752</c:v>
                      </c:pt>
                      <c:pt idx="33">
                        <c:v>98.678224849146829</c:v>
                      </c:pt>
                      <c:pt idx="34">
                        <c:v>98.635002898857692</c:v>
                      </c:pt>
                      <c:pt idx="35">
                        <c:v>98.589964824965662</c:v>
                      </c:pt>
                      <c:pt idx="36">
                        <c:v>98.31160128655398</c:v>
                      </c:pt>
                      <c:pt idx="37">
                        <c:v>98.191989675589227</c:v>
                      </c:pt>
                      <c:pt idx="38">
                        <c:v>98.049610959501436</c:v>
                      </c:pt>
                      <c:pt idx="39">
                        <c:v>98.027442987432124</c:v>
                      </c:pt>
                      <c:pt idx="40">
                        <c:v>98.005312451975982</c:v>
                      </c:pt>
                      <c:pt idx="41">
                        <c:v>98.023810727956018</c:v>
                      </c:pt>
                      <c:pt idx="42">
                        <c:v>98.026581724464677</c:v>
                      </c:pt>
                      <c:pt idx="43">
                        <c:v>97.93092614705013</c:v>
                      </c:pt>
                      <c:pt idx="44">
                        <c:v>98.08386461388568</c:v>
                      </c:pt>
                      <c:pt idx="45">
                        <c:v>98.009740426603273</c:v>
                      </c:pt>
                      <c:pt idx="46">
                        <c:v>98.07728348797491</c:v>
                      </c:pt>
                      <c:pt idx="47">
                        <c:v>98.26570196196478</c:v>
                      </c:pt>
                      <c:pt idx="48">
                        <c:v>98.316085434506419</c:v>
                      </c:pt>
                      <c:pt idx="49">
                        <c:v>98.448915446077336</c:v>
                      </c:pt>
                      <c:pt idx="50">
                        <c:v>98.479677262028048</c:v>
                      </c:pt>
                      <c:pt idx="51">
                        <c:v>98.568293013790935</c:v>
                      </c:pt>
                      <c:pt idx="52">
                        <c:v>98.733101831861759</c:v>
                      </c:pt>
                      <c:pt idx="53">
                        <c:v>98.878719618690226</c:v>
                      </c:pt>
                      <c:pt idx="54">
                        <c:v>98.782184053866516</c:v>
                      </c:pt>
                      <c:pt idx="55">
                        <c:v>98.913488146140523</c:v>
                      </c:pt>
                      <c:pt idx="56">
                        <c:v>99.091346869382591</c:v>
                      </c:pt>
                      <c:pt idx="57">
                        <c:v>98.973729251946779</c:v>
                      </c:pt>
                      <c:pt idx="58">
                        <c:v>99.132855655957684</c:v>
                      </c:pt>
                      <c:pt idx="59">
                        <c:v>99.0833334341132</c:v>
                      </c:pt>
                      <c:pt idx="60">
                        <c:v>99.089446485791967</c:v>
                      </c:pt>
                      <c:pt idx="61">
                        <c:v>99.180421333156659</c:v>
                      </c:pt>
                      <c:pt idx="62">
                        <c:v>99.108225603857164</c:v>
                      </c:pt>
                      <c:pt idx="63">
                        <c:v>99.239407999530286</c:v>
                      </c:pt>
                      <c:pt idx="64">
                        <c:v>99.163608109687544</c:v>
                      </c:pt>
                      <c:pt idx="65">
                        <c:v>99.179419649146638</c:v>
                      </c:pt>
                      <c:pt idx="66">
                        <c:v>99.171883662600365</c:v>
                      </c:pt>
                      <c:pt idx="67">
                        <c:v>99.097946707464828</c:v>
                      </c:pt>
                      <c:pt idx="68">
                        <c:v>99.078091007622746</c:v>
                      </c:pt>
                      <c:pt idx="69">
                        <c:v>99.052112906151322</c:v>
                      </c:pt>
                      <c:pt idx="70">
                        <c:v>99.050905277822991</c:v>
                      </c:pt>
                      <c:pt idx="71">
                        <c:v>98.943248290351477</c:v>
                      </c:pt>
                      <c:pt idx="72">
                        <c:v>98.791320857476521</c:v>
                      </c:pt>
                      <c:pt idx="73">
                        <c:v>98.627242231281159</c:v>
                      </c:pt>
                      <c:pt idx="74">
                        <c:v>98.480856803693811</c:v>
                      </c:pt>
                      <c:pt idx="75">
                        <c:v>98.225148036025161</c:v>
                      </c:pt>
                      <c:pt idx="76">
                        <c:v>97.768560672298534</c:v>
                      </c:pt>
                      <c:pt idx="77">
                        <c:v>97.334674890419222</c:v>
                      </c:pt>
                      <c:pt idx="78">
                        <c:v>96.840931829248234</c:v>
                      </c:pt>
                      <c:pt idx="79">
                        <c:v>96.136021901135777</c:v>
                      </c:pt>
                      <c:pt idx="80">
                        <c:v>95.384360747687509</c:v>
                      </c:pt>
                      <c:pt idx="81">
                        <c:v>94.65568203044198</c:v>
                      </c:pt>
                      <c:pt idx="82">
                        <c:v>93.943170580237279</c:v>
                      </c:pt>
                      <c:pt idx="83">
                        <c:v>93.511831126106614</c:v>
                      </c:pt>
                      <c:pt idx="84">
                        <c:v>93.243840094025572</c:v>
                      </c:pt>
                      <c:pt idx="85">
                        <c:v>93.234918609225005</c:v>
                      </c:pt>
                      <c:pt idx="86">
                        <c:v>93.440234542131137</c:v>
                      </c:pt>
                      <c:pt idx="87">
                        <c:v>93.863420152220101</c:v>
                      </c:pt>
                      <c:pt idx="88">
                        <c:v>94.315607627982018</c:v>
                      </c:pt>
                      <c:pt idx="89">
                        <c:v>94.938941629983233</c:v>
                      </c:pt>
                      <c:pt idx="90">
                        <c:v>95.406678515290523</c:v>
                      </c:pt>
                      <c:pt idx="91">
                        <c:v>95.886267027391327</c:v>
                      </c:pt>
                      <c:pt idx="92">
                        <c:v>96.269319986938697</c:v>
                      </c:pt>
                      <c:pt idx="93">
                        <c:v>96.590652707946631</c:v>
                      </c:pt>
                      <c:pt idx="94">
                        <c:v>96.903045231982532</c:v>
                      </c:pt>
                      <c:pt idx="95">
                        <c:v>97.216888777548505</c:v>
                      </c:pt>
                      <c:pt idx="96">
                        <c:v>97.413760662106938</c:v>
                      </c:pt>
                      <c:pt idx="97">
                        <c:v>97.647104863338555</c:v>
                      </c:pt>
                      <c:pt idx="98">
                        <c:v>97.718570376222047</c:v>
                      </c:pt>
                      <c:pt idx="99">
                        <c:v>97.887666760147852</c:v>
                      </c:pt>
                      <c:pt idx="100">
                        <c:v>98.008326841686369</c:v>
                      </c:pt>
                      <c:pt idx="101">
                        <c:v>98.022986913872003</c:v>
                      </c:pt>
                      <c:pt idx="102">
                        <c:v>98.07260275792504</c:v>
                      </c:pt>
                      <c:pt idx="103">
                        <c:v>98.128387802441438</c:v>
                      </c:pt>
                      <c:pt idx="104">
                        <c:v>98.150462164572446</c:v>
                      </c:pt>
                      <c:pt idx="105">
                        <c:v>98.291118366995605</c:v>
                      </c:pt>
                      <c:pt idx="106">
                        <c:v>98.234640579487191</c:v>
                      </c:pt>
                      <c:pt idx="107">
                        <c:v>98.240585111190526</c:v>
                      </c:pt>
                      <c:pt idx="108">
                        <c:v>98.256761740452205</c:v>
                      </c:pt>
                      <c:pt idx="109">
                        <c:v>98.236728182954408</c:v>
                      </c:pt>
                      <c:pt idx="110">
                        <c:v>98.279360350140365</c:v>
                      </c:pt>
                      <c:pt idx="111">
                        <c:v>98.281560300257851</c:v>
                      </c:pt>
                      <c:pt idx="112">
                        <c:v>98.251435066244298</c:v>
                      </c:pt>
                      <c:pt idx="113">
                        <c:v>98.178715101657943</c:v>
                      </c:pt>
                      <c:pt idx="114">
                        <c:v>98.256565158354761</c:v>
                      </c:pt>
                      <c:pt idx="115">
                        <c:v>98.188357428383384</c:v>
                      </c:pt>
                      <c:pt idx="116">
                        <c:v>98.055124878126463</c:v>
                      </c:pt>
                      <c:pt idx="117">
                        <c:v>98.138760321042341</c:v>
                      </c:pt>
                      <c:pt idx="118">
                        <c:v>98.104787508743229</c:v>
                      </c:pt>
                      <c:pt idx="119">
                        <c:v>98.144526982819684</c:v>
                      </c:pt>
                      <c:pt idx="120">
                        <c:v>98.041859654145753</c:v>
                      </c:pt>
                      <c:pt idx="121">
                        <c:v>97.969495429411396</c:v>
                      </c:pt>
                      <c:pt idx="122">
                        <c:v>97.965835095542985</c:v>
                      </c:pt>
                      <c:pt idx="123">
                        <c:v>97.929344054428071</c:v>
                      </c:pt>
                      <c:pt idx="124">
                        <c:v>97.864394119639101</c:v>
                      </c:pt>
                      <c:pt idx="125">
                        <c:v>97.83675904004906</c:v>
                      </c:pt>
                      <c:pt idx="126">
                        <c:v>97.735364875249445</c:v>
                      </c:pt>
                      <c:pt idx="127">
                        <c:v>97.67948620852448</c:v>
                      </c:pt>
                      <c:pt idx="128">
                        <c:v>97.685561811319829</c:v>
                      </c:pt>
                      <c:pt idx="129">
                        <c:v>97.621622910491453</c:v>
                      </c:pt>
                      <c:pt idx="130">
                        <c:v>97.523580150812535</c:v>
                      </c:pt>
                      <c:pt idx="131">
                        <c:v>97.489813307372287</c:v>
                      </c:pt>
                      <c:pt idx="132">
                        <c:v>97.304736888552526</c:v>
                      </c:pt>
                      <c:pt idx="133">
                        <c:v>97.310831203519299</c:v>
                      </c:pt>
                      <c:pt idx="134">
                        <c:v>97.309389544210106</c:v>
                      </c:pt>
                      <c:pt idx="135">
                        <c:v>97.189740496632197</c:v>
                      </c:pt>
                      <c:pt idx="136">
                        <c:v>97.11305126942969</c:v>
                      </c:pt>
                      <c:pt idx="137">
                        <c:v>97.070231870096862</c:v>
                      </c:pt>
                      <c:pt idx="138">
                        <c:v>96.952118091766437</c:v>
                      </c:pt>
                      <c:pt idx="139">
                        <c:v>96.867874153575968</c:v>
                      </c:pt>
                      <c:pt idx="140">
                        <c:v>96.8029429432287</c:v>
                      </c:pt>
                      <c:pt idx="141">
                        <c:v>96.788404567643937</c:v>
                      </c:pt>
                      <c:pt idx="142">
                        <c:v>96.647795176325062</c:v>
                      </c:pt>
                      <c:pt idx="143">
                        <c:v>96.578042802615059</c:v>
                      </c:pt>
                      <c:pt idx="144">
                        <c:v>96.422670354681131</c:v>
                      </c:pt>
                      <c:pt idx="145">
                        <c:v>96.335589884436018</c:v>
                      </c:pt>
                      <c:pt idx="146">
                        <c:v>96.188867441438347</c:v>
                      </c:pt>
                      <c:pt idx="147">
                        <c:v>96.085535444164691</c:v>
                      </c:pt>
                      <c:pt idx="148">
                        <c:v>95.943568628983783</c:v>
                      </c:pt>
                      <c:pt idx="149">
                        <c:v>95.886089157465321</c:v>
                      </c:pt>
                      <c:pt idx="150">
                        <c:v>95.773508022201653</c:v>
                      </c:pt>
                      <c:pt idx="151">
                        <c:v>95.660608608239656</c:v>
                      </c:pt>
                      <c:pt idx="152">
                        <c:v>95.541764638033783</c:v>
                      </c:pt>
                      <c:pt idx="153">
                        <c:v>95.519456232651649</c:v>
                      </c:pt>
                      <c:pt idx="154">
                        <c:v>95.364345914631414</c:v>
                      </c:pt>
                      <c:pt idx="155">
                        <c:v>95.310367631497073</c:v>
                      </c:pt>
                      <c:pt idx="156">
                        <c:v>95.200332811711775</c:v>
                      </c:pt>
                      <c:pt idx="157">
                        <c:v>95.105884862625558</c:v>
                      </c:pt>
                      <c:pt idx="158">
                        <c:v>95.04616800437644</c:v>
                      </c:pt>
                      <c:pt idx="159">
                        <c:v>94.982622292283523</c:v>
                      </c:pt>
                      <c:pt idx="160">
                        <c:v>94.774750669407879</c:v>
                      </c:pt>
                      <c:pt idx="161">
                        <c:v>94.713451706266454</c:v>
                      </c:pt>
                      <c:pt idx="162">
                        <c:v>94.617290605736443</c:v>
                      </c:pt>
                      <c:pt idx="163">
                        <c:v>94.55090837385913</c:v>
                      </c:pt>
                      <c:pt idx="164">
                        <c:v>94.424359909401858</c:v>
                      </c:pt>
                      <c:pt idx="165">
                        <c:v>94.253915488375426</c:v>
                      </c:pt>
                      <c:pt idx="166">
                        <c:v>94.110169986204738</c:v>
                      </c:pt>
                      <c:pt idx="167">
                        <c:v>94.030728486935288</c:v>
                      </c:pt>
                      <c:pt idx="168">
                        <c:v>93.910761148388787</c:v>
                      </c:pt>
                      <c:pt idx="169">
                        <c:v>93.800295703254903</c:v>
                      </c:pt>
                      <c:pt idx="170">
                        <c:v>93.702861451120853</c:v>
                      </c:pt>
                      <c:pt idx="171">
                        <c:v>93.577764020463903</c:v>
                      </c:pt>
                      <c:pt idx="172">
                        <c:v>93.485544095887477</c:v>
                      </c:pt>
                      <c:pt idx="173">
                        <c:v>93.358246715113026</c:v>
                      </c:pt>
                      <c:pt idx="174">
                        <c:v>93.249129331620324</c:v>
                      </c:pt>
                      <c:pt idx="175">
                        <c:v>93.097267434291368</c:v>
                      </c:pt>
                      <c:pt idx="176">
                        <c:v>92.971598957243245</c:v>
                      </c:pt>
                      <c:pt idx="177">
                        <c:v>92.862350514928821</c:v>
                      </c:pt>
                      <c:pt idx="178">
                        <c:v>92.722143662295963</c:v>
                      </c:pt>
                      <c:pt idx="179">
                        <c:v>92.606725994977609</c:v>
                      </c:pt>
                      <c:pt idx="180">
                        <c:v>92.511238925268216</c:v>
                      </c:pt>
                      <c:pt idx="181">
                        <c:v>92.369655924331596</c:v>
                      </c:pt>
                      <c:pt idx="182">
                        <c:v>92.228222718928677</c:v>
                      </c:pt>
                      <c:pt idx="183">
                        <c:v>92.069648649137491</c:v>
                      </c:pt>
                      <c:pt idx="184">
                        <c:v>91.969883375793955</c:v>
                      </c:pt>
                      <c:pt idx="185">
                        <c:v>91.674697251692308</c:v>
                      </c:pt>
                      <c:pt idx="186">
                        <c:v>91.500807803336627</c:v>
                      </c:pt>
                      <c:pt idx="187">
                        <c:v>91.293685096778162</c:v>
                      </c:pt>
                      <c:pt idx="188">
                        <c:v>91.014104567817299</c:v>
                      </c:pt>
                      <c:pt idx="189">
                        <c:v>90.782651375685177</c:v>
                      </c:pt>
                      <c:pt idx="190">
                        <c:v>90.629984400984185</c:v>
                      </c:pt>
                      <c:pt idx="191">
                        <c:v>90.516467117256482</c:v>
                      </c:pt>
                      <c:pt idx="192">
                        <c:v>90.418349472080976</c:v>
                      </c:pt>
                      <c:pt idx="193">
                        <c:v>90.40437278066652</c:v>
                      </c:pt>
                      <c:pt idx="194">
                        <c:v>90.401470725336139</c:v>
                      </c:pt>
                      <c:pt idx="195">
                        <c:v>90.342980207586805</c:v>
                      </c:pt>
                      <c:pt idx="196">
                        <c:v>90.323854711890462</c:v>
                      </c:pt>
                      <c:pt idx="197">
                        <c:v>90.303839866564104</c:v>
                      </c:pt>
                      <c:pt idx="198">
                        <c:v>90.336970140337471</c:v>
                      </c:pt>
                      <c:pt idx="199">
                        <c:v>90.268425394955798</c:v>
                      </c:pt>
                      <c:pt idx="200">
                        <c:v>90.271524044653901</c:v>
                      </c:pt>
                      <c:pt idx="201">
                        <c:v>90.218603618854729</c:v>
                      </c:pt>
                      <c:pt idx="202">
                        <c:v>90.188768589147202</c:v>
                      </c:pt>
                      <c:pt idx="203">
                        <c:v>90.168603960557405</c:v>
                      </c:pt>
                      <c:pt idx="204">
                        <c:v>90.076449571526965</c:v>
                      </c:pt>
                      <c:pt idx="205">
                        <c:v>90.046183916470824</c:v>
                      </c:pt>
                      <c:pt idx="206">
                        <c:v>90.018773505640794</c:v>
                      </c:pt>
                      <c:pt idx="207">
                        <c:v>89.974428187011057</c:v>
                      </c:pt>
                      <c:pt idx="208">
                        <c:v>89.900921857224077</c:v>
                      </c:pt>
                      <c:pt idx="209">
                        <c:v>89.898984037020298</c:v>
                      </c:pt>
                      <c:pt idx="210">
                        <c:v>89.828379762563713</c:v>
                      </c:pt>
                      <c:pt idx="211">
                        <c:v>89.855593579026035</c:v>
                      </c:pt>
                      <c:pt idx="212">
                        <c:v>89.737376840806732</c:v>
                      </c:pt>
                      <c:pt idx="213">
                        <c:v>89.762166038391555</c:v>
                      </c:pt>
                      <c:pt idx="214">
                        <c:v>89.744229446581812</c:v>
                      </c:pt>
                      <c:pt idx="215">
                        <c:v>89.696916537075694</c:v>
                      </c:pt>
                      <c:pt idx="216">
                        <c:v>89.682200291564939</c:v>
                      </c:pt>
                      <c:pt idx="217">
                        <c:v>89.640101721886708</c:v>
                      </c:pt>
                      <c:pt idx="218">
                        <c:v>89.628081587388024</c:v>
                      </c:pt>
                      <c:pt idx="219">
                        <c:v>89.562345287398443</c:v>
                      </c:pt>
                      <c:pt idx="220">
                        <c:v>89.565556271476552</c:v>
                      </c:pt>
                      <c:pt idx="221">
                        <c:v>89.540682826174304</c:v>
                      </c:pt>
                      <c:pt idx="222">
                        <c:v>89.49582262220828</c:v>
                      </c:pt>
                      <c:pt idx="223">
                        <c:v>89.479805138430891</c:v>
                      </c:pt>
                      <c:pt idx="224">
                        <c:v>89.477492853933398</c:v>
                      </c:pt>
                      <c:pt idx="225">
                        <c:v>89.426959598128306</c:v>
                      </c:pt>
                      <c:pt idx="226">
                        <c:v>89.359360363431534</c:v>
                      </c:pt>
                      <c:pt idx="227">
                        <c:v>89.351112897181252</c:v>
                      </c:pt>
                      <c:pt idx="228">
                        <c:v>89.326267538541586</c:v>
                      </c:pt>
                      <c:pt idx="229">
                        <c:v>89.271708846795249</c:v>
                      </c:pt>
                      <c:pt idx="230">
                        <c:v>89.23098641315049</c:v>
                      </c:pt>
                      <c:pt idx="231">
                        <c:v>89.195506418266461</c:v>
                      </c:pt>
                      <c:pt idx="232">
                        <c:v>89.182007163304888</c:v>
                      </c:pt>
                      <c:pt idx="233">
                        <c:v>89.163677382759715</c:v>
                      </c:pt>
                      <c:pt idx="234">
                        <c:v>89.12242135160723</c:v>
                      </c:pt>
                      <c:pt idx="235">
                        <c:v>89.078562831651212</c:v>
                      </c:pt>
                      <c:pt idx="236">
                        <c:v>89.083646112657377</c:v>
                      </c:pt>
                      <c:pt idx="237">
                        <c:v>88.992615104237842</c:v>
                      </c:pt>
                      <c:pt idx="238">
                        <c:v>89.026232164414651</c:v>
                      </c:pt>
                      <c:pt idx="239">
                        <c:v>89.015644339274587</c:v>
                      </c:pt>
                      <c:pt idx="240">
                        <c:v>88.964259182722913</c:v>
                      </c:pt>
                      <c:pt idx="241">
                        <c:v>88.96208731926798</c:v>
                      </c:pt>
                      <c:pt idx="242">
                        <c:v>88.951705438446211</c:v>
                      </c:pt>
                      <c:pt idx="243">
                        <c:v>88.964614922574924</c:v>
                      </c:pt>
                      <c:pt idx="244">
                        <c:v>88.921158941304924</c:v>
                      </c:pt>
                      <c:pt idx="245">
                        <c:v>88.978629050602535</c:v>
                      </c:pt>
                      <c:pt idx="246">
                        <c:v>88.913922521285542</c:v>
                      </c:pt>
                      <c:pt idx="247">
                        <c:v>88.909681766534845</c:v>
                      </c:pt>
                      <c:pt idx="248">
                        <c:v>88.936961118543167</c:v>
                      </c:pt>
                      <c:pt idx="249">
                        <c:v>88.914128465603852</c:v>
                      </c:pt>
                      <c:pt idx="250">
                        <c:v>88.910926843746608</c:v>
                      </c:pt>
                      <c:pt idx="251">
                        <c:v>88.89959945223994</c:v>
                      </c:pt>
                      <c:pt idx="252">
                        <c:v>88.926167336814515</c:v>
                      </c:pt>
                      <c:pt idx="253">
                        <c:v>88.950273141357883</c:v>
                      </c:pt>
                      <c:pt idx="254">
                        <c:v>88.935706679110552</c:v>
                      </c:pt>
                      <c:pt idx="255">
                        <c:v>88.969763739127089</c:v>
                      </c:pt>
                      <c:pt idx="256">
                        <c:v>88.963304309817175</c:v>
                      </c:pt>
                      <c:pt idx="257">
                        <c:v>88.976934623600471</c:v>
                      </c:pt>
                      <c:pt idx="258">
                        <c:v>89.00271614297445</c:v>
                      </c:pt>
                      <c:pt idx="259">
                        <c:v>89.007219003098328</c:v>
                      </c:pt>
                      <c:pt idx="260">
                        <c:v>89.020034877288722</c:v>
                      </c:pt>
                      <c:pt idx="261">
                        <c:v>89.012012079798481</c:v>
                      </c:pt>
                      <c:pt idx="262">
                        <c:v>88.992886584102138</c:v>
                      </c:pt>
                      <c:pt idx="263">
                        <c:v>89.008894717928939</c:v>
                      </c:pt>
                      <c:pt idx="264">
                        <c:v>88.983309792922668</c:v>
                      </c:pt>
                      <c:pt idx="265">
                        <c:v>88.964652371458342</c:v>
                      </c:pt>
                      <c:pt idx="266">
                        <c:v>88.927786866049729</c:v>
                      </c:pt>
                      <c:pt idx="267">
                        <c:v>88.952800732394536</c:v>
                      </c:pt>
                      <c:pt idx="268">
                        <c:v>88.965616594314682</c:v>
                      </c:pt>
                      <c:pt idx="269">
                        <c:v>88.959035480674174</c:v>
                      </c:pt>
                      <c:pt idx="270">
                        <c:v>88.995245679703928</c:v>
                      </c:pt>
                      <c:pt idx="271">
                        <c:v>89.012611225122484</c:v>
                      </c:pt>
                      <c:pt idx="272">
                        <c:v>89.020896127985893</c:v>
                      </c:pt>
                      <c:pt idx="273">
                        <c:v>89.029068696469324</c:v>
                      </c:pt>
                      <c:pt idx="274">
                        <c:v>89.042483691443195</c:v>
                      </c:pt>
                      <c:pt idx="275">
                        <c:v>89.052303888094642</c:v>
                      </c:pt>
                      <c:pt idx="276">
                        <c:v>89.041313511998283</c:v>
                      </c:pt>
                      <c:pt idx="277">
                        <c:v>89.038411456667902</c:v>
                      </c:pt>
                      <c:pt idx="278">
                        <c:v>89.056048481950768</c:v>
                      </c:pt>
                      <c:pt idx="279">
                        <c:v>89.043045387883765</c:v>
                      </c:pt>
                      <c:pt idx="280">
                        <c:v>89.035003878222071</c:v>
                      </c:pt>
                      <c:pt idx="281">
                        <c:v>89.038935691954777</c:v>
                      </c:pt>
                      <c:pt idx="282">
                        <c:v>89.007518569625176</c:v>
                      </c:pt>
                      <c:pt idx="283">
                        <c:v>89.009989999606972</c:v>
                      </c:pt>
                      <c:pt idx="284">
                        <c:v>89.011459757849025</c:v>
                      </c:pt>
                      <c:pt idx="285">
                        <c:v>88.959316322759321</c:v>
                      </c:pt>
                      <c:pt idx="286">
                        <c:v>88.970035218991384</c:v>
                      </c:pt>
                      <c:pt idx="287">
                        <c:v>88.944955817100563</c:v>
                      </c:pt>
                      <c:pt idx="288">
                        <c:v>88.933356945729628</c:v>
                      </c:pt>
                      <c:pt idx="289">
                        <c:v>88.895358709759506</c:v>
                      </c:pt>
                      <c:pt idx="290">
                        <c:v>88.878114860941807</c:v>
                      </c:pt>
                      <c:pt idx="291">
                        <c:v>88.868407010940643</c:v>
                      </c:pt>
                      <c:pt idx="292">
                        <c:v>88.856986009495685</c:v>
                      </c:pt>
                      <c:pt idx="293">
                        <c:v>88.837373715125622</c:v>
                      </c:pt>
                      <c:pt idx="294">
                        <c:v>88.82471699868978</c:v>
                      </c:pt>
                      <c:pt idx="295">
                        <c:v>88.799441002431237</c:v>
                      </c:pt>
                      <c:pt idx="296">
                        <c:v>88.765777131150145</c:v>
                      </c:pt>
                      <c:pt idx="297">
                        <c:v>88.738919054539835</c:v>
                      </c:pt>
                      <c:pt idx="298">
                        <c:v>88.725466610682531</c:v>
                      </c:pt>
                      <c:pt idx="299">
                        <c:v>88.679295793958744</c:v>
                      </c:pt>
                      <c:pt idx="300">
                        <c:v>88.634014326864971</c:v>
                      </c:pt>
                      <c:pt idx="301">
                        <c:v>88.609618318015606</c:v>
                      </c:pt>
                      <c:pt idx="302">
                        <c:v>88.580382421361804</c:v>
                      </c:pt>
                      <c:pt idx="303">
                        <c:v>88.527396460016632</c:v>
                      </c:pt>
                      <c:pt idx="304">
                        <c:v>88.485672354632129</c:v>
                      </c:pt>
                      <c:pt idx="305">
                        <c:v>88.428820090559711</c:v>
                      </c:pt>
                      <c:pt idx="306">
                        <c:v>88.373203553748453</c:v>
                      </c:pt>
                      <c:pt idx="307">
                        <c:v>88.29118764006779</c:v>
                      </c:pt>
                      <c:pt idx="308">
                        <c:v>88.262401105474552</c:v>
                      </c:pt>
                      <c:pt idx="309">
                        <c:v>88.196383963399825</c:v>
                      </c:pt>
                      <c:pt idx="310">
                        <c:v>88.119338996345306</c:v>
                      </c:pt>
                      <c:pt idx="311">
                        <c:v>88.03446783843853</c:v>
                      </c:pt>
                      <c:pt idx="312">
                        <c:v>87.985338805329491</c:v>
                      </c:pt>
                      <c:pt idx="313">
                        <c:v>87.943642774337278</c:v>
                      </c:pt>
                      <c:pt idx="314">
                        <c:v>87.846171073319809</c:v>
                      </c:pt>
                      <c:pt idx="315">
                        <c:v>87.755748547904574</c:v>
                      </c:pt>
                      <c:pt idx="316">
                        <c:v>87.701994945800536</c:v>
                      </c:pt>
                      <c:pt idx="317">
                        <c:v>87.639647499815069</c:v>
                      </c:pt>
                      <c:pt idx="318">
                        <c:v>87.55673289882408</c:v>
                      </c:pt>
                      <c:pt idx="319">
                        <c:v>87.43290863204146</c:v>
                      </c:pt>
                      <c:pt idx="320">
                        <c:v>87.351566749181359</c:v>
                      </c:pt>
                      <c:pt idx="321">
                        <c:v>87.241232362869198</c:v>
                      </c:pt>
                      <c:pt idx="322">
                        <c:v>87.172154019979786</c:v>
                      </c:pt>
                      <c:pt idx="323">
                        <c:v>87.039239760691444</c:v>
                      </c:pt>
                      <c:pt idx="324">
                        <c:v>86.974654915705059</c:v>
                      </c:pt>
                      <c:pt idx="325">
                        <c:v>86.872652255630868</c:v>
                      </c:pt>
                      <c:pt idx="326">
                        <c:v>86.811409465814592</c:v>
                      </c:pt>
                      <c:pt idx="327">
                        <c:v>86.695963724103947</c:v>
                      </c:pt>
                      <c:pt idx="328">
                        <c:v>86.595777187632677</c:v>
                      </c:pt>
                      <c:pt idx="329">
                        <c:v>86.4833551978533</c:v>
                      </c:pt>
                      <c:pt idx="330">
                        <c:v>86.413986650657876</c:v>
                      </c:pt>
                      <c:pt idx="331">
                        <c:v>86.292605727194484</c:v>
                      </c:pt>
                      <c:pt idx="332">
                        <c:v>86.173920902472901</c:v>
                      </c:pt>
                      <c:pt idx="333">
                        <c:v>86.059813847912324</c:v>
                      </c:pt>
                      <c:pt idx="334">
                        <c:v>85.97141341495886</c:v>
                      </c:pt>
                      <c:pt idx="335">
                        <c:v>85.85534981575276</c:v>
                      </c:pt>
                      <c:pt idx="336">
                        <c:v>85.763878807493498</c:v>
                      </c:pt>
                      <c:pt idx="337">
                        <c:v>85.635214652906441</c:v>
                      </c:pt>
                      <c:pt idx="338">
                        <c:v>85.499370251625137</c:v>
                      </c:pt>
                      <c:pt idx="339">
                        <c:v>85.332876368773128</c:v>
                      </c:pt>
                      <c:pt idx="340">
                        <c:v>85.246900554697191</c:v>
                      </c:pt>
                      <c:pt idx="341">
                        <c:v>85.152677274370959</c:v>
                      </c:pt>
                      <c:pt idx="342">
                        <c:v>85.027504958217435</c:v>
                      </c:pt>
                      <c:pt idx="343">
                        <c:v>84.841052403364216</c:v>
                      </c:pt>
                      <c:pt idx="344">
                        <c:v>84.709420657900765</c:v>
                      </c:pt>
                      <c:pt idx="345">
                        <c:v>84.58423897952639</c:v>
                      </c:pt>
                      <c:pt idx="346">
                        <c:v>84.383613138890993</c:v>
                      </c:pt>
                      <c:pt idx="347">
                        <c:v>84.227679006786744</c:v>
                      </c:pt>
                      <c:pt idx="348">
                        <c:v>84.061877866926764</c:v>
                      </c:pt>
                      <c:pt idx="349">
                        <c:v>83.891012170502307</c:v>
                      </c:pt>
                      <c:pt idx="350">
                        <c:v>83.716579750147758</c:v>
                      </c:pt>
                      <c:pt idx="351">
                        <c:v>83.541211193599452</c:v>
                      </c:pt>
                      <c:pt idx="352">
                        <c:v>83.335876536251604</c:v>
                      </c:pt>
                      <c:pt idx="353">
                        <c:v>83.150865640707565</c:v>
                      </c:pt>
                      <c:pt idx="354">
                        <c:v>82.932115988385846</c:v>
                      </c:pt>
                      <c:pt idx="355">
                        <c:v>82.771341968477159</c:v>
                      </c:pt>
                      <c:pt idx="356">
                        <c:v>82.56342354676751</c:v>
                      </c:pt>
                      <c:pt idx="357">
                        <c:v>82.374125097638768</c:v>
                      </c:pt>
                      <c:pt idx="358">
                        <c:v>82.138655844056487</c:v>
                      </c:pt>
                      <c:pt idx="359">
                        <c:v>81.930138289293112</c:v>
                      </c:pt>
                      <c:pt idx="360">
                        <c:v>81.73661780985536</c:v>
                      </c:pt>
                      <c:pt idx="361">
                        <c:v>81.565817648976932</c:v>
                      </c:pt>
                      <c:pt idx="362">
                        <c:v>81.353181036063688</c:v>
                      </c:pt>
                      <c:pt idx="363">
                        <c:v>81.113789318699318</c:v>
                      </c:pt>
                      <c:pt idx="364">
                        <c:v>80.908585732443456</c:v>
                      </c:pt>
                      <c:pt idx="365">
                        <c:v>80.672433085819748</c:v>
                      </c:pt>
                      <c:pt idx="366">
                        <c:v>80.51251095438738</c:v>
                      </c:pt>
                      <c:pt idx="367">
                        <c:v>80.279709725154618</c:v>
                      </c:pt>
                      <c:pt idx="368">
                        <c:v>80.080768961570698</c:v>
                      </c:pt>
                      <c:pt idx="369">
                        <c:v>79.833672749954914</c:v>
                      </c:pt>
                      <c:pt idx="370">
                        <c:v>79.605346306453725</c:v>
                      </c:pt>
                      <c:pt idx="371">
                        <c:v>79.311770349366441</c:v>
                      </c:pt>
                      <c:pt idx="372">
                        <c:v>79.085456623835896</c:v>
                      </c:pt>
                      <c:pt idx="373">
                        <c:v>78.787873967519303</c:v>
                      </c:pt>
                      <c:pt idx="374">
                        <c:v>78.526861912789499</c:v>
                      </c:pt>
                      <c:pt idx="375">
                        <c:v>78.217399543016825</c:v>
                      </c:pt>
                      <c:pt idx="376">
                        <c:v>77.914967636674945</c:v>
                      </c:pt>
                      <c:pt idx="377">
                        <c:v>77.587512501767392</c:v>
                      </c:pt>
                      <c:pt idx="378">
                        <c:v>77.229983618925843</c:v>
                      </c:pt>
                      <c:pt idx="379">
                        <c:v>76.892333823073102</c:v>
                      </c:pt>
                      <c:pt idx="380">
                        <c:v>76.526300043583433</c:v>
                      </c:pt>
                      <c:pt idx="381">
                        <c:v>76.171514070587989</c:v>
                      </c:pt>
                      <c:pt idx="382">
                        <c:v>75.801056979176039</c:v>
                      </c:pt>
                      <c:pt idx="383">
                        <c:v>75.363758943875609</c:v>
                      </c:pt>
                      <c:pt idx="384">
                        <c:v>74.951746254784297</c:v>
                      </c:pt>
                      <c:pt idx="385">
                        <c:v>74.557979098520704</c:v>
                      </c:pt>
                      <c:pt idx="386">
                        <c:v>74.119024072831365</c:v>
                      </c:pt>
                      <c:pt idx="387">
                        <c:v>73.703631891956803</c:v>
                      </c:pt>
                      <c:pt idx="388">
                        <c:v>73.254894130769713</c:v>
                      </c:pt>
                      <c:pt idx="389">
                        <c:v>72.807967818210244</c:v>
                      </c:pt>
                      <c:pt idx="390">
                        <c:v>72.395468330445212</c:v>
                      </c:pt>
                      <c:pt idx="391">
                        <c:v>71.877886257349573</c:v>
                      </c:pt>
                      <c:pt idx="392">
                        <c:v>71.314203590321725</c:v>
                      </c:pt>
                      <c:pt idx="393">
                        <c:v>70.808271874676635</c:v>
                      </c:pt>
                      <c:pt idx="394">
                        <c:v>70.25927267925141</c:v>
                      </c:pt>
                      <c:pt idx="395">
                        <c:v>69.736897529455632</c:v>
                      </c:pt>
                      <c:pt idx="396">
                        <c:v>69.142083269428909</c:v>
                      </c:pt>
                      <c:pt idx="397">
                        <c:v>68.528789445593603</c:v>
                      </c:pt>
                      <c:pt idx="398">
                        <c:v>67.880268382296848</c:v>
                      </c:pt>
                      <c:pt idx="399">
                        <c:v>67.265584372961627</c:v>
                      </c:pt>
                      <c:pt idx="400">
                        <c:v>66.60556742272334</c:v>
                      </c:pt>
                      <c:pt idx="401">
                        <c:v>65.834818222462161</c:v>
                      </c:pt>
                      <c:pt idx="402">
                        <c:v>65.055072639633536</c:v>
                      </c:pt>
                      <c:pt idx="403">
                        <c:v>64.260751232336744</c:v>
                      </c:pt>
                      <c:pt idx="404">
                        <c:v>63.474120282095178</c:v>
                      </c:pt>
                      <c:pt idx="405">
                        <c:v>62.669103390253603</c:v>
                      </c:pt>
                      <c:pt idx="406">
                        <c:v>61.876832162081143</c:v>
                      </c:pt>
                      <c:pt idx="407">
                        <c:v>60.794612536781656</c:v>
                      </c:pt>
                      <c:pt idx="408">
                        <c:v>59.869581507559566</c:v>
                      </c:pt>
                      <c:pt idx="409">
                        <c:v>59.178507837548715</c:v>
                      </c:pt>
                      <c:pt idx="410">
                        <c:v>58.17245321643513</c:v>
                      </c:pt>
                      <c:pt idx="411">
                        <c:v>57.112780714744225</c:v>
                      </c:pt>
                      <c:pt idx="412">
                        <c:v>55.990451850590418</c:v>
                      </c:pt>
                      <c:pt idx="413">
                        <c:v>55.033549662002869</c:v>
                      </c:pt>
                      <c:pt idx="414">
                        <c:v>53.971096813852725</c:v>
                      </c:pt>
                      <c:pt idx="415">
                        <c:v>52.806435336769539</c:v>
                      </c:pt>
                      <c:pt idx="416">
                        <c:v>51.546988907460111</c:v>
                      </c:pt>
                      <c:pt idx="417">
                        <c:v>50.20182878171817</c:v>
                      </c:pt>
                      <c:pt idx="418">
                        <c:v>48.661186956917696</c:v>
                      </c:pt>
                      <c:pt idx="419">
                        <c:v>47.326408711997516</c:v>
                      </c:pt>
                      <c:pt idx="420">
                        <c:v>45.832958087832019</c:v>
                      </c:pt>
                      <c:pt idx="421">
                        <c:v>44.158292672598726</c:v>
                      </c:pt>
                      <c:pt idx="422">
                        <c:v>42.376826821075248</c:v>
                      </c:pt>
                      <c:pt idx="423">
                        <c:v>40.97674758875965</c:v>
                      </c:pt>
                      <c:pt idx="424">
                        <c:v>39.629766652169216</c:v>
                      </c:pt>
                      <c:pt idx="425">
                        <c:v>38.166022342512335</c:v>
                      </c:pt>
                      <c:pt idx="426">
                        <c:v>36.705907948708777</c:v>
                      </c:pt>
                      <c:pt idx="427">
                        <c:v>35.200430183716797</c:v>
                      </c:pt>
                      <c:pt idx="428">
                        <c:v>33.900909596273138</c:v>
                      </c:pt>
                      <c:pt idx="429">
                        <c:v>32.836125739183778</c:v>
                      </c:pt>
                      <c:pt idx="430">
                        <c:v>31.717192747632154</c:v>
                      </c:pt>
                      <c:pt idx="431">
                        <c:v>30.59560343757466</c:v>
                      </c:pt>
                      <c:pt idx="432">
                        <c:v>29.316488540570013</c:v>
                      </c:pt>
                      <c:pt idx="433">
                        <c:v>28.277132794355129</c:v>
                      </c:pt>
                      <c:pt idx="434">
                        <c:v>27.330394824157132</c:v>
                      </c:pt>
                      <c:pt idx="435">
                        <c:v>26.335363340777764</c:v>
                      </c:pt>
                      <c:pt idx="436">
                        <c:v>25.236389021227364</c:v>
                      </c:pt>
                      <c:pt idx="437">
                        <c:v>23.994436852535433</c:v>
                      </c:pt>
                      <c:pt idx="438">
                        <c:v>23.059609026078896</c:v>
                      </c:pt>
                      <c:pt idx="439">
                        <c:v>22.152320325651328</c:v>
                      </c:pt>
                      <c:pt idx="440">
                        <c:v>21.217888019282732</c:v>
                      </c:pt>
                      <c:pt idx="441">
                        <c:v>20.093520694118499</c:v>
                      </c:pt>
                      <c:pt idx="442">
                        <c:v>19.045816853116985</c:v>
                      </c:pt>
                      <c:pt idx="443">
                        <c:v>18.170771420455544</c:v>
                      </c:pt>
                      <c:pt idx="444">
                        <c:v>17.31380301291669</c:v>
                      </c:pt>
                      <c:pt idx="445">
                        <c:v>16.554736931743896</c:v>
                      </c:pt>
                      <c:pt idx="446">
                        <c:v>15.677957291844466</c:v>
                      </c:pt>
                      <c:pt idx="447">
                        <c:v>14.79412495477348</c:v>
                      </c:pt>
                      <c:pt idx="448">
                        <c:v>13.993815713968088</c:v>
                      </c:pt>
                      <c:pt idx="449">
                        <c:v>13.303066187847632</c:v>
                      </c:pt>
                      <c:pt idx="450">
                        <c:v>12.635815148942475</c:v>
                      </c:pt>
                      <c:pt idx="451">
                        <c:v>11.88664298669552</c:v>
                      </c:pt>
                      <c:pt idx="452">
                        <c:v>11.01857654242856</c:v>
                      </c:pt>
                      <c:pt idx="453">
                        <c:v>10.207331928267587</c:v>
                      </c:pt>
                      <c:pt idx="454">
                        <c:v>9.454277091063636</c:v>
                      </c:pt>
                      <c:pt idx="455">
                        <c:v>8.7159098274156968</c:v>
                      </c:pt>
                      <c:pt idx="456">
                        <c:v>7.8705584230351562</c:v>
                      </c:pt>
                      <c:pt idx="457">
                        <c:v>6.8664685345224745</c:v>
                      </c:pt>
                      <c:pt idx="458">
                        <c:v>6.0162790018951222</c:v>
                      </c:pt>
                      <c:pt idx="459">
                        <c:v>5.3571999449541661</c:v>
                      </c:pt>
                      <c:pt idx="460">
                        <c:v>4.7885542284500193</c:v>
                      </c:pt>
                      <c:pt idx="461">
                        <c:v>4.2184633335214183</c:v>
                      </c:pt>
                      <c:pt idx="462">
                        <c:v>3.7359291722523991</c:v>
                      </c:pt>
                      <c:pt idx="463">
                        <c:v>3.2945085731841721</c:v>
                      </c:pt>
                      <c:pt idx="464">
                        <c:v>2.9572970212946093</c:v>
                      </c:pt>
                      <c:pt idx="465">
                        <c:v>2.6312575155319959</c:v>
                      </c:pt>
                      <c:pt idx="466">
                        <c:v>2.2689889451897378</c:v>
                      </c:pt>
                      <c:pt idx="467">
                        <c:v>1.9489491223415876</c:v>
                      </c:pt>
                      <c:pt idx="468">
                        <c:v>1.6374351206438407</c:v>
                      </c:pt>
                      <c:pt idx="469">
                        <c:v>1.4176989994547697</c:v>
                      </c:pt>
                      <c:pt idx="470">
                        <c:v>1.206716665567479</c:v>
                      </c:pt>
                      <c:pt idx="471">
                        <c:v>1.0425771191678697</c:v>
                      </c:pt>
                      <c:pt idx="472">
                        <c:v>0.87069848284079698</c:v>
                      </c:pt>
                      <c:pt idx="473">
                        <c:v>0.7306557462584673</c:v>
                      </c:pt>
                      <c:pt idx="474">
                        <c:v>0.63837585512365747</c:v>
                      </c:pt>
                      <c:pt idx="475">
                        <c:v>0.54289982387755764</c:v>
                      </c:pt>
                      <c:pt idx="476">
                        <c:v>0.45785207681622553</c:v>
                      </c:pt>
                      <c:pt idx="477">
                        <c:v>0.37236342608661654</c:v>
                      </c:pt>
                      <c:pt idx="478">
                        <c:v>0.30794983906511675</c:v>
                      </c:pt>
                      <c:pt idx="479">
                        <c:v>0.25412369962727865</c:v>
                      </c:pt>
                      <c:pt idx="480">
                        <c:v>0.22981759116625386</c:v>
                      </c:pt>
                      <c:pt idx="481">
                        <c:v>0.18278881721016632</c:v>
                      </c:pt>
                      <c:pt idx="482">
                        <c:v>0.15998714585972576</c:v>
                      </c:pt>
                      <c:pt idx="483">
                        <c:v>0.13173674700359508</c:v>
                      </c:pt>
                      <c:pt idx="484">
                        <c:v>0.11003177642546987</c:v>
                      </c:pt>
                      <c:pt idx="485">
                        <c:v>8.8996370962207638E-2</c:v>
                      </c:pt>
                      <c:pt idx="486">
                        <c:v>7.4424787162878508E-2</c:v>
                      </c:pt>
                      <c:pt idx="487">
                        <c:v>6.6911309776003444E-2</c:v>
                      </c:pt>
                      <c:pt idx="488">
                        <c:v>4.6031415463879045E-2</c:v>
                      </c:pt>
                      <c:pt idx="489">
                        <c:v>3.7903248251557768E-2</c:v>
                      </c:pt>
                      <c:pt idx="490">
                        <c:v>2.9373815099904561E-2</c:v>
                      </c:pt>
                      <c:pt idx="491">
                        <c:v>2.3101382629758204E-2</c:v>
                      </c:pt>
                      <c:pt idx="492">
                        <c:v>2.130405885713103E-2</c:v>
                      </c:pt>
                      <c:pt idx="493">
                        <c:v>2.3779678377543408E-2</c:v>
                      </c:pt>
                      <c:pt idx="494">
                        <c:v>2.23603448484406E-2</c:v>
                      </c:pt>
                      <c:pt idx="495">
                        <c:v>1.6650877516371832E-2</c:v>
                      </c:pt>
                      <c:pt idx="496">
                        <c:v>1.1508617229310307E-2</c:v>
                      </c:pt>
                      <c:pt idx="497">
                        <c:v>1.974309183490441E-2</c:v>
                      </c:pt>
                      <c:pt idx="498">
                        <c:v>1.1328427062761213E-2</c:v>
                      </c:pt>
                      <c:pt idx="499">
                        <c:v>9.4571948130828653E-3</c:v>
                      </c:pt>
                      <c:pt idx="500">
                        <c:v>1.4729609007388809E-2</c:v>
                      </c:pt>
                      <c:pt idx="501">
                        <c:v>1.2470301109008585E-2</c:v>
                      </c:pt>
                      <c:pt idx="502">
                        <c:v>1.6312262160202651E-2</c:v>
                      </c:pt>
                      <c:pt idx="503">
                        <c:v>9.885485286367077E-3</c:v>
                      </c:pt>
                      <c:pt idx="504">
                        <c:v>1.4266423830175559E-2</c:v>
                      </c:pt>
                      <c:pt idx="505">
                        <c:v>1.3125665121372932E-2</c:v>
                      </c:pt>
                      <c:pt idx="506">
                        <c:v>1.646093161384107E-2</c:v>
                      </c:pt>
                      <c:pt idx="507">
                        <c:v>1.6362728665704374E-2</c:v>
                      </c:pt>
                      <c:pt idx="508">
                        <c:v>1.5780282917862529E-2</c:v>
                      </c:pt>
                      <c:pt idx="509">
                        <c:v>1.2346357513788438E-2</c:v>
                      </c:pt>
                      <c:pt idx="510">
                        <c:v>8.0870907517550904E-3</c:v>
                      </c:pt>
                      <c:pt idx="511">
                        <c:v>1.5252191340800799E-2</c:v>
                      </c:pt>
                      <c:pt idx="512">
                        <c:v>1.753711303614754E-2</c:v>
                      </c:pt>
                      <c:pt idx="513">
                        <c:v>1.237619037165707E-2</c:v>
                      </c:pt>
                      <c:pt idx="514">
                        <c:v>1.1394553928101139E-2</c:v>
                      </c:pt>
                      <c:pt idx="515">
                        <c:v>1.0151124078249724E-2</c:v>
                      </c:pt>
                      <c:pt idx="516">
                        <c:v>9.7518876708481122E-3</c:v>
                      </c:pt>
                      <c:pt idx="517">
                        <c:v>1.3633470446865659E-2</c:v>
                      </c:pt>
                      <c:pt idx="518">
                        <c:v>1.5609561654861036E-2</c:v>
                      </c:pt>
                      <c:pt idx="519">
                        <c:v>1.8068260353750969E-2</c:v>
                      </c:pt>
                      <c:pt idx="520">
                        <c:v>1.1509164610019471E-2</c:v>
                      </c:pt>
                      <c:pt idx="521">
                        <c:v>1.8977245922965583E-2</c:v>
                      </c:pt>
                      <c:pt idx="522">
                        <c:v>1.2559333424383364E-2</c:v>
                      </c:pt>
                      <c:pt idx="523">
                        <c:v>1.463888654733842E-2</c:v>
                      </c:pt>
                      <c:pt idx="524">
                        <c:v>1.2365833546739615E-2</c:v>
                      </c:pt>
                      <c:pt idx="525">
                        <c:v>1.6335952689513138E-2</c:v>
                      </c:pt>
                      <c:pt idx="526">
                        <c:v>1.3706012762391001E-2</c:v>
                      </c:pt>
                      <c:pt idx="527">
                        <c:v>1.197154071220465E-2</c:v>
                      </c:pt>
                      <c:pt idx="528">
                        <c:v>1.1697821474619393E-2</c:v>
                      </c:pt>
                      <c:pt idx="529">
                        <c:v>9.4397506041496333E-3</c:v>
                      </c:pt>
                      <c:pt idx="530">
                        <c:v>5.8759998282534327E-3</c:v>
                      </c:pt>
                      <c:pt idx="531">
                        <c:v>9.3029606934104756E-3</c:v>
                      </c:pt>
                      <c:pt idx="532">
                        <c:v>1.1838485907943938E-2</c:v>
                      </c:pt>
                      <c:pt idx="533">
                        <c:v>1.5342133300842688E-2</c:v>
                      </c:pt>
                      <c:pt idx="534">
                        <c:v>8.7653927941920631E-3</c:v>
                      </c:pt>
                      <c:pt idx="535">
                        <c:v>1.254454041602374E-2</c:v>
                      </c:pt>
                      <c:pt idx="536">
                        <c:v>8.5619737748424043E-3</c:v>
                      </c:pt>
                      <c:pt idx="537">
                        <c:v>1.6469289757984035E-2</c:v>
                      </c:pt>
                      <c:pt idx="538">
                        <c:v>1.0437305099298527E-2</c:v>
                      </c:pt>
                      <c:pt idx="539">
                        <c:v>1.3739469302812576E-2</c:v>
                      </c:pt>
                      <c:pt idx="540">
                        <c:v>1.4581076686358902E-2</c:v>
                      </c:pt>
                      <c:pt idx="541">
                        <c:v>1.1476927391499586E-2</c:v>
                      </c:pt>
                      <c:pt idx="542">
                        <c:v>1.4508533229697858E-2</c:v>
                      </c:pt>
                      <c:pt idx="543">
                        <c:v>5.1621351408049848E-3</c:v>
                      </c:pt>
                      <c:pt idx="544">
                        <c:v>1.1730350096251289E-2</c:v>
                      </c:pt>
                      <c:pt idx="545">
                        <c:v>1.4692443076533968E-2</c:v>
                      </c:pt>
                      <c:pt idx="546">
                        <c:v>1.1087560989482232E-2</c:v>
                      </c:pt>
                      <c:pt idx="547">
                        <c:v>1.2185210275019084E-2</c:v>
                      </c:pt>
                      <c:pt idx="548">
                        <c:v>1.2138572013528456E-2</c:v>
                      </c:pt>
                      <c:pt idx="549">
                        <c:v>1.1455585233569352E-2</c:v>
                      </c:pt>
                      <c:pt idx="550">
                        <c:v>1.9889113522419576E-2</c:v>
                      </c:pt>
                      <c:pt idx="551">
                        <c:v>1.63902462819389E-2</c:v>
                      </c:pt>
                      <c:pt idx="552">
                        <c:v>9.9849212770284825E-3</c:v>
                      </c:pt>
                      <c:pt idx="553">
                        <c:v>1.2707548055688233E-2</c:v>
                      </c:pt>
                      <c:pt idx="554">
                        <c:v>7.7974871690260081E-3</c:v>
                      </c:pt>
                      <c:pt idx="555">
                        <c:v>1.3479242619390982E-2</c:v>
                      </c:pt>
                      <c:pt idx="556">
                        <c:v>1.8857842501779697E-2</c:v>
                      </c:pt>
                      <c:pt idx="557">
                        <c:v>1.3407023699269183E-2</c:v>
                      </c:pt>
                      <c:pt idx="558">
                        <c:v>1.205597114141729E-2</c:v>
                      </c:pt>
                      <c:pt idx="559">
                        <c:v>1.5389604631886792E-2</c:v>
                      </c:pt>
                      <c:pt idx="560">
                        <c:v>1.7569715945713559E-2</c:v>
                      </c:pt>
                      <c:pt idx="561">
                        <c:v>1.6125290867146338E-2</c:v>
                      </c:pt>
                      <c:pt idx="562">
                        <c:v>1.394063822587934E-2</c:v>
                      </c:pt>
                      <c:pt idx="563">
                        <c:v>9.6048980683504682E-3</c:v>
                      </c:pt>
                      <c:pt idx="564">
                        <c:v>1.1104138988072587E-2</c:v>
                      </c:pt>
                      <c:pt idx="565">
                        <c:v>1.1826565793375918E-2</c:v>
                      </c:pt>
                      <c:pt idx="566">
                        <c:v>6.3857826965155783E-3</c:v>
                      </c:pt>
                      <c:pt idx="567">
                        <c:v>1.0381676756027372E-2</c:v>
                      </c:pt>
                      <c:pt idx="568">
                        <c:v>9.7544554494938818E-3</c:v>
                      </c:pt>
                      <c:pt idx="569">
                        <c:v>1.3093395914242596E-2</c:v>
                      </c:pt>
                      <c:pt idx="570">
                        <c:v>9.7088799534489675E-3</c:v>
                      </c:pt>
                      <c:pt idx="571">
                        <c:v>1.598996882379964E-2</c:v>
                      </c:pt>
                      <c:pt idx="572">
                        <c:v>8.0759442842462253E-3</c:v>
                      </c:pt>
                      <c:pt idx="573">
                        <c:v>1.6410092570479009E-2</c:v>
                      </c:pt>
                      <c:pt idx="574">
                        <c:v>1.4329517824314856E-2</c:v>
                      </c:pt>
                      <c:pt idx="575">
                        <c:v>1.658332105585842E-2</c:v>
                      </c:pt>
                      <c:pt idx="576">
                        <c:v>1.2925076717350676E-2</c:v>
                      </c:pt>
                      <c:pt idx="577">
                        <c:v>1.8880307991239714E-2</c:v>
                      </c:pt>
                      <c:pt idx="578">
                        <c:v>1.8828939853561339E-2</c:v>
                      </c:pt>
                      <c:pt idx="579">
                        <c:v>1.6888828408805817E-2</c:v>
                      </c:pt>
                      <c:pt idx="580">
                        <c:v>2.7124402345023755E-2</c:v>
                      </c:pt>
                      <c:pt idx="581">
                        <c:v>1.7560773859118979E-2</c:v>
                      </c:pt>
                      <c:pt idx="582">
                        <c:v>1.761659646295129E-2</c:v>
                      </c:pt>
                      <c:pt idx="583">
                        <c:v>1.6147450090508601E-2</c:v>
                      </c:pt>
                      <c:pt idx="584">
                        <c:v>1.9910160850149614E-2</c:v>
                      </c:pt>
                      <c:pt idx="585">
                        <c:v>2.1123071041635206E-2</c:v>
                      </c:pt>
                      <c:pt idx="586">
                        <c:v>1.429704176486577E-2</c:v>
                      </c:pt>
                      <c:pt idx="587">
                        <c:v>1.5101375791287791E-2</c:v>
                      </c:pt>
                      <c:pt idx="588">
                        <c:v>2.1901134197792039E-2</c:v>
                      </c:pt>
                      <c:pt idx="589">
                        <c:v>1.5254216316777511E-2</c:v>
                      </c:pt>
                      <c:pt idx="590">
                        <c:v>1.384049258623915E-2</c:v>
                      </c:pt>
                      <c:pt idx="591">
                        <c:v>1.8158240020352091E-2</c:v>
                      </c:pt>
                      <c:pt idx="592">
                        <c:v>1.8072903377241611E-2</c:v>
                      </c:pt>
                      <c:pt idx="593">
                        <c:v>2.427413857501582E-2</c:v>
                      </c:pt>
                      <c:pt idx="594">
                        <c:v>2.4248563638014514E-2</c:v>
                      </c:pt>
                      <c:pt idx="595">
                        <c:v>2.6386705993092157E-2</c:v>
                      </c:pt>
                      <c:pt idx="596">
                        <c:v>2.2842881503029776E-2</c:v>
                      </c:pt>
                      <c:pt idx="597">
                        <c:v>2.0226588405482908E-2</c:v>
                      </c:pt>
                      <c:pt idx="598">
                        <c:v>1.6946841686426704E-2</c:v>
                      </c:pt>
                      <c:pt idx="599">
                        <c:v>2.4149235063806351E-2</c:v>
                      </c:pt>
                      <c:pt idx="600">
                        <c:v>2.0600048745194326E-2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58D2-4AB0-B83B-9C8EC2205B81}"/>
                  </c:ext>
                </c:extLst>
              </c15:ser>
            </c15:filteredScatterSeries>
            <c15:filteredScatterSeries>
              <c15:ser>
                <c:idx val="2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'[3]OR5-22_Air_Measurements'!$AF$1</c15:sqref>
                        </c15:formulaRef>
                      </c:ext>
                    </c:extLst>
                    <c:strCache>
                      <c:ptCount val="1"/>
                      <c:pt idx="0">
                        <c:v>OR5-22_3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'[3]OR5-22_Air_Measurements'!$AF$3:$AF$603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'[3]OR5-22_Air_Measurements'!$AG$3:$AG$603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99.877751854839033</c:v>
                      </c:pt>
                      <c:pt idx="2">
                        <c:v>100.05821885807045</c:v>
                      </c:pt>
                      <c:pt idx="3">
                        <c:v>99.903258347736809</c:v>
                      </c:pt>
                      <c:pt idx="4">
                        <c:v>99.929142290944299</c:v>
                      </c:pt>
                      <c:pt idx="5">
                        <c:v>99.841356481951507</c:v>
                      </c:pt>
                      <c:pt idx="6">
                        <c:v>99.841905499220914</c:v>
                      </c:pt>
                      <c:pt idx="7">
                        <c:v>99.858193056522566</c:v>
                      </c:pt>
                      <c:pt idx="8">
                        <c:v>99.600966374857521</c:v>
                      </c:pt>
                      <c:pt idx="9">
                        <c:v>99.684897594183894</c:v>
                      </c:pt>
                      <c:pt idx="10">
                        <c:v>99.640106834092151</c:v>
                      </c:pt>
                      <c:pt idx="11">
                        <c:v>99.438067954231201</c:v>
                      </c:pt>
                      <c:pt idx="12">
                        <c:v>99.367370358346562</c:v>
                      </c:pt>
                      <c:pt idx="13">
                        <c:v>99.373661201839113</c:v>
                      </c:pt>
                      <c:pt idx="14">
                        <c:v>99.230618958261587</c:v>
                      </c:pt>
                      <c:pt idx="15">
                        <c:v>99.054955859885567</c:v>
                      </c:pt>
                      <c:pt idx="16">
                        <c:v>99.193388628169103</c:v>
                      </c:pt>
                      <c:pt idx="17">
                        <c:v>98.994415120964803</c:v>
                      </c:pt>
                      <c:pt idx="18">
                        <c:v>98.981398789686111</c:v>
                      </c:pt>
                      <c:pt idx="19">
                        <c:v>98.885663661587614</c:v>
                      </c:pt>
                      <c:pt idx="20">
                        <c:v>98.770792940669395</c:v>
                      </c:pt>
                      <c:pt idx="21">
                        <c:v>98.439094160022577</c:v>
                      </c:pt>
                      <c:pt idx="22">
                        <c:v>98.370707021183321</c:v>
                      </c:pt>
                      <c:pt idx="23">
                        <c:v>98.318824761792499</c:v>
                      </c:pt>
                      <c:pt idx="24">
                        <c:v>98.196473652468754</c:v>
                      </c:pt>
                      <c:pt idx="25">
                        <c:v>98.122138819048203</c:v>
                      </c:pt>
                      <c:pt idx="26">
                        <c:v>97.813247185147262</c:v>
                      </c:pt>
                      <c:pt idx="27">
                        <c:v>97.87758531975058</c:v>
                      </c:pt>
                      <c:pt idx="28">
                        <c:v>97.62958899748655</c:v>
                      </c:pt>
                      <c:pt idx="29">
                        <c:v>97.440635081684903</c:v>
                      </c:pt>
                      <c:pt idx="30">
                        <c:v>97.034395569275645</c:v>
                      </c:pt>
                      <c:pt idx="31">
                        <c:v>96.944367951009966</c:v>
                      </c:pt>
                      <c:pt idx="32">
                        <c:v>96.7984433555241</c:v>
                      </c:pt>
                      <c:pt idx="33">
                        <c:v>96.478491289665541</c:v>
                      </c:pt>
                      <c:pt idx="34">
                        <c:v>96.234280909295435</c:v>
                      </c:pt>
                      <c:pt idx="35">
                        <c:v>96.144779430705626</c:v>
                      </c:pt>
                      <c:pt idx="36">
                        <c:v>95.939314908561229</c:v>
                      </c:pt>
                      <c:pt idx="37">
                        <c:v>95.774992485167758</c:v>
                      </c:pt>
                      <c:pt idx="38">
                        <c:v>95.536998603607159</c:v>
                      </c:pt>
                      <c:pt idx="39">
                        <c:v>95.269020307513586</c:v>
                      </c:pt>
                      <c:pt idx="40">
                        <c:v>95.28050394496799</c:v>
                      </c:pt>
                      <c:pt idx="41">
                        <c:v>95.102347383790104</c:v>
                      </c:pt>
                      <c:pt idx="42">
                        <c:v>95.015150635351347</c:v>
                      </c:pt>
                      <c:pt idx="43">
                        <c:v>94.860670509506505</c:v>
                      </c:pt>
                      <c:pt idx="44">
                        <c:v>94.987774041604226</c:v>
                      </c:pt>
                      <c:pt idx="45">
                        <c:v>94.930081338201518</c:v>
                      </c:pt>
                      <c:pt idx="46">
                        <c:v>94.952093556035209</c:v>
                      </c:pt>
                      <c:pt idx="47">
                        <c:v>94.93927168430163</c:v>
                      </c:pt>
                      <c:pt idx="48">
                        <c:v>95.028012535377698</c:v>
                      </c:pt>
                      <c:pt idx="49">
                        <c:v>94.985726661892713</c:v>
                      </c:pt>
                      <c:pt idx="50">
                        <c:v>95.028733134598681</c:v>
                      </c:pt>
                      <c:pt idx="51">
                        <c:v>94.962484870853245</c:v>
                      </c:pt>
                      <c:pt idx="52">
                        <c:v>95.011221715993713</c:v>
                      </c:pt>
                      <c:pt idx="53">
                        <c:v>95.042801730237258</c:v>
                      </c:pt>
                      <c:pt idx="54">
                        <c:v>94.921440009370812</c:v>
                      </c:pt>
                      <c:pt idx="55">
                        <c:v>94.940987353898635</c:v>
                      </c:pt>
                      <c:pt idx="56">
                        <c:v>95.038386699496499</c:v>
                      </c:pt>
                      <c:pt idx="57">
                        <c:v>94.855574922829391</c:v>
                      </c:pt>
                      <c:pt idx="58">
                        <c:v>94.969107409468421</c:v>
                      </c:pt>
                      <c:pt idx="59">
                        <c:v>94.847299605511637</c:v>
                      </c:pt>
                      <c:pt idx="60">
                        <c:v>94.714968948069867</c:v>
                      </c:pt>
                      <c:pt idx="61">
                        <c:v>94.684435516267499</c:v>
                      </c:pt>
                      <c:pt idx="62">
                        <c:v>94.660570348283656</c:v>
                      </c:pt>
                      <c:pt idx="63">
                        <c:v>94.595728966589888</c:v>
                      </c:pt>
                      <c:pt idx="64">
                        <c:v>94.460618891418846</c:v>
                      </c:pt>
                      <c:pt idx="65">
                        <c:v>94.437474322656001</c:v>
                      </c:pt>
                      <c:pt idx="66">
                        <c:v>94.281044039376255</c:v>
                      </c:pt>
                      <c:pt idx="67">
                        <c:v>94.173442096619297</c:v>
                      </c:pt>
                      <c:pt idx="68">
                        <c:v>94.090803341393126</c:v>
                      </c:pt>
                      <c:pt idx="69">
                        <c:v>93.9001909199946</c:v>
                      </c:pt>
                      <c:pt idx="70">
                        <c:v>93.803935379114534</c:v>
                      </c:pt>
                      <c:pt idx="71">
                        <c:v>93.622770654255675</c:v>
                      </c:pt>
                      <c:pt idx="72">
                        <c:v>93.366676308527914</c:v>
                      </c:pt>
                      <c:pt idx="73">
                        <c:v>93.189594919287174</c:v>
                      </c:pt>
                      <c:pt idx="74">
                        <c:v>92.895583975628085</c:v>
                      </c:pt>
                      <c:pt idx="75">
                        <c:v>92.525814180789453</c:v>
                      </c:pt>
                      <c:pt idx="76">
                        <c:v>92.097865556173119</c:v>
                      </c:pt>
                      <c:pt idx="77">
                        <c:v>91.535824849330922</c:v>
                      </c:pt>
                      <c:pt idx="78">
                        <c:v>91.055227625907577</c:v>
                      </c:pt>
                      <c:pt idx="79">
                        <c:v>90.276427477125509</c:v>
                      </c:pt>
                      <c:pt idx="80">
                        <c:v>89.528137897544127</c:v>
                      </c:pt>
                      <c:pt idx="81">
                        <c:v>88.628719489718264</c:v>
                      </c:pt>
                      <c:pt idx="82">
                        <c:v>87.888264871258627</c:v>
                      </c:pt>
                      <c:pt idx="83">
                        <c:v>87.432813841122552</c:v>
                      </c:pt>
                      <c:pt idx="84">
                        <c:v>87.115080721935215</c:v>
                      </c:pt>
                      <c:pt idx="85">
                        <c:v>86.930599015866306</c:v>
                      </c:pt>
                      <c:pt idx="86">
                        <c:v>87.044674792880443</c:v>
                      </c:pt>
                      <c:pt idx="87">
                        <c:v>87.327453722630338</c:v>
                      </c:pt>
                      <c:pt idx="88">
                        <c:v>87.620549637507068</c:v>
                      </c:pt>
                      <c:pt idx="89">
                        <c:v>88.064791531327501</c:v>
                      </c:pt>
                      <c:pt idx="90">
                        <c:v>88.41591184472955</c:v>
                      </c:pt>
                      <c:pt idx="91">
                        <c:v>88.688076410620326</c:v>
                      </c:pt>
                      <c:pt idx="92">
                        <c:v>88.903754968720605</c:v>
                      </c:pt>
                      <c:pt idx="93">
                        <c:v>89.136109973229011</c:v>
                      </c:pt>
                      <c:pt idx="94">
                        <c:v>89.309622742722595</c:v>
                      </c:pt>
                      <c:pt idx="95">
                        <c:v>89.430469762709947</c:v>
                      </c:pt>
                      <c:pt idx="96">
                        <c:v>89.473361847448203</c:v>
                      </c:pt>
                      <c:pt idx="97">
                        <c:v>89.514303774751568</c:v>
                      </c:pt>
                      <c:pt idx="98">
                        <c:v>89.488425543446525</c:v>
                      </c:pt>
                      <c:pt idx="99">
                        <c:v>89.554782468265373</c:v>
                      </c:pt>
                      <c:pt idx="100">
                        <c:v>89.487945158957743</c:v>
                      </c:pt>
                      <c:pt idx="101">
                        <c:v>89.459607781241161</c:v>
                      </c:pt>
                      <c:pt idx="102">
                        <c:v>89.347590822735313</c:v>
                      </c:pt>
                      <c:pt idx="103">
                        <c:v>89.224078772986417</c:v>
                      </c:pt>
                      <c:pt idx="104">
                        <c:v>89.12465492527059</c:v>
                      </c:pt>
                      <c:pt idx="105">
                        <c:v>88.973972180116448</c:v>
                      </c:pt>
                      <c:pt idx="106">
                        <c:v>88.877653703366335</c:v>
                      </c:pt>
                      <c:pt idx="107">
                        <c:v>88.76975438187705</c:v>
                      </c:pt>
                      <c:pt idx="108">
                        <c:v>88.616520979937178</c:v>
                      </c:pt>
                      <c:pt idx="109">
                        <c:v>88.418045007920924</c:v>
                      </c:pt>
                      <c:pt idx="110">
                        <c:v>88.212403206914374</c:v>
                      </c:pt>
                      <c:pt idx="111">
                        <c:v>88.090492468778507</c:v>
                      </c:pt>
                      <c:pt idx="112">
                        <c:v>87.960603792057199</c:v>
                      </c:pt>
                      <c:pt idx="113">
                        <c:v>87.615568438797666</c:v>
                      </c:pt>
                      <c:pt idx="114">
                        <c:v>87.507663390414066</c:v>
                      </c:pt>
                      <c:pt idx="115">
                        <c:v>87.242510252244969</c:v>
                      </c:pt>
                      <c:pt idx="116">
                        <c:v>87.090529301104439</c:v>
                      </c:pt>
                      <c:pt idx="117">
                        <c:v>86.817512597325745</c:v>
                      </c:pt>
                      <c:pt idx="118">
                        <c:v>86.697145976819058</c:v>
                      </c:pt>
                      <c:pt idx="119">
                        <c:v>86.476434752919872</c:v>
                      </c:pt>
                      <c:pt idx="120">
                        <c:v>86.163539854978197</c:v>
                      </c:pt>
                      <c:pt idx="121">
                        <c:v>86.052832526263657</c:v>
                      </c:pt>
                      <c:pt idx="122">
                        <c:v>85.769041345454767</c:v>
                      </c:pt>
                      <c:pt idx="123">
                        <c:v>85.522274611388383</c:v>
                      </c:pt>
                      <c:pt idx="124">
                        <c:v>85.258453980604145</c:v>
                      </c:pt>
                      <c:pt idx="125">
                        <c:v>85.043982118116091</c:v>
                      </c:pt>
                      <c:pt idx="126">
                        <c:v>84.799868975014491</c:v>
                      </c:pt>
                      <c:pt idx="127">
                        <c:v>84.488369505335854</c:v>
                      </c:pt>
                      <c:pt idx="128">
                        <c:v>84.215570123703955</c:v>
                      </c:pt>
                      <c:pt idx="129">
                        <c:v>84.090451065431424</c:v>
                      </c:pt>
                      <c:pt idx="130">
                        <c:v>83.758437740361188</c:v>
                      </c:pt>
                      <c:pt idx="131">
                        <c:v>83.544074538946532</c:v>
                      </c:pt>
                      <c:pt idx="132">
                        <c:v>83.220605320430352</c:v>
                      </c:pt>
                      <c:pt idx="133">
                        <c:v>82.908888528604933</c:v>
                      </c:pt>
                      <c:pt idx="134">
                        <c:v>82.676402000421447</c:v>
                      </c:pt>
                      <c:pt idx="135">
                        <c:v>82.410962907324958</c:v>
                      </c:pt>
                      <c:pt idx="136">
                        <c:v>82.147788516086749</c:v>
                      </c:pt>
                      <c:pt idx="137">
                        <c:v>81.783383082169664</c:v>
                      </c:pt>
                      <c:pt idx="138">
                        <c:v>81.481840298007356</c:v>
                      </c:pt>
                      <c:pt idx="139">
                        <c:v>81.175831016014754</c:v>
                      </c:pt>
                      <c:pt idx="140">
                        <c:v>80.933450708201264</c:v>
                      </c:pt>
                      <c:pt idx="141">
                        <c:v>80.64099532096813</c:v>
                      </c:pt>
                      <c:pt idx="142">
                        <c:v>80.309330856711597</c:v>
                      </c:pt>
                      <c:pt idx="143">
                        <c:v>79.943015293652394</c:v>
                      </c:pt>
                      <c:pt idx="144">
                        <c:v>79.596493016747544</c:v>
                      </c:pt>
                      <c:pt idx="145">
                        <c:v>79.218139072070187</c:v>
                      </c:pt>
                      <c:pt idx="146">
                        <c:v>78.778489502844522</c:v>
                      </c:pt>
                      <c:pt idx="147">
                        <c:v>78.455054585726799</c:v>
                      </c:pt>
                      <c:pt idx="148">
                        <c:v>78.091364039128251</c:v>
                      </c:pt>
                      <c:pt idx="149">
                        <c:v>77.769015717752595</c:v>
                      </c:pt>
                      <c:pt idx="150">
                        <c:v>77.385280261454469</c:v>
                      </c:pt>
                      <c:pt idx="151">
                        <c:v>76.994481910345115</c:v>
                      </c:pt>
                      <c:pt idx="152">
                        <c:v>76.60478730567705</c:v>
                      </c:pt>
                      <c:pt idx="153">
                        <c:v>76.250756050870649</c:v>
                      </c:pt>
                      <c:pt idx="154">
                        <c:v>75.885218266024424</c:v>
                      </c:pt>
                      <c:pt idx="155">
                        <c:v>75.508368425675357</c:v>
                      </c:pt>
                      <c:pt idx="156">
                        <c:v>75.10240342939673</c:v>
                      </c:pt>
                      <c:pt idx="157">
                        <c:v>74.803062426214524</c:v>
                      </c:pt>
                      <c:pt idx="158">
                        <c:v>74.338186592124188</c:v>
                      </c:pt>
                      <c:pt idx="159">
                        <c:v>74.007637313105718</c:v>
                      </c:pt>
                      <c:pt idx="160">
                        <c:v>73.573386421191927</c:v>
                      </c:pt>
                      <c:pt idx="161">
                        <c:v>73.202650115489519</c:v>
                      </c:pt>
                      <c:pt idx="162">
                        <c:v>72.849877023384877</c:v>
                      </c:pt>
                      <c:pt idx="163">
                        <c:v>72.422523171225052</c:v>
                      </c:pt>
                      <c:pt idx="164">
                        <c:v>72.073353015257865</c:v>
                      </c:pt>
                      <c:pt idx="165">
                        <c:v>71.677281798609272</c:v>
                      </c:pt>
                      <c:pt idx="166">
                        <c:v>71.188329201282627</c:v>
                      </c:pt>
                      <c:pt idx="167">
                        <c:v>70.800836392586561</c:v>
                      </c:pt>
                      <c:pt idx="168">
                        <c:v>70.44919565141106</c:v>
                      </c:pt>
                      <c:pt idx="169">
                        <c:v>69.988980744712379</c:v>
                      </c:pt>
                      <c:pt idx="170">
                        <c:v>69.59691850400695</c:v>
                      </c:pt>
                      <c:pt idx="171">
                        <c:v>69.122297579652752</c:v>
                      </c:pt>
                      <c:pt idx="172">
                        <c:v>68.775809604146346</c:v>
                      </c:pt>
                      <c:pt idx="173">
                        <c:v>68.435040577269547</c:v>
                      </c:pt>
                      <c:pt idx="174">
                        <c:v>68.032787178201787</c:v>
                      </c:pt>
                      <c:pt idx="175">
                        <c:v>67.571971772152281</c:v>
                      </c:pt>
                      <c:pt idx="176">
                        <c:v>67.240101424545742</c:v>
                      </c:pt>
                      <c:pt idx="177">
                        <c:v>66.852019570287482</c:v>
                      </c:pt>
                      <c:pt idx="178">
                        <c:v>66.389848779259594</c:v>
                      </c:pt>
                      <c:pt idx="179">
                        <c:v>65.956753115868494</c:v>
                      </c:pt>
                      <c:pt idx="180">
                        <c:v>65.573206377229283</c:v>
                      </c:pt>
                      <c:pt idx="181">
                        <c:v>65.222617930397405</c:v>
                      </c:pt>
                      <c:pt idx="182">
                        <c:v>64.88330722267807</c:v>
                      </c:pt>
                      <c:pt idx="183">
                        <c:v>64.487922273868264</c:v>
                      </c:pt>
                      <c:pt idx="184">
                        <c:v>64.025825842515331</c:v>
                      </c:pt>
                      <c:pt idx="185">
                        <c:v>63.600576564050868</c:v>
                      </c:pt>
                      <c:pt idx="186">
                        <c:v>63.112687684872739</c:v>
                      </c:pt>
                      <c:pt idx="187">
                        <c:v>62.725429364014559</c:v>
                      </c:pt>
                      <c:pt idx="188">
                        <c:v>62.215791329344732</c:v>
                      </c:pt>
                      <c:pt idx="189">
                        <c:v>61.823660470850534</c:v>
                      </c:pt>
                      <c:pt idx="190">
                        <c:v>61.498435524460859</c:v>
                      </c:pt>
                      <c:pt idx="191">
                        <c:v>61.186833120603147</c:v>
                      </c:pt>
                      <c:pt idx="192">
                        <c:v>60.814221002148926</c:v>
                      </c:pt>
                      <c:pt idx="193">
                        <c:v>60.426756797940712</c:v>
                      </c:pt>
                      <c:pt idx="194">
                        <c:v>60.175889577556994</c:v>
                      </c:pt>
                      <c:pt idx="195">
                        <c:v>60.010875144438529</c:v>
                      </c:pt>
                      <c:pt idx="196">
                        <c:v>59.797718653627975</c:v>
                      </c:pt>
                      <c:pt idx="197">
                        <c:v>59.536185602295575</c:v>
                      </c:pt>
                      <c:pt idx="198">
                        <c:v>59.286816744353942</c:v>
                      </c:pt>
                      <c:pt idx="199">
                        <c:v>58.964891628475087</c:v>
                      </c:pt>
                      <c:pt idx="200">
                        <c:v>58.759667306071023</c:v>
                      </c:pt>
                      <c:pt idx="201">
                        <c:v>58.503807448181128</c:v>
                      </c:pt>
                      <c:pt idx="202">
                        <c:v>58.269788241165237</c:v>
                      </c:pt>
                      <c:pt idx="203">
                        <c:v>58.126780313978031</c:v>
                      </c:pt>
                      <c:pt idx="204">
                        <c:v>57.924078043871816</c:v>
                      </c:pt>
                      <c:pt idx="205">
                        <c:v>57.684168321266625</c:v>
                      </c:pt>
                      <c:pt idx="206">
                        <c:v>57.494516683837546</c:v>
                      </c:pt>
                      <c:pt idx="207">
                        <c:v>57.233961567173814</c:v>
                      </c:pt>
                      <c:pt idx="208">
                        <c:v>57.025454564958146</c:v>
                      </c:pt>
                      <c:pt idx="209">
                        <c:v>56.912802805703038</c:v>
                      </c:pt>
                      <c:pt idx="210">
                        <c:v>56.671697811290514</c:v>
                      </c:pt>
                      <c:pt idx="211">
                        <c:v>56.554184938204308</c:v>
                      </c:pt>
                      <c:pt idx="212">
                        <c:v>56.322264592981341</c:v>
                      </c:pt>
                      <c:pt idx="213">
                        <c:v>56.159045916029157</c:v>
                      </c:pt>
                      <c:pt idx="214">
                        <c:v>55.999201414270878</c:v>
                      </c:pt>
                      <c:pt idx="215">
                        <c:v>55.808080003895697</c:v>
                      </c:pt>
                      <c:pt idx="216">
                        <c:v>55.701501750994488</c:v>
                      </c:pt>
                      <c:pt idx="217">
                        <c:v>55.501756177479692</c:v>
                      </c:pt>
                      <c:pt idx="218">
                        <c:v>55.331777711342937</c:v>
                      </c:pt>
                      <c:pt idx="219">
                        <c:v>55.169845786588517</c:v>
                      </c:pt>
                      <c:pt idx="220">
                        <c:v>55.05631329994948</c:v>
                      </c:pt>
                      <c:pt idx="221">
                        <c:v>54.864191077312086</c:v>
                      </c:pt>
                      <c:pt idx="222">
                        <c:v>54.729469906239409</c:v>
                      </c:pt>
                      <c:pt idx="223">
                        <c:v>54.523473532516697</c:v>
                      </c:pt>
                      <c:pt idx="224">
                        <c:v>54.378738481943834</c:v>
                      </c:pt>
                      <c:pt idx="225">
                        <c:v>54.243342466837262</c:v>
                      </c:pt>
                      <c:pt idx="226">
                        <c:v>54.021418820431514</c:v>
                      </c:pt>
                      <c:pt idx="227">
                        <c:v>53.860150300914221</c:v>
                      </c:pt>
                      <c:pt idx="228">
                        <c:v>53.731519801886535</c:v>
                      </c:pt>
                      <c:pt idx="229">
                        <c:v>53.567855056835889</c:v>
                      </c:pt>
                      <c:pt idx="230">
                        <c:v>53.331799893913391</c:v>
                      </c:pt>
                      <c:pt idx="231">
                        <c:v>53.184548517937003</c:v>
                      </c:pt>
                      <c:pt idx="232">
                        <c:v>52.982349509913114</c:v>
                      </c:pt>
                      <c:pt idx="233">
                        <c:v>52.841223122372043</c:v>
                      </c:pt>
                      <c:pt idx="234">
                        <c:v>52.703379399650693</c:v>
                      </c:pt>
                      <c:pt idx="235">
                        <c:v>52.560863295749037</c:v>
                      </c:pt>
                      <c:pt idx="236">
                        <c:v>52.306707683651268</c:v>
                      </c:pt>
                      <c:pt idx="237">
                        <c:v>52.107568321389749</c:v>
                      </c:pt>
                      <c:pt idx="238">
                        <c:v>51.971114300037094</c:v>
                      </c:pt>
                      <c:pt idx="239">
                        <c:v>51.846235426513033</c:v>
                      </c:pt>
                      <c:pt idx="240">
                        <c:v>51.638975163194232</c:v>
                      </c:pt>
                      <c:pt idx="241">
                        <c:v>51.479994223128777</c:v>
                      </c:pt>
                      <c:pt idx="242">
                        <c:v>51.29244715939506</c:v>
                      </c:pt>
                      <c:pt idx="243">
                        <c:v>51.142896750178195</c:v>
                      </c:pt>
                      <c:pt idx="244">
                        <c:v>50.998739321362613</c:v>
                      </c:pt>
                      <c:pt idx="245">
                        <c:v>50.831134218157558</c:v>
                      </c:pt>
                      <c:pt idx="246">
                        <c:v>50.683436744098955</c:v>
                      </c:pt>
                      <c:pt idx="247">
                        <c:v>50.565935309809518</c:v>
                      </c:pt>
                      <c:pt idx="248">
                        <c:v>50.444493532357527</c:v>
                      </c:pt>
                      <c:pt idx="249">
                        <c:v>50.273502800169922</c:v>
                      </c:pt>
                      <c:pt idx="250">
                        <c:v>50.101837253932153</c:v>
                      </c:pt>
                      <c:pt idx="251">
                        <c:v>49.913626784961309</c:v>
                      </c:pt>
                      <c:pt idx="252">
                        <c:v>49.769720979690959</c:v>
                      </c:pt>
                      <c:pt idx="253">
                        <c:v>49.706337917154642</c:v>
                      </c:pt>
                      <c:pt idx="254">
                        <c:v>49.544497502774391</c:v>
                      </c:pt>
                      <c:pt idx="255">
                        <c:v>49.350019082896395</c:v>
                      </c:pt>
                      <c:pt idx="256">
                        <c:v>49.231751309190756</c:v>
                      </c:pt>
                      <c:pt idx="257">
                        <c:v>49.069888017216961</c:v>
                      </c:pt>
                      <c:pt idx="258">
                        <c:v>48.966049138760383</c:v>
                      </c:pt>
                      <c:pt idx="259">
                        <c:v>48.951620243511321</c:v>
                      </c:pt>
                      <c:pt idx="260">
                        <c:v>48.742609979213313</c:v>
                      </c:pt>
                      <c:pt idx="261">
                        <c:v>48.523248428390055</c:v>
                      </c:pt>
                      <c:pt idx="262">
                        <c:v>48.334100053043301</c:v>
                      </c:pt>
                      <c:pt idx="263">
                        <c:v>48.226034876496769</c:v>
                      </c:pt>
                      <c:pt idx="264">
                        <c:v>48.100240974190349</c:v>
                      </c:pt>
                      <c:pt idx="265">
                        <c:v>47.807897111477764</c:v>
                      </c:pt>
                      <c:pt idx="266">
                        <c:v>47.678934917327453</c:v>
                      </c:pt>
                      <c:pt idx="267">
                        <c:v>47.626680919529377</c:v>
                      </c:pt>
                      <c:pt idx="268">
                        <c:v>47.456133406984954</c:v>
                      </c:pt>
                      <c:pt idx="269">
                        <c:v>47.214856860604606</c:v>
                      </c:pt>
                      <c:pt idx="270">
                        <c:v>46.998000196388091</c:v>
                      </c:pt>
                      <c:pt idx="271">
                        <c:v>46.975281696569205</c:v>
                      </c:pt>
                      <c:pt idx="272">
                        <c:v>46.882880715371826</c:v>
                      </c:pt>
                      <c:pt idx="273">
                        <c:v>46.655538362515962</c:v>
                      </c:pt>
                      <c:pt idx="274">
                        <c:v>46.505853566176867</c:v>
                      </c:pt>
                      <c:pt idx="275">
                        <c:v>46.353266418774915</c:v>
                      </c:pt>
                      <c:pt idx="276">
                        <c:v>46.162571062351823</c:v>
                      </c:pt>
                      <c:pt idx="277">
                        <c:v>45.94186841380224</c:v>
                      </c:pt>
                      <c:pt idx="278">
                        <c:v>45.787465496087627</c:v>
                      </c:pt>
                      <c:pt idx="279">
                        <c:v>45.574143150219818</c:v>
                      </c:pt>
                      <c:pt idx="280">
                        <c:v>45.368392673148008</c:v>
                      </c:pt>
                      <c:pt idx="281">
                        <c:v>45.237171489041856</c:v>
                      </c:pt>
                      <c:pt idx="282">
                        <c:v>45.073641131113426</c:v>
                      </c:pt>
                      <c:pt idx="283">
                        <c:v>44.885953953363163</c:v>
                      </c:pt>
                      <c:pt idx="284">
                        <c:v>44.687706742290466</c:v>
                      </c:pt>
                      <c:pt idx="285">
                        <c:v>44.458414246991573</c:v>
                      </c:pt>
                      <c:pt idx="286">
                        <c:v>44.271010145729697</c:v>
                      </c:pt>
                      <c:pt idx="287">
                        <c:v>44.07191652366339</c:v>
                      </c:pt>
                      <c:pt idx="288">
                        <c:v>43.866863768219019</c:v>
                      </c:pt>
                      <c:pt idx="289">
                        <c:v>43.63401409196976</c:v>
                      </c:pt>
                      <c:pt idx="290">
                        <c:v>43.421452358623839</c:v>
                      </c:pt>
                      <c:pt idx="291">
                        <c:v>43.21966798074714</c:v>
                      </c:pt>
                      <c:pt idx="292">
                        <c:v>43.010551918822912</c:v>
                      </c:pt>
                      <c:pt idx="293">
                        <c:v>42.787421576804931</c:v>
                      </c:pt>
                      <c:pt idx="294">
                        <c:v>42.537137690080939</c:v>
                      </c:pt>
                      <c:pt idx="295">
                        <c:v>42.265016000938232</c:v>
                      </c:pt>
                      <c:pt idx="296">
                        <c:v>42.08591868492914</c:v>
                      </c:pt>
                      <c:pt idx="297">
                        <c:v>41.896844654265472</c:v>
                      </c:pt>
                      <c:pt idx="298">
                        <c:v>41.631654336258912</c:v>
                      </c:pt>
                      <c:pt idx="299">
                        <c:v>41.348598041923076</c:v>
                      </c:pt>
                      <c:pt idx="300">
                        <c:v>41.060709223252147</c:v>
                      </c:pt>
                      <c:pt idx="301">
                        <c:v>40.846157304178568</c:v>
                      </c:pt>
                      <c:pt idx="302">
                        <c:v>40.609278622847881</c:v>
                      </c:pt>
                      <c:pt idx="303">
                        <c:v>40.381676071097168</c:v>
                      </c:pt>
                      <c:pt idx="304">
                        <c:v>40.11471287451787</c:v>
                      </c:pt>
                      <c:pt idx="305">
                        <c:v>39.816730134753094</c:v>
                      </c:pt>
                      <c:pt idx="306">
                        <c:v>39.535438128648515</c:v>
                      </c:pt>
                      <c:pt idx="307">
                        <c:v>39.228027706490444</c:v>
                      </c:pt>
                      <c:pt idx="308">
                        <c:v>39.053288212246379</c:v>
                      </c:pt>
                      <c:pt idx="309">
                        <c:v>38.890203937408295</c:v>
                      </c:pt>
                      <c:pt idx="310">
                        <c:v>38.517606121198007</c:v>
                      </c:pt>
                      <c:pt idx="311">
                        <c:v>38.200524953459158</c:v>
                      </c:pt>
                      <c:pt idx="312">
                        <c:v>37.997796957304104</c:v>
                      </c:pt>
                      <c:pt idx="313">
                        <c:v>37.834400986497904</c:v>
                      </c:pt>
                      <c:pt idx="314">
                        <c:v>37.472626280943928</c:v>
                      </c:pt>
                      <c:pt idx="315">
                        <c:v>37.076274821270367</c:v>
                      </c:pt>
                      <c:pt idx="316">
                        <c:v>36.953900849344933</c:v>
                      </c:pt>
                      <c:pt idx="317">
                        <c:v>36.769304755308319</c:v>
                      </c:pt>
                      <c:pt idx="318">
                        <c:v>36.416237132926653</c:v>
                      </c:pt>
                      <c:pt idx="319">
                        <c:v>36.08625976376301</c:v>
                      </c:pt>
                      <c:pt idx="320">
                        <c:v>35.780745168503131</c:v>
                      </c:pt>
                      <c:pt idx="321">
                        <c:v>35.460661548985769</c:v>
                      </c:pt>
                      <c:pt idx="322">
                        <c:v>35.186209403643169</c:v>
                      </c:pt>
                      <c:pt idx="323">
                        <c:v>34.870503650020957</c:v>
                      </c:pt>
                      <c:pt idx="324">
                        <c:v>34.615490203124665</c:v>
                      </c:pt>
                      <c:pt idx="325">
                        <c:v>34.310904923899209</c:v>
                      </c:pt>
                      <c:pt idx="326">
                        <c:v>34.040956456224372</c:v>
                      </c:pt>
                      <c:pt idx="327">
                        <c:v>33.725959848034499</c:v>
                      </c:pt>
                      <c:pt idx="328">
                        <c:v>33.414840692112733</c:v>
                      </c:pt>
                      <c:pt idx="329">
                        <c:v>33.132647944477853</c:v>
                      </c:pt>
                      <c:pt idx="330">
                        <c:v>32.803239606730017</c:v>
                      </c:pt>
                      <c:pt idx="331">
                        <c:v>32.53119798916471</c:v>
                      </c:pt>
                      <c:pt idx="332">
                        <c:v>32.210030637352439</c:v>
                      </c:pt>
                      <c:pt idx="333">
                        <c:v>31.929753745754013</c:v>
                      </c:pt>
                      <c:pt idx="334">
                        <c:v>31.623481386427535</c:v>
                      </c:pt>
                      <c:pt idx="335">
                        <c:v>31.367864591725137</c:v>
                      </c:pt>
                      <c:pt idx="336">
                        <c:v>31.096686535852658</c:v>
                      </c:pt>
                      <c:pt idx="337">
                        <c:v>30.771018384811665</c:v>
                      </c:pt>
                      <c:pt idx="338">
                        <c:v>30.425125181761764</c:v>
                      </c:pt>
                      <c:pt idx="339">
                        <c:v>30.067702586070368</c:v>
                      </c:pt>
                      <c:pt idx="340">
                        <c:v>29.873973339917491</c:v>
                      </c:pt>
                      <c:pt idx="341">
                        <c:v>29.646336471776465</c:v>
                      </c:pt>
                      <c:pt idx="342">
                        <c:v>29.301481260826254</c:v>
                      </c:pt>
                      <c:pt idx="343">
                        <c:v>28.931894456752218</c:v>
                      </c:pt>
                      <c:pt idx="344">
                        <c:v>28.588966540635223</c:v>
                      </c:pt>
                      <c:pt idx="345">
                        <c:v>28.321202688249407</c:v>
                      </c:pt>
                      <c:pt idx="346">
                        <c:v>27.983907922290292</c:v>
                      </c:pt>
                      <c:pt idx="347">
                        <c:v>27.674710319315551</c:v>
                      </c:pt>
                      <c:pt idx="348">
                        <c:v>27.382149134456188</c:v>
                      </c:pt>
                      <c:pt idx="349">
                        <c:v>27.03461745494765</c:v>
                      </c:pt>
                      <c:pt idx="350">
                        <c:v>26.714510972828609</c:v>
                      </c:pt>
                      <c:pt idx="351">
                        <c:v>26.428294961998503</c:v>
                      </c:pt>
                      <c:pt idx="352">
                        <c:v>26.090605580038581</c:v>
                      </c:pt>
                      <c:pt idx="353">
                        <c:v>25.785099560128312</c:v>
                      </c:pt>
                      <c:pt idx="354">
                        <c:v>25.458333374548484</c:v>
                      </c:pt>
                      <c:pt idx="355">
                        <c:v>25.185605489144372</c:v>
                      </c:pt>
                      <c:pt idx="356">
                        <c:v>24.865087240325305</c:v>
                      </c:pt>
                      <c:pt idx="357">
                        <c:v>24.547168251934327</c:v>
                      </c:pt>
                      <c:pt idx="358">
                        <c:v>24.185302036006188</c:v>
                      </c:pt>
                      <c:pt idx="359">
                        <c:v>23.884302557210837</c:v>
                      </c:pt>
                      <c:pt idx="360">
                        <c:v>23.614678618544794</c:v>
                      </c:pt>
                      <c:pt idx="361">
                        <c:v>23.324134799673303</c:v>
                      </c:pt>
                      <c:pt idx="362">
                        <c:v>23.021179421556873</c:v>
                      </c:pt>
                      <c:pt idx="363">
                        <c:v>22.682862389969646</c:v>
                      </c:pt>
                      <c:pt idx="364">
                        <c:v>22.354880933427978</c:v>
                      </c:pt>
                      <c:pt idx="365">
                        <c:v>22.046242362291782</c:v>
                      </c:pt>
                      <c:pt idx="366">
                        <c:v>21.771361284558058</c:v>
                      </c:pt>
                      <c:pt idx="367">
                        <c:v>21.474573801608734</c:v>
                      </c:pt>
                      <c:pt idx="368">
                        <c:v>21.162187892643725</c:v>
                      </c:pt>
                      <c:pt idx="369">
                        <c:v>20.835087148494107</c:v>
                      </c:pt>
                      <c:pt idx="370">
                        <c:v>20.536665476760948</c:v>
                      </c:pt>
                      <c:pt idx="371">
                        <c:v>20.23849971624783</c:v>
                      </c:pt>
                      <c:pt idx="372">
                        <c:v>19.90056157418983</c:v>
                      </c:pt>
                      <c:pt idx="373">
                        <c:v>19.570505557676434</c:v>
                      </c:pt>
                      <c:pt idx="374">
                        <c:v>19.271150252250312</c:v>
                      </c:pt>
                      <c:pt idx="375">
                        <c:v>18.949147943233083</c:v>
                      </c:pt>
                      <c:pt idx="376">
                        <c:v>18.679092238712496</c:v>
                      </c:pt>
                      <c:pt idx="377">
                        <c:v>18.371311517366674</c:v>
                      </c:pt>
                      <c:pt idx="378">
                        <c:v>18.010065799943867</c:v>
                      </c:pt>
                      <c:pt idx="379">
                        <c:v>17.726919434453379</c:v>
                      </c:pt>
                      <c:pt idx="380">
                        <c:v>17.452275693012822</c:v>
                      </c:pt>
                      <c:pt idx="381">
                        <c:v>17.130889594826126</c:v>
                      </c:pt>
                      <c:pt idx="382">
                        <c:v>16.827405228578534</c:v>
                      </c:pt>
                      <c:pt idx="383">
                        <c:v>16.492293668672673</c:v>
                      </c:pt>
                      <c:pt idx="384">
                        <c:v>16.15868618311135</c:v>
                      </c:pt>
                      <c:pt idx="385">
                        <c:v>15.853227342615812</c:v>
                      </c:pt>
                      <c:pt idx="386">
                        <c:v>15.550708048012472</c:v>
                      </c:pt>
                      <c:pt idx="387">
                        <c:v>15.231613816952423</c:v>
                      </c:pt>
                      <c:pt idx="388">
                        <c:v>14.922882321708718</c:v>
                      </c:pt>
                      <c:pt idx="389">
                        <c:v>14.611457196713156</c:v>
                      </c:pt>
                      <c:pt idx="390">
                        <c:v>14.385761910657406</c:v>
                      </c:pt>
                      <c:pt idx="391">
                        <c:v>14.073486092990183</c:v>
                      </c:pt>
                      <c:pt idx="392">
                        <c:v>13.726061642831459</c:v>
                      </c:pt>
                      <c:pt idx="393">
                        <c:v>13.407606506192231</c:v>
                      </c:pt>
                      <c:pt idx="394">
                        <c:v>13.118929912729438</c:v>
                      </c:pt>
                      <c:pt idx="395">
                        <c:v>12.820671228108809</c:v>
                      </c:pt>
                      <c:pt idx="396">
                        <c:v>12.554198438083361</c:v>
                      </c:pt>
                      <c:pt idx="397">
                        <c:v>12.255347842954205</c:v>
                      </c:pt>
                      <c:pt idx="398">
                        <c:v>11.921131294685946</c:v>
                      </c:pt>
                      <c:pt idx="399">
                        <c:v>11.615903361969742</c:v>
                      </c:pt>
                      <c:pt idx="400">
                        <c:v>11.299841602408586</c:v>
                      </c:pt>
                      <c:pt idx="401">
                        <c:v>10.972853085898221</c:v>
                      </c:pt>
                      <c:pt idx="402">
                        <c:v>10.663897115886575</c:v>
                      </c:pt>
                      <c:pt idx="403">
                        <c:v>10.316634225614361</c:v>
                      </c:pt>
                      <c:pt idx="404">
                        <c:v>10.009962259493575</c:v>
                      </c:pt>
                      <c:pt idx="405">
                        <c:v>9.6790062240580088</c:v>
                      </c:pt>
                      <c:pt idx="406">
                        <c:v>9.4755440490461709</c:v>
                      </c:pt>
                      <c:pt idx="407">
                        <c:v>9.0666788335485986</c:v>
                      </c:pt>
                      <c:pt idx="408">
                        <c:v>8.7781316319169669</c:v>
                      </c:pt>
                      <c:pt idx="409">
                        <c:v>8.6226228074326094</c:v>
                      </c:pt>
                      <c:pt idx="410">
                        <c:v>8.2564916893493923</c:v>
                      </c:pt>
                      <c:pt idx="411">
                        <c:v>7.9298119948656769</c:v>
                      </c:pt>
                      <c:pt idx="412">
                        <c:v>7.5977858022734495</c:v>
                      </c:pt>
                      <c:pt idx="413">
                        <c:v>7.3623039719342405</c:v>
                      </c:pt>
                      <c:pt idx="414">
                        <c:v>7.0736030736518867</c:v>
                      </c:pt>
                      <c:pt idx="415">
                        <c:v>6.7632709834065299</c:v>
                      </c:pt>
                      <c:pt idx="416">
                        <c:v>6.4605808309589392</c:v>
                      </c:pt>
                      <c:pt idx="417">
                        <c:v>6.2017292494726801</c:v>
                      </c:pt>
                      <c:pt idx="418">
                        <c:v>5.8320634652293766</c:v>
                      </c:pt>
                      <c:pt idx="419">
                        <c:v>5.5324969303524112</c:v>
                      </c:pt>
                      <c:pt idx="420">
                        <c:v>5.2862706337082699</c:v>
                      </c:pt>
                      <c:pt idx="421">
                        <c:v>4.9423057869159805</c:v>
                      </c:pt>
                      <c:pt idx="422">
                        <c:v>4.6118458699367171</c:v>
                      </c:pt>
                      <c:pt idx="423">
                        <c:v>4.4256709925700406</c:v>
                      </c:pt>
                      <c:pt idx="424">
                        <c:v>4.190035108773607</c:v>
                      </c:pt>
                      <c:pt idx="425">
                        <c:v>3.9380877211616507</c:v>
                      </c:pt>
                      <c:pt idx="426">
                        <c:v>3.6845032873154477</c:v>
                      </c:pt>
                      <c:pt idx="427">
                        <c:v>3.4047986458872912</c:v>
                      </c:pt>
                      <c:pt idx="428">
                        <c:v>3.1715275451753757</c:v>
                      </c:pt>
                      <c:pt idx="429">
                        <c:v>2.998528401643815</c:v>
                      </c:pt>
                      <c:pt idx="430">
                        <c:v>2.7946020993269602</c:v>
                      </c:pt>
                      <c:pt idx="431">
                        <c:v>2.5866317865660511</c:v>
                      </c:pt>
                      <c:pt idx="432">
                        <c:v>2.3398003535857113</c:v>
                      </c:pt>
                      <c:pt idx="433">
                        <c:v>2.1750522165556028</c:v>
                      </c:pt>
                      <c:pt idx="434">
                        <c:v>1.9918592326161719</c:v>
                      </c:pt>
                      <c:pt idx="435">
                        <c:v>1.8075576673573979</c:v>
                      </c:pt>
                      <c:pt idx="436">
                        <c:v>1.6583232387850797</c:v>
                      </c:pt>
                      <c:pt idx="437">
                        <c:v>1.426238193778357</c:v>
                      </c:pt>
                      <c:pt idx="438">
                        <c:v>1.3164489347970716</c:v>
                      </c:pt>
                      <c:pt idx="439">
                        <c:v>1.2031067816407046</c:v>
                      </c:pt>
                      <c:pt idx="440">
                        <c:v>1.0816944828525241</c:v>
                      </c:pt>
                      <c:pt idx="441">
                        <c:v>0.9410399909537136</c:v>
                      </c:pt>
                      <c:pt idx="442">
                        <c:v>0.81442255914511652</c:v>
                      </c:pt>
                      <c:pt idx="443">
                        <c:v>0.72464862310823963</c:v>
                      </c:pt>
                      <c:pt idx="444">
                        <c:v>0.63755579981116306</c:v>
                      </c:pt>
                      <c:pt idx="445">
                        <c:v>0.57112646126209898</c:v>
                      </c:pt>
                      <c:pt idx="446">
                        <c:v>0.49880442070942121</c:v>
                      </c:pt>
                      <c:pt idx="447">
                        <c:v>0.43239867291715339</c:v>
                      </c:pt>
                      <c:pt idx="448">
                        <c:v>0.37800217244249035</c:v>
                      </c:pt>
                      <c:pt idx="449">
                        <c:v>0.34370664511436239</c:v>
                      </c:pt>
                      <c:pt idx="450">
                        <c:v>0.29678748579777808</c:v>
                      </c:pt>
                      <c:pt idx="451">
                        <c:v>0.26474584819133962</c:v>
                      </c:pt>
                      <c:pt idx="452">
                        <c:v>0.21413269751629521</c:v>
                      </c:pt>
                      <c:pt idx="453">
                        <c:v>0.18361647653054197</c:v>
                      </c:pt>
                      <c:pt idx="454">
                        <c:v>0.14665751829380455</c:v>
                      </c:pt>
                      <c:pt idx="455">
                        <c:v>0.12565682793648347</c:v>
                      </c:pt>
                      <c:pt idx="456">
                        <c:v>0.11590449724408666</c:v>
                      </c:pt>
                      <c:pt idx="457">
                        <c:v>0.10081754180928419</c:v>
                      </c:pt>
                      <c:pt idx="458">
                        <c:v>8.5596358705784012E-2</c:v>
                      </c:pt>
                      <c:pt idx="459">
                        <c:v>7.2360146422967217E-2</c:v>
                      </c:pt>
                      <c:pt idx="460">
                        <c:v>6.1536569189677169E-2</c:v>
                      </c:pt>
                      <c:pt idx="461">
                        <c:v>5.1953880036131883E-2</c:v>
                      </c:pt>
                      <c:pt idx="462">
                        <c:v>5.0922638175808381E-2</c:v>
                      </c:pt>
                      <c:pt idx="463">
                        <c:v>1.5366544259537721E-2</c:v>
                      </c:pt>
                      <c:pt idx="464">
                        <c:v>3.2538778223424138E-2</c:v>
                      </c:pt>
                      <c:pt idx="465">
                        <c:v>1.369795562115113E-2</c:v>
                      </c:pt>
                      <c:pt idx="466">
                        <c:v>1.8068273623998043E-2</c:v>
                      </c:pt>
                      <c:pt idx="467">
                        <c:v>1.5480479142958066E-2</c:v>
                      </c:pt>
                      <c:pt idx="468">
                        <c:v>3.9476609806089E-3</c:v>
                      </c:pt>
                      <c:pt idx="469">
                        <c:v>1.6981397713869542E-2</c:v>
                      </c:pt>
                      <c:pt idx="470">
                        <c:v>9.9724283740183269E-3</c:v>
                      </c:pt>
                      <c:pt idx="471">
                        <c:v>1.8939994836937913E-3</c:v>
                      </c:pt>
                      <c:pt idx="472">
                        <c:v>1.7555487026785187E-2</c:v>
                      </c:pt>
                      <c:pt idx="473">
                        <c:v>-5.129307525877847E-3</c:v>
                      </c:pt>
                      <c:pt idx="474">
                        <c:v>2.06316997499312E-2</c:v>
                      </c:pt>
                      <c:pt idx="475">
                        <c:v>2.0732383049649607E-2</c:v>
                      </c:pt>
                      <c:pt idx="476">
                        <c:v>1.1085362764203452E-2</c:v>
                      </c:pt>
                      <c:pt idx="477">
                        <c:v>2.7200925386605339E-2</c:v>
                      </c:pt>
                      <c:pt idx="478">
                        <c:v>1.8350317697258633E-3</c:v>
                      </c:pt>
                      <c:pt idx="479">
                        <c:v>6.6795840985782182E-3</c:v>
                      </c:pt>
                      <c:pt idx="480">
                        <c:v>2.593587978242087E-2</c:v>
                      </c:pt>
                      <c:pt idx="481">
                        <c:v>9.8338584601084995E-4</c:v>
                      </c:pt>
                      <c:pt idx="482">
                        <c:v>6.640235637642343E-3</c:v>
                      </c:pt>
                      <c:pt idx="483">
                        <c:v>1.6951854944833426E-2</c:v>
                      </c:pt>
                      <c:pt idx="484">
                        <c:v>2.0269411033124147E-2</c:v>
                      </c:pt>
                      <c:pt idx="485">
                        <c:v>8.3033671184307659E-3</c:v>
                      </c:pt>
                      <c:pt idx="486">
                        <c:v>1.9751295051022327E-2</c:v>
                      </c:pt>
                      <c:pt idx="487">
                        <c:v>5.7681325487927478E-3</c:v>
                      </c:pt>
                      <c:pt idx="488">
                        <c:v>1.763101311419191E-2</c:v>
                      </c:pt>
                      <c:pt idx="489">
                        <c:v>1.8621846787765982E-2</c:v>
                      </c:pt>
                      <c:pt idx="490">
                        <c:v>1.3414232584387915E-2</c:v>
                      </c:pt>
                      <c:pt idx="491">
                        <c:v>2.2405439605596572E-2</c:v>
                      </c:pt>
                      <c:pt idx="492">
                        <c:v>1.8550736960433346E-2</c:v>
                      </c:pt>
                      <c:pt idx="493">
                        <c:v>1.7896002975905372E-2</c:v>
                      </c:pt>
                      <c:pt idx="494">
                        <c:v>1.3590546694222197E-2</c:v>
                      </c:pt>
                      <c:pt idx="495">
                        <c:v>2.2362652239069913E-2</c:v>
                      </c:pt>
                      <c:pt idx="496">
                        <c:v>1.0292442135919283E-2</c:v>
                      </c:pt>
                      <c:pt idx="497">
                        <c:v>1.1183543330147627E-2</c:v>
                      </c:pt>
                      <c:pt idx="498">
                        <c:v>9.856423576606748E-3</c:v>
                      </c:pt>
                      <c:pt idx="499">
                        <c:v>1.2110937345377134E-2</c:v>
                      </c:pt>
                      <c:pt idx="500">
                        <c:v>1.8836502675457657E-2</c:v>
                      </c:pt>
                      <c:pt idx="501">
                        <c:v>1.2958083928572362E-2</c:v>
                      </c:pt>
                      <c:pt idx="502">
                        <c:v>1.9057613327747917E-2</c:v>
                      </c:pt>
                      <c:pt idx="503">
                        <c:v>1.2342771013604804E-2</c:v>
                      </c:pt>
                      <c:pt idx="504">
                        <c:v>1.7463118248124458E-2</c:v>
                      </c:pt>
                      <c:pt idx="505">
                        <c:v>1.2827450166408872E-2</c:v>
                      </c:pt>
                      <c:pt idx="506">
                        <c:v>1.8184159039650025E-2</c:v>
                      </c:pt>
                      <c:pt idx="507">
                        <c:v>1.2777021250373877E-2</c:v>
                      </c:pt>
                      <c:pt idx="508">
                        <c:v>1.437827126631361E-2</c:v>
                      </c:pt>
                      <c:pt idx="509">
                        <c:v>1.5154288480273727E-2</c:v>
                      </c:pt>
                      <c:pt idx="510">
                        <c:v>1.5187839805480653E-2</c:v>
                      </c:pt>
                      <c:pt idx="511">
                        <c:v>1.6254924198495453E-2</c:v>
                      </c:pt>
                      <c:pt idx="512">
                        <c:v>9.803601529360351E-3</c:v>
                      </c:pt>
                      <c:pt idx="513">
                        <c:v>1.3634822440104751E-2</c:v>
                      </c:pt>
                      <c:pt idx="514">
                        <c:v>1.3922105855584203E-2</c:v>
                      </c:pt>
                      <c:pt idx="515">
                        <c:v>1.7782699190242418E-2</c:v>
                      </c:pt>
                      <c:pt idx="516">
                        <c:v>1.6330049583202163E-2</c:v>
                      </c:pt>
                      <c:pt idx="517">
                        <c:v>1.7100571236390048E-2</c:v>
                      </c:pt>
                      <c:pt idx="518">
                        <c:v>1.7746193447208302E-2</c:v>
                      </c:pt>
                      <c:pt idx="519">
                        <c:v>1.4092300303594572E-2</c:v>
                      </c:pt>
                      <c:pt idx="520">
                        <c:v>1.1615544945338114E-2</c:v>
                      </c:pt>
                      <c:pt idx="521">
                        <c:v>2.0118377013465215E-2</c:v>
                      </c:pt>
                      <c:pt idx="522">
                        <c:v>2.133798660747533E-2</c:v>
                      </c:pt>
                      <c:pt idx="523">
                        <c:v>9.6563791971336181E-3</c:v>
                      </c:pt>
                      <c:pt idx="524">
                        <c:v>1.273774399782189E-2</c:v>
                      </c:pt>
                      <c:pt idx="525">
                        <c:v>2.145480610657638E-2</c:v>
                      </c:pt>
                      <c:pt idx="526">
                        <c:v>1.5088872460204787E-2</c:v>
                      </c:pt>
                      <c:pt idx="527">
                        <c:v>1.8556078923501199E-2</c:v>
                      </c:pt>
                      <c:pt idx="528">
                        <c:v>1.5900451568045867E-2</c:v>
                      </c:pt>
                      <c:pt idx="529">
                        <c:v>1.6416145103833782E-2</c:v>
                      </c:pt>
                      <c:pt idx="530">
                        <c:v>1.5057159962806502E-2</c:v>
                      </c:pt>
                      <c:pt idx="531">
                        <c:v>1.5537924105709868E-2</c:v>
                      </c:pt>
                      <c:pt idx="532">
                        <c:v>1.7689540145141045E-2</c:v>
                      </c:pt>
                      <c:pt idx="533">
                        <c:v>1.7129636484384536E-2</c:v>
                      </c:pt>
                      <c:pt idx="534">
                        <c:v>1.7264334672920576E-2</c:v>
                      </c:pt>
                      <c:pt idx="535">
                        <c:v>1.4979043875449762E-2</c:v>
                      </c:pt>
                      <c:pt idx="536">
                        <c:v>9.9162274576235446E-3</c:v>
                      </c:pt>
                      <c:pt idx="537">
                        <c:v>2.0924693735084137E-2</c:v>
                      </c:pt>
                      <c:pt idx="538">
                        <c:v>2.0800834458635335E-2</c:v>
                      </c:pt>
                      <c:pt idx="539">
                        <c:v>1.470747499202201E-2</c:v>
                      </c:pt>
                      <c:pt idx="540">
                        <c:v>2.0608092352159272E-2</c:v>
                      </c:pt>
                      <c:pt idx="541">
                        <c:v>1.2709448068128163E-2</c:v>
                      </c:pt>
                      <c:pt idx="542">
                        <c:v>1.234239542828371E-2</c:v>
                      </c:pt>
                      <c:pt idx="543">
                        <c:v>1.5004372824129279E-2</c:v>
                      </c:pt>
                      <c:pt idx="544">
                        <c:v>1.3063848100447518E-2</c:v>
                      </c:pt>
                      <c:pt idx="545">
                        <c:v>1.8689770422962007E-2</c:v>
                      </c:pt>
                      <c:pt idx="546">
                        <c:v>1.7182282609533011E-2</c:v>
                      </c:pt>
                      <c:pt idx="547">
                        <c:v>1.4881602611084335E-2</c:v>
                      </c:pt>
                      <c:pt idx="548">
                        <c:v>1.3912275022318539E-2</c:v>
                      </c:pt>
                      <c:pt idx="549">
                        <c:v>1.402102991183559E-2</c:v>
                      </c:pt>
                      <c:pt idx="550">
                        <c:v>1.883402436943632E-2</c:v>
                      </c:pt>
                      <c:pt idx="551">
                        <c:v>1.4414143123102525E-2</c:v>
                      </c:pt>
                      <c:pt idx="552">
                        <c:v>1.2353815167390026E-2</c:v>
                      </c:pt>
                      <c:pt idx="553">
                        <c:v>1.1770749503825098E-2</c:v>
                      </c:pt>
                      <c:pt idx="554">
                        <c:v>1.5513592060912065E-2</c:v>
                      </c:pt>
                      <c:pt idx="555">
                        <c:v>8.6375672416063084E-3</c:v>
                      </c:pt>
                      <c:pt idx="556">
                        <c:v>2.2430769959014305E-2</c:v>
                      </c:pt>
                      <c:pt idx="557">
                        <c:v>1.2664414171388775E-2</c:v>
                      </c:pt>
                      <c:pt idx="558">
                        <c:v>1.1745044969824486E-2</c:v>
                      </c:pt>
                      <c:pt idx="559">
                        <c:v>1.3380287521703754E-2</c:v>
                      </c:pt>
                      <c:pt idx="560">
                        <c:v>1.7414382962138465E-2</c:v>
                      </c:pt>
                      <c:pt idx="561">
                        <c:v>1.27855452138515E-2</c:v>
                      </c:pt>
                      <c:pt idx="562">
                        <c:v>1.7428165123109782E-2</c:v>
                      </c:pt>
                      <c:pt idx="563">
                        <c:v>1.9261392613791301E-2</c:v>
                      </c:pt>
                      <c:pt idx="564">
                        <c:v>1.3287101955984445E-2</c:v>
                      </c:pt>
                      <c:pt idx="565">
                        <c:v>1.3905436303937053E-2</c:v>
                      </c:pt>
                      <c:pt idx="566">
                        <c:v>1.408756430291495E-2</c:v>
                      </c:pt>
                      <c:pt idx="567">
                        <c:v>1.6187226760633219E-2</c:v>
                      </c:pt>
                      <c:pt idx="568">
                        <c:v>7.3411414363201656E-3</c:v>
                      </c:pt>
                      <c:pt idx="569">
                        <c:v>1.1163693175332987E-2</c:v>
                      </c:pt>
                      <c:pt idx="570">
                        <c:v>1.4623410974711622E-2</c:v>
                      </c:pt>
                      <c:pt idx="571">
                        <c:v>1.0258420977501638E-2</c:v>
                      </c:pt>
                      <c:pt idx="572">
                        <c:v>1.4161607076718632E-3</c:v>
                      </c:pt>
                      <c:pt idx="573">
                        <c:v>1.9568762138128148E-2</c:v>
                      </c:pt>
                      <c:pt idx="574">
                        <c:v>1.4771966703341086E-2</c:v>
                      </c:pt>
                      <c:pt idx="575">
                        <c:v>1.5167467458349499E-2</c:v>
                      </c:pt>
                      <c:pt idx="576">
                        <c:v>2.0464381531149489E-2</c:v>
                      </c:pt>
                      <c:pt idx="577">
                        <c:v>2.110944943256823E-2</c:v>
                      </c:pt>
                      <c:pt idx="578">
                        <c:v>1.9735647541624424E-2</c:v>
                      </c:pt>
                      <c:pt idx="579">
                        <c:v>2.0734140906368655E-2</c:v>
                      </c:pt>
                      <c:pt idx="580">
                        <c:v>2.2054340265820562E-2</c:v>
                      </c:pt>
                      <c:pt idx="581">
                        <c:v>2.3811534838947983E-2</c:v>
                      </c:pt>
                      <c:pt idx="582">
                        <c:v>1.5930924222807466E-2</c:v>
                      </c:pt>
                      <c:pt idx="583">
                        <c:v>1.0135220727164754E-2</c:v>
                      </c:pt>
                      <c:pt idx="584">
                        <c:v>1.3171357555360393E-2</c:v>
                      </c:pt>
                      <c:pt idx="585">
                        <c:v>1.2684371835901194E-2</c:v>
                      </c:pt>
                      <c:pt idx="586">
                        <c:v>1.3806520625142591E-2</c:v>
                      </c:pt>
                      <c:pt idx="587">
                        <c:v>2.0314207580077685E-2</c:v>
                      </c:pt>
                      <c:pt idx="588">
                        <c:v>2.2004500558759136E-2</c:v>
                      </c:pt>
                      <c:pt idx="589">
                        <c:v>1.318482555719936E-2</c:v>
                      </c:pt>
                      <c:pt idx="590">
                        <c:v>1.7520916449316009E-2</c:v>
                      </c:pt>
                      <c:pt idx="591">
                        <c:v>2.1289547320969614E-2</c:v>
                      </c:pt>
                      <c:pt idx="592">
                        <c:v>1.2169525810010949E-2</c:v>
                      </c:pt>
                      <c:pt idx="593">
                        <c:v>2.4253261861576274E-2</c:v>
                      </c:pt>
                      <c:pt idx="594">
                        <c:v>2.6640563769197486E-2</c:v>
                      </c:pt>
                      <c:pt idx="595">
                        <c:v>2.8361424346152925E-2</c:v>
                      </c:pt>
                      <c:pt idx="596">
                        <c:v>2.545465628862225E-2</c:v>
                      </c:pt>
                      <c:pt idx="597">
                        <c:v>2.2398515730395398E-2</c:v>
                      </c:pt>
                      <c:pt idx="598">
                        <c:v>2.4699970637613144E-2</c:v>
                      </c:pt>
                      <c:pt idx="599">
                        <c:v>2.1991783720066424E-2</c:v>
                      </c:pt>
                      <c:pt idx="600">
                        <c:v>3.1771501395576232E-2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8D2-4AB0-B83B-9C8EC2205B81}"/>
                  </c:ext>
                </c:extLst>
              </c15:ser>
            </c15:filteredScatterSeries>
            <c15:filteredScatterSeries>
              <c15:ser>
                <c:idx val="3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'[3]OR5-22_Air_Measurements'!$AH$1</c15:sqref>
                        </c15:formulaRef>
                      </c:ext>
                    </c:extLst>
                    <c:strCache>
                      <c:ptCount val="1"/>
                      <c:pt idx="0">
                        <c:v>OR5-22_4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99.900597310068662</c:v>
                      </c:pt>
                      <c:pt idx="2">
                        <c:v>99.899039344171669</c:v>
                      </c:pt>
                      <c:pt idx="3">
                        <c:v>99.78399087700231</c:v>
                      </c:pt>
                      <c:pt idx="4">
                        <c:v>99.793621374103907</c:v>
                      </c:pt>
                      <c:pt idx="5">
                        <c:v>99.610040683420294</c:v>
                      </c:pt>
                      <c:pt idx="6">
                        <c:v>99.532888548916006</c:v>
                      </c:pt>
                      <c:pt idx="7">
                        <c:v>99.481927006790656</c:v>
                      </c:pt>
                      <c:pt idx="8">
                        <c:v>99.256209205347915</c:v>
                      </c:pt>
                      <c:pt idx="9">
                        <c:v>99.338233718497278</c:v>
                      </c:pt>
                      <c:pt idx="10">
                        <c:v>99.092653424798286</c:v>
                      </c:pt>
                      <c:pt idx="11">
                        <c:v>99.091221782165235</c:v>
                      </c:pt>
                      <c:pt idx="12">
                        <c:v>98.927587804503403</c:v>
                      </c:pt>
                      <c:pt idx="13">
                        <c:v>98.896368439254957</c:v>
                      </c:pt>
                      <c:pt idx="14">
                        <c:v>98.856084027650368</c:v>
                      </c:pt>
                      <c:pt idx="15">
                        <c:v>98.728259092162418</c:v>
                      </c:pt>
                      <c:pt idx="16">
                        <c:v>98.562441555937212</c:v>
                      </c:pt>
                      <c:pt idx="17">
                        <c:v>98.413081870570025</c:v>
                      </c:pt>
                      <c:pt idx="18">
                        <c:v>98.336651581035582</c:v>
                      </c:pt>
                      <c:pt idx="19">
                        <c:v>98.195274182454114</c:v>
                      </c:pt>
                      <c:pt idx="20">
                        <c:v>98.018220088616047</c:v>
                      </c:pt>
                      <c:pt idx="21">
                        <c:v>97.871182300845376</c:v>
                      </c:pt>
                      <c:pt idx="22">
                        <c:v>97.72309182446476</c:v>
                      </c:pt>
                      <c:pt idx="23">
                        <c:v>97.705563277111722</c:v>
                      </c:pt>
                      <c:pt idx="24">
                        <c:v>97.30248460126667</c:v>
                      </c:pt>
                      <c:pt idx="25">
                        <c:v>97.331875314667684</c:v>
                      </c:pt>
                      <c:pt idx="26">
                        <c:v>97.147446471519018</c:v>
                      </c:pt>
                      <c:pt idx="27">
                        <c:v>96.959667121008451</c:v>
                      </c:pt>
                      <c:pt idx="28">
                        <c:v>96.844287810199006</c:v>
                      </c:pt>
                      <c:pt idx="29">
                        <c:v>96.583242196562267</c:v>
                      </c:pt>
                      <c:pt idx="30">
                        <c:v>96.172084981628018</c:v>
                      </c:pt>
                      <c:pt idx="31">
                        <c:v>95.993515040160077</c:v>
                      </c:pt>
                      <c:pt idx="32">
                        <c:v>95.839234834227369</c:v>
                      </c:pt>
                      <c:pt idx="33">
                        <c:v>95.491851755888291</c:v>
                      </c:pt>
                      <c:pt idx="34">
                        <c:v>95.282447426848364</c:v>
                      </c:pt>
                      <c:pt idx="35">
                        <c:v>95.021455947247958</c:v>
                      </c:pt>
                      <c:pt idx="36">
                        <c:v>94.913060400188073</c:v>
                      </c:pt>
                      <c:pt idx="37">
                        <c:v>94.612235668002526</c:v>
                      </c:pt>
                      <c:pt idx="38">
                        <c:v>94.364231200750211</c:v>
                      </c:pt>
                      <c:pt idx="39">
                        <c:v>94.238415358641234</c:v>
                      </c:pt>
                      <c:pt idx="40">
                        <c:v>94.049330688761572</c:v>
                      </c:pt>
                      <c:pt idx="41">
                        <c:v>93.945675189198212</c:v>
                      </c:pt>
                      <c:pt idx="42">
                        <c:v>93.667149138591427</c:v>
                      </c:pt>
                      <c:pt idx="43">
                        <c:v>93.634468059749466</c:v>
                      </c:pt>
                      <c:pt idx="44">
                        <c:v>93.575091111241505</c:v>
                      </c:pt>
                      <c:pt idx="45">
                        <c:v>93.514096054915612</c:v>
                      </c:pt>
                      <c:pt idx="46">
                        <c:v>93.558633276152207</c:v>
                      </c:pt>
                      <c:pt idx="47">
                        <c:v>93.569214170138224</c:v>
                      </c:pt>
                      <c:pt idx="48">
                        <c:v>93.622449499477085</c:v>
                      </c:pt>
                      <c:pt idx="49">
                        <c:v>93.396845989760337</c:v>
                      </c:pt>
                      <c:pt idx="50">
                        <c:v>93.428889460166715</c:v>
                      </c:pt>
                      <c:pt idx="51">
                        <c:v>93.440865902171964</c:v>
                      </c:pt>
                      <c:pt idx="52">
                        <c:v>93.540695672278147</c:v>
                      </c:pt>
                      <c:pt idx="53">
                        <c:v>93.4723860243313</c:v>
                      </c:pt>
                      <c:pt idx="54">
                        <c:v>93.282663730247307</c:v>
                      </c:pt>
                      <c:pt idx="55">
                        <c:v>93.342551979695656</c:v>
                      </c:pt>
                      <c:pt idx="56">
                        <c:v>93.239371670690147</c:v>
                      </c:pt>
                      <c:pt idx="57">
                        <c:v>93.105014130472057</c:v>
                      </c:pt>
                      <c:pt idx="58">
                        <c:v>93.146260970499</c:v>
                      </c:pt>
                      <c:pt idx="59">
                        <c:v>93.017696150618661</c:v>
                      </c:pt>
                      <c:pt idx="60">
                        <c:v>92.876751855865365</c:v>
                      </c:pt>
                      <c:pt idx="61">
                        <c:v>92.853959912768744</c:v>
                      </c:pt>
                      <c:pt idx="62">
                        <c:v>92.729214798692254</c:v>
                      </c:pt>
                      <c:pt idx="63">
                        <c:v>92.570122371804132</c:v>
                      </c:pt>
                      <c:pt idx="64">
                        <c:v>92.523521907383497</c:v>
                      </c:pt>
                      <c:pt idx="65">
                        <c:v>92.39285773393658</c:v>
                      </c:pt>
                      <c:pt idx="66">
                        <c:v>92.267643421418114</c:v>
                      </c:pt>
                      <c:pt idx="67">
                        <c:v>92.112845906660411</c:v>
                      </c:pt>
                      <c:pt idx="68">
                        <c:v>91.940904822226088</c:v>
                      </c:pt>
                      <c:pt idx="69">
                        <c:v>91.746568788140792</c:v>
                      </c:pt>
                      <c:pt idx="70">
                        <c:v>91.557429984224783</c:v>
                      </c:pt>
                      <c:pt idx="71">
                        <c:v>91.441942389573924</c:v>
                      </c:pt>
                      <c:pt idx="72">
                        <c:v>91.127920116779563</c:v>
                      </c:pt>
                      <c:pt idx="73">
                        <c:v>90.875969620459443</c:v>
                      </c:pt>
                      <c:pt idx="74">
                        <c:v>90.578074339114266</c:v>
                      </c:pt>
                      <c:pt idx="75">
                        <c:v>90.189209797874184</c:v>
                      </c:pt>
                      <c:pt idx="76">
                        <c:v>89.751086043092243</c:v>
                      </c:pt>
                      <c:pt idx="77">
                        <c:v>89.139776010659077</c:v>
                      </c:pt>
                      <c:pt idx="78">
                        <c:v>88.482749776652867</c:v>
                      </c:pt>
                      <c:pt idx="79">
                        <c:v>87.762454699107252</c:v>
                      </c:pt>
                      <c:pt idx="80">
                        <c:v>86.963906688064384</c:v>
                      </c:pt>
                      <c:pt idx="81">
                        <c:v>86.067080849158998</c:v>
                      </c:pt>
                      <c:pt idx="82">
                        <c:v>85.289863067619208</c:v>
                      </c:pt>
                      <c:pt idx="83">
                        <c:v>84.83276707554451</c:v>
                      </c:pt>
                      <c:pt idx="84">
                        <c:v>84.560382644106838</c:v>
                      </c:pt>
                      <c:pt idx="85">
                        <c:v>84.330881231474024</c:v>
                      </c:pt>
                      <c:pt idx="86">
                        <c:v>84.385313596340595</c:v>
                      </c:pt>
                      <c:pt idx="87">
                        <c:v>84.55629826023717</c:v>
                      </c:pt>
                      <c:pt idx="88">
                        <c:v>84.82581942217746</c:v>
                      </c:pt>
                      <c:pt idx="89">
                        <c:v>85.208728825202044</c:v>
                      </c:pt>
                      <c:pt idx="90">
                        <c:v>85.47413551654347</c:v>
                      </c:pt>
                      <c:pt idx="91">
                        <c:v>85.760445341444438</c:v>
                      </c:pt>
                      <c:pt idx="92">
                        <c:v>85.939719088459682</c:v>
                      </c:pt>
                      <c:pt idx="93">
                        <c:v>86.068614751980121</c:v>
                      </c:pt>
                      <c:pt idx="94">
                        <c:v>86.230341880682317</c:v>
                      </c:pt>
                      <c:pt idx="95">
                        <c:v>86.297316138299593</c:v>
                      </c:pt>
                      <c:pt idx="96">
                        <c:v>86.287114198336681</c:v>
                      </c:pt>
                      <c:pt idx="97">
                        <c:v>86.244616172976976</c:v>
                      </c:pt>
                      <c:pt idx="98">
                        <c:v>86.202551235676708</c:v>
                      </c:pt>
                      <c:pt idx="99">
                        <c:v>86.094997817428563</c:v>
                      </c:pt>
                      <c:pt idx="100">
                        <c:v>86.110018002000203</c:v>
                      </c:pt>
                      <c:pt idx="101">
                        <c:v>86.267071248780155</c:v>
                      </c:pt>
                      <c:pt idx="102">
                        <c:v>86.12532692771353</c:v>
                      </c:pt>
                      <c:pt idx="103">
                        <c:v>85.848840057214929</c:v>
                      </c:pt>
                      <c:pt idx="104">
                        <c:v>85.66330440718869</c:v>
                      </c:pt>
                      <c:pt idx="105">
                        <c:v>85.529343860416233</c:v>
                      </c:pt>
                      <c:pt idx="106">
                        <c:v>85.364320358388483</c:v>
                      </c:pt>
                      <c:pt idx="107">
                        <c:v>85.124947833664137</c:v>
                      </c:pt>
                      <c:pt idx="108">
                        <c:v>84.903603157232737</c:v>
                      </c:pt>
                      <c:pt idx="109">
                        <c:v>84.747349936766113</c:v>
                      </c:pt>
                      <c:pt idx="110">
                        <c:v>84.562169193455844</c:v>
                      </c:pt>
                      <c:pt idx="111">
                        <c:v>84.361222357528192</c:v>
                      </c:pt>
                      <c:pt idx="112">
                        <c:v>84.146662916586095</c:v>
                      </c:pt>
                      <c:pt idx="113">
                        <c:v>83.860196681692003</c:v>
                      </c:pt>
                      <c:pt idx="114">
                        <c:v>83.604017454584465</c:v>
                      </c:pt>
                      <c:pt idx="115">
                        <c:v>83.344674169531203</c:v>
                      </c:pt>
                      <c:pt idx="116">
                        <c:v>83.055501059364147</c:v>
                      </c:pt>
                      <c:pt idx="117">
                        <c:v>82.758917105272687</c:v>
                      </c:pt>
                      <c:pt idx="118">
                        <c:v>82.534883577222132</c:v>
                      </c:pt>
                      <c:pt idx="119">
                        <c:v>82.410962568303574</c:v>
                      </c:pt>
                      <c:pt idx="120">
                        <c:v>82.112604096401029</c:v>
                      </c:pt>
                      <c:pt idx="121">
                        <c:v>81.843895008080722</c:v>
                      </c:pt>
                      <c:pt idx="122">
                        <c:v>81.538444520124656</c:v>
                      </c:pt>
                      <c:pt idx="123">
                        <c:v>81.23770399293592</c:v>
                      </c:pt>
                      <c:pt idx="124">
                        <c:v>80.941023802309715</c:v>
                      </c:pt>
                      <c:pt idx="125">
                        <c:v>80.676778051882181</c:v>
                      </c:pt>
                      <c:pt idx="126">
                        <c:v>80.434421958049853</c:v>
                      </c:pt>
                      <c:pt idx="127">
                        <c:v>80.079658106746848</c:v>
                      </c:pt>
                      <c:pt idx="128">
                        <c:v>79.876443507259026</c:v>
                      </c:pt>
                      <c:pt idx="129">
                        <c:v>79.678907352151654</c:v>
                      </c:pt>
                      <c:pt idx="130">
                        <c:v>79.292659457534398</c:v>
                      </c:pt>
                      <c:pt idx="131">
                        <c:v>79.078713577720748</c:v>
                      </c:pt>
                      <c:pt idx="132">
                        <c:v>78.658948483334385</c:v>
                      </c:pt>
                      <c:pt idx="133">
                        <c:v>78.393896698708915</c:v>
                      </c:pt>
                      <c:pt idx="134">
                        <c:v>78.138697955214994</c:v>
                      </c:pt>
                      <c:pt idx="135">
                        <c:v>77.849681239272357</c:v>
                      </c:pt>
                      <c:pt idx="136">
                        <c:v>77.507218649961374</c:v>
                      </c:pt>
                      <c:pt idx="137">
                        <c:v>77.105427254062889</c:v>
                      </c:pt>
                      <c:pt idx="138">
                        <c:v>76.782075256846554</c:v>
                      </c:pt>
                      <c:pt idx="139">
                        <c:v>76.388837590595102</c:v>
                      </c:pt>
                      <c:pt idx="140">
                        <c:v>76.246112770146141</c:v>
                      </c:pt>
                      <c:pt idx="141">
                        <c:v>76.03948149772215</c:v>
                      </c:pt>
                      <c:pt idx="142">
                        <c:v>75.568574388141442</c:v>
                      </c:pt>
                      <c:pt idx="143">
                        <c:v>75.154331328142405</c:v>
                      </c:pt>
                      <c:pt idx="144">
                        <c:v>74.797155350592746</c:v>
                      </c:pt>
                      <c:pt idx="145">
                        <c:v>74.380873110485524</c:v>
                      </c:pt>
                      <c:pt idx="146">
                        <c:v>73.934075294908467</c:v>
                      </c:pt>
                      <c:pt idx="147">
                        <c:v>73.536963788816848</c:v>
                      </c:pt>
                      <c:pt idx="148">
                        <c:v>73.212005715320501</c:v>
                      </c:pt>
                      <c:pt idx="149">
                        <c:v>72.862733811675625</c:v>
                      </c:pt>
                      <c:pt idx="150">
                        <c:v>72.427461294853117</c:v>
                      </c:pt>
                      <c:pt idx="151">
                        <c:v>72.093101323475921</c:v>
                      </c:pt>
                      <c:pt idx="152">
                        <c:v>71.61322541984255</c:v>
                      </c:pt>
                      <c:pt idx="153">
                        <c:v>71.213064163299919</c:v>
                      </c:pt>
                      <c:pt idx="154">
                        <c:v>70.831436016568574</c:v>
                      </c:pt>
                      <c:pt idx="155">
                        <c:v>70.402587836403541</c:v>
                      </c:pt>
                      <c:pt idx="156">
                        <c:v>70.005331951856689</c:v>
                      </c:pt>
                      <c:pt idx="157">
                        <c:v>69.637538985707224</c:v>
                      </c:pt>
                      <c:pt idx="158">
                        <c:v>69.196798568533723</c:v>
                      </c:pt>
                      <c:pt idx="159">
                        <c:v>68.866492894297011</c:v>
                      </c:pt>
                      <c:pt idx="160">
                        <c:v>68.31388008366909</c:v>
                      </c:pt>
                      <c:pt idx="161">
                        <c:v>67.918416772124601</c:v>
                      </c:pt>
                      <c:pt idx="162">
                        <c:v>67.597380664620175</c:v>
                      </c:pt>
                      <c:pt idx="163">
                        <c:v>67.152892715101714</c:v>
                      </c:pt>
                      <c:pt idx="164">
                        <c:v>66.736201434242204</c:v>
                      </c:pt>
                      <c:pt idx="165">
                        <c:v>66.326698437508412</c:v>
                      </c:pt>
                      <c:pt idx="166">
                        <c:v>65.941834059372468</c:v>
                      </c:pt>
                      <c:pt idx="167">
                        <c:v>65.52398784548366</c:v>
                      </c:pt>
                      <c:pt idx="168">
                        <c:v>65.061682607470459</c:v>
                      </c:pt>
                      <c:pt idx="169">
                        <c:v>64.553582955003279</c:v>
                      </c:pt>
                      <c:pt idx="170">
                        <c:v>64.161151354487245</c:v>
                      </c:pt>
                      <c:pt idx="171">
                        <c:v>63.651349373436581</c:v>
                      </c:pt>
                      <c:pt idx="172">
                        <c:v>63.304495635460434</c:v>
                      </c:pt>
                      <c:pt idx="173">
                        <c:v>63.023455182650189</c:v>
                      </c:pt>
                      <c:pt idx="174">
                        <c:v>62.569866107930501</c:v>
                      </c:pt>
                      <c:pt idx="175">
                        <c:v>62.11286034450594</c:v>
                      </c:pt>
                      <c:pt idx="176">
                        <c:v>61.660630723191694</c:v>
                      </c:pt>
                      <c:pt idx="177">
                        <c:v>61.310516690735078</c:v>
                      </c:pt>
                      <c:pt idx="178">
                        <c:v>60.861150354686927</c:v>
                      </c:pt>
                      <c:pt idx="179">
                        <c:v>60.423922862753066</c:v>
                      </c:pt>
                      <c:pt idx="180">
                        <c:v>60.002052422684265</c:v>
                      </c:pt>
                      <c:pt idx="181">
                        <c:v>59.566052053007297</c:v>
                      </c:pt>
                      <c:pt idx="182">
                        <c:v>59.232059004115271</c:v>
                      </c:pt>
                      <c:pt idx="183">
                        <c:v>58.839037905546647</c:v>
                      </c:pt>
                      <c:pt idx="184">
                        <c:v>58.416012516679821</c:v>
                      </c:pt>
                      <c:pt idx="185">
                        <c:v>57.910830283515082</c:v>
                      </c:pt>
                      <c:pt idx="186">
                        <c:v>57.436205728318598</c:v>
                      </c:pt>
                      <c:pt idx="187">
                        <c:v>56.998575219285755</c:v>
                      </c:pt>
                      <c:pt idx="188">
                        <c:v>56.476700559695104</c:v>
                      </c:pt>
                      <c:pt idx="189">
                        <c:v>56.003327174062655</c:v>
                      </c:pt>
                      <c:pt idx="190">
                        <c:v>55.838598421061199</c:v>
                      </c:pt>
                      <c:pt idx="191">
                        <c:v>55.598299546759577</c:v>
                      </c:pt>
                      <c:pt idx="192">
                        <c:v>55.063913081147419</c:v>
                      </c:pt>
                      <c:pt idx="193">
                        <c:v>54.592548820431396</c:v>
                      </c:pt>
                      <c:pt idx="194">
                        <c:v>54.323400604629597</c:v>
                      </c:pt>
                      <c:pt idx="195">
                        <c:v>54.317060488737681</c:v>
                      </c:pt>
                      <c:pt idx="196">
                        <c:v>54.103674036016145</c:v>
                      </c:pt>
                      <c:pt idx="197">
                        <c:v>53.848974561924656</c:v>
                      </c:pt>
                      <c:pt idx="198">
                        <c:v>53.465854614870594</c:v>
                      </c:pt>
                      <c:pt idx="199">
                        <c:v>53.126357586782511</c:v>
                      </c:pt>
                      <c:pt idx="200">
                        <c:v>52.841509459706351</c:v>
                      </c:pt>
                      <c:pt idx="201">
                        <c:v>52.44742364098984</c:v>
                      </c:pt>
                      <c:pt idx="202">
                        <c:v>52.196838637497237</c:v>
                      </c:pt>
                      <c:pt idx="203">
                        <c:v>52.248509977285764</c:v>
                      </c:pt>
                      <c:pt idx="204">
                        <c:v>51.953802801193447</c:v>
                      </c:pt>
                      <c:pt idx="205">
                        <c:v>51.676888850520008</c:v>
                      </c:pt>
                      <c:pt idx="206">
                        <c:v>51.493927744618176</c:v>
                      </c:pt>
                      <c:pt idx="207">
                        <c:v>51.200670250581453</c:v>
                      </c:pt>
                      <c:pt idx="208">
                        <c:v>50.878912298107181</c:v>
                      </c:pt>
                      <c:pt idx="209">
                        <c:v>50.725275740032103</c:v>
                      </c:pt>
                      <c:pt idx="210">
                        <c:v>50.593011513958523</c:v>
                      </c:pt>
                      <c:pt idx="211">
                        <c:v>50.394942990892851</c:v>
                      </c:pt>
                      <c:pt idx="212">
                        <c:v>50.127945250867292</c:v>
                      </c:pt>
                      <c:pt idx="213">
                        <c:v>49.915172359274202</c:v>
                      </c:pt>
                      <c:pt idx="214">
                        <c:v>49.766387128594992</c:v>
                      </c:pt>
                      <c:pt idx="215">
                        <c:v>49.532290031152151</c:v>
                      </c:pt>
                      <c:pt idx="216">
                        <c:v>49.34889280959549</c:v>
                      </c:pt>
                      <c:pt idx="217">
                        <c:v>49.141539692201647</c:v>
                      </c:pt>
                      <c:pt idx="218">
                        <c:v>48.958819201289778</c:v>
                      </c:pt>
                      <c:pt idx="219">
                        <c:v>48.76698853392795</c:v>
                      </c:pt>
                      <c:pt idx="220">
                        <c:v>48.589167496563682</c:v>
                      </c:pt>
                      <c:pt idx="221">
                        <c:v>48.346636953315674</c:v>
                      </c:pt>
                      <c:pt idx="222">
                        <c:v>48.14799698738868</c:v>
                      </c:pt>
                      <c:pt idx="223">
                        <c:v>47.927629782744241</c:v>
                      </c:pt>
                      <c:pt idx="224">
                        <c:v>47.790872132048698</c:v>
                      </c:pt>
                      <c:pt idx="225">
                        <c:v>47.697168921978296</c:v>
                      </c:pt>
                      <c:pt idx="226">
                        <c:v>47.382728588720347</c:v>
                      </c:pt>
                      <c:pt idx="227">
                        <c:v>47.154231722777034</c:v>
                      </c:pt>
                      <c:pt idx="228">
                        <c:v>47.187959450806893</c:v>
                      </c:pt>
                      <c:pt idx="229">
                        <c:v>46.917536002365182</c:v>
                      </c:pt>
                      <c:pt idx="230">
                        <c:v>46.670548129109008</c:v>
                      </c:pt>
                      <c:pt idx="231">
                        <c:v>46.419436781311418</c:v>
                      </c:pt>
                      <c:pt idx="232">
                        <c:v>46.100587228428317</c:v>
                      </c:pt>
                      <c:pt idx="233">
                        <c:v>46.036373995889086</c:v>
                      </c:pt>
                      <c:pt idx="234">
                        <c:v>45.944773135443192</c:v>
                      </c:pt>
                      <c:pt idx="235">
                        <c:v>45.736553810393019</c:v>
                      </c:pt>
                      <c:pt idx="236">
                        <c:v>45.468722945498264</c:v>
                      </c:pt>
                      <c:pt idx="237">
                        <c:v>45.211075981143871</c:v>
                      </c:pt>
                      <c:pt idx="238">
                        <c:v>45.042088394857061</c:v>
                      </c:pt>
                      <c:pt idx="239">
                        <c:v>44.942132301486943</c:v>
                      </c:pt>
                      <c:pt idx="240">
                        <c:v>44.721322973303067</c:v>
                      </c:pt>
                      <c:pt idx="241">
                        <c:v>44.453446994083237</c:v>
                      </c:pt>
                      <c:pt idx="242">
                        <c:v>44.245236704513054</c:v>
                      </c:pt>
                      <c:pt idx="243">
                        <c:v>44.067340466094514</c:v>
                      </c:pt>
                      <c:pt idx="244">
                        <c:v>43.893248905883951</c:v>
                      </c:pt>
                      <c:pt idx="245">
                        <c:v>43.667606305495468</c:v>
                      </c:pt>
                      <c:pt idx="246">
                        <c:v>43.514496075956643</c:v>
                      </c:pt>
                      <c:pt idx="247">
                        <c:v>43.493833541618336</c:v>
                      </c:pt>
                      <c:pt idx="248">
                        <c:v>43.347493535741663</c:v>
                      </c:pt>
                      <c:pt idx="249">
                        <c:v>43.094845273296286</c:v>
                      </c:pt>
                      <c:pt idx="250">
                        <c:v>42.869894415379733</c:v>
                      </c:pt>
                      <c:pt idx="251">
                        <c:v>42.606475781936801</c:v>
                      </c:pt>
                      <c:pt idx="252">
                        <c:v>42.407619264095722</c:v>
                      </c:pt>
                      <c:pt idx="253">
                        <c:v>42.49242284174565</c:v>
                      </c:pt>
                      <c:pt idx="254">
                        <c:v>42.323182608930956</c:v>
                      </c:pt>
                      <c:pt idx="255">
                        <c:v>41.989586569253312</c:v>
                      </c:pt>
                      <c:pt idx="256">
                        <c:v>41.824481858286688</c:v>
                      </c:pt>
                      <c:pt idx="257">
                        <c:v>41.623598176106647</c:v>
                      </c:pt>
                      <c:pt idx="258">
                        <c:v>41.591488555894735</c:v>
                      </c:pt>
                      <c:pt idx="259">
                        <c:v>41.946607313913695</c:v>
                      </c:pt>
                      <c:pt idx="260">
                        <c:v>41.602995815226741</c:v>
                      </c:pt>
                      <c:pt idx="261">
                        <c:v>41.198229854162818</c:v>
                      </c:pt>
                      <c:pt idx="262">
                        <c:v>40.804339536111193</c:v>
                      </c:pt>
                      <c:pt idx="263">
                        <c:v>40.872243155132395</c:v>
                      </c:pt>
                      <c:pt idx="264">
                        <c:v>40.826517902310627</c:v>
                      </c:pt>
                      <c:pt idx="265">
                        <c:v>40.230989005859428</c:v>
                      </c:pt>
                      <c:pt idx="266">
                        <c:v>40.220245693995672</c:v>
                      </c:pt>
                      <c:pt idx="267">
                        <c:v>40.460755096558053</c:v>
                      </c:pt>
                      <c:pt idx="268">
                        <c:v>40.086898708351676</c:v>
                      </c:pt>
                      <c:pt idx="269">
                        <c:v>39.618656387314246</c:v>
                      </c:pt>
                      <c:pt idx="270">
                        <c:v>39.16865241129306</c:v>
                      </c:pt>
                      <c:pt idx="271">
                        <c:v>39.620262463594251</c:v>
                      </c:pt>
                      <c:pt idx="272">
                        <c:v>39.725078919840229</c:v>
                      </c:pt>
                      <c:pt idx="273">
                        <c:v>39.199387550503658</c:v>
                      </c:pt>
                      <c:pt idx="274">
                        <c:v>39.105949018499082</c:v>
                      </c:pt>
                      <c:pt idx="275">
                        <c:v>38.992509639436392</c:v>
                      </c:pt>
                      <c:pt idx="276">
                        <c:v>38.67175323759367</c:v>
                      </c:pt>
                      <c:pt idx="277">
                        <c:v>38.436961370083495</c:v>
                      </c:pt>
                      <c:pt idx="278">
                        <c:v>38.205604230700743</c:v>
                      </c:pt>
                      <c:pt idx="279">
                        <c:v>37.982590308473007</c:v>
                      </c:pt>
                      <c:pt idx="280">
                        <c:v>37.641138289504845</c:v>
                      </c:pt>
                      <c:pt idx="281">
                        <c:v>37.61353412545283</c:v>
                      </c:pt>
                      <c:pt idx="282">
                        <c:v>37.626602346739773</c:v>
                      </c:pt>
                      <c:pt idx="283">
                        <c:v>37.379560323678533</c:v>
                      </c:pt>
                      <c:pt idx="284">
                        <c:v>37.080437920076456</c:v>
                      </c:pt>
                      <c:pt idx="285">
                        <c:v>36.831052963938212</c:v>
                      </c:pt>
                      <c:pt idx="286">
                        <c:v>36.570332170288246</c:v>
                      </c:pt>
                      <c:pt idx="287">
                        <c:v>36.386965035460776</c:v>
                      </c:pt>
                      <c:pt idx="288">
                        <c:v>36.238937728596504</c:v>
                      </c:pt>
                      <c:pt idx="289">
                        <c:v>36.036399859753452</c:v>
                      </c:pt>
                      <c:pt idx="290">
                        <c:v>35.791505300641795</c:v>
                      </c:pt>
                      <c:pt idx="291">
                        <c:v>35.612048100268325</c:v>
                      </c:pt>
                      <c:pt idx="292">
                        <c:v>35.429210305803764</c:v>
                      </c:pt>
                      <c:pt idx="293">
                        <c:v>35.149658657258307</c:v>
                      </c:pt>
                      <c:pt idx="294">
                        <c:v>34.857474887312001</c:v>
                      </c:pt>
                      <c:pt idx="295">
                        <c:v>34.637721243796008</c:v>
                      </c:pt>
                      <c:pt idx="296">
                        <c:v>34.537362117558196</c:v>
                      </c:pt>
                      <c:pt idx="297">
                        <c:v>34.270550858486246</c:v>
                      </c:pt>
                      <c:pt idx="298">
                        <c:v>33.981919120220034</c:v>
                      </c:pt>
                      <c:pt idx="299">
                        <c:v>33.708145148647723</c:v>
                      </c:pt>
                      <c:pt idx="300">
                        <c:v>33.397004200541986</c:v>
                      </c:pt>
                      <c:pt idx="301">
                        <c:v>33.202827572507772</c:v>
                      </c:pt>
                      <c:pt idx="302">
                        <c:v>32.96464910302192</c:v>
                      </c:pt>
                      <c:pt idx="303">
                        <c:v>32.837245224055472</c:v>
                      </c:pt>
                      <c:pt idx="304">
                        <c:v>32.657851177429606</c:v>
                      </c:pt>
                      <c:pt idx="305">
                        <c:v>32.212364704874993</c:v>
                      </c:pt>
                      <c:pt idx="306">
                        <c:v>31.821202313345523</c:v>
                      </c:pt>
                      <c:pt idx="307">
                        <c:v>31.29492445778304</c:v>
                      </c:pt>
                      <c:pt idx="308">
                        <c:v>31.435176994295681</c:v>
                      </c:pt>
                      <c:pt idx="309">
                        <c:v>31.623990978224924</c:v>
                      </c:pt>
                      <c:pt idx="310">
                        <c:v>30.875742837795933</c:v>
                      </c:pt>
                      <c:pt idx="311">
                        <c:v>30.366034097222084</c:v>
                      </c:pt>
                      <c:pt idx="312">
                        <c:v>30.420066456816336</c:v>
                      </c:pt>
                      <c:pt idx="313">
                        <c:v>30.517703664416587</c:v>
                      </c:pt>
                      <c:pt idx="314">
                        <c:v>29.878022524405214</c:v>
                      </c:pt>
                      <c:pt idx="315">
                        <c:v>29.145880324176218</c:v>
                      </c:pt>
                      <c:pt idx="316">
                        <c:v>29.603923732846134</c:v>
                      </c:pt>
                      <c:pt idx="317">
                        <c:v>29.711786927716439</c:v>
                      </c:pt>
                      <c:pt idx="318">
                        <c:v>29.132655708664863</c:v>
                      </c:pt>
                      <c:pt idx="319">
                        <c:v>28.738879682339242</c:v>
                      </c:pt>
                      <c:pt idx="320">
                        <c:v>28.300289740941995</c:v>
                      </c:pt>
                      <c:pt idx="321">
                        <c:v>27.976754274598701</c:v>
                      </c:pt>
                      <c:pt idx="322">
                        <c:v>27.753259122391068</c:v>
                      </c:pt>
                      <c:pt idx="323">
                        <c:v>27.462128025285981</c:v>
                      </c:pt>
                      <c:pt idx="324">
                        <c:v>27.197509328719956</c:v>
                      </c:pt>
                      <c:pt idx="325">
                        <c:v>26.881676443500698</c:v>
                      </c:pt>
                      <c:pt idx="326">
                        <c:v>26.58340520419036</c:v>
                      </c:pt>
                      <c:pt idx="327">
                        <c:v>26.312064425882639</c:v>
                      </c:pt>
                      <c:pt idx="328">
                        <c:v>26.021964966138306</c:v>
                      </c:pt>
                      <c:pt idx="329">
                        <c:v>25.766077460461663</c:v>
                      </c:pt>
                      <c:pt idx="330">
                        <c:v>25.464603072533865</c:v>
                      </c:pt>
                      <c:pt idx="331">
                        <c:v>25.176354813915118</c:v>
                      </c:pt>
                      <c:pt idx="332">
                        <c:v>24.846413066105629</c:v>
                      </c:pt>
                      <c:pt idx="333">
                        <c:v>24.642005940945733</c:v>
                      </c:pt>
                      <c:pt idx="334">
                        <c:v>24.313796592680191</c:v>
                      </c:pt>
                      <c:pt idx="335">
                        <c:v>24.084149303563212</c:v>
                      </c:pt>
                      <c:pt idx="336">
                        <c:v>23.856879544108068</c:v>
                      </c:pt>
                      <c:pt idx="337">
                        <c:v>23.486029305825305</c:v>
                      </c:pt>
                      <c:pt idx="338">
                        <c:v>23.068422193128757</c:v>
                      </c:pt>
                      <c:pt idx="339">
                        <c:v>22.67775006705919</c:v>
                      </c:pt>
                      <c:pt idx="340">
                        <c:v>22.686906840094448</c:v>
                      </c:pt>
                      <c:pt idx="341">
                        <c:v>22.667539107385014</c:v>
                      </c:pt>
                      <c:pt idx="342">
                        <c:v>22.263693488013764</c:v>
                      </c:pt>
                      <c:pt idx="343">
                        <c:v>21.820912376934405</c:v>
                      </c:pt>
                      <c:pt idx="344">
                        <c:v>21.497333294295014</c:v>
                      </c:pt>
                      <c:pt idx="345">
                        <c:v>21.22922573556523</c:v>
                      </c:pt>
                      <c:pt idx="346">
                        <c:v>20.886666909719501</c:v>
                      </c:pt>
                      <c:pt idx="347">
                        <c:v>20.589332553495403</c:v>
                      </c:pt>
                      <c:pt idx="348">
                        <c:v>20.403178832485079</c:v>
                      </c:pt>
                      <c:pt idx="349">
                        <c:v>20.020042344037446</c:v>
                      </c:pt>
                      <c:pt idx="350">
                        <c:v>19.699200239168935</c:v>
                      </c:pt>
                      <c:pt idx="351">
                        <c:v>19.411558004227615</c:v>
                      </c:pt>
                      <c:pt idx="352">
                        <c:v>19.12870395870328</c:v>
                      </c:pt>
                      <c:pt idx="353">
                        <c:v>18.902449295215312</c:v>
                      </c:pt>
                      <c:pt idx="354">
                        <c:v>18.687962043500818</c:v>
                      </c:pt>
                      <c:pt idx="355">
                        <c:v>18.43031356534873</c:v>
                      </c:pt>
                      <c:pt idx="356">
                        <c:v>18.097496516503934</c:v>
                      </c:pt>
                      <c:pt idx="357">
                        <c:v>17.768825491478722</c:v>
                      </c:pt>
                      <c:pt idx="358">
                        <c:v>17.407348562376573</c:v>
                      </c:pt>
                      <c:pt idx="359">
                        <c:v>17.237332366324413</c:v>
                      </c:pt>
                      <c:pt idx="360">
                        <c:v>17.029768720669818</c:v>
                      </c:pt>
                      <c:pt idx="361">
                        <c:v>16.733323121380231</c:v>
                      </c:pt>
                      <c:pt idx="362">
                        <c:v>16.462233475802702</c:v>
                      </c:pt>
                      <c:pt idx="363">
                        <c:v>16.125184652806364</c:v>
                      </c:pt>
                      <c:pt idx="364">
                        <c:v>15.812391000297859</c:v>
                      </c:pt>
                      <c:pt idx="365">
                        <c:v>15.514861140255134</c:v>
                      </c:pt>
                      <c:pt idx="366">
                        <c:v>15.292445732637507</c:v>
                      </c:pt>
                      <c:pt idx="367">
                        <c:v>15.093138068391983</c:v>
                      </c:pt>
                      <c:pt idx="368">
                        <c:v>14.808538081141819</c:v>
                      </c:pt>
                      <c:pt idx="369">
                        <c:v>14.471666714657207</c:v>
                      </c:pt>
                      <c:pt idx="370">
                        <c:v>14.236919959895237</c:v>
                      </c:pt>
                      <c:pt idx="371">
                        <c:v>13.9435301268256</c:v>
                      </c:pt>
                      <c:pt idx="372">
                        <c:v>13.649989913723644</c:v>
                      </c:pt>
                      <c:pt idx="373">
                        <c:v>13.368105829342069</c:v>
                      </c:pt>
                      <c:pt idx="374">
                        <c:v>13.104599966460679</c:v>
                      </c:pt>
                      <c:pt idx="375">
                        <c:v>12.834510365601364</c:v>
                      </c:pt>
                      <c:pt idx="376">
                        <c:v>12.672557663696928</c:v>
                      </c:pt>
                      <c:pt idx="377">
                        <c:v>12.419322910295019</c:v>
                      </c:pt>
                      <c:pt idx="378">
                        <c:v>12.051467526797436</c:v>
                      </c:pt>
                      <c:pt idx="379">
                        <c:v>11.930464673580815</c:v>
                      </c:pt>
                      <c:pt idx="380">
                        <c:v>11.72112500735556</c:v>
                      </c:pt>
                      <c:pt idx="381">
                        <c:v>11.436340801963963</c:v>
                      </c:pt>
                      <c:pt idx="382">
                        <c:v>11.179352506755601</c:v>
                      </c:pt>
                      <c:pt idx="383">
                        <c:v>10.905913891832759</c:v>
                      </c:pt>
                      <c:pt idx="384">
                        <c:v>10.641817778730553</c:v>
                      </c:pt>
                      <c:pt idx="385">
                        <c:v>10.377096074538839</c:v>
                      </c:pt>
                      <c:pt idx="386">
                        <c:v>10.136390420720225</c:v>
                      </c:pt>
                      <c:pt idx="387">
                        <c:v>9.8843579743311167</c:v>
                      </c:pt>
                      <c:pt idx="388">
                        <c:v>9.5816572226221357</c:v>
                      </c:pt>
                      <c:pt idx="389">
                        <c:v>9.335136286572622</c:v>
                      </c:pt>
                      <c:pt idx="390">
                        <c:v>9.2168749020600487</c:v>
                      </c:pt>
                      <c:pt idx="391">
                        <c:v>8.9552766387296376</c:v>
                      </c:pt>
                      <c:pt idx="392">
                        <c:v>8.667616370673267</c:v>
                      </c:pt>
                      <c:pt idx="393">
                        <c:v>8.4155049734268488</c:v>
                      </c:pt>
                      <c:pt idx="394">
                        <c:v>8.1847245531211339</c:v>
                      </c:pt>
                      <c:pt idx="395">
                        <c:v>7.9607068221802901</c:v>
                      </c:pt>
                      <c:pt idx="396">
                        <c:v>7.8417551837635209</c:v>
                      </c:pt>
                      <c:pt idx="397">
                        <c:v>7.5925807511554106</c:v>
                      </c:pt>
                      <c:pt idx="398">
                        <c:v>7.330068915646395</c:v>
                      </c:pt>
                      <c:pt idx="399">
                        <c:v>7.0637493995639709</c:v>
                      </c:pt>
                      <c:pt idx="400">
                        <c:v>6.8289251982811496</c:v>
                      </c:pt>
                      <c:pt idx="401">
                        <c:v>6.6073278705912486</c:v>
                      </c:pt>
                      <c:pt idx="402">
                        <c:v>6.3910495659795989</c:v>
                      </c:pt>
                      <c:pt idx="403">
                        <c:v>6.1567020753598101</c:v>
                      </c:pt>
                      <c:pt idx="404">
                        <c:v>5.9048805404114972</c:v>
                      </c:pt>
                      <c:pt idx="405">
                        <c:v>5.6678675248489245</c:v>
                      </c:pt>
                      <c:pt idx="406">
                        <c:v>5.5843271546084603</c:v>
                      </c:pt>
                      <c:pt idx="407">
                        <c:v>5.2681013963116676</c:v>
                      </c:pt>
                      <c:pt idx="408">
                        <c:v>5.0637517907335807</c:v>
                      </c:pt>
                      <c:pt idx="409">
                        <c:v>5.0489568040684887</c:v>
                      </c:pt>
                      <c:pt idx="410">
                        <c:v>4.7589095939977364</c:v>
                      </c:pt>
                      <c:pt idx="411">
                        <c:v>4.500530639075186</c:v>
                      </c:pt>
                      <c:pt idx="412">
                        <c:v>4.2745327503675705</c:v>
                      </c:pt>
                      <c:pt idx="413">
                        <c:v>4.1518926098315871</c:v>
                      </c:pt>
                      <c:pt idx="414">
                        <c:v>3.9735941033285624</c:v>
                      </c:pt>
                      <c:pt idx="415">
                        <c:v>3.7660093985404037</c:v>
                      </c:pt>
                      <c:pt idx="416">
                        <c:v>3.5588491468573324</c:v>
                      </c:pt>
                      <c:pt idx="417">
                        <c:v>3.4435108173898694</c:v>
                      </c:pt>
                      <c:pt idx="418">
                        <c:v>3.1714591044938114</c:v>
                      </c:pt>
                      <c:pt idx="419">
                        <c:v>3.0131620064155467</c:v>
                      </c:pt>
                      <c:pt idx="420">
                        <c:v>2.8323622677490028</c:v>
                      </c:pt>
                      <c:pt idx="421">
                        <c:v>2.6458008179443802</c:v>
                      </c:pt>
                      <c:pt idx="422">
                        <c:v>2.4087725760999867</c:v>
                      </c:pt>
                      <c:pt idx="423">
                        <c:v>2.3568747091013025</c:v>
                      </c:pt>
                      <c:pt idx="424">
                        <c:v>2.2133338728508321</c:v>
                      </c:pt>
                      <c:pt idx="425">
                        <c:v>2.0495906809927611</c:v>
                      </c:pt>
                      <c:pt idx="426">
                        <c:v>1.9018780516706877</c:v>
                      </c:pt>
                      <c:pt idx="427">
                        <c:v>1.7496562116550511</c:v>
                      </c:pt>
                      <c:pt idx="428">
                        <c:v>1.5906382178842366</c:v>
                      </c:pt>
                      <c:pt idx="429">
                        <c:v>1.5194957405463729</c:v>
                      </c:pt>
                      <c:pt idx="430">
                        <c:v>1.3935847847936282</c:v>
                      </c:pt>
                      <c:pt idx="431">
                        <c:v>1.2991674521715604</c:v>
                      </c:pt>
                      <c:pt idx="432">
                        <c:v>1.1503283665624637</c:v>
                      </c:pt>
                      <c:pt idx="433">
                        <c:v>1.0672539940279659</c:v>
                      </c:pt>
                      <c:pt idx="434">
                        <c:v>0.98418949035063197</c:v>
                      </c:pt>
                      <c:pt idx="435">
                        <c:v>0.88408986877501505</c:v>
                      </c:pt>
                      <c:pt idx="436">
                        <c:v>0.82121465757729306</c:v>
                      </c:pt>
                      <c:pt idx="437">
                        <c:v>0.68687388156486973</c:v>
                      </c:pt>
                      <c:pt idx="438">
                        <c:v>0.64634529044981881</c:v>
                      </c:pt>
                      <c:pt idx="439">
                        <c:v>0.59576373724906684</c:v>
                      </c:pt>
                      <c:pt idx="440">
                        <c:v>0.53543863369645817</c:v>
                      </c:pt>
                      <c:pt idx="441">
                        <c:v>0.43858600079262572</c:v>
                      </c:pt>
                      <c:pt idx="442">
                        <c:v>0.39219825727408514</c:v>
                      </c:pt>
                      <c:pt idx="443">
                        <c:v>0.34041787532611073</c:v>
                      </c:pt>
                      <c:pt idx="444">
                        <c:v>0.30055958988843767</c:v>
                      </c:pt>
                      <c:pt idx="445">
                        <c:v>0.27084355584359932</c:v>
                      </c:pt>
                      <c:pt idx="446">
                        <c:v>0.22513937035513687</c:v>
                      </c:pt>
                      <c:pt idx="447">
                        <c:v>0.2055407984774334</c:v>
                      </c:pt>
                      <c:pt idx="448">
                        <c:v>0.17408119936914779</c:v>
                      </c:pt>
                      <c:pt idx="449">
                        <c:v>0.13223360290809316</c:v>
                      </c:pt>
                      <c:pt idx="450">
                        <c:v>0.13599346562412656</c:v>
                      </c:pt>
                      <c:pt idx="451">
                        <c:v>0.11453166887265151</c:v>
                      </c:pt>
                      <c:pt idx="452">
                        <c:v>0.11652208422722063</c:v>
                      </c:pt>
                      <c:pt idx="453">
                        <c:v>8.4039891453691312E-2</c:v>
                      </c:pt>
                      <c:pt idx="454">
                        <c:v>6.254251402273224E-2</c:v>
                      </c:pt>
                      <c:pt idx="455">
                        <c:v>5.3727638741020559E-2</c:v>
                      </c:pt>
                      <c:pt idx="456">
                        <c:v>5.4389632155252519E-2</c:v>
                      </c:pt>
                      <c:pt idx="457">
                        <c:v>3.8972075593937755E-2</c:v>
                      </c:pt>
                      <c:pt idx="458">
                        <c:v>3.9847168359697066E-2</c:v>
                      </c:pt>
                      <c:pt idx="459">
                        <c:v>4.4948869915423739E-2</c:v>
                      </c:pt>
                      <c:pt idx="460">
                        <c:v>2.898028268283501E-2</c:v>
                      </c:pt>
                      <c:pt idx="461">
                        <c:v>1.4068424756808228E-2</c:v>
                      </c:pt>
                      <c:pt idx="462">
                        <c:v>1.8902842362248175E-2</c:v>
                      </c:pt>
                      <c:pt idx="463">
                        <c:v>1.2857271641679661E-2</c:v>
                      </c:pt>
                      <c:pt idx="464">
                        <c:v>1.7436186203482067E-2</c:v>
                      </c:pt>
                      <c:pt idx="465">
                        <c:v>9.6959745034283593E-3</c:v>
                      </c:pt>
                      <c:pt idx="466">
                        <c:v>7.5501315725782147E-3</c:v>
                      </c:pt>
                      <c:pt idx="467">
                        <c:v>-8.8457836750685283E-3</c:v>
                      </c:pt>
                      <c:pt idx="468">
                        <c:v>1.4817770602406136E-2</c:v>
                      </c:pt>
                      <c:pt idx="469">
                        <c:v>1.4484470800322509E-3</c:v>
                      </c:pt>
                      <c:pt idx="470">
                        <c:v>1.2496057493665594E-2</c:v>
                      </c:pt>
                      <c:pt idx="471">
                        <c:v>6.1548255039309691E-3</c:v>
                      </c:pt>
                      <c:pt idx="472">
                        <c:v>1.3236572784901006E-2</c:v>
                      </c:pt>
                      <c:pt idx="473">
                        <c:v>1.3016490360294279E-2</c:v>
                      </c:pt>
                      <c:pt idx="474">
                        <c:v>3.0089402012525791E-2</c:v>
                      </c:pt>
                      <c:pt idx="475">
                        <c:v>1.9687218167728497E-2</c:v>
                      </c:pt>
                      <c:pt idx="476">
                        <c:v>2.3308598465585768E-2</c:v>
                      </c:pt>
                      <c:pt idx="477">
                        <c:v>1.460291777958629E-2</c:v>
                      </c:pt>
                      <c:pt idx="478">
                        <c:v>7.8985360575285976E-3</c:v>
                      </c:pt>
                      <c:pt idx="479">
                        <c:v>-1.9335977491337019E-3</c:v>
                      </c:pt>
                      <c:pt idx="480">
                        <c:v>1.9520014797019255E-2</c:v>
                      </c:pt>
                      <c:pt idx="481">
                        <c:v>7.5866756439537551E-3</c:v>
                      </c:pt>
                      <c:pt idx="482">
                        <c:v>6.906505652382146E-3</c:v>
                      </c:pt>
                      <c:pt idx="483">
                        <c:v>2.7364295742776452E-2</c:v>
                      </c:pt>
                      <c:pt idx="484">
                        <c:v>1.2344288867334387E-2</c:v>
                      </c:pt>
                      <c:pt idx="485">
                        <c:v>1.3327317629018171E-2</c:v>
                      </c:pt>
                      <c:pt idx="486">
                        <c:v>2.5571624296279682E-2</c:v>
                      </c:pt>
                      <c:pt idx="487">
                        <c:v>1.5139327295476799E-2</c:v>
                      </c:pt>
                      <c:pt idx="488">
                        <c:v>2.5919045582241833E-2</c:v>
                      </c:pt>
                      <c:pt idx="489">
                        <c:v>1.8349175585743505E-2</c:v>
                      </c:pt>
                      <c:pt idx="490">
                        <c:v>1.546327189560787E-2</c:v>
                      </c:pt>
                      <c:pt idx="491">
                        <c:v>2.7468300377702051E-2</c:v>
                      </c:pt>
                      <c:pt idx="492">
                        <c:v>2.2051945894753573E-2</c:v>
                      </c:pt>
                      <c:pt idx="493">
                        <c:v>2.3901413091231519E-2</c:v>
                      </c:pt>
                      <c:pt idx="494">
                        <c:v>8.263398152075491E-3</c:v>
                      </c:pt>
                      <c:pt idx="495">
                        <c:v>1.8803478431845339E-2</c:v>
                      </c:pt>
                      <c:pt idx="496">
                        <c:v>2.3730544154015019E-2</c:v>
                      </c:pt>
                      <c:pt idx="497">
                        <c:v>1.3617728741863063E-2</c:v>
                      </c:pt>
                      <c:pt idx="498">
                        <c:v>1.3037629058120821E-2</c:v>
                      </c:pt>
                      <c:pt idx="499">
                        <c:v>1.7390485549872853E-2</c:v>
                      </c:pt>
                      <c:pt idx="500">
                        <c:v>1.8593637861000756E-2</c:v>
                      </c:pt>
                      <c:pt idx="501">
                        <c:v>1.8247740969317958E-2</c:v>
                      </c:pt>
                      <c:pt idx="502">
                        <c:v>1.4081553835916276E-2</c:v>
                      </c:pt>
                      <c:pt idx="503">
                        <c:v>1.2514850874183763E-2</c:v>
                      </c:pt>
                      <c:pt idx="504">
                        <c:v>9.0183576325900267E-3</c:v>
                      </c:pt>
                      <c:pt idx="505">
                        <c:v>1.3465700175968197E-2</c:v>
                      </c:pt>
                      <c:pt idx="506">
                        <c:v>2.0453937289188338E-2</c:v>
                      </c:pt>
                      <c:pt idx="507">
                        <c:v>1.1077863652220124E-2</c:v>
                      </c:pt>
                      <c:pt idx="508">
                        <c:v>1.5498367950105289E-2</c:v>
                      </c:pt>
                      <c:pt idx="509">
                        <c:v>9.085915113883793E-3</c:v>
                      </c:pt>
                      <c:pt idx="510">
                        <c:v>1.8039035620595178E-2</c:v>
                      </c:pt>
                      <c:pt idx="511">
                        <c:v>2.2705939976206999E-2</c:v>
                      </c:pt>
                      <c:pt idx="512">
                        <c:v>1.5269454971136066E-2</c:v>
                      </c:pt>
                      <c:pt idx="513">
                        <c:v>1.1637997295213139E-2</c:v>
                      </c:pt>
                      <c:pt idx="514">
                        <c:v>1.5791747057287503E-2</c:v>
                      </c:pt>
                      <c:pt idx="515">
                        <c:v>2.0534222921847377E-2</c:v>
                      </c:pt>
                      <c:pt idx="516">
                        <c:v>1.8711855384801974E-2</c:v>
                      </c:pt>
                      <c:pt idx="517">
                        <c:v>1.8322751490070021E-2</c:v>
                      </c:pt>
                      <c:pt idx="518">
                        <c:v>1.6916038250925268E-2</c:v>
                      </c:pt>
                      <c:pt idx="519">
                        <c:v>1.8344175086199725E-2</c:v>
                      </c:pt>
                      <c:pt idx="520">
                        <c:v>1.360035841159915E-2</c:v>
                      </c:pt>
                      <c:pt idx="521">
                        <c:v>2.5032265888286526E-2</c:v>
                      </c:pt>
                      <c:pt idx="522">
                        <c:v>1.4431650855494416E-2</c:v>
                      </c:pt>
                      <c:pt idx="523">
                        <c:v>1.9752898806371339E-2</c:v>
                      </c:pt>
                      <c:pt idx="524">
                        <c:v>1.0880434762294465E-2</c:v>
                      </c:pt>
                      <c:pt idx="525">
                        <c:v>1.7313818492917601E-2</c:v>
                      </c:pt>
                      <c:pt idx="526">
                        <c:v>1.6259678292898514E-2</c:v>
                      </c:pt>
                      <c:pt idx="527">
                        <c:v>1.4282760641368155E-2</c:v>
                      </c:pt>
                      <c:pt idx="528">
                        <c:v>1.1391677273232139E-2</c:v>
                      </c:pt>
                      <c:pt idx="529">
                        <c:v>1.439431081667561E-2</c:v>
                      </c:pt>
                      <c:pt idx="530">
                        <c:v>1.0399947191356618E-2</c:v>
                      </c:pt>
                      <c:pt idx="531">
                        <c:v>9.4903590302567314E-3</c:v>
                      </c:pt>
                      <c:pt idx="532">
                        <c:v>2.281285532872649E-2</c:v>
                      </c:pt>
                      <c:pt idx="533">
                        <c:v>1.8618547875141687E-2</c:v>
                      </c:pt>
                      <c:pt idx="534">
                        <c:v>1.0076296307400284E-2</c:v>
                      </c:pt>
                      <c:pt idx="535">
                        <c:v>2.3987810950154408E-2</c:v>
                      </c:pt>
                      <c:pt idx="536">
                        <c:v>1.7392096593301543E-2</c:v>
                      </c:pt>
                      <c:pt idx="537">
                        <c:v>1.5486089177470283E-2</c:v>
                      </c:pt>
                      <c:pt idx="538">
                        <c:v>1.8792277590396853E-2</c:v>
                      </c:pt>
                      <c:pt idx="539">
                        <c:v>1.879454067064542E-2</c:v>
                      </c:pt>
                      <c:pt idx="540">
                        <c:v>2.2626332824521329E-2</c:v>
                      </c:pt>
                      <c:pt idx="541">
                        <c:v>1.0040103960611797E-2</c:v>
                      </c:pt>
                      <c:pt idx="542">
                        <c:v>1.8950212782021688E-2</c:v>
                      </c:pt>
                      <c:pt idx="543">
                        <c:v>2.2802811722541297E-2</c:v>
                      </c:pt>
                      <c:pt idx="544">
                        <c:v>1.5725713957658108E-2</c:v>
                      </c:pt>
                      <c:pt idx="545">
                        <c:v>1.4610213671075073E-2</c:v>
                      </c:pt>
                      <c:pt idx="546">
                        <c:v>1.7106978221799286E-2</c:v>
                      </c:pt>
                      <c:pt idx="547">
                        <c:v>9.9016039271918738E-3</c:v>
                      </c:pt>
                      <c:pt idx="548">
                        <c:v>1.8231784879321086E-2</c:v>
                      </c:pt>
                      <c:pt idx="549">
                        <c:v>1.428683447280639E-2</c:v>
                      </c:pt>
                      <c:pt idx="550">
                        <c:v>2.3120827677493423E-2</c:v>
                      </c:pt>
                      <c:pt idx="551">
                        <c:v>2.0566396500011928E-2</c:v>
                      </c:pt>
                      <c:pt idx="552">
                        <c:v>1.5324594164414715E-2</c:v>
                      </c:pt>
                      <c:pt idx="553">
                        <c:v>1.5895714966850261E-2</c:v>
                      </c:pt>
                      <c:pt idx="554">
                        <c:v>1.3679375199529182E-2</c:v>
                      </c:pt>
                      <c:pt idx="555">
                        <c:v>1.9019788090991752E-2</c:v>
                      </c:pt>
                      <c:pt idx="556">
                        <c:v>1.9459566694723204E-2</c:v>
                      </c:pt>
                      <c:pt idx="557">
                        <c:v>1.5649328859715494E-2</c:v>
                      </c:pt>
                      <c:pt idx="558">
                        <c:v>1.2161942998776583E-2</c:v>
                      </c:pt>
                      <c:pt idx="559">
                        <c:v>1.0886465473706157E-2</c:v>
                      </c:pt>
                      <c:pt idx="560">
                        <c:v>1.4689079195924127E-2</c:v>
                      </c:pt>
                      <c:pt idx="561">
                        <c:v>1.7864192712128423E-2</c:v>
                      </c:pt>
                      <c:pt idx="562">
                        <c:v>1.5858452757732348E-2</c:v>
                      </c:pt>
                      <c:pt idx="563">
                        <c:v>1.5584679159878836E-2</c:v>
                      </c:pt>
                      <c:pt idx="564">
                        <c:v>1.9249883275001881E-2</c:v>
                      </c:pt>
                      <c:pt idx="565">
                        <c:v>1.0699047138716007E-2</c:v>
                      </c:pt>
                      <c:pt idx="566">
                        <c:v>1.2298519195588366E-2</c:v>
                      </c:pt>
                      <c:pt idx="567">
                        <c:v>1.2563820575493243E-2</c:v>
                      </c:pt>
                      <c:pt idx="568">
                        <c:v>1.3347553152564027E-2</c:v>
                      </c:pt>
                      <c:pt idx="569">
                        <c:v>1.7837159139426524E-2</c:v>
                      </c:pt>
                      <c:pt idx="570">
                        <c:v>1.858216240718907E-2</c:v>
                      </c:pt>
                      <c:pt idx="571">
                        <c:v>7.47391609566738E-3</c:v>
                      </c:pt>
                      <c:pt idx="572">
                        <c:v>2.1062361408233594E-2</c:v>
                      </c:pt>
                      <c:pt idx="573">
                        <c:v>2.2220742679455844E-2</c:v>
                      </c:pt>
                      <c:pt idx="574">
                        <c:v>1.6869640020415504E-2</c:v>
                      </c:pt>
                      <c:pt idx="575">
                        <c:v>1.20020435947207E-2</c:v>
                      </c:pt>
                      <c:pt idx="576">
                        <c:v>1.7745660917618131E-2</c:v>
                      </c:pt>
                      <c:pt idx="577">
                        <c:v>2.3099603808047164E-2</c:v>
                      </c:pt>
                      <c:pt idx="578">
                        <c:v>2.2655094901891853E-2</c:v>
                      </c:pt>
                      <c:pt idx="579">
                        <c:v>2.4751030439410637E-2</c:v>
                      </c:pt>
                      <c:pt idx="580">
                        <c:v>3.0907963359457769E-2</c:v>
                      </c:pt>
                      <c:pt idx="581">
                        <c:v>2.3327651785667595E-2</c:v>
                      </c:pt>
                      <c:pt idx="582">
                        <c:v>2.1310210222391622E-2</c:v>
                      </c:pt>
                      <c:pt idx="583">
                        <c:v>1.880430964869869E-2</c:v>
                      </c:pt>
                      <c:pt idx="584">
                        <c:v>2.1276838284126385E-2</c:v>
                      </c:pt>
                      <c:pt idx="585">
                        <c:v>2.003309596348412E-2</c:v>
                      </c:pt>
                      <c:pt idx="586">
                        <c:v>1.7574154608496935E-2</c:v>
                      </c:pt>
                      <c:pt idx="587">
                        <c:v>1.9047453138094833E-2</c:v>
                      </c:pt>
                      <c:pt idx="588">
                        <c:v>1.7053632164466492E-2</c:v>
                      </c:pt>
                      <c:pt idx="589">
                        <c:v>2.6803781002790468E-2</c:v>
                      </c:pt>
                      <c:pt idx="590">
                        <c:v>1.732040799121113E-2</c:v>
                      </c:pt>
                      <c:pt idx="591">
                        <c:v>1.6979367693678683E-2</c:v>
                      </c:pt>
                      <c:pt idx="592">
                        <c:v>2.1814823582997384E-2</c:v>
                      </c:pt>
                      <c:pt idx="593">
                        <c:v>2.5920663942359382E-2</c:v>
                      </c:pt>
                      <c:pt idx="594">
                        <c:v>2.3512251924486752E-2</c:v>
                      </c:pt>
                      <c:pt idx="595">
                        <c:v>3.243351826434733E-2</c:v>
                      </c:pt>
                      <c:pt idx="596">
                        <c:v>3.8177258211165584E-2</c:v>
                      </c:pt>
                      <c:pt idx="597">
                        <c:v>3.1038537477710522E-2</c:v>
                      </c:pt>
                      <c:pt idx="598">
                        <c:v>3.4642231698642049E-2</c:v>
                      </c:pt>
                      <c:pt idx="599">
                        <c:v>1.8381819119248872E-2</c:v>
                      </c:pt>
                      <c:pt idx="600">
                        <c:v>3.3295152974375658E-2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58D2-4AB0-B83B-9C8EC2205B81}"/>
                  </c:ext>
                </c:extLst>
              </c15:ser>
            </c15:filteredScatterSeries>
            <c15:filteredScatterSeries>
              <c15:ser>
                <c:idx val="4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'[3]OR5-22_Air_Measurements'!$AJ$1</c15:sqref>
                        </c15:formulaRef>
                      </c:ext>
                    </c:extLst>
                    <c:strCache>
                      <c:ptCount val="1"/>
                      <c:pt idx="0">
                        <c:v>OR5-22_5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'[3]OR5-22_Air_Measurements'!$AJ$3:$AJ$603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'[3]OR5-22_Air_Measurements'!$AK$3:$AK$603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99.914073578137831</c:v>
                      </c:pt>
                      <c:pt idx="2">
                        <c:v>100.04391882300514</c:v>
                      </c:pt>
                      <c:pt idx="3">
                        <c:v>99.938367844155579</c:v>
                      </c:pt>
                      <c:pt idx="4">
                        <c:v>100.12488985295707</c:v>
                      </c:pt>
                      <c:pt idx="5">
                        <c:v>99.931067745260563</c:v>
                      </c:pt>
                      <c:pt idx="6">
                        <c:v>100.09074390502364</c:v>
                      </c:pt>
                      <c:pt idx="7">
                        <c:v>100.09554167033313</c:v>
                      </c:pt>
                      <c:pt idx="8">
                        <c:v>99.98019811147266</c:v>
                      </c:pt>
                      <c:pt idx="9">
                        <c:v>100.02056047703506</c:v>
                      </c:pt>
                      <c:pt idx="10">
                        <c:v>99.982690592588568</c:v>
                      </c:pt>
                      <c:pt idx="11">
                        <c:v>100.01266926870268</c:v>
                      </c:pt>
                      <c:pt idx="12">
                        <c:v>99.988177979118618</c:v>
                      </c:pt>
                      <c:pt idx="13">
                        <c:v>99.943835525746437</c:v>
                      </c:pt>
                      <c:pt idx="14">
                        <c:v>99.877021384103855</c:v>
                      </c:pt>
                      <c:pt idx="15">
                        <c:v>99.822915921042352</c:v>
                      </c:pt>
                      <c:pt idx="16">
                        <c:v>99.969016449463851</c:v>
                      </c:pt>
                      <c:pt idx="17">
                        <c:v>99.866696809473126</c:v>
                      </c:pt>
                      <c:pt idx="18">
                        <c:v>99.857850001979486</c:v>
                      </c:pt>
                      <c:pt idx="19">
                        <c:v>99.757421894110493</c:v>
                      </c:pt>
                      <c:pt idx="20">
                        <c:v>99.719591419542382</c:v>
                      </c:pt>
                      <c:pt idx="21">
                        <c:v>99.601784936974795</c:v>
                      </c:pt>
                      <c:pt idx="22">
                        <c:v>99.499356932731317</c:v>
                      </c:pt>
                      <c:pt idx="23">
                        <c:v>99.609360879192892</c:v>
                      </c:pt>
                      <c:pt idx="24">
                        <c:v>99.418385915692198</c:v>
                      </c:pt>
                      <c:pt idx="25">
                        <c:v>99.400101178354703</c:v>
                      </c:pt>
                      <c:pt idx="26">
                        <c:v>99.244651392315731</c:v>
                      </c:pt>
                      <c:pt idx="27">
                        <c:v>99.1563901288512</c:v>
                      </c:pt>
                      <c:pt idx="28">
                        <c:v>99.07076910772092</c:v>
                      </c:pt>
                      <c:pt idx="29">
                        <c:v>98.936766456416706</c:v>
                      </c:pt>
                      <c:pt idx="30">
                        <c:v>98.64783614831093</c:v>
                      </c:pt>
                      <c:pt idx="31">
                        <c:v>98.604114361784937</c:v>
                      </c:pt>
                      <c:pt idx="32">
                        <c:v>98.557634103289487</c:v>
                      </c:pt>
                      <c:pt idx="33">
                        <c:v>98.188451956773946</c:v>
                      </c:pt>
                      <c:pt idx="34">
                        <c:v>98.190136587034146</c:v>
                      </c:pt>
                      <c:pt idx="35">
                        <c:v>98.130100402136335</c:v>
                      </c:pt>
                      <c:pt idx="36">
                        <c:v>97.906565609179239</c:v>
                      </c:pt>
                      <c:pt idx="37">
                        <c:v>97.627427893997179</c:v>
                      </c:pt>
                      <c:pt idx="38">
                        <c:v>97.566436097025331</c:v>
                      </c:pt>
                      <c:pt idx="39">
                        <c:v>97.443152067484476</c:v>
                      </c:pt>
                      <c:pt idx="40">
                        <c:v>97.455043055653036</c:v>
                      </c:pt>
                      <c:pt idx="41">
                        <c:v>97.297652488057167</c:v>
                      </c:pt>
                      <c:pt idx="42">
                        <c:v>97.394750732371349</c:v>
                      </c:pt>
                      <c:pt idx="43">
                        <c:v>97.308341578237346</c:v>
                      </c:pt>
                      <c:pt idx="44">
                        <c:v>97.413646271172595</c:v>
                      </c:pt>
                      <c:pt idx="45">
                        <c:v>97.409153893682216</c:v>
                      </c:pt>
                      <c:pt idx="46">
                        <c:v>97.440610336933389</c:v>
                      </c:pt>
                      <c:pt idx="47">
                        <c:v>97.593735120926794</c:v>
                      </c:pt>
                      <c:pt idx="48">
                        <c:v>97.665800215654698</c:v>
                      </c:pt>
                      <c:pt idx="49">
                        <c:v>97.768701086787615</c:v>
                      </c:pt>
                      <c:pt idx="50">
                        <c:v>97.861809390822401</c:v>
                      </c:pt>
                      <c:pt idx="51">
                        <c:v>97.901048665240424</c:v>
                      </c:pt>
                      <c:pt idx="52">
                        <c:v>98.06645849744784</c:v>
                      </c:pt>
                      <c:pt idx="53">
                        <c:v>98.040952480972123</c:v>
                      </c:pt>
                      <c:pt idx="54">
                        <c:v>97.996895736305447</c:v>
                      </c:pt>
                      <c:pt idx="55">
                        <c:v>98.127489704298071</c:v>
                      </c:pt>
                      <c:pt idx="56">
                        <c:v>98.283973922167874</c:v>
                      </c:pt>
                      <c:pt idx="57">
                        <c:v>98.153379941262457</c:v>
                      </c:pt>
                      <c:pt idx="58">
                        <c:v>98.301953245860673</c:v>
                      </c:pt>
                      <c:pt idx="59">
                        <c:v>98.202382238282567</c:v>
                      </c:pt>
                      <c:pt idx="60">
                        <c:v>98.243355405308748</c:v>
                      </c:pt>
                      <c:pt idx="61">
                        <c:v>98.255709420809964</c:v>
                      </c:pt>
                      <c:pt idx="62">
                        <c:v>98.285244787443418</c:v>
                      </c:pt>
                      <c:pt idx="63">
                        <c:v>98.311233536190954</c:v>
                      </c:pt>
                      <c:pt idx="64">
                        <c:v>98.306948047649286</c:v>
                      </c:pt>
                      <c:pt idx="65">
                        <c:v>98.264369057206878</c:v>
                      </c:pt>
                      <c:pt idx="66">
                        <c:v>98.256241415429756</c:v>
                      </c:pt>
                      <c:pt idx="67">
                        <c:v>98.172541470917196</c:v>
                      </c:pt>
                      <c:pt idx="68">
                        <c:v>98.101579775307314</c:v>
                      </c:pt>
                      <c:pt idx="69">
                        <c:v>98.035711380356389</c:v>
                      </c:pt>
                      <c:pt idx="70">
                        <c:v>97.937322578740293</c:v>
                      </c:pt>
                      <c:pt idx="71">
                        <c:v>97.940287939658432</c:v>
                      </c:pt>
                      <c:pt idx="72">
                        <c:v>97.730338617599685</c:v>
                      </c:pt>
                      <c:pt idx="73">
                        <c:v>97.583893278567899</c:v>
                      </c:pt>
                      <c:pt idx="74">
                        <c:v>97.326232242616584</c:v>
                      </c:pt>
                      <c:pt idx="75">
                        <c:v>97.044040494289987</c:v>
                      </c:pt>
                      <c:pt idx="76">
                        <c:v>96.689113734954148</c:v>
                      </c:pt>
                      <c:pt idx="77">
                        <c:v>96.221995961685508</c:v>
                      </c:pt>
                      <c:pt idx="78">
                        <c:v>95.665740119722258</c:v>
                      </c:pt>
                      <c:pt idx="79">
                        <c:v>94.898599048565401</c:v>
                      </c:pt>
                      <c:pt idx="80">
                        <c:v>94.158185596811805</c:v>
                      </c:pt>
                      <c:pt idx="81">
                        <c:v>93.341973261347647</c:v>
                      </c:pt>
                      <c:pt idx="82">
                        <c:v>92.6585813841385</c:v>
                      </c:pt>
                      <c:pt idx="83">
                        <c:v>92.22068372430185</c:v>
                      </c:pt>
                      <c:pt idx="84">
                        <c:v>91.93430501212957</c:v>
                      </c:pt>
                      <c:pt idx="85">
                        <c:v>91.883687039223616</c:v>
                      </c:pt>
                      <c:pt idx="86">
                        <c:v>92.034516378580236</c:v>
                      </c:pt>
                      <c:pt idx="87">
                        <c:v>92.438041509508352</c:v>
                      </c:pt>
                      <c:pt idx="88">
                        <c:v>92.789736904159753</c:v>
                      </c:pt>
                      <c:pt idx="89">
                        <c:v>93.326052935934115</c:v>
                      </c:pt>
                      <c:pt idx="90">
                        <c:v>93.738621923747814</c:v>
                      </c:pt>
                      <c:pt idx="91">
                        <c:v>94.126453310237522</c:v>
                      </c:pt>
                      <c:pt idx="92">
                        <c:v>94.384271985702384</c:v>
                      </c:pt>
                      <c:pt idx="93">
                        <c:v>94.755513130497221</c:v>
                      </c:pt>
                      <c:pt idx="94">
                        <c:v>94.972072930230397</c:v>
                      </c:pt>
                      <c:pt idx="95">
                        <c:v>95.163737514951649</c:v>
                      </c:pt>
                      <c:pt idx="96">
                        <c:v>95.307000764559774</c:v>
                      </c:pt>
                      <c:pt idx="97">
                        <c:v>95.400414469326464</c:v>
                      </c:pt>
                      <c:pt idx="98">
                        <c:v>95.44008721366832</c:v>
                      </c:pt>
                      <c:pt idx="99">
                        <c:v>95.508714067675854</c:v>
                      </c:pt>
                      <c:pt idx="100">
                        <c:v>95.518004210475738</c:v>
                      </c:pt>
                      <c:pt idx="101">
                        <c:v>95.470115152130404</c:v>
                      </c:pt>
                      <c:pt idx="102">
                        <c:v>95.436974078619016</c:v>
                      </c:pt>
                      <c:pt idx="103">
                        <c:v>95.404985640748038</c:v>
                      </c:pt>
                      <c:pt idx="104">
                        <c:v>95.316645557526741</c:v>
                      </c:pt>
                      <c:pt idx="105">
                        <c:v>95.206976569205835</c:v>
                      </c:pt>
                      <c:pt idx="106">
                        <c:v>95.150023961948548</c:v>
                      </c:pt>
                      <c:pt idx="107">
                        <c:v>94.981796542954129</c:v>
                      </c:pt>
                      <c:pt idx="108">
                        <c:v>94.906194695722689</c:v>
                      </c:pt>
                      <c:pt idx="109">
                        <c:v>94.792151559546539</c:v>
                      </c:pt>
                      <c:pt idx="110">
                        <c:v>94.572458919824882</c:v>
                      </c:pt>
                      <c:pt idx="111">
                        <c:v>94.396970811813858</c:v>
                      </c:pt>
                      <c:pt idx="112">
                        <c:v>94.321063550937723</c:v>
                      </c:pt>
                      <c:pt idx="113">
                        <c:v>93.968363281864285</c:v>
                      </c:pt>
                      <c:pt idx="114">
                        <c:v>93.873550629717286</c:v>
                      </c:pt>
                      <c:pt idx="115">
                        <c:v>93.667443473806784</c:v>
                      </c:pt>
                      <c:pt idx="116">
                        <c:v>93.348623161813265</c:v>
                      </c:pt>
                      <c:pt idx="117">
                        <c:v>93.257366967108993</c:v>
                      </c:pt>
                      <c:pt idx="118">
                        <c:v>92.91572029085242</c:v>
                      </c:pt>
                      <c:pt idx="119">
                        <c:v>92.670994514457291</c:v>
                      </c:pt>
                      <c:pt idx="120">
                        <c:v>92.425776153320726</c:v>
                      </c:pt>
                      <c:pt idx="121">
                        <c:v>92.189000687162746</c:v>
                      </c:pt>
                      <c:pt idx="122">
                        <c:v>91.840832192545307</c:v>
                      </c:pt>
                      <c:pt idx="123">
                        <c:v>91.592717437777765</c:v>
                      </c:pt>
                      <c:pt idx="124">
                        <c:v>91.182739455775945</c:v>
                      </c:pt>
                      <c:pt idx="125">
                        <c:v>90.880617736817271</c:v>
                      </c:pt>
                      <c:pt idx="126">
                        <c:v>90.551098495086762</c:v>
                      </c:pt>
                      <c:pt idx="127">
                        <c:v>90.095605706220397</c:v>
                      </c:pt>
                      <c:pt idx="128">
                        <c:v>89.823541496045394</c:v>
                      </c:pt>
                      <c:pt idx="129">
                        <c:v>89.4441037421863</c:v>
                      </c:pt>
                      <c:pt idx="130">
                        <c:v>89.028924069447129</c:v>
                      </c:pt>
                      <c:pt idx="131">
                        <c:v>88.668263624754132</c:v>
                      </c:pt>
                      <c:pt idx="132">
                        <c:v>88.074876769000113</c:v>
                      </c:pt>
                      <c:pt idx="133">
                        <c:v>87.670327058710768</c:v>
                      </c:pt>
                      <c:pt idx="134">
                        <c:v>87.311036016902079</c:v>
                      </c:pt>
                      <c:pt idx="135">
                        <c:v>86.852045872497726</c:v>
                      </c:pt>
                      <c:pt idx="136">
                        <c:v>86.343728338314989</c:v>
                      </c:pt>
                      <c:pt idx="137">
                        <c:v>85.808220157396335</c:v>
                      </c:pt>
                      <c:pt idx="138">
                        <c:v>85.294297007048385</c:v>
                      </c:pt>
                      <c:pt idx="139">
                        <c:v>84.759113918888005</c:v>
                      </c:pt>
                      <c:pt idx="140">
                        <c:v>84.244895233190562</c:v>
                      </c:pt>
                      <c:pt idx="141">
                        <c:v>83.666817888473474</c:v>
                      </c:pt>
                      <c:pt idx="142">
                        <c:v>83.103468836563962</c:v>
                      </c:pt>
                      <c:pt idx="143">
                        <c:v>82.530484818331473</c:v>
                      </c:pt>
                      <c:pt idx="144">
                        <c:v>81.966588986641327</c:v>
                      </c:pt>
                      <c:pt idx="145">
                        <c:v>81.303639369744928</c:v>
                      </c:pt>
                      <c:pt idx="146">
                        <c:v>80.679544793865048</c:v>
                      </c:pt>
                      <c:pt idx="147">
                        <c:v>79.963538905073165</c:v>
                      </c:pt>
                      <c:pt idx="148">
                        <c:v>79.394628566655214</c:v>
                      </c:pt>
                      <c:pt idx="149">
                        <c:v>78.771430500944632</c:v>
                      </c:pt>
                      <c:pt idx="150">
                        <c:v>78.105889878236326</c:v>
                      </c:pt>
                      <c:pt idx="151">
                        <c:v>77.42499048214313</c:v>
                      </c:pt>
                      <c:pt idx="152">
                        <c:v>76.673410153541511</c:v>
                      </c:pt>
                      <c:pt idx="153">
                        <c:v>76.01967184677541</c:v>
                      </c:pt>
                      <c:pt idx="154">
                        <c:v>75.270263813397037</c:v>
                      </c:pt>
                      <c:pt idx="155">
                        <c:v>74.618146115207963</c:v>
                      </c:pt>
                      <c:pt idx="156">
                        <c:v>73.919429941801098</c:v>
                      </c:pt>
                      <c:pt idx="157">
                        <c:v>73.193473846397538</c:v>
                      </c:pt>
                      <c:pt idx="158">
                        <c:v>72.533499429976075</c:v>
                      </c:pt>
                      <c:pt idx="159">
                        <c:v>71.8039573326338</c:v>
                      </c:pt>
                      <c:pt idx="160">
                        <c:v>70.956086597660928</c:v>
                      </c:pt>
                      <c:pt idx="161">
                        <c:v>70.314835308279171</c:v>
                      </c:pt>
                      <c:pt idx="162">
                        <c:v>69.578298512773799</c:v>
                      </c:pt>
                      <c:pt idx="163">
                        <c:v>68.909314729566745</c:v>
                      </c:pt>
                      <c:pt idx="164">
                        <c:v>68.14970525805839</c:v>
                      </c:pt>
                      <c:pt idx="165">
                        <c:v>67.404193572954625</c:v>
                      </c:pt>
                      <c:pt idx="166">
                        <c:v>66.626516118439923</c:v>
                      </c:pt>
                      <c:pt idx="167">
                        <c:v>65.88949657774991</c:v>
                      </c:pt>
                      <c:pt idx="168">
                        <c:v>65.194716149583243</c:v>
                      </c:pt>
                      <c:pt idx="169">
                        <c:v>64.44109651472877</c:v>
                      </c:pt>
                      <c:pt idx="170">
                        <c:v>63.709037298640197</c:v>
                      </c:pt>
                      <c:pt idx="171">
                        <c:v>62.909789572889977</c:v>
                      </c:pt>
                      <c:pt idx="172">
                        <c:v>62.323003342340805</c:v>
                      </c:pt>
                      <c:pt idx="173">
                        <c:v>61.635734834709069</c:v>
                      </c:pt>
                      <c:pt idx="174">
                        <c:v>60.924176980837991</c:v>
                      </c:pt>
                      <c:pt idx="175">
                        <c:v>60.183290649282164</c:v>
                      </c:pt>
                      <c:pt idx="176">
                        <c:v>59.595529114632548</c:v>
                      </c:pt>
                      <c:pt idx="177">
                        <c:v>58.974769334998683</c:v>
                      </c:pt>
                      <c:pt idx="178">
                        <c:v>58.318691266851815</c:v>
                      </c:pt>
                      <c:pt idx="179">
                        <c:v>57.636166329490379</c:v>
                      </c:pt>
                      <c:pt idx="180">
                        <c:v>57.010594012299038</c:v>
                      </c:pt>
                      <c:pt idx="181">
                        <c:v>56.421137982006833</c:v>
                      </c:pt>
                      <c:pt idx="182">
                        <c:v>55.877039119065635</c:v>
                      </c:pt>
                      <c:pt idx="183">
                        <c:v>55.248609805208915</c:v>
                      </c:pt>
                      <c:pt idx="184">
                        <c:v>54.683457880491225</c:v>
                      </c:pt>
                      <c:pt idx="185">
                        <c:v>54.048043720940989</c:v>
                      </c:pt>
                      <c:pt idx="186">
                        <c:v>53.437317900366764</c:v>
                      </c:pt>
                      <c:pt idx="187">
                        <c:v>52.870880338125531</c:v>
                      </c:pt>
                      <c:pt idx="188">
                        <c:v>52.237165593996295</c:v>
                      </c:pt>
                      <c:pt idx="189">
                        <c:v>51.718750079070745</c:v>
                      </c:pt>
                      <c:pt idx="190">
                        <c:v>51.285270896746113</c:v>
                      </c:pt>
                      <c:pt idx="191">
                        <c:v>50.855067395849908</c:v>
                      </c:pt>
                      <c:pt idx="192">
                        <c:v>50.377472341128204</c:v>
                      </c:pt>
                      <c:pt idx="193">
                        <c:v>49.95722889931325</c:v>
                      </c:pt>
                      <c:pt idx="194">
                        <c:v>49.629527276813292</c:v>
                      </c:pt>
                      <c:pt idx="195">
                        <c:v>49.31910059745038</c:v>
                      </c:pt>
                      <c:pt idx="196">
                        <c:v>49.014205647187104</c:v>
                      </c:pt>
                      <c:pt idx="197">
                        <c:v>48.693577542607024</c:v>
                      </c:pt>
                      <c:pt idx="198">
                        <c:v>48.423222600322624</c:v>
                      </c:pt>
                      <c:pt idx="199">
                        <c:v>48.075359506437067</c:v>
                      </c:pt>
                      <c:pt idx="200">
                        <c:v>47.906866083676341</c:v>
                      </c:pt>
                      <c:pt idx="201">
                        <c:v>47.611428742370485</c:v>
                      </c:pt>
                      <c:pt idx="202">
                        <c:v>47.413813743786548</c:v>
                      </c:pt>
                      <c:pt idx="203">
                        <c:v>47.23158707599633</c:v>
                      </c:pt>
                      <c:pt idx="204">
                        <c:v>47.046089646556069</c:v>
                      </c:pt>
                      <c:pt idx="205">
                        <c:v>46.860104552152784</c:v>
                      </c:pt>
                      <c:pt idx="206">
                        <c:v>46.740327743532298</c:v>
                      </c:pt>
                      <c:pt idx="207">
                        <c:v>46.61520145713051</c:v>
                      </c:pt>
                      <c:pt idx="208">
                        <c:v>46.489464356352144</c:v>
                      </c:pt>
                      <c:pt idx="209">
                        <c:v>46.46249537081296</c:v>
                      </c:pt>
                      <c:pt idx="210">
                        <c:v>46.365973450775378</c:v>
                      </c:pt>
                      <c:pt idx="211">
                        <c:v>46.353294329603095</c:v>
                      </c:pt>
                      <c:pt idx="212">
                        <c:v>46.257452191229277</c:v>
                      </c:pt>
                      <c:pt idx="213">
                        <c:v>46.294125097465795</c:v>
                      </c:pt>
                      <c:pt idx="214">
                        <c:v>46.285155127645794</c:v>
                      </c:pt>
                      <c:pt idx="215">
                        <c:v>46.307764750490534</c:v>
                      </c:pt>
                      <c:pt idx="216">
                        <c:v>46.275988134259464</c:v>
                      </c:pt>
                      <c:pt idx="217">
                        <c:v>46.297932773514042</c:v>
                      </c:pt>
                      <c:pt idx="218">
                        <c:v>46.327551866769873</c:v>
                      </c:pt>
                      <c:pt idx="219">
                        <c:v>46.34210281512469</c:v>
                      </c:pt>
                      <c:pt idx="220">
                        <c:v>46.377603367868829</c:v>
                      </c:pt>
                      <c:pt idx="221">
                        <c:v>46.414951123077913</c:v>
                      </c:pt>
                      <c:pt idx="222">
                        <c:v>46.440373400018451</c:v>
                      </c:pt>
                      <c:pt idx="223">
                        <c:v>46.446717886839387</c:v>
                      </c:pt>
                      <c:pt idx="224">
                        <c:v>46.486011343383772</c:v>
                      </c:pt>
                      <c:pt idx="225">
                        <c:v>46.495454180093205</c:v>
                      </c:pt>
                      <c:pt idx="226">
                        <c:v>46.523945262426246</c:v>
                      </c:pt>
                      <c:pt idx="227">
                        <c:v>46.514472868308026</c:v>
                      </c:pt>
                      <c:pt idx="228">
                        <c:v>46.546840593976484</c:v>
                      </c:pt>
                      <c:pt idx="229">
                        <c:v>46.54879122800299</c:v>
                      </c:pt>
                      <c:pt idx="230">
                        <c:v>46.614467506253177</c:v>
                      </c:pt>
                      <c:pt idx="231">
                        <c:v>46.640490732187892</c:v>
                      </c:pt>
                      <c:pt idx="232">
                        <c:v>46.672011210035052</c:v>
                      </c:pt>
                      <c:pt idx="233">
                        <c:v>46.684586886732966</c:v>
                      </c:pt>
                      <c:pt idx="234">
                        <c:v>46.71295481965246</c:v>
                      </c:pt>
                      <c:pt idx="235">
                        <c:v>46.804654336750161</c:v>
                      </c:pt>
                      <c:pt idx="236">
                        <c:v>46.849238143345467</c:v>
                      </c:pt>
                      <c:pt idx="237">
                        <c:v>46.947247657164112</c:v>
                      </c:pt>
                      <c:pt idx="238">
                        <c:v>47.0252483935067</c:v>
                      </c:pt>
                      <c:pt idx="239">
                        <c:v>47.131863361595883</c:v>
                      </c:pt>
                      <c:pt idx="240">
                        <c:v>47.195426459440426</c:v>
                      </c:pt>
                      <c:pt idx="241">
                        <c:v>47.336926246118765</c:v>
                      </c:pt>
                      <c:pt idx="242">
                        <c:v>47.470121059480071</c:v>
                      </c:pt>
                      <c:pt idx="243">
                        <c:v>47.661278287211914</c:v>
                      </c:pt>
                      <c:pt idx="244">
                        <c:v>47.786094240190607</c:v>
                      </c:pt>
                      <c:pt idx="245">
                        <c:v>47.98669923732308</c:v>
                      </c:pt>
                      <c:pt idx="246">
                        <c:v>48.132065814867246</c:v>
                      </c:pt>
                      <c:pt idx="247">
                        <c:v>48.408257886983165</c:v>
                      </c:pt>
                      <c:pt idx="248">
                        <c:v>48.635260478069419</c:v>
                      </c:pt>
                      <c:pt idx="249">
                        <c:v>48.870297118928015</c:v>
                      </c:pt>
                      <c:pt idx="250">
                        <c:v>49.107299166061104</c:v>
                      </c:pt>
                      <c:pt idx="251">
                        <c:v>49.409012026900726</c:v>
                      </c:pt>
                      <c:pt idx="252">
                        <c:v>49.72087706352233</c:v>
                      </c:pt>
                      <c:pt idx="253">
                        <c:v>50.045229104615473</c:v>
                      </c:pt>
                      <c:pt idx="254">
                        <c:v>50.386644267205739</c:v>
                      </c:pt>
                      <c:pt idx="255">
                        <c:v>50.746925411188471</c:v>
                      </c:pt>
                      <c:pt idx="256">
                        <c:v>51.142554414005801</c:v>
                      </c:pt>
                      <c:pt idx="257">
                        <c:v>51.458754188604253</c:v>
                      </c:pt>
                      <c:pt idx="258">
                        <c:v>51.842083358046771</c:v>
                      </c:pt>
                      <c:pt idx="259">
                        <c:v>52.197926319578286</c:v>
                      </c:pt>
                      <c:pt idx="260">
                        <c:v>52.627652007981062</c:v>
                      </c:pt>
                      <c:pt idx="261">
                        <c:v>53.025000131158578</c:v>
                      </c:pt>
                      <c:pt idx="262">
                        <c:v>53.407895830677248</c:v>
                      </c:pt>
                      <c:pt idx="263">
                        <c:v>53.745237326365768</c:v>
                      </c:pt>
                      <c:pt idx="264">
                        <c:v>54.106671118901694</c:v>
                      </c:pt>
                      <c:pt idx="265">
                        <c:v>54.518550485494828</c:v>
                      </c:pt>
                      <c:pt idx="266">
                        <c:v>54.895633679899568</c:v>
                      </c:pt>
                      <c:pt idx="267">
                        <c:v>55.216291341888436</c:v>
                      </c:pt>
                      <c:pt idx="268">
                        <c:v>55.586502987543632</c:v>
                      </c:pt>
                      <c:pt idx="269">
                        <c:v>55.949439171934223</c:v>
                      </c:pt>
                      <c:pt idx="270">
                        <c:v>56.364293739002299</c:v>
                      </c:pt>
                      <c:pt idx="271">
                        <c:v>56.717998882497774</c:v>
                      </c:pt>
                      <c:pt idx="272">
                        <c:v>57.04776443596819</c:v>
                      </c:pt>
                      <c:pt idx="273">
                        <c:v>57.359269876818722</c:v>
                      </c:pt>
                      <c:pt idx="274">
                        <c:v>57.723417811667275</c:v>
                      </c:pt>
                      <c:pt idx="275">
                        <c:v>58.064217240102558</c:v>
                      </c:pt>
                      <c:pt idx="276">
                        <c:v>58.419961689850908</c:v>
                      </c:pt>
                      <c:pt idx="277">
                        <c:v>58.741767067701765</c:v>
                      </c:pt>
                      <c:pt idx="278">
                        <c:v>59.070872544447617</c:v>
                      </c:pt>
                      <c:pt idx="279">
                        <c:v>59.388067340998518</c:v>
                      </c:pt>
                      <c:pt idx="280">
                        <c:v>59.764224480737987</c:v>
                      </c:pt>
                      <c:pt idx="281">
                        <c:v>60.094443209071443</c:v>
                      </c:pt>
                      <c:pt idx="282">
                        <c:v>60.398293887947105</c:v>
                      </c:pt>
                      <c:pt idx="283">
                        <c:v>60.760195640506858</c:v>
                      </c:pt>
                      <c:pt idx="284">
                        <c:v>61.088089366794748</c:v>
                      </c:pt>
                      <c:pt idx="285">
                        <c:v>61.415411688584427</c:v>
                      </c:pt>
                      <c:pt idx="286">
                        <c:v>61.747029351385379</c:v>
                      </c:pt>
                      <c:pt idx="287">
                        <c:v>62.084326504504311</c:v>
                      </c:pt>
                      <c:pt idx="288">
                        <c:v>62.462409653552697</c:v>
                      </c:pt>
                      <c:pt idx="289">
                        <c:v>62.810031381302352</c:v>
                      </c:pt>
                      <c:pt idx="290">
                        <c:v>63.130038831949044</c:v>
                      </c:pt>
                      <c:pt idx="291">
                        <c:v>63.496211287889679</c:v>
                      </c:pt>
                      <c:pt idx="292">
                        <c:v>63.799446232610357</c:v>
                      </c:pt>
                      <c:pt idx="293">
                        <c:v>64.172564137278926</c:v>
                      </c:pt>
                      <c:pt idx="294">
                        <c:v>64.57524202038573</c:v>
                      </c:pt>
                      <c:pt idx="295">
                        <c:v>64.911199353854741</c:v>
                      </c:pt>
                      <c:pt idx="296">
                        <c:v>65.195661909187706</c:v>
                      </c:pt>
                      <c:pt idx="297">
                        <c:v>65.518624868282956</c:v>
                      </c:pt>
                      <c:pt idx="298">
                        <c:v>65.847119543565029</c:v>
                      </c:pt>
                      <c:pt idx="299">
                        <c:v>66.161117465531461</c:v>
                      </c:pt>
                      <c:pt idx="300">
                        <c:v>66.444860842235087</c:v>
                      </c:pt>
                      <c:pt idx="301">
                        <c:v>66.713496664159308</c:v>
                      </c:pt>
                      <c:pt idx="302">
                        <c:v>66.937652123962579</c:v>
                      </c:pt>
                      <c:pt idx="303">
                        <c:v>67.201795568396392</c:v>
                      </c:pt>
                      <c:pt idx="304">
                        <c:v>67.430985239866672</c:v>
                      </c:pt>
                      <c:pt idx="305">
                        <c:v>67.67545486496509</c:v>
                      </c:pt>
                      <c:pt idx="306">
                        <c:v>67.884217061283465</c:v>
                      </c:pt>
                      <c:pt idx="307">
                        <c:v>68.016288783500372</c:v>
                      </c:pt>
                      <c:pt idx="308">
                        <c:v>68.238306412354802</c:v>
                      </c:pt>
                      <c:pt idx="309">
                        <c:v>68.402021761832415</c:v>
                      </c:pt>
                      <c:pt idx="310">
                        <c:v>68.576672487404551</c:v>
                      </c:pt>
                      <c:pt idx="311">
                        <c:v>68.727014161798138</c:v>
                      </c:pt>
                      <c:pt idx="312">
                        <c:v>68.869331651801801</c:v>
                      </c:pt>
                      <c:pt idx="313">
                        <c:v>69.024963689159108</c:v>
                      </c:pt>
                      <c:pt idx="314">
                        <c:v>69.150484035606354</c:v>
                      </c:pt>
                      <c:pt idx="315">
                        <c:v>69.275019225483533</c:v>
                      </c:pt>
                      <c:pt idx="316">
                        <c:v>69.421942377008762</c:v>
                      </c:pt>
                      <c:pt idx="317">
                        <c:v>69.535842658832138</c:v>
                      </c:pt>
                      <c:pt idx="318">
                        <c:v>69.63378321827642</c:v>
                      </c:pt>
                      <c:pt idx="319">
                        <c:v>69.706134008797022</c:v>
                      </c:pt>
                      <c:pt idx="320">
                        <c:v>69.795444489253185</c:v>
                      </c:pt>
                      <c:pt idx="321">
                        <c:v>69.881316716076157</c:v>
                      </c:pt>
                      <c:pt idx="322">
                        <c:v>69.963686680495584</c:v>
                      </c:pt>
                      <c:pt idx="323">
                        <c:v>70.047623058452857</c:v>
                      </c:pt>
                      <c:pt idx="324">
                        <c:v>70.113639214622111</c:v>
                      </c:pt>
                      <c:pt idx="325">
                        <c:v>70.195491969582534</c:v>
                      </c:pt>
                      <c:pt idx="326">
                        <c:v>70.280679507876158</c:v>
                      </c:pt>
                      <c:pt idx="327">
                        <c:v>70.35832066136048</c:v>
                      </c:pt>
                      <c:pt idx="328">
                        <c:v>70.407455960263746</c:v>
                      </c:pt>
                      <c:pt idx="329">
                        <c:v>70.489224962776191</c:v>
                      </c:pt>
                      <c:pt idx="330">
                        <c:v>70.542808296600299</c:v>
                      </c:pt>
                      <c:pt idx="331">
                        <c:v>70.596278333480427</c:v>
                      </c:pt>
                      <c:pt idx="332">
                        <c:v>70.640059234824022</c:v>
                      </c:pt>
                      <c:pt idx="333">
                        <c:v>70.689071371400942</c:v>
                      </c:pt>
                      <c:pt idx="334">
                        <c:v>70.724517754931497</c:v>
                      </c:pt>
                      <c:pt idx="335">
                        <c:v>70.746915556136301</c:v>
                      </c:pt>
                      <c:pt idx="336">
                        <c:v>70.760648814078621</c:v>
                      </c:pt>
                      <c:pt idx="337">
                        <c:v>70.740305078461873</c:v>
                      </c:pt>
                      <c:pt idx="338">
                        <c:v>70.730133210653491</c:v>
                      </c:pt>
                      <c:pt idx="339">
                        <c:v>70.67360422085045</c:v>
                      </c:pt>
                      <c:pt idx="340">
                        <c:v>70.686214387648349</c:v>
                      </c:pt>
                      <c:pt idx="341">
                        <c:v>70.641034551837265</c:v>
                      </c:pt>
                      <c:pt idx="342">
                        <c:v>70.582894805926799</c:v>
                      </c:pt>
                      <c:pt idx="343">
                        <c:v>70.469477256375242</c:v>
                      </c:pt>
                      <c:pt idx="344">
                        <c:v>70.36930529980296</c:v>
                      </c:pt>
                      <c:pt idx="345">
                        <c:v>70.255035569738908</c:v>
                      </c:pt>
                      <c:pt idx="346">
                        <c:v>70.083896971952726</c:v>
                      </c:pt>
                      <c:pt idx="347">
                        <c:v>69.932845971399388</c:v>
                      </c:pt>
                      <c:pt idx="348">
                        <c:v>69.775416006837915</c:v>
                      </c:pt>
                      <c:pt idx="349">
                        <c:v>69.591992347924915</c:v>
                      </c:pt>
                      <c:pt idx="350">
                        <c:v>69.380151506657256</c:v>
                      </c:pt>
                      <c:pt idx="351">
                        <c:v>69.150750039372653</c:v>
                      </c:pt>
                      <c:pt idx="352">
                        <c:v>68.920550573701945</c:v>
                      </c:pt>
                      <c:pt idx="353">
                        <c:v>68.67799217275163</c:v>
                      </c:pt>
                      <c:pt idx="354">
                        <c:v>68.40623336330853</c:v>
                      </c:pt>
                      <c:pt idx="355">
                        <c:v>68.190648880588597</c:v>
                      </c:pt>
                      <c:pt idx="356">
                        <c:v>67.939549059963724</c:v>
                      </c:pt>
                      <c:pt idx="357">
                        <c:v>67.687045372180165</c:v>
                      </c:pt>
                      <c:pt idx="358">
                        <c:v>67.37952001913942</c:v>
                      </c:pt>
                      <c:pt idx="359">
                        <c:v>67.119208875471443</c:v>
                      </c:pt>
                      <c:pt idx="360">
                        <c:v>66.867862756019463</c:v>
                      </c:pt>
                      <c:pt idx="361">
                        <c:v>66.637722405166329</c:v>
                      </c:pt>
                      <c:pt idx="362">
                        <c:v>66.373081443299881</c:v>
                      </c:pt>
                      <c:pt idx="363">
                        <c:v>66.081752258995749</c:v>
                      </c:pt>
                      <c:pt idx="364">
                        <c:v>65.785778003291696</c:v>
                      </c:pt>
                      <c:pt idx="365">
                        <c:v>65.513344357788839</c:v>
                      </c:pt>
                      <c:pt idx="366">
                        <c:v>65.265569480940385</c:v>
                      </c:pt>
                      <c:pt idx="367">
                        <c:v>64.9794863299432</c:v>
                      </c:pt>
                      <c:pt idx="368">
                        <c:v>64.684374094308424</c:v>
                      </c:pt>
                      <c:pt idx="369">
                        <c:v>64.377587611923417</c:v>
                      </c:pt>
                      <c:pt idx="370">
                        <c:v>64.06655505087511</c:v>
                      </c:pt>
                      <c:pt idx="371">
                        <c:v>63.716219180812836</c:v>
                      </c:pt>
                      <c:pt idx="372">
                        <c:v>63.362755403453264</c:v>
                      </c:pt>
                      <c:pt idx="373">
                        <c:v>62.988859218250589</c:v>
                      </c:pt>
                      <c:pt idx="374">
                        <c:v>62.628085489526427</c:v>
                      </c:pt>
                      <c:pt idx="375">
                        <c:v>62.22246195044066</c:v>
                      </c:pt>
                      <c:pt idx="376">
                        <c:v>61.819370289436385</c:v>
                      </c:pt>
                      <c:pt idx="377">
                        <c:v>61.370921461081096</c:v>
                      </c:pt>
                      <c:pt idx="378">
                        <c:v>60.882262973985732</c:v>
                      </c:pt>
                      <c:pt idx="379">
                        <c:v>60.41599244853839</c:v>
                      </c:pt>
                      <c:pt idx="380">
                        <c:v>59.916546359479682</c:v>
                      </c:pt>
                      <c:pt idx="381">
                        <c:v>59.444896798842251</c:v>
                      </c:pt>
                      <c:pt idx="382">
                        <c:v>58.985172716473379</c:v>
                      </c:pt>
                      <c:pt idx="383">
                        <c:v>58.49434685393318</c:v>
                      </c:pt>
                      <c:pt idx="384">
                        <c:v>58.039464879443386</c:v>
                      </c:pt>
                      <c:pt idx="385">
                        <c:v>57.612995167529846</c:v>
                      </c:pt>
                      <c:pt idx="386">
                        <c:v>57.165349257339066</c:v>
                      </c:pt>
                      <c:pt idx="387">
                        <c:v>56.736125993234516</c:v>
                      </c:pt>
                      <c:pt idx="388">
                        <c:v>56.33357617931965</c:v>
                      </c:pt>
                      <c:pt idx="389">
                        <c:v>55.892195936193026</c:v>
                      </c:pt>
                      <c:pt idx="390">
                        <c:v>55.475405507346444</c:v>
                      </c:pt>
                      <c:pt idx="391">
                        <c:v>54.981451737508976</c:v>
                      </c:pt>
                      <c:pt idx="392">
                        <c:v>54.404985148899321</c:v>
                      </c:pt>
                      <c:pt idx="393">
                        <c:v>53.85896028956202</c:v>
                      </c:pt>
                      <c:pt idx="394">
                        <c:v>53.327570092289093</c:v>
                      </c:pt>
                      <c:pt idx="395">
                        <c:v>52.721282454166072</c:v>
                      </c:pt>
                      <c:pt idx="396">
                        <c:v>52.047121604939257</c:v>
                      </c:pt>
                      <c:pt idx="397">
                        <c:v>51.282635561277452</c:v>
                      </c:pt>
                      <c:pt idx="398">
                        <c:v>50.514144805088264</c:v>
                      </c:pt>
                      <c:pt idx="399">
                        <c:v>49.750363154895005</c:v>
                      </c:pt>
                      <c:pt idx="400">
                        <c:v>48.979719808421798</c:v>
                      </c:pt>
                      <c:pt idx="401">
                        <c:v>48.052740031122731</c:v>
                      </c:pt>
                      <c:pt idx="402">
                        <c:v>47.144926703256829</c:v>
                      </c:pt>
                      <c:pt idx="403">
                        <c:v>46.198204139335196</c:v>
                      </c:pt>
                      <c:pt idx="404">
                        <c:v>45.268919064929754</c:v>
                      </c:pt>
                      <c:pt idx="405">
                        <c:v>44.345003147419192</c:v>
                      </c:pt>
                      <c:pt idx="406">
                        <c:v>43.419865639893864</c:v>
                      </c:pt>
                      <c:pt idx="407">
                        <c:v>42.293916233374539</c:v>
                      </c:pt>
                      <c:pt idx="408">
                        <c:v>41.333815087503289</c:v>
                      </c:pt>
                      <c:pt idx="409">
                        <c:v>40.5684177614242</c:v>
                      </c:pt>
                      <c:pt idx="410">
                        <c:v>39.541541857963153</c:v>
                      </c:pt>
                      <c:pt idx="411">
                        <c:v>38.435606161611091</c:v>
                      </c:pt>
                      <c:pt idx="412">
                        <c:v>37.319336051071517</c:v>
                      </c:pt>
                      <c:pt idx="413">
                        <c:v>36.351316605804683</c:v>
                      </c:pt>
                      <c:pt idx="414">
                        <c:v>35.316056922182625</c:v>
                      </c:pt>
                      <c:pt idx="415">
                        <c:v>34.212153145959441</c:v>
                      </c:pt>
                      <c:pt idx="416">
                        <c:v>32.998814348514479</c:v>
                      </c:pt>
                      <c:pt idx="417">
                        <c:v>31.839361832192704</c:v>
                      </c:pt>
                      <c:pt idx="418">
                        <c:v>30.493540000978978</c:v>
                      </c:pt>
                      <c:pt idx="419">
                        <c:v>29.360462907326198</c:v>
                      </c:pt>
                      <c:pt idx="420">
                        <c:v>28.163083858085947</c:v>
                      </c:pt>
                      <c:pt idx="421">
                        <c:v>26.792531824585041</c:v>
                      </c:pt>
                      <c:pt idx="422">
                        <c:v>25.382873531462081</c:v>
                      </c:pt>
                      <c:pt idx="423">
                        <c:v>24.265288213077369</c:v>
                      </c:pt>
                      <c:pt idx="424">
                        <c:v>23.233737693720393</c:v>
                      </c:pt>
                      <c:pt idx="425">
                        <c:v>22.106714471317453</c:v>
                      </c:pt>
                      <c:pt idx="426">
                        <c:v>21.001268893361214</c:v>
                      </c:pt>
                      <c:pt idx="427">
                        <c:v>19.865582341499369</c:v>
                      </c:pt>
                      <c:pt idx="428">
                        <c:v>18.898940899044444</c:v>
                      </c:pt>
                      <c:pt idx="429">
                        <c:v>18.123807641426431</c:v>
                      </c:pt>
                      <c:pt idx="430">
                        <c:v>17.290564195306736</c:v>
                      </c:pt>
                      <c:pt idx="431">
                        <c:v>16.473016972883851</c:v>
                      </c:pt>
                      <c:pt idx="432">
                        <c:v>15.531923410215814</c:v>
                      </c:pt>
                      <c:pt idx="433">
                        <c:v>14.7929754067841</c:v>
                      </c:pt>
                      <c:pt idx="434">
                        <c:v>14.153411226920948</c:v>
                      </c:pt>
                      <c:pt idx="435">
                        <c:v>13.43574901273564</c:v>
                      </c:pt>
                      <c:pt idx="436">
                        <c:v>12.682666300027046</c:v>
                      </c:pt>
                      <c:pt idx="437">
                        <c:v>11.803889594645591</c:v>
                      </c:pt>
                      <c:pt idx="438">
                        <c:v>11.159844126808277</c:v>
                      </c:pt>
                      <c:pt idx="439">
                        <c:v>10.534758232368201</c:v>
                      </c:pt>
                      <c:pt idx="440">
                        <c:v>9.888215978286059</c:v>
                      </c:pt>
                      <c:pt idx="441">
                        <c:v>9.1228765299779138</c:v>
                      </c:pt>
                      <c:pt idx="442">
                        <c:v>8.3833792920415142</c:v>
                      </c:pt>
                      <c:pt idx="443">
                        <c:v>7.7723222012234787</c:v>
                      </c:pt>
                      <c:pt idx="444">
                        <c:v>7.1587246052794669</c:v>
                      </c:pt>
                      <c:pt idx="445">
                        <c:v>6.617898349228029</c:v>
                      </c:pt>
                      <c:pt idx="446">
                        <c:v>5.9770411340958187</c:v>
                      </c:pt>
                      <c:pt idx="447">
                        <c:v>5.3823957241337705</c:v>
                      </c:pt>
                      <c:pt idx="448">
                        <c:v>4.8325613305957029</c:v>
                      </c:pt>
                      <c:pt idx="449">
                        <c:v>4.3388255263103934</c:v>
                      </c:pt>
                      <c:pt idx="450">
                        <c:v>3.9052348909902377</c:v>
                      </c:pt>
                      <c:pt idx="451">
                        <c:v>3.427372311373889</c:v>
                      </c:pt>
                      <c:pt idx="452">
                        <c:v>2.9206544450736081</c:v>
                      </c:pt>
                      <c:pt idx="453">
                        <c:v>2.4732911509717233</c:v>
                      </c:pt>
                      <c:pt idx="454">
                        <c:v>2.1155859125676502</c:v>
                      </c:pt>
                      <c:pt idx="455">
                        <c:v>1.7754396137682853</c:v>
                      </c:pt>
                      <c:pt idx="456">
                        <c:v>1.4666206043526002</c:v>
                      </c:pt>
                      <c:pt idx="457">
                        <c:v>1.1263776353942057</c:v>
                      </c:pt>
                      <c:pt idx="458">
                        <c:v>0.86053299667149441</c:v>
                      </c:pt>
                      <c:pt idx="459">
                        <c:v>0.68280685602977986</c:v>
                      </c:pt>
                      <c:pt idx="460">
                        <c:v>0.53642193600880106</c:v>
                      </c:pt>
                      <c:pt idx="461">
                        <c:v>0.41927771023450749</c:v>
                      </c:pt>
                      <c:pt idx="462">
                        <c:v>0.29782937462187459</c:v>
                      </c:pt>
                      <c:pt idx="463">
                        <c:v>0.22167425027414053</c:v>
                      </c:pt>
                      <c:pt idx="464">
                        <c:v>0.16339755335760864</c:v>
                      </c:pt>
                      <c:pt idx="465">
                        <c:v>0.11379502706426331</c:v>
                      </c:pt>
                      <c:pt idx="466">
                        <c:v>7.0482817784290913E-2</c:v>
                      </c:pt>
                      <c:pt idx="467">
                        <c:v>5.2861005748895219E-2</c:v>
                      </c:pt>
                      <c:pt idx="468">
                        <c:v>3.3158522544944738E-2</c:v>
                      </c:pt>
                      <c:pt idx="469">
                        <c:v>1.7061740227363911E-2</c:v>
                      </c:pt>
                      <c:pt idx="470">
                        <c:v>2.3234772667889002E-2</c:v>
                      </c:pt>
                      <c:pt idx="471">
                        <c:v>3.0773124912395741E-2</c:v>
                      </c:pt>
                      <c:pt idx="472">
                        <c:v>2.367360810721713E-2</c:v>
                      </c:pt>
                      <c:pt idx="473">
                        <c:v>1.3290639942332623E-2</c:v>
                      </c:pt>
                      <c:pt idx="474">
                        <c:v>2.3815601330881973E-2</c:v>
                      </c:pt>
                      <c:pt idx="475">
                        <c:v>1.7567514713889544E-2</c:v>
                      </c:pt>
                      <c:pt idx="476">
                        <c:v>2.9237197252705713E-2</c:v>
                      </c:pt>
                      <c:pt idx="477">
                        <c:v>1.7872359033047597E-2</c:v>
                      </c:pt>
                      <c:pt idx="478">
                        <c:v>1.1685428157862849E-2</c:v>
                      </c:pt>
                      <c:pt idx="479">
                        <c:v>2.2337362321200854E-2</c:v>
                      </c:pt>
                      <c:pt idx="480">
                        <c:v>1.9983678419526526E-2</c:v>
                      </c:pt>
                      <c:pt idx="481">
                        <c:v>1.4042672955110714E-2</c:v>
                      </c:pt>
                      <c:pt idx="482">
                        <c:v>2.169315189487258E-2</c:v>
                      </c:pt>
                      <c:pt idx="483">
                        <c:v>2.737784751916748E-2</c:v>
                      </c:pt>
                      <c:pt idx="484">
                        <c:v>2.6307166761111066E-2</c:v>
                      </c:pt>
                      <c:pt idx="485">
                        <c:v>1.6472480135962468E-2</c:v>
                      </c:pt>
                      <c:pt idx="486">
                        <c:v>1.7047373983760227E-2</c:v>
                      </c:pt>
                      <c:pt idx="487">
                        <c:v>2.2950502410036027E-2</c:v>
                      </c:pt>
                      <c:pt idx="488">
                        <c:v>1.8159679075732509E-2</c:v>
                      </c:pt>
                      <c:pt idx="489">
                        <c:v>1.4999898148320033E-2</c:v>
                      </c:pt>
                      <c:pt idx="490">
                        <c:v>1.4583773774826355E-2</c:v>
                      </c:pt>
                      <c:pt idx="491">
                        <c:v>1.2731369052271985E-2</c:v>
                      </c:pt>
                      <c:pt idx="492">
                        <c:v>1.7294670350823823E-2</c:v>
                      </c:pt>
                      <c:pt idx="493">
                        <c:v>2.385641993164201E-2</c:v>
                      </c:pt>
                      <c:pt idx="494">
                        <c:v>2.3849820068292615E-2</c:v>
                      </c:pt>
                      <c:pt idx="495">
                        <c:v>4.3698509801874197E-3</c:v>
                      </c:pt>
                      <c:pt idx="496">
                        <c:v>1.7100219776947419E-2</c:v>
                      </c:pt>
                      <c:pt idx="497">
                        <c:v>2.2574815412584291E-2</c:v>
                      </c:pt>
                      <c:pt idx="498">
                        <c:v>8.9898623138047248E-3</c:v>
                      </c:pt>
                      <c:pt idx="499">
                        <c:v>1.6663277212672654E-2</c:v>
                      </c:pt>
                      <c:pt idx="500">
                        <c:v>1.2802815435152258E-2</c:v>
                      </c:pt>
                      <c:pt idx="501">
                        <c:v>1.6915358716323239E-2</c:v>
                      </c:pt>
                      <c:pt idx="502">
                        <c:v>1.3554469631450235E-2</c:v>
                      </c:pt>
                      <c:pt idx="503">
                        <c:v>1.4457213495693698E-2</c:v>
                      </c:pt>
                      <c:pt idx="504">
                        <c:v>1.4216331796541812E-2</c:v>
                      </c:pt>
                      <c:pt idx="505">
                        <c:v>1.6459589477231952E-2</c:v>
                      </c:pt>
                      <c:pt idx="506">
                        <c:v>1.2531617423629996E-2</c:v>
                      </c:pt>
                      <c:pt idx="507">
                        <c:v>1.6707008515935352E-2</c:v>
                      </c:pt>
                      <c:pt idx="508">
                        <c:v>2.0000778174649129E-2</c:v>
                      </c:pt>
                      <c:pt idx="509">
                        <c:v>1.2922971873759523E-2</c:v>
                      </c:pt>
                      <c:pt idx="510">
                        <c:v>1.858643923535068E-2</c:v>
                      </c:pt>
                      <c:pt idx="511">
                        <c:v>1.8578282010339179E-2</c:v>
                      </c:pt>
                      <c:pt idx="512">
                        <c:v>1.8469429989313758E-2</c:v>
                      </c:pt>
                      <c:pt idx="513">
                        <c:v>1.5580541615875319E-2</c:v>
                      </c:pt>
                      <c:pt idx="514">
                        <c:v>1.6385176292364589E-2</c:v>
                      </c:pt>
                      <c:pt idx="515">
                        <c:v>1.6354944163729845E-2</c:v>
                      </c:pt>
                      <c:pt idx="516">
                        <c:v>1.6188466029406205E-2</c:v>
                      </c:pt>
                      <c:pt idx="517">
                        <c:v>1.6865379927224675E-2</c:v>
                      </c:pt>
                      <c:pt idx="518">
                        <c:v>1.6501322059185343E-2</c:v>
                      </c:pt>
                      <c:pt idx="519">
                        <c:v>1.4306585621908046E-2</c:v>
                      </c:pt>
                      <c:pt idx="520">
                        <c:v>1.1895982728879569E-2</c:v>
                      </c:pt>
                      <c:pt idx="521">
                        <c:v>1.5426997436914641E-2</c:v>
                      </c:pt>
                      <c:pt idx="522">
                        <c:v>1.5068617031883022E-2</c:v>
                      </c:pt>
                      <c:pt idx="523">
                        <c:v>1.6396270263520148E-2</c:v>
                      </c:pt>
                      <c:pt idx="524">
                        <c:v>5.8633434554614507E-3</c:v>
                      </c:pt>
                      <c:pt idx="525">
                        <c:v>1.6134106171189357E-2</c:v>
                      </c:pt>
                      <c:pt idx="526">
                        <c:v>1.3591004577286795E-2</c:v>
                      </c:pt>
                      <c:pt idx="527">
                        <c:v>1.031501052599307E-2</c:v>
                      </c:pt>
                      <c:pt idx="528">
                        <c:v>1.097419691142198E-2</c:v>
                      </c:pt>
                      <c:pt idx="529">
                        <c:v>1.0530490941841473E-2</c:v>
                      </c:pt>
                      <c:pt idx="530">
                        <c:v>1.5403871456855964E-2</c:v>
                      </c:pt>
                      <c:pt idx="531">
                        <c:v>9.0433472856341849E-3</c:v>
                      </c:pt>
                      <c:pt idx="532">
                        <c:v>2.0141068509348652E-2</c:v>
                      </c:pt>
                      <c:pt idx="533">
                        <c:v>1.452286817082247E-2</c:v>
                      </c:pt>
                      <c:pt idx="534">
                        <c:v>5.76630336912606E-3</c:v>
                      </c:pt>
                      <c:pt idx="535">
                        <c:v>1.5547491797151146E-2</c:v>
                      </c:pt>
                      <c:pt idx="536">
                        <c:v>1.4920800830820048E-2</c:v>
                      </c:pt>
                      <c:pt idx="537">
                        <c:v>1.5306219253242045E-2</c:v>
                      </c:pt>
                      <c:pt idx="538">
                        <c:v>1.5281344698716826E-2</c:v>
                      </c:pt>
                      <c:pt idx="539">
                        <c:v>1.7219966124262822E-2</c:v>
                      </c:pt>
                      <c:pt idx="540">
                        <c:v>1.6354418625512127E-2</c:v>
                      </c:pt>
                      <c:pt idx="541">
                        <c:v>1.2102715441715206E-2</c:v>
                      </c:pt>
                      <c:pt idx="542">
                        <c:v>1.3597741535878274E-2</c:v>
                      </c:pt>
                      <c:pt idx="543">
                        <c:v>1.0427399378290136E-2</c:v>
                      </c:pt>
                      <c:pt idx="544">
                        <c:v>1.1025526224885132E-2</c:v>
                      </c:pt>
                      <c:pt idx="545">
                        <c:v>1.1739563134429611E-2</c:v>
                      </c:pt>
                      <c:pt idx="546">
                        <c:v>2.0482693104710067E-2</c:v>
                      </c:pt>
                      <c:pt idx="547">
                        <c:v>1.3120271399624298E-2</c:v>
                      </c:pt>
                      <c:pt idx="548">
                        <c:v>1.4335506907225471E-2</c:v>
                      </c:pt>
                      <c:pt idx="549">
                        <c:v>1.1918740705640363E-2</c:v>
                      </c:pt>
                      <c:pt idx="550">
                        <c:v>2.068981665326395E-2</c:v>
                      </c:pt>
                      <c:pt idx="551">
                        <c:v>1.7182529231966417E-2</c:v>
                      </c:pt>
                      <c:pt idx="552">
                        <c:v>1.2440064794845071E-2</c:v>
                      </c:pt>
                      <c:pt idx="553">
                        <c:v>1.1008496227313326E-2</c:v>
                      </c:pt>
                      <c:pt idx="554">
                        <c:v>1.1246841648991328E-2</c:v>
                      </c:pt>
                      <c:pt idx="555">
                        <c:v>1.2313864097279402E-2</c:v>
                      </c:pt>
                      <c:pt idx="556">
                        <c:v>2.052430301502365E-2</c:v>
                      </c:pt>
                      <c:pt idx="557">
                        <c:v>1.5823895858773449E-2</c:v>
                      </c:pt>
                      <c:pt idx="558">
                        <c:v>1.1473741940968955E-2</c:v>
                      </c:pt>
                      <c:pt idx="559">
                        <c:v>1.3670517984076185E-2</c:v>
                      </c:pt>
                      <c:pt idx="560">
                        <c:v>2.2208054106947001E-2</c:v>
                      </c:pt>
                      <c:pt idx="561">
                        <c:v>1.2333324548020918E-2</c:v>
                      </c:pt>
                      <c:pt idx="562">
                        <c:v>9.5646948257825833E-3</c:v>
                      </c:pt>
                      <c:pt idx="563">
                        <c:v>1.6045948481327236E-2</c:v>
                      </c:pt>
                      <c:pt idx="564">
                        <c:v>2.1676671476577328E-2</c:v>
                      </c:pt>
                      <c:pt idx="565">
                        <c:v>9.405831550286306E-3</c:v>
                      </c:pt>
                      <c:pt idx="566">
                        <c:v>8.0710649531068532E-3</c:v>
                      </c:pt>
                      <c:pt idx="567">
                        <c:v>1.2953559969667362E-2</c:v>
                      </c:pt>
                      <c:pt idx="568">
                        <c:v>1.4862304032960925E-2</c:v>
                      </c:pt>
                      <c:pt idx="569">
                        <c:v>1.2713018600382701E-2</c:v>
                      </c:pt>
                      <c:pt idx="570">
                        <c:v>8.7869821244775624E-3</c:v>
                      </c:pt>
                      <c:pt idx="571">
                        <c:v>1.1971024882234931E-2</c:v>
                      </c:pt>
                      <c:pt idx="572">
                        <c:v>2.4250528335550768E-2</c:v>
                      </c:pt>
                      <c:pt idx="573">
                        <c:v>2.3143473783454088E-2</c:v>
                      </c:pt>
                      <c:pt idx="574">
                        <c:v>1.7687199725385044E-2</c:v>
                      </c:pt>
                      <c:pt idx="575">
                        <c:v>1.4866823398212084E-2</c:v>
                      </c:pt>
                      <c:pt idx="576">
                        <c:v>1.854812323934504E-2</c:v>
                      </c:pt>
                      <c:pt idx="577">
                        <c:v>1.5791058907626342E-2</c:v>
                      </c:pt>
                      <c:pt idx="578">
                        <c:v>1.7554268087885933E-2</c:v>
                      </c:pt>
                      <c:pt idx="579">
                        <c:v>2.3812664584737915E-2</c:v>
                      </c:pt>
                      <c:pt idx="580">
                        <c:v>2.4942029750785525E-2</c:v>
                      </c:pt>
                      <c:pt idx="581">
                        <c:v>1.9213730298430886E-2</c:v>
                      </c:pt>
                      <c:pt idx="582">
                        <c:v>1.8212694439864317E-2</c:v>
                      </c:pt>
                      <c:pt idx="583">
                        <c:v>1.8836399346052156E-2</c:v>
                      </c:pt>
                      <c:pt idx="584">
                        <c:v>2.3760209636307938E-2</c:v>
                      </c:pt>
                      <c:pt idx="585">
                        <c:v>2.1747728223338866E-2</c:v>
                      </c:pt>
                      <c:pt idx="586">
                        <c:v>2.0556520629343409E-2</c:v>
                      </c:pt>
                      <c:pt idx="587">
                        <c:v>1.8375084935632079E-2</c:v>
                      </c:pt>
                      <c:pt idx="588">
                        <c:v>1.209415775061609E-2</c:v>
                      </c:pt>
                      <c:pt idx="589">
                        <c:v>2.2502195286793907E-2</c:v>
                      </c:pt>
                      <c:pt idx="590">
                        <c:v>1.8635143272419635E-2</c:v>
                      </c:pt>
                      <c:pt idx="591">
                        <c:v>1.4739838597728884E-2</c:v>
                      </c:pt>
                      <c:pt idx="592">
                        <c:v>2.1419789198933881E-2</c:v>
                      </c:pt>
                      <c:pt idx="593">
                        <c:v>2.7971700333460681E-2</c:v>
                      </c:pt>
                      <c:pt idx="594">
                        <c:v>2.8530675379555812E-2</c:v>
                      </c:pt>
                      <c:pt idx="595">
                        <c:v>2.1033985949121422E-2</c:v>
                      </c:pt>
                      <c:pt idx="596">
                        <c:v>2.3397125884391069E-2</c:v>
                      </c:pt>
                      <c:pt idx="597">
                        <c:v>1.7993317595681919E-2</c:v>
                      </c:pt>
                      <c:pt idx="598">
                        <c:v>2.7839508289734333E-2</c:v>
                      </c:pt>
                      <c:pt idx="599">
                        <c:v>1.8068880472070312E-2</c:v>
                      </c:pt>
                      <c:pt idx="600">
                        <c:v>2.6961488636236913E-2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58D2-4AB0-B83B-9C8EC2205B81}"/>
                  </c:ext>
                </c:extLst>
              </c15:ser>
            </c15:filteredScatterSeries>
            <c15:filteredScatterSeries>
              <c15:ser>
                <c:idx val="5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'[3]OR5-22_Air_Measurements'!$AL$1</c15:sqref>
                        </c15:formulaRef>
                      </c:ext>
                    </c:extLst>
                    <c:strCache>
                      <c:ptCount val="1"/>
                      <c:pt idx="0">
                        <c:v>OR5-22_6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99.842589008548529</c:v>
                      </c:pt>
                      <c:pt idx="2">
                        <c:v>100.09586595405241</c:v>
                      </c:pt>
                      <c:pt idx="3">
                        <c:v>99.949652134932208</c:v>
                      </c:pt>
                      <c:pt idx="4">
                        <c:v>100.06568483070541</c:v>
                      </c:pt>
                      <c:pt idx="5">
                        <c:v>99.974678212168314</c:v>
                      </c:pt>
                      <c:pt idx="6">
                        <c:v>99.890314998493267</c:v>
                      </c:pt>
                      <c:pt idx="7">
                        <c:v>100.05051541588759</c:v>
                      </c:pt>
                      <c:pt idx="8">
                        <c:v>99.989768780301489</c:v>
                      </c:pt>
                      <c:pt idx="9">
                        <c:v>99.981834152778902</c:v>
                      </c:pt>
                      <c:pt idx="10">
                        <c:v>99.900526503290806</c:v>
                      </c:pt>
                      <c:pt idx="11">
                        <c:v>99.966566176375451</c:v>
                      </c:pt>
                      <c:pt idx="12">
                        <c:v>99.909742483104054</c:v>
                      </c:pt>
                      <c:pt idx="13">
                        <c:v>100.01409503022957</c:v>
                      </c:pt>
                      <c:pt idx="14">
                        <c:v>99.841534338861294</c:v>
                      </c:pt>
                      <c:pt idx="15">
                        <c:v>99.755239207001395</c:v>
                      </c:pt>
                      <c:pt idx="16">
                        <c:v>99.85436771878183</c:v>
                      </c:pt>
                      <c:pt idx="17">
                        <c:v>99.704930771735604</c:v>
                      </c:pt>
                      <c:pt idx="18">
                        <c:v>99.781783215340127</c:v>
                      </c:pt>
                      <c:pt idx="19">
                        <c:v>99.74591480815198</c:v>
                      </c:pt>
                      <c:pt idx="20">
                        <c:v>99.554596874210063</c:v>
                      </c:pt>
                      <c:pt idx="21">
                        <c:v>99.51072483734589</c:v>
                      </c:pt>
                      <c:pt idx="22">
                        <c:v>99.410344532706915</c:v>
                      </c:pt>
                      <c:pt idx="23">
                        <c:v>99.471239030050455</c:v>
                      </c:pt>
                      <c:pt idx="24">
                        <c:v>99.367162465700218</c:v>
                      </c:pt>
                      <c:pt idx="25">
                        <c:v>99.257763304419271</c:v>
                      </c:pt>
                      <c:pt idx="26">
                        <c:v>99.164144668209644</c:v>
                      </c:pt>
                      <c:pt idx="27">
                        <c:v>99.108148936183383</c:v>
                      </c:pt>
                      <c:pt idx="28">
                        <c:v>99.002002475179992</c:v>
                      </c:pt>
                      <c:pt idx="29">
                        <c:v>98.916298751591938</c:v>
                      </c:pt>
                      <c:pt idx="30">
                        <c:v>98.677994071895924</c:v>
                      </c:pt>
                      <c:pt idx="31">
                        <c:v>98.591836944343001</c:v>
                      </c:pt>
                      <c:pt idx="32">
                        <c:v>98.429024496356831</c:v>
                      </c:pt>
                      <c:pt idx="33">
                        <c:v>98.121013469135747</c:v>
                      </c:pt>
                      <c:pt idx="34">
                        <c:v>98.041243452731919</c:v>
                      </c:pt>
                      <c:pt idx="35">
                        <c:v>97.970443005717613</c:v>
                      </c:pt>
                      <c:pt idx="36">
                        <c:v>97.712089873706802</c:v>
                      </c:pt>
                      <c:pt idx="37">
                        <c:v>97.711902595066675</c:v>
                      </c:pt>
                      <c:pt idx="38">
                        <c:v>97.490157127353967</c:v>
                      </c:pt>
                      <c:pt idx="39">
                        <c:v>97.405044799118457</c:v>
                      </c:pt>
                      <c:pt idx="40">
                        <c:v>97.404630812036217</c:v>
                      </c:pt>
                      <c:pt idx="41">
                        <c:v>97.281570309589583</c:v>
                      </c:pt>
                      <c:pt idx="42">
                        <c:v>97.292225373820841</c:v>
                      </c:pt>
                      <c:pt idx="43">
                        <c:v>97.183279616504763</c:v>
                      </c:pt>
                      <c:pt idx="44">
                        <c:v>97.266450182024258</c:v>
                      </c:pt>
                      <c:pt idx="45">
                        <c:v>97.320504151334475</c:v>
                      </c:pt>
                      <c:pt idx="46">
                        <c:v>97.346663757861791</c:v>
                      </c:pt>
                      <c:pt idx="47">
                        <c:v>97.425260828091723</c:v>
                      </c:pt>
                      <c:pt idx="48">
                        <c:v>97.516287161529803</c:v>
                      </c:pt>
                      <c:pt idx="49">
                        <c:v>97.595524914364731</c:v>
                      </c:pt>
                      <c:pt idx="50">
                        <c:v>97.587176312679276</c:v>
                      </c:pt>
                      <c:pt idx="51">
                        <c:v>97.655956150292909</c:v>
                      </c:pt>
                      <c:pt idx="52">
                        <c:v>97.814392226160791</c:v>
                      </c:pt>
                      <c:pt idx="53">
                        <c:v>97.802820496549273</c:v>
                      </c:pt>
                      <c:pt idx="54">
                        <c:v>97.909085246958668</c:v>
                      </c:pt>
                      <c:pt idx="55">
                        <c:v>98.032352730027085</c:v>
                      </c:pt>
                      <c:pt idx="56">
                        <c:v>98.036689672343371</c:v>
                      </c:pt>
                      <c:pt idx="57">
                        <c:v>98.014374174365443</c:v>
                      </c:pt>
                      <c:pt idx="58">
                        <c:v>98.052578616450845</c:v>
                      </c:pt>
                      <c:pt idx="59">
                        <c:v>98.088861010721203</c:v>
                      </c:pt>
                      <c:pt idx="60">
                        <c:v>98.161524373766909</c:v>
                      </c:pt>
                      <c:pt idx="61">
                        <c:v>98.124394303350414</c:v>
                      </c:pt>
                      <c:pt idx="62">
                        <c:v>98.123250929528041</c:v>
                      </c:pt>
                      <c:pt idx="63">
                        <c:v>98.12522226459555</c:v>
                      </c:pt>
                      <c:pt idx="64">
                        <c:v>98.116025999683288</c:v>
                      </c:pt>
                      <c:pt idx="65">
                        <c:v>98.068881547640558</c:v>
                      </c:pt>
                      <c:pt idx="66">
                        <c:v>98.037616195174138</c:v>
                      </c:pt>
                      <c:pt idx="67">
                        <c:v>97.97338029341789</c:v>
                      </c:pt>
                      <c:pt idx="68">
                        <c:v>97.876420239876254</c:v>
                      </c:pt>
                      <c:pt idx="69">
                        <c:v>97.849373540320158</c:v>
                      </c:pt>
                      <c:pt idx="70">
                        <c:v>97.756435016517528</c:v>
                      </c:pt>
                      <c:pt idx="71">
                        <c:v>97.660677494420597</c:v>
                      </c:pt>
                      <c:pt idx="72">
                        <c:v>97.459364893753445</c:v>
                      </c:pt>
                      <c:pt idx="73">
                        <c:v>97.315979943297407</c:v>
                      </c:pt>
                      <c:pt idx="74">
                        <c:v>97.155099400576759</c:v>
                      </c:pt>
                      <c:pt idx="75">
                        <c:v>96.877663755964591</c:v>
                      </c:pt>
                      <c:pt idx="76">
                        <c:v>96.451707842605771</c:v>
                      </c:pt>
                      <c:pt idx="77">
                        <c:v>95.914105437203887</c:v>
                      </c:pt>
                      <c:pt idx="78">
                        <c:v>95.433573148416457</c:v>
                      </c:pt>
                      <c:pt idx="79">
                        <c:v>94.63838644046524</c:v>
                      </c:pt>
                      <c:pt idx="80">
                        <c:v>93.986229840590823</c:v>
                      </c:pt>
                      <c:pt idx="81">
                        <c:v>93.121326914744657</c:v>
                      </c:pt>
                      <c:pt idx="82">
                        <c:v>92.48988902214154</c:v>
                      </c:pt>
                      <c:pt idx="83">
                        <c:v>92.015960708414184</c:v>
                      </c:pt>
                      <c:pt idx="84">
                        <c:v>91.744389781752091</c:v>
                      </c:pt>
                      <c:pt idx="85">
                        <c:v>91.669390383809116</c:v>
                      </c:pt>
                      <c:pt idx="86">
                        <c:v>91.8370917396621</c:v>
                      </c:pt>
                      <c:pt idx="87">
                        <c:v>92.202015177209049</c:v>
                      </c:pt>
                      <c:pt idx="88">
                        <c:v>92.547254836432288</c:v>
                      </c:pt>
                      <c:pt idx="89">
                        <c:v>93.119355579677134</c:v>
                      </c:pt>
                      <c:pt idx="90">
                        <c:v>93.500512933340985</c:v>
                      </c:pt>
                      <c:pt idx="91">
                        <c:v>93.890669441665153</c:v>
                      </c:pt>
                      <c:pt idx="92">
                        <c:v>94.198867747526378</c:v>
                      </c:pt>
                      <c:pt idx="93">
                        <c:v>94.460680560436529</c:v>
                      </c:pt>
                      <c:pt idx="94">
                        <c:v>94.734735370834045</c:v>
                      </c:pt>
                      <c:pt idx="95">
                        <c:v>94.935624126968463</c:v>
                      </c:pt>
                      <c:pt idx="96">
                        <c:v>95.042874531992268</c:v>
                      </c:pt>
                      <c:pt idx="97">
                        <c:v>95.160661724760686</c:v>
                      </c:pt>
                      <c:pt idx="98">
                        <c:v>95.153476211798591</c:v>
                      </c:pt>
                      <c:pt idx="99">
                        <c:v>95.236765053804717</c:v>
                      </c:pt>
                      <c:pt idx="100">
                        <c:v>95.228455881921235</c:v>
                      </c:pt>
                      <c:pt idx="101">
                        <c:v>95.145482452492359</c:v>
                      </c:pt>
                      <c:pt idx="102">
                        <c:v>95.125976108277612</c:v>
                      </c:pt>
                      <c:pt idx="103">
                        <c:v>95.073735754826956</c:v>
                      </c:pt>
                      <c:pt idx="104">
                        <c:v>94.998194261703276</c:v>
                      </c:pt>
                      <c:pt idx="105">
                        <c:v>94.871959905663729</c:v>
                      </c:pt>
                      <c:pt idx="106">
                        <c:v>94.861117575711702</c:v>
                      </c:pt>
                      <c:pt idx="107">
                        <c:v>94.632354158776025</c:v>
                      </c:pt>
                      <c:pt idx="108">
                        <c:v>94.527942466947536</c:v>
                      </c:pt>
                      <c:pt idx="109">
                        <c:v>94.331252648822442</c:v>
                      </c:pt>
                      <c:pt idx="110">
                        <c:v>94.222868727426729</c:v>
                      </c:pt>
                      <c:pt idx="111">
                        <c:v>94.029126054452405</c:v>
                      </c:pt>
                      <c:pt idx="112">
                        <c:v>93.80409832702999</c:v>
                      </c:pt>
                      <c:pt idx="113">
                        <c:v>93.613539352179728</c:v>
                      </c:pt>
                      <c:pt idx="114">
                        <c:v>93.501114199063338</c:v>
                      </c:pt>
                      <c:pt idx="115">
                        <c:v>93.224269949803684</c:v>
                      </c:pt>
                      <c:pt idx="116">
                        <c:v>92.891952387555492</c:v>
                      </c:pt>
                      <c:pt idx="117">
                        <c:v>92.711920330080005</c:v>
                      </c:pt>
                      <c:pt idx="118">
                        <c:v>92.480347772300533</c:v>
                      </c:pt>
                      <c:pt idx="119">
                        <c:v>92.195578765888115</c:v>
                      </c:pt>
                      <c:pt idx="120">
                        <c:v>91.863438611910198</c:v>
                      </c:pt>
                      <c:pt idx="121">
                        <c:v>91.704696980915543</c:v>
                      </c:pt>
                      <c:pt idx="122">
                        <c:v>91.307118406656016</c:v>
                      </c:pt>
                      <c:pt idx="123">
                        <c:v>91.038001791377823</c:v>
                      </c:pt>
                      <c:pt idx="124">
                        <c:v>90.642463554339287</c:v>
                      </c:pt>
                      <c:pt idx="125">
                        <c:v>90.332658613240298</c:v>
                      </c:pt>
                      <c:pt idx="126">
                        <c:v>90.009626020039491</c:v>
                      </c:pt>
                      <c:pt idx="127">
                        <c:v>89.602900455200853</c:v>
                      </c:pt>
                      <c:pt idx="128">
                        <c:v>89.264047920046067</c:v>
                      </c:pt>
                      <c:pt idx="129">
                        <c:v>89.015433173966883</c:v>
                      </c:pt>
                      <c:pt idx="130">
                        <c:v>88.626853741448343</c:v>
                      </c:pt>
                      <c:pt idx="131">
                        <c:v>88.213031380702077</c:v>
                      </c:pt>
                      <c:pt idx="132">
                        <c:v>87.672639536438027</c:v>
                      </c:pt>
                      <c:pt idx="133">
                        <c:v>87.309046764272921</c:v>
                      </c:pt>
                      <c:pt idx="134">
                        <c:v>86.946104519243988</c:v>
                      </c:pt>
                      <c:pt idx="135">
                        <c:v>86.557209674148169</c:v>
                      </c:pt>
                      <c:pt idx="136">
                        <c:v>86.031977400170774</c:v>
                      </c:pt>
                      <c:pt idx="137">
                        <c:v>85.500160853114977</c:v>
                      </c:pt>
                      <c:pt idx="138">
                        <c:v>85.013123163772477</c:v>
                      </c:pt>
                      <c:pt idx="139">
                        <c:v>84.491833547010799</c:v>
                      </c:pt>
                      <c:pt idx="140">
                        <c:v>83.9983101720142</c:v>
                      </c:pt>
                      <c:pt idx="141">
                        <c:v>83.505437324153789</c:v>
                      </c:pt>
                      <c:pt idx="142">
                        <c:v>82.89614737870879</c:v>
                      </c:pt>
                      <c:pt idx="143">
                        <c:v>82.345657383868286</c:v>
                      </c:pt>
                      <c:pt idx="144">
                        <c:v>81.72106495448341</c:v>
                      </c:pt>
                      <c:pt idx="145">
                        <c:v>81.152359838088657</c:v>
                      </c:pt>
                      <c:pt idx="146">
                        <c:v>80.52803846921347</c:v>
                      </c:pt>
                      <c:pt idx="147">
                        <c:v>79.807304103000916</c:v>
                      </c:pt>
                      <c:pt idx="148">
                        <c:v>79.257444933314915</c:v>
                      </c:pt>
                      <c:pt idx="149">
                        <c:v>78.63193091628419</c:v>
                      </c:pt>
                      <c:pt idx="150">
                        <c:v>77.968695420565112</c:v>
                      </c:pt>
                      <c:pt idx="151">
                        <c:v>77.335463614084091</c:v>
                      </c:pt>
                      <c:pt idx="152">
                        <c:v>76.639646906071505</c:v>
                      </c:pt>
                      <c:pt idx="153">
                        <c:v>75.922525004781335</c:v>
                      </c:pt>
                      <c:pt idx="154">
                        <c:v>75.244750932318283</c:v>
                      </c:pt>
                      <c:pt idx="155">
                        <c:v>74.600440229992614</c:v>
                      </c:pt>
                      <c:pt idx="156">
                        <c:v>73.887403925410041</c:v>
                      </c:pt>
                      <c:pt idx="157">
                        <c:v>73.252250084033321</c:v>
                      </c:pt>
                      <c:pt idx="158">
                        <c:v>72.571538710950648</c:v>
                      </c:pt>
                      <c:pt idx="159">
                        <c:v>71.825457919739833</c:v>
                      </c:pt>
                      <c:pt idx="160">
                        <c:v>71.064143646742636</c:v>
                      </c:pt>
                      <c:pt idx="161">
                        <c:v>70.320315108559527</c:v>
                      </c:pt>
                      <c:pt idx="162">
                        <c:v>69.732522544378483</c:v>
                      </c:pt>
                      <c:pt idx="163">
                        <c:v>69.020728175203942</c:v>
                      </c:pt>
                      <c:pt idx="164">
                        <c:v>68.306331645807361</c:v>
                      </c:pt>
                      <c:pt idx="165">
                        <c:v>67.544603398647268</c:v>
                      </c:pt>
                      <c:pt idx="166">
                        <c:v>66.800424940350496</c:v>
                      </c:pt>
                      <c:pt idx="167">
                        <c:v>66.101853288092826</c:v>
                      </c:pt>
                      <c:pt idx="168">
                        <c:v>65.383223313150523</c:v>
                      </c:pt>
                      <c:pt idx="169">
                        <c:v>64.665741647215512</c:v>
                      </c:pt>
                      <c:pt idx="170">
                        <c:v>63.923199396508018</c:v>
                      </c:pt>
                      <c:pt idx="171">
                        <c:v>63.259899833820377</c:v>
                      </c:pt>
                      <c:pt idx="172">
                        <c:v>62.589710468766235</c:v>
                      </c:pt>
                      <c:pt idx="173">
                        <c:v>61.87302719172488</c:v>
                      </c:pt>
                      <c:pt idx="174">
                        <c:v>61.193784462492353</c:v>
                      </c:pt>
                      <c:pt idx="175">
                        <c:v>60.457052720216851</c:v>
                      </c:pt>
                      <c:pt idx="176">
                        <c:v>59.923220498945298</c:v>
                      </c:pt>
                      <c:pt idx="177">
                        <c:v>59.258353717902537</c:v>
                      </c:pt>
                      <c:pt idx="178">
                        <c:v>58.630853573168871</c:v>
                      </c:pt>
                      <c:pt idx="179">
                        <c:v>57.970663797105551</c:v>
                      </c:pt>
                      <c:pt idx="180">
                        <c:v>57.308054191356078</c:v>
                      </c:pt>
                      <c:pt idx="181">
                        <c:v>56.701169270042492</c:v>
                      </c:pt>
                      <c:pt idx="182">
                        <c:v>56.220282138875838</c:v>
                      </c:pt>
                      <c:pt idx="183">
                        <c:v>55.63777276766217</c:v>
                      </c:pt>
                      <c:pt idx="184">
                        <c:v>55.057190353609791</c:v>
                      </c:pt>
                      <c:pt idx="185">
                        <c:v>54.358988336366778</c:v>
                      </c:pt>
                      <c:pt idx="186">
                        <c:v>53.826146704894569</c:v>
                      </c:pt>
                      <c:pt idx="187">
                        <c:v>53.238078157938254</c:v>
                      </c:pt>
                      <c:pt idx="188">
                        <c:v>52.658969335840261</c:v>
                      </c:pt>
                      <c:pt idx="189">
                        <c:v>52.136575762138854</c:v>
                      </c:pt>
                      <c:pt idx="190">
                        <c:v>51.653421598228412</c:v>
                      </c:pt>
                      <c:pt idx="191">
                        <c:v>51.23874171680486</c:v>
                      </c:pt>
                      <c:pt idx="192">
                        <c:v>50.816250406610948</c:v>
                      </c:pt>
                      <c:pt idx="193">
                        <c:v>50.373922559908941</c:v>
                      </c:pt>
                      <c:pt idx="194">
                        <c:v>50.039855435850413</c:v>
                      </c:pt>
                      <c:pt idx="195">
                        <c:v>49.713545505205509</c:v>
                      </c:pt>
                      <c:pt idx="196">
                        <c:v>49.444566881314934</c:v>
                      </c:pt>
                      <c:pt idx="197">
                        <c:v>49.169048362252205</c:v>
                      </c:pt>
                      <c:pt idx="198">
                        <c:v>48.838041724646182</c:v>
                      </c:pt>
                      <c:pt idx="199">
                        <c:v>48.513077239099196</c:v>
                      </c:pt>
                      <c:pt idx="200">
                        <c:v>48.320231516604153</c:v>
                      </c:pt>
                      <c:pt idx="201">
                        <c:v>48.060784298023442</c:v>
                      </c:pt>
                      <c:pt idx="202">
                        <c:v>47.832080025790759</c:v>
                      </c:pt>
                      <c:pt idx="203">
                        <c:v>47.635025507835906</c:v>
                      </c:pt>
                      <c:pt idx="204">
                        <c:v>47.461390444798703</c:v>
                      </c:pt>
                      <c:pt idx="205">
                        <c:v>47.28469980465524</c:v>
                      </c:pt>
                      <c:pt idx="206">
                        <c:v>47.161466816203891</c:v>
                      </c:pt>
                      <c:pt idx="207">
                        <c:v>47.033655397278068</c:v>
                      </c:pt>
                      <c:pt idx="208">
                        <c:v>46.888934859174597</c:v>
                      </c:pt>
                      <c:pt idx="209">
                        <c:v>46.812846309846641</c:v>
                      </c:pt>
                      <c:pt idx="210">
                        <c:v>46.756392238670593</c:v>
                      </c:pt>
                      <c:pt idx="211">
                        <c:v>46.752153883778625</c:v>
                      </c:pt>
                      <c:pt idx="212">
                        <c:v>46.637895374063014</c:v>
                      </c:pt>
                      <c:pt idx="213">
                        <c:v>46.67612446623432</c:v>
                      </c:pt>
                      <c:pt idx="214">
                        <c:v>46.671299625336076</c:v>
                      </c:pt>
                      <c:pt idx="215">
                        <c:v>46.687316716300018</c:v>
                      </c:pt>
                      <c:pt idx="216">
                        <c:v>46.641724689977003</c:v>
                      </c:pt>
                      <c:pt idx="217">
                        <c:v>46.672403569356476</c:v>
                      </c:pt>
                      <c:pt idx="218">
                        <c:v>46.687129437659898</c:v>
                      </c:pt>
                      <c:pt idx="219">
                        <c:v>46.704230757743247</c:v>
                      </c:pt>
                      <c:pt idx="220">
                        <c:v>46.716443169959781</c:v>
                      </c:pt>
                      <c:pt idx="221">
                        <c:v>46.73221383758063</c:v>
                      </c:pt>
                      <c:pt idx="222">
                        <c:v>46.733687403696351</c:v>
                      </c:pt>
                      <c:pt idx="223">
                        <c:v>46.767816119443985</c:v>
                      </c:pt>
                      <c:pt idx="224">
                        <c:v>46.787130262753053</c:v>
                      </c:pt>
                      <c:pt idx="225">
                        <c:v>46.766628393554022</c:v>
                      </c:pt>
                      <c:pt idx="226">
                        <c:v>46.75754546994348</c:v>
                      </c:pt>
                      <c:pt idx="227">
                        <c:v>46.814275523894793</c:v>
                      </c:pt>
                      <c:pt idx="228">
                        <c:v>46.816261651597735</c:v>
                      </c:pt>
                      <c:pt idx="229">
                        <c:v>46.821608885695021</c:v>
                      </c:pt>
                      <c:pt idx="230">
                        <c:v>46.848759082021679</c:v>
                      </c:pt>
                      <c:pt idx="231">
                        <c:v>46.867871166974545</c:v>
                      </c:pt>
                      <c:pt idx="232">
                        <c:v>46.868832184422395</c:v>
                      </c:pt>
                      <c:pt idx="233">
                        <c:v>46.897135612021948</c:v>
                      </c:pt>
                      <c:pt idx="234">
                        <c:v>46.918174667055425</c:v>
                      </c:pt>
                      <c:pt idx="235">
                        <c:v>46.977206261286931</c:v>
                      </c:pt>
                      <c:pt idx="236">
                        <c:v>47.02368044545382</c:v>
                      </c:pt>
                      <c:pt idx="237">
                        <c:v>47.14058546745904</c:v>
                      </c:pt>
                      <c:pt idx="238">
                        <c:v>47.184422996786822</c:v>
                      </c:pt>
                      <c:pt idx="239">
                        <c:v>47.274769217817898</c:v>
                      </c:pt>
                      <c:pt idx="240">
                        <c:v>47.325102290250271</c:v>
                      </c:pt>
                      <c:pt idx="241">
                        <c:v>47.473179012482504</c:v>
                      </c:pt>
                      <c:pt idx="242">
                        <c:v>47.62767736631961</c:v>
                      </c:pt>
                      <c:pt idx="243">
                        <c:v>47.724361424166645</c:v>
                      </c:pt>
                      <c:pt idx="244">
                        <c:v>47.877928319988051</c:v>
                      </c:pt>
                      <c:pt idx="245">
                        <c:v>48.063149892352868</c:v>
                      </c:pt>
                      <c:pt idx="246">
                        <c:v>48.241871012266827</c:v>
                      </c:pt>
                      <c:pt idx="247">
                        <c:v>48.446313088620641</c:v>
                      </c:pt>
                      <c:pt idx="248">
                        <c:v>48.66310065923237</c:v>
                      </c:pt>
                      <c:pt idx="249">
                        <c:v>48.867508240969109</c:v>
                      </c:pt>
                      <c:pt idx="250">
                        <c:v>49.101249269906738</c:v>
                      </c:pt>
                      <c:pt idx="251">
                        <c:v>49.388467652518123</c:v>
                      </c:pt>
                      <c:pt idx="252">
                        <c:v>49.679466076710355</c:v>
                      </c:pt>
                      <c:pt idx="253">
                        <c:v>49.978034415676078</c:v>
                      </c:pt>
                      <c:pt idx="254">
                        <c:v>50.302634214312654</c:v>
                      </c:pt>
                      <c:pt idx="255">
                        <c:v>50.632315121721746</c:v>
                      </c:pt>
                      <c:pt idx="256">
                        <c:v>50.997706742949674</c:v>
                      </c:pt>
                      <c:pt idx="257">
                        <c:v>51.320867470087599</c:v>
                      </c:pt>
                      <c:pt idx="258">
                        <c:v>51.675742031391238</c:v>
                      </c:pt>
                      <c:pt idx="259">
                        <c:v>51.980293364793688</c:v>
                      </c:pt>
                      <c:pt idx="260">
                        <c:v>52.383490233660183</c:v>
                      </c:pt>
                      <c:pt idx="261">
                        <c:v>52.770896732924186</c:v>
                      </c:pt>
                      <c:pt idx="262">
                        <c:v>53.126342974679368</c:v>
                      </c:pt>
                      <c:pt idx="263">
                        <c:v>53.432850850513915</c:v>
                      </c:pt>
                      <c:pt idx="264">
                        <c:v>53.777459684582631</c:v>
                      </c:pt>
                      <c:pt idx="265">
                        <c:v>54.176023926375926</c:v>
                      </c:pt>
                      <c:pt idx="266">
                        <c:v>54.501944520024509</c:v>
                      </c:pt>
                      <c:pt idx="267">
                        <c:v>54.77705398718993</c:v>
                      </c:pt>
                      <c:pt idx="268">
                        <c:v>55.120282894462989</c:v>
                      </c:pt>
                      <c:pt idx="269">
                        <c:v>55.481864914677914</c:v>
                      </c:pt>
                      <c:pt idx="270">
                        <c:v>55.876466771435176</c:v>
                      </c:pt>
                      <c:pt idx="271">
                        <c:v>56.167918599592298</c:v>
                      </c:pt>
                      <c:pt idx="272">
                        <c:v>56.463125806325003</c:v>
                      </c:pt>
                      <c:pt idx="273">
                        <c:v>56.757840192210153</c:v>
                      </c:pt>
                      <c:pt idx="274">
                        <c:v>57.076309147571891</c:v>
                      </c:pt>
                      <c:pt idx="275">
                        <c:v>57.390805860447074</c:v>
                      </c:pt>
                      <c:pt idx="276">
                        <c:v>57.711502418750605</c:v>
                      </c:pt>
                      <c:pt idx="277">
                        <c:v>58.024274206982049</c:v>
                      </c:pt>
                      <c:pt idx="278">
                        <c:v>58.318416912415678</c:v>
                      </c:pt>
                      <c:pt idx="279">
                        <c:v>58.592392863209199</c:v>
                      </c:pt>
                      <c:pt idx="280">
                        <c:v>58.938238710420372</c:v>
                      </c:pt>
                      <c:pt idx="281">
                        <c:v>59.222179755587639</c:v>
                      </c:pt>
                      <c:pt idx="282">
                        <c:v>59.496071924511611</c:v>
                      </c:pt>
                      <c:pt idx="283">
                        <c:v>59.797804246700395</c:v>
                      </c:pt>
                      <c:pt idx="284">
                        <c:v>60.076329055616895</c:v>
                      </c:pt>
                      <c:pt idx="285">
                        <c:v>60.417157861024116</c:v>
                      </c:pt>
                      <c:pt idx="286">
                        <c:v>60.669296354971195</c:v>
                      </c:pt>
                      <c:pt idx="287">
                        <c:v>60.973044377214414</c:v>
                      </c:pt>
                      <c:pt idx="288">
                        <c:v>61.306939015268227</c:v>
                      </c:pt>
                      <c:pt idx="289">
                        <c:v>61.603812001941698</c:v>
                      </c:pt>
                      <c:pt idx="290">
                        <c:v>61.918560060425577</c:v>
                      </c:pt>
                      <c:pt idx="291">
                        <c:v>62.227177275634617</c:v>
                      </c:pt>
                      <c:pt idx="292">
                        <c:v>62.509255404770499</c:v>
                      </c:pt>
                      <c:pt idx="293">
                        <c:v>62.837201543004689</c:v>
                      </c:pt>
                      <c:pt idx="294">
                        <c:v>63.158144524651313</c:v>
                      </c:pt>
                      <c:pt idx="295">
                        <c:v>63.448034069638226</c:v>
                      </c:pt>
                      <c:pt idx="296">
                        <c:v>63.694012147958965</c:v>
                      </c:pt>
                      <c:pt idx="297">
                        <c:v>63.98305895198466</c:v>
                      </c:pt>
                      <c:pt idx="298">
                        <c:v>64.263165746053033</c:v>
                      </c:pt>
                      <c:pt idx="299">
                        <c:v>64.548575435070447</c:v>
                      </c:pt>
                      <c:pt idx="300">
                        <c:v>64.800827283238576</c:v>
                      </c:pt>
                      <c:pt idx="301">
                        <c:v>65.017373365692123</c:v>
                      </c:pt>
                      <c:pt idx="302">
                        <c:v>65.224629530993994</c:v>
                      </c:pt>
                      <c:pt idx="303">
                        <c:v>65.411674589588202</c:v>
                      </c:pt>
                      <c:pt idx="304">
                        <c:v>65.602327190839191</c:v>
                      </c:pt>
                      <c:pt idx="305">
                        <c:v>65.804783165328743</c:v>
                      </c:pt>
                      <c:pt idx="306">
                        <c:v>65.97836401884787</c:v>
                      </c:pt>
                      <c:pt idx="307">
                        <c:v>66.121073792081816</c:v>
                      </c:pt>
                      <c:pt idx="308">
                        <c:v>66.256662119322257</c:v>
                      </c:pt>
                      <c:pt idx="309">
                        <c:v>66.362606521969482</c:v>
                      </c:pt>
                      <c:pt idx="310">
                        <c:v>66.513073488617039</c:v>
                      </c:pt>
                      <c:pt idx="311">
                        <c:v>66.632565878208894</c:v>
                      </c:pt>
                      <c:pt idx="312">
                        <c:v>66.721512457543312</c:v>
                      </c:pt>
                      <c:pt idx="313">
                        <c:v>66.814234130354308</c:v>
                      </c:pt>
                      <c:pt idx="314">
                        <c:v>66.913022592390917</c:v>
                      </c:pt>
                      <c:pt idx="315">
                        <c:v>67.026246134400949</c:v>
                      </c:pt>
                      <c:pt idx="316">
                        <c:v>67.081413905182075</c:v>
                      </c:pt>
                      <c:pt idx="317">
                        <c:v>67.116079806764148</c:v>
                      </c:pt>
                      <c:pt idx="318">
                        <c:v>67.199491873361168</c:v>
                      </c:pt>
                      <c:pt idx="319">
                        <c:v>67.233921209050649</c:v>
                      </c:pt>
                      <c:pt idx="320">
                        <c:v>67.309295151354519</c:v>
                      </c:pt>
                      <c:pt idx="321">
                        <c:v>67.32909227097997</c:v>
                      </c:pt>
                      <c:pt idx="322">
                        <c:v>67.372353184671297</c:v>
                      </c:pt>
                      <c:pt idx="323">
                        <c:v>67.383565149638002</c:v>
                      </c:pt>
                      <c:pt idx="324">
                        <c:v>67.41656034901375</c:v>
                      </c:pt>
                      <c:pt idx="325">
                        <c:v>67.45501613670784</c:v>
                      </c:pt>
                      <c:pt idx="326">
                        <c:v>67.502722411751591</c:v>
                      </c:pt>
                      <c:pt idx="327">
                        <c:v>67.52049398679145</c:v>
                      </c:pt>
                      <c:pt idx="328">
                        <c:v>67.534963574301273</c:v>
                      </c:pt>
                      <c:pt idx="329">
                        <c:v>67.536042881155097</c:v>
                      </c:pt>
                      <c:pt idx="330">
                        <c:v>67.564090027961029</c:v>
                      </c:pt>
                      <c:pt idx="331">
                        <c:v>67.575301992927734</c:v>
                      </c:pt>
                      <c:pt idx="332">
                        <c:v>67.554001721915739</c:v>
                      </c:pt>
                      <c:pt idx="333">
                        <c:v>67.553814443275613</c:v>
                      </c:pt>
                      <c:pt idx="334">
                        <c:v>67.54044881270552</c:v>
                      </c:pt>
                      <c:pt idx="335">
                        <c:v>67.511918676663853</c:v>
                      </c:pt>
                      <c:pt idx="336">
                        <c:v>67.464705235386987</c:v>
                      </c:pt>
                      <c:pt idx="337">
                        <c:v>67.382145793040351</c:v>
                      </c:pt>
                      <c:pt idx="338">
                        <c:v>67.322631222492461</c:v>
                      </c:pt>
                      <c:pt idx="339">
                        <c:v>67.228322616425331</c:v>
                      </c:pt>
                      <c:pt idx="340">
                        <c:v>67.139844233691221</c:v>
                      </c:pt>
                      <c:pt idx="341">
                        <c:v>67.033623848268746</c:v>
                      </c:pt>
                      <c:pt idx="342">
                        <c:v>66.93560913795919</c:v>
                      </c:pt>
                      <c:pt idx="343">
                        <c:v>66.765867457804546</c:v>
                      </c:pt>
                      <c:pt idx="344">
                        <c:v>66.610979779890457</c:v>
                      </c:pt>
                      <c:pt idx="345">
                        <c:v>66.448852366576887</c:v>
                      </c:pt>
                      <c:pt idx="346">
                        <c:v>66.258480670366737</c:v>
                      </c:pt>
                      <c:pt idx="347">
                        <c:v>66.068059699823436</c:v>
                      </c:pt>
                      <c:pt idx="348">
                        <c:v>65.830440067719351</c:v>
                      </c:pt>
                      <c:pt idx="349">
                        <c:v>65.610197751393201</c:v>
                      </c:pt>
                      <c:pt idx="350">
                        <c:v>65.355008602605452</c:v>
                      </c:pt>
                      <c:pt idx="351">
                        <c:v>65.117339696168202</c:v>
                      </c:pt>
                      <c:pt idx="352">
                        <c:v>64.845157659252564</c:v>
                      </c:pt>
                      <c:pt idx="353">
                        <c:v>64.573404376215919</c:v>
                      </c:pt>
                      <c:pt idx="354">
                        <c:v>64.274190432379612</c:v>
                      </c:pt>
                      <c:pt idx="355">
                        <c:v>64.013289349664831</c:v>
                      </c:pt>
                      <c:pt idx="356">
                        <c:v>63.733182555596457</c:v>
                      </c:pt>
                      <c:pt idx="357">
                        <c:v>63.457728103502291</c:v>
                      </c:pt>
                      <c:pt idx="358">
                        <c:v>63.145276637194357</c:v>
                      </c:pt>
                      <c:pt idx="359">
                        <c:v>62.815945636979592</c:v>
                      </c:pt>
                      <c:pt idx="360">
                        <c:v>62.518057410420873</c:v>
                      </c:pt>
                      <c:pt idx="361">
                        <c:v>62.282280979447165</c:v>
                      </c:pt>
                      <c:pt idx="362">
                        <c:v>61.964383717456286</c:v>
                      </c:pt>
                      <c:pt idx="363">
                        <c:v>61.640631594965846</c:v>
                      </c:pt>
                      <c:pt idx="364">
                        <c:v>61.310034009257137</c:v>
                      </c:pt>
                      <c:pt idx="365">
                        <c:v>60.983985281671416</c:v>
                      </c:pt>
                      <c:pt idx="366">
                        <c:v>60.707160747312756</c:v>
                      </c:pt>
                      <c:pt idx="367">
                        <c:v>60.369136173403106</c:v>
                      </c:pt>
                      <c:pt idx="368">
                        <c:v>60.035216885263374</c:v>
                      </c:pt>
                      <c:pt idx="369">
                        <c:v>59.670298382901329</c:v>
                      </c:pt>
                      <c:pt idx="370">
                        <c:v>59.340459769203612</c:v>
                      </c:pt>
                      <c:pt idx="371">
                        <c:v>58.952412600253929</c:v>
                      </c:pt>
                      <c:pt idx="372">
                        <c:v>58.563069273458815</c:v>
                      </c:pt>
                      <c:pt idx="373">
                        <c:v>58.161912728893981</c:v>
                      </c:pt>
                      <c:pt idx="374">
                        <c:v>57.753624880885127</c:v>
                      </c:pt>
                      <c:pt idx="375">
                        <c:v>57.294727977668643</c:v>
                      </c:pt>
                      <c:pt idx="376">
                        <c:v>56.847402804063677</c:v>
                      </c:pt>
                      <c:pt idx="377">
                        <c:v>56.369310034024764</c:v>
                      </c:pt>
                      <c:pt idx="378">
                        <c:v>55.880493223439785</c:v>
                      </c:pt>
                      <c:pt idx="379">
                        <c:v>55.374668719172178</c:v>
                      </c:pt>
                      <c:pt idx="380">
                        <c:v>54.845996453357785</c:v>
                      </c:pt>
                      <c:pt idx="381">
                        <c:v>54.353276389520417</c:v>
                      </c:pt>
                      <c:pt idx="382">
                        <c:v>53.864242727943818</c:v>
                      </c:pt>
                      <c:pt idx="383">
                        <c:v>53.347644882958335</c:v>
                      </c:pt>
                      <c:pt idx="384">
                        <c:v>52.869847823515009</c:v>
                      </c:pt>
                      <c:pt idx="385">
                        <c:v>52.405100982064532</c:v>
                      </c:pt>
                      <c:pt idx="386">
                        <c:v>51.935933429347529</c:v>
                      </c:pt>
                      <c:pt idx="387">
                        <c:v>51.456544514382514</c:v>
                      </c:pt>
                      <c:pt idx="388">
                        <c:v>51.032929545267208</c:v>
                      </c:pt>
                      <c:pt idx="389">
                        <c:v>50.582499520222839</c:v>
                      </c:pt>
                      <c:pt idx="390">
                        <c:v>50.075536577317756</c:v>
                      </c:pt>
                      <c:pt idx="391">
                        <c:v>49.557746084176721</c:v>
                      </c:pt>
                      <c:pt idx="392">
                        <c:v>48.990376542510056</c:v>
                      </c:pt>
                      <c:pt idx="393">
                        <c:v>48.423682178065469</c:v>
                      </c:pt>
                      <c:pt idx="394">
                        <c:v>47.836648585895404</c:v>
                      </c:pt>
                      <c:pt idx="395">
                        <c:v>47.209197728414225</c:v>
                      </c:pt>
                      <c:pt idx="396">
                        <c:v>46.49296785533776</c:v>
                      </c:pt>
                      <c:pt idx="397">
                        <c:v>45.771341460911515</c:v>
                      </c:pt>
                      <c:pt idx="398">
                        <c:v>44.977958511369351</c:v>
                      </c:pt>
                      <c:pt idx="399">
                        <c:v>44.220458774570062</c:v>
                      </c:pt>
                      <c:pt idx="400">
                        <c:v>43.42565646843024</c:v>
                      </c:pt>
                      <c:pt idx="401">
                        <c:v>42.521809843388709</c:v>
                      </c:pt>
                      <c:pt idx="402">
                        <c:v>41.598151319005652</c:v>
                      </c:pt>
                      <c:pt idx="403">
                        <c:v>40.680904555857623</c:v>
                      </c:pt>
                      <c:pt idx="404">
                        <c:v>39.751307389105428</c:v>
                      </c:pt>
                      <c:pt idx="405">
                        <c:v>38.858009863932125</c:v>
                      </c:pt>
                      <c:pt idx="406">
                        <c:v>37.918124800370883</c:v>
                      </c:pt>
                      <c:pt idx="407">
                        <c:v>36.814032569392396</c:v>
                      </c:pt>
                      <c:pt idx="408">
                        <c:v>35.874807890417827</c:v>
                      </c:pt>
                      <c:pt idx="409">
                        <c:v>35.085988591634056</c:v>
                      </c:pt>
                      <c:pt idx="410">
                        <c:v>34.073585546272781</c:v>
                      </c:pt>
                      <c:pt idx="411">
                        <c:v>33.048903567053273</c:v>
                      </c:pt>
                      <c:pt idx="412">
                        <c:v>31.948352344170559</c:v>
                      </c:pt>
                      <c:pt idx="413">
                        <c:v>31.002548340221832</c:v>
                      </c:pt>
                      <c:pt idx="414">
                        <c:v>30.051163003875669</c:v>
                      </c:pt>
                      <c:pt idx="415">
                        <c:v>29.052665268350061</c:v>
                      </c:pt>
                      <c:pt idx="416">
                        <c:v>27.936816483793056</c:v>
                      </c:pt>
                      <c:pt idx="417">
                        <c:v>26.82755936217249</c:v>
                      </c:pt>
                      <c:pt idx="418">
                        <c:v>25.635491439677267</c:v>
                      </c:pt>
                      <c:pt idx="419">
                        <c:v>24.599178586143257</c:v>
                      </c:pt>
                      <c:pt idx="420">
                        <c:v>23.484298221811471</c:v>
                      </c:pt>
                      <c:pt idx="421">
                        <c:v>22.249829386813992</c:v>
                      </c:pt>
                      <c:pt idx="422">
                        <c:v>20.938323271325668</c:v>
                      </c:pt>
                      <c:pt idx="423">
                        <c:v>19.889366784103675</c:v>
                      </c:pt>
                      <c:pt idx="424">
                        <c:v>18.96025259366786</c:v>
                      </c:pt>
                      <c:pt idx="425">
                        <c:v>17.953990249031932</c:v>
                      </c:pt>
                      <c:pt idx="426">
                        <c:v>16.964296973829814</c:v>
                      </c:pt>
                      <c:pt idx="427">
                        <c:v>15.938498725546957</c:v>
                      </c:pt>
                      <c:pt idx="428">
                        <c:v>15.056354020637368</c:v>
                      </c:pt>
                      <c:pt idx="429">
                        <c:v>14.347282555763954</c:v>
                      </c:pt>
                      <c:pt idx="430">
                        <c:v>13.6429681698912</c:v>
                      </c:pt>
                      <c:pt idx="431">
                        <c:v>12.888172845952807</c:v>
                      </c:pt>
                      <c:pt idx="432">
                        <c:v>12.070271440409108</c:v>
                      </c:pt>
                      <c:pt idx="433">
                        <c:v>11.399819632039888</c:v>
                      </c:pt>
                      <c:pt idx="434">
                        <c:v>10.85667655137911</c:v>
                      </c:pt>
                      <c:pt idx="435">
                        <c:v>10.227540816600257</c:v>
                      </c:pt>
                      <c:pt idx="436">
                        <c:v>9.6039420660270682</c:v>
                      </c:pt>
                      <c:pt idx="437">
                        <c:v>8.8973883619620455</c:v>
                      </c:pt>
                      <c:pt idx="438">
                        <c:v>8.3273378095128923</c:v>
                      </c:pt>
                      <c:pt idx="439">
                        <c:v>7.8031669672012329</c:v>
                      </c:pt>
                      <c:pt idx="440">
                        <c:v>7.2900534583687149</c:v>
                      </c:pt>
                      <c:pt idx="441">
                        <c:v>6.6715937274748018</c:v>
                      </c:pt>
                      <c:pt idx="442">
                        <c:v>6.0842866123703265</c:v>
                      </c:pt>
                      <c:pt idx="443">
                        <c:v>5.5981464923431279</c:v>
                      </c:pt>
                      <c:pt idx="444">
                        <c:v>5.1476893599558489</c:v>
                      </c:pt>
                      <c:pt idx="445">
                        <c:v>4.7219823220293984</c:v>
                      </c:pt>
                      <c:pt idx="446">
                        <c:v>4.2559039095518791</c:v>
                      </c:pt>
                      <c:pt idx="447">
                        <c:v>3.7776725344570496</c:v>
                      </c:pt>
                      <c:pt idx="448">
                        <c:v>3.3933539545556299</c:v>
                      </c:pt>
                      <c:pt idx="449">
                        <c:v>3.046256616798305</c:v>
                      </c:pt>
                      <c:pt idx="450">
                        <c:v>2.7219546733664757</c:v>
                      </c:pt>
                      <c:pt idx="451">
                        <c:v>2.3740367693897912</c:v>
                      </c:pt>
                      <c:pt idx="452">
                        <c:v>1.9773051012841834</c:v>
                      </c:pt>
                      <c:pt idx="453">
                        <c:v>1.6363361482527792</c:v>
                      </c:pt>
                      <c:pt idx="454">
                        <c:v>1.3594464733290366</c:v>
                      </c:pt>
                      <c:pt idx="455">
                        <c:v>1.0998343056236524</c:v>
                      </c:pt>
                      <c:pt idx="456">
                        <c:v>0.86590707564741298</c:v>
                      </c:pt>
                      <c:pt idx="457">
                        <c:v>0.62880942513243321</c:v>
                      </c:pt>
                      <c:pt idx="458">
                        <c:v>0.46490908733407676</c:v>
                      </c:pt>
                      <c:pt idx="459">
                        <c:v>0.33626385741867854</c:v>
                      </c:pt>
                      <c:pt idx="460">
                        <c:v>0.26516097116214676</c:v>
                      </c:pt>
                      <c:pt idx="461">
                        <c:v>0.19347423134247868</c:v>
                      </c:pt>
                      <c:pt idx="462">
                        <c:v>0.14023457348611038</c:v>
                      </c:pt>
                      <c:pt idx="463">
                        <c:v>0.1008178148537693</c:v>
                      </c:pt>
                      <c:pt idx="464">
                        <c:v>8.7611573483281677E-2</c:v>
                      </c:pt>
                      <c:pt idx="465">
                        <c:v>6.2890539290374289E-2</c:v>
                      </c:pt>
                      <c:pt idx="466">
                        <c:v>4.6610567149338103E-2</c:v>
                      </c:pt>
                      <c:pt idx="467">
                        <c:v>3.9308202961342589E-2</c:v>
                      </c:pt>
                      <c:pt idx="468">
                        <c:v>1.4110689351686832E-2</c:v>
                      </c:pt>
                      <c:pt idx="469">
                        <c:v>2.6601595525774794E-2</c:v>
                      </c:pt>
                      <c:pt idx="470">
                        <c:v>1.738692579739606E-2</c:v>
                      </c:pt>
                      <c:pt idx="471">
                        <c:v>1.5455898361732228E-2</c:v>
                      </c:pt>
                      <c:pt idx="472">
                        <c:v>1.1927975158155026E-2</c:v>
                      </c:pt>
                      <c:pt idx="473">
                        <c:v>1.5186043186987982E-2</c:v>
                      </c:pt>
                      <c:pt idx="474">
                        <c:v>2.8644483875638851E-2</c:v>
                      </c:pt>
                      <c:pt idx="475">
                        <c:v>1.6155238119968773E-2</c:v>
                      </c:pt>
                      <c:pt idx="476">
                        <c:v>1.8048141962728352E-2</c:v>
                      </c:pt>
                      <c:pt idx="477">
                        <c:v>2.1958005042631127E-2</c:v>
                      </c:pt>
                      <c:pt idx="478">
                        <c:v>5.4743907915852305E-3</c:v>
                      </c:pt>
                      <c:pt idx="479">
                        <c:v>1.9036075624879661E-2</c:v>
                      </c:pt>
                      <c:pt idx="480">
                        <c:v>2.6878749348073536E-2</c:v>
                      </c:pt>
                      <c:pt idx="481">
                        <c:v>1.5277780471279114E-2</c:v>
                      </c:pt>
                      <c:pt idx="482">
                        <c:v>9.1418119616811806E-3</c:v>
                      </c:pt>
                      <c:pt idx="483">
                        <c:v>3.364084009748497E-2</c:v>
                      </c:pt>
                      <c:pt idx="484">
                        <c:v>2.2737045207909382E-2</c:v>
                      </c:pt>
                      <c:pt idx="485">
                        <c:v>1.894600117492154E-2</c:v>
                      </c:pt>
                      <c:pt idx="486">
                        <c:v>2.0357627192988257E-2</c:v>
                      </c:pt>
                      <c:pt idx="487">
                        <c:v>2.2866738844348949E-2</c:v>
                      </c:pt>
                      <c:pt idx="488">
                        <c:v>1.6541509539621684E-2</c:v>
                      </c:pt>
                      <c:pt idx="489">
                        <c:v>1.8634391131802926E-2</c:v>
                      </c:pt>
                      <c:pt idx="490">
                        <c:v>1.7901130568632451E-2</c:v>
                      </c:pt>
                      <c:pt idx="491">
                        <c:v>2.0133945078615097E-2</c:v>
                      </c:pt>
                      <c:pt idx="492">
                        <c:v>2.0921293382230258E-2</c:v>
                      </c:pt>
                      <c:pt idx="493">
                        <c:v>1.8862822302271424E-2</c:v>
                      </c:pt>
                      <c:pt idx="494">
                        <c:v>1.2513738232186416E-2</c:v>
                      </c:pt>
                      <c:pt idx="495">
                        <c:v>1.6839013196417681E-2</c:v>
                      </c:pt>
                      <c:pt idx="496">
                        <c:v>1.7073661343349051E-2</c:v>
                      </c:pt>
                      <c:pt idx="497">
                        <c:v>1.526177782412861E-2</c:v>
                      </c:pt>
                      <c:pt idx="498">
                        <c:v>1.4835815024765711E-2</c:v>
                      </c:pt>
                      <c:pt idx="499">
                        <c:v>1.4383014702754974E-2</c:v>
                      </c:pt>
                      <c:pt idx="500">
                        <c:v>1.9892524088031976E-2</c:v>
                      </c:pt>
                      <c:pt idx="501">
                        <c:v>2.0959682893749963E-2</c:v>
                      </c:pt>
                      <c:pt idx="502">
                        <c:v>1.6121182566399599E-2</c:v>
                      </c:pt>
                      <c:pt idx="503">
                        <c:v>1.3976045711858299E-2</c:v>
                      </c:pt>
                      <c:pt idx="504">
                        <c:v>1.5098671138350728E-2</c:v>
                      </c:pt>
                      <c:pt idx="505">
                        <c:v>1.3905230988981854E-2</c:v>
                      </c:pt>
                      <c:pt idx="506">
                        <c:v>1.8499716214271045E-2</c:v>
                      </c:pt>
                      <c:pt idx="507">
                        <c:v>1.4618165786371038E-2</c:v>
                      </c:pt>
                      <c:pt idx="508">
                        <c:v>1.844134986229513E-2</c:v>
                      </c:pt>
                      <c:pt idx="509">
                        <c:v>1.6667103859022821E-2</c:v>
                      </c:pt>
                      <c:pt idx="510">
                        <c:v>1.7233697439756616E-2</c:v>
                      </c:pt>
                      <c:pt idx="511">
                        <c:v>1.8678678757746547E-2</c:v>
                      </c:pt>
                      <c:pt idx="512">
                        <c:v>1.5094237326881327E-2</c:v>
                      </c:pt>
                      <c:pt idx="513">
                        <c:v>1.8602645722789215E-2</c:v>
                      </c:pt>
                      <c:pt idx="514">
                        <c:v>1.2396420777294635E-2</c:v>
                      </c:pt>
                      <c:pt idx="515">
                        <c:v>1.3971438639224254E-2</c:v>
                      </c:pt>
                      <c:pt idx="516">
                        <c:v>2.2645459531982062E-2</c:v>
                      </c:pt>
                      <c:pt idx="517">
                        <c:v>1.6098343292854093E-2</c:v>
                      </c:pt>
                      <c:pt idx="518">
                        <c:v>1.5314751401361097E-2</c:v>
                      </c:pt>
                      <c:pt idx="519">
                        <c:v>1.5402579463668353E-2</c:v>
                      </c:pt>
                      <c:pt idx="520">
                        <c:v>9.4897823116870846E-3</c:v>
                      </c:pt>
                      <c:pt idx="521">
                        <c:v>1.567666631400981E-2</c:v>
                      </c:pt>
                      <c:pt idx="522">
                        <c:v>1.7616879033153506E-2</c:v>
                      </c:pt>
                      <c:pt idx="523">
                        <c:v>1.7631796391799362E-2</c:v>
                      </c:pt>
                      <c:pt idx="524">
                        <c:v>1.447297003646986E-2</c:v>
                      </c:pt>
                      <c:pt idx="525">
                        <c:v>2.1330900991704545E-2</c:v>
                      </c:pt>
                      <c:pt idx="526">
                        <c:v>2.3220414194476274E-2</c:v>
                      </c:pt>
                      <c:pt idx="527">
                        <c:v>1.1996338949344879E-2</c:v>
                      </c:pt>
                      <c:pt idx="528">
                        <c:v>1.1852381299101995E-2</c:v>
                      </c:pt>
                      <c:pt idx="529">
                        <c:v>1.2553666641593044E-2</c:v>
                      </c:pt>
                      <c:pt idx="530">
                        <c:v>1.0164494236271502E-2</c:v>
                      </c:pt>
                      <c:pt idx="531">
                        <c:v>1.0197904876154353E-2</c:v>
                      </c:pt>
                      <c:pt idx="532">
                        <c:v>1.3619711278931098E-2</c:v>
                      </c:pt>
                      <c:pt idx="533">
                        <c:v>1.4082002491225791E-2</c:v>
                      </c:pt>
                      <c:pt idx="534">
                        <c:v>1.4638966815627364E-2</c:v>
                      </c:pt>
                      <c:pt idx="535">
                        <c:v>1.466286972487669E-2</c:v>
                      </c:pt>
                      <c:pt idx="536">
                        <c:v>1.4048712175543737E-2</c:v>
                      </c:pt>
                      <c:pt idx="537">
                        <c:v>1.3077963912489981E-2</c:v>
                      </c:pt>
                      <c:pt idx="538">
                        <c:v>1.3440120662118851E-2</c:v>
                      </c:pt>
                      <c:pt idx="539">
                        <c:v>2.137674075914256E-2</c:v>
                      </c:pt>
                      <c:pt idx="540">
                        <c:v>1.7845361945547616E-2</c:v>
                      </c:pt>
                      <c:pt idx="541">
                        <c:v>1.4400952110343434E-2</c:v>
                      </c:pt>
                      <c:pt idx="542">
                        <c:v>1.6368796464729638E-2</c:v>
                      </c:pt>
                      <c:pt idx="543">
                        <c:v>4.3330567069599993E-3</c:v>
                      </c:pt>
                      <c:pt idx="544">
                        <c:v>9.8774771291047728E-3</c:v>
                      </c:pt>
                      <c:pt idx="545">
                        <c:v>2.1826764083608088E-2</c:v>
                      </c:pt>
                      <c:pt idx="546">
                        <c:v>1.662290285720186E-2</c:v>
                      </c:pt>
                      <c:pt idx="547">
                        <c:v>1.2632404479575103E-2</c:v>
                      </c:pt>
                      <c:pt idx="548">
                        <c:v>1.3236126615287717E-2</c:v>
                      </c:pt>
                      <c:pt idx="549">
                        <c:v>1.5583837720805203E-2</c:v>
                      </c:pt>
                      <c:pt idx="550">
                        <c:v>2.4838000310434757E-2</c:v>
                      </c:pt>
                      <c:pt idx="551">
                        <c:v>1.5845805875766176E-2</c:v>
                      </c:pt>
                      <c:pt idx="552">
                        <c:v>1.2402930124705723E-2</c:v>
                      </c:pt>
                      <c:pt idx="553">
                        <c:v>1.3022826967235585E-2</c:v>
                      </c:pt>
                      <c:pt idx="554">
                        <c:v>9.2079678687060351E-3</c:v>
                      </c:pt>
                      <c:pt idx="555">
                        <c:v>1.4390058271013764E-2</c:v>
                      </c:pt>
                      <c:pt idx="556">
                        <c:v>1.8115664710557249E-2</c:v>
                      </c:pt>
                      <c:pt idx="557">
                        <c:v>1.5089484666292296E-2</c:v>
                      </c:pt>
                      <c:pt idx="558">
                        <c:v>1.4103099515303022E-2</c:v>
                      </c:pt>
                      <c:pt idx="559">
                        <c:v>1.4615133709530119E-2</c:v>
                      </c:pt>
                      <c:pt idx="560">
                        <c:v>2.207428051849572E-2</c:v>
                      </c:pt>
                      <c:pt idx="561">
                        <c:v>1.7225071653797979E-2</c:v>
                      </c:pt>
                      <c:pt idx="562">
                        <c:v>1.4979459847589721E-2</c:v>
                      </c:pt>
                      <c:pt idx="563">
                        <c:v>1.2737462462290738E-2</c:v>
                      </c:pt>
                      <c:pt idx="564">
                        <c:v>1.5524328330909538E-2</c:v>
                      </c:pt>
                      <c:pt idx="565">
                        <c:v>9.9736855268532792E-3</c:v>
                      </c:pt>
                      <c:pt idx="566">
                        <c:v>1.5870913189763382E-2</c:v>
                      </c:pt>
                      <c:pt idx="567">
                        <c:v>9.9821464750518944E-3</c:v>
                      </c:pt>
                      <c:pt idx="568">
                        <c:v>8.7667604407568947E-3</c:v>
                      </c:pt>
                      <c:pt idx="569">
                        <c:v>1.2899728104707665E-2</c:v>
                      </c:pt>
                      <c:pt idx="570">
                        <c:v>1.1310854114256341E-2</c:v>
                      </c:pt>
                      <c:pt idx="571">
                        <c:v>1.5393585502579597E-2</c:v>
                      </c:pt>
                      <c:pt idx="572">
                        <c:v>1.3171487953348954E-2</c:v>
                      </c:pt>
                      <c:pt idx="573">
                        <c:v>2.4027876503098015E-2</c:v>
                      </c:pt>
                      <c:pt idx="574">
                        <c:v>1.2085679444286965E-2</c:v>
                      </c:pt>
                      <c:pt idx="575">
                        <c:v>2.0385623411786517E-2</c:v>
                      </c:pt>
                      <c:pt idx="576">
                        <c:v>1.5784743142878217E-2</c:v>
                      </c:pt>
                      <c:pt idx="577">
                        <c:v>1.7460214314009424E-2</c:v>
                      </c:pt>
                      <c:pt idx="578">
                        <c:v>2.0155293577494338E-2</c:v>
                      </c:pt>
                      <c:pt idx="579">
                        <c:v>2.1574976259095945E-2</c:v>
                      </c:pt>
                      <c:pt idx="580">
                        <c:v>1.9725050965102315E-2</c:v>
                      </c:pt>
                      <c:pt idx="581">
                        <c:v>1.6046139772419647E-2</c:v>
                      </c:pt>
                      <c:pt idx="582">
                        <c:v>1.7571933244748358E-2</c:v>
                      </c:pt>
                      <c:pt idx="583">
                        <c:v>1.835574773633581E-2</c:v>
                      </c:pt>
                      <c:pt idx="584">
                        <c:v>2.0285485331707667E-2</c:v>
                      </c:pt>
                      <c:pt idx="585">
                        <c:v>2.0641196510209049E-2</c:v>
                      </c:pt>
                      <c:pt idx="586">
                        <c:v>2.2677857070129148E-2</c:v>
                      </c:pt>
                      <c:pt idx="587">
                        <c:v>2.0126459927580415E-2</c:v>
                      </c:pt>
                      <c:pt idx="588">
                        <c:v>2.2346628736781924E-2</c:v>
                      </c:pt>
                      <c:pt idx="589">
                        <c:v>2.4352552176972825E-2</c:v>
                      </c:pt>
                      <c:pt idx="590">
                        <c:v>2.2691681905444305E-2</c:v>
                      </c:pt>
                      <c:pt idx="591">
                        <c:v>2.2661565650064459E-2</c:v>
                      </c:pt>
                      <c:pt idx="592">
                        <c:v>2.0860890000382392E-2</c:v>
                      </c:pt>
                      <c:pt idx="593">
                        <c:v>2.6188787384286542E-2</c:v>
                      </c:pt>
                      <c:pt idx="594">
                        <c:v>2.8378262392279842E-2</c:v>
                      </c:pt>
                      <c:pt idx="595">
                        <c:v>2.0992277761777652E-2</c:v>
                      </c:pt>
                      <c:pt idx="596">
                        <c:v>2.8752397068245131E-2</c:v>
                      </c:pt>
                      <c:pt idx="597">
                        <c:v>2.0815918954682724E-2</c:v>
                      </c:pt>
                      <c:pt idx="598">
                        <c:v>2.5621961578555764E-2</c:v>
                      </c:pt>
                      <c:pt idx="599">
                        <c:v>2.8698811062987238E-2</c:v>
                      </c:pt>
                      <c:pt idx="600">
                        <c:v>2.8494660601800698E-2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58D2-4AB0-B83B-9C8EC2205B81}"/>
                  </c:ext>
                </c:extLst>
              </c15:ser>
            </c15:filteredScatterSeries>
            <c15:filteredScatterSeries>
              <c15:ser>
                <c:idx val="6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'[3]OR5-22_Air_Measurements'!$AN$1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58D2-4AB0-B83B-9C8EC2205B81}"/>
                  </c:ext>
                </c:extLst>
              </c15:ser>
            </c15:filteredScatterSeries>
            <c15:filteredScatterSeries>
              <c15:ser>
                <c:idx val="7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'[3]OR5-22_Air_Measurements'!$AP$1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58D2-4AB0-B83B-9C8EC2205B81}"/>
                  </c:ext>
                </c:extLst>
              </c15:ser>
            </c15:filteredScatterSeries>
            <c15:filteredScatterSeries>
              <c15:ser>
                <c:idx val="8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'[3]OR5-22_Air_Measurements'!$AR$1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58D2-4AB0-B83B-9C8EC2205B81}"/>
                  </c:ext>
                </c:extLst>
              </c15:ser>
            </c15:filteredScatterSeries>
            <c15:filteredScatterSeries>
              <c15:ser>
                <c:idx val="9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'[3]OR5-22_Air_Measurements'!$AT$1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58D2-4AB0-B83B-9C8EC2205B81}"/>
                  </c:ext>
                </c:extLst>
              </c15:ser>
            </c15:filteredScatterSeries>
            <c15:filteredScatterSeries>
              <c15:ser>
                <c:idx val="10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'[3]OR5-22_Air_Measurements'!$AV$1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'[3]OR5-22_Air_Measurements'!$AV$3:$AV$603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'[3]OR5-22_Air_Measurements'!$AW$3:$AW$603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58D2-4AB0-B83B-9C8EC2205B81}"/>
                  </c:ext>
                </c:extLst>
              </c15:ser>
            </c15:filteredScatterSeries>
            <c15:filteredScatterSeries>
              <c15:ser>
                <c:idx val="11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'[3]OR5-22_Air_Measurements'!$AX$1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'[3]OR5-22_Air_Measurements'!$AX$3:$AX$603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'[3]OR5-22_Air_Measurements'!$AY$3:$AY$603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58D2-4AB0-B83B-9C8EC2205B81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0"/>
          <c:order val="0"/>
          <c:tx>
            <c:v>AmSty 665 2021 -1</c:v>
          </c:tx>
          <c:marker>
            <c:symbol val="none"/>
          </c:marker>
          <c:xVal>
            <c:numRef>
              <c:f>'OR5-22_Air_Measurements'!$AB$3:$AB$603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99.729804805039379</c:v>
                </c:pt>
                <c:pt idx="2">
                  <c:v>100.06271882025051</c:v>
                </c:pt>
                <c:pt idx="3">
                  <c:v>100.00471171862314</c:v>
                </c:pt>
                <c:pt idx="4">
                  <c:v>100.08608817277765</c:v>
                </c:pt>
                <c:pt idx="5">
                  <c:v>100.02208262813457</c:v>
                </c:pt>
                <c:pt idx="6">
                  <c:v>99.916201452327911</c:v>
                </c:pt>
                <c:pt idx="7">
                  <c:v>100.00479686448692</c:v>
                </c:pt>
                <c:pt idx="8">
                  <c:v>100.0401158177006</c:v>
                </c:pt>
                <c:pt idx="9">
                  <c:v>100.05525387428301</c:v>
                </c:pt>
                <c:pt idx="10">
                  <c:v>99.933941356184903</c:v>
                </c:pt>
                <c:pt idx="11">
                  <c:v>100.10454712886582</c:v>
                </c:pt>
                <c:pt idx="12">
                  <c:v>100.01578141257816</c:v>
                </c:pt>
                <c:pt idx="13">
                  <c:v>99.97785115006053</c:v>
                </c:pt>
                <c:pt idx="14">
                  <c:v>99.990387346967282</c:v>
                </c:pt>
                <c:pt idx="15">
                  <c:v>99.858705263086478</c:v>
                </c:pt>
                <c:pt idx="16">
                  <c:v>99.949410546594081</c:v>
                </c:pt>
                <c:pt idx="17">
                  <c:v>99.942238898736719</c:v>
                </c:pt>
                <c:pt idx="18">
                  <c:v>100.02343558673317</c:v>
                </c:pt>
                <c:pt idx="19">
                  <c:v>99.907042939504549</c:v>
                </c:pt>
                <c:pt idx="20">
                  <c:v>99.944036535515238</c:v>
                </c:pt>
                <c:pt idx="21">
                  <c:v>99.713995006372926</c:v>
                </c:pt>
                <c:pt idx="22">
                  <c:v>99.661579530100198</c:v>
                </c:pt>
                <c:pt idx="23">
                  <c:v>99.80288372904316</c:v>
                </c:pt>
                <c:pt idx="24">
                  <c:v>99.57934209327307</c:v>
                </c:pt>
                <c:pt idx="25">
                  <c:v>99.648239122697376</c:v>
                </c:pt>
                <c:pt idx="26">
                  <c:v>99.544590812220804</c:v>
                </c:pt>
                <c:pt idx="27">
                  <c:v>99.550825805972281</c:v>
                </c:pt>
                <c:pt idx="28">
                  <c:v>99.493462072741778</c:v>
                </c:pt>
                <c:pt idx="29">
                  <c:v>99.33790918597731</c:v>
                </c:pt>
                <c:pt idx="30">
                  <c:v>99.103534394586845</c:v>
                </c:pt>
                <c:pt idx="31">
                  <c:v>99.061053255545261</c:v>
                </c:pt>
                <c:pt idx="32">
                  <c:v>98.889435120121917</c:v>
                </c:pt>
                <c:pt idx="33">
                  <c:v>98.608028313165931</c:v>
                </c:pt>
                <c:pt idx="34">
                  <c:v>98.559870402905915</c:v>
                </c:pt>
                <c:pt idx="35">
                  <c:v>98.507776598430539</c:v>
                </c:pt>
                <c:pt idx="36">
                  <c:v>98.327775774591615</c:v>
                </c:pt>
                <c:pt idx="37">
                  <c:v>98.199130778938013</c:v>
                </c:pt>
                <c:pt idx="38">
                  <c:v>98.184872629087067</c:v>
                </c:pt>
                <c:pt idx="39">
                  <c:v>97.999951934378629</c:v>
                </c:pt>
                <c:pt idx="40">
                  <c:v>97.926485104371537</c:v>
                </c:pt>
                <c:pt idx="41">
                  <c:v>97.929995244465857</c:v>
                </c:pt>
                <c:pt idx="42">
                  <c:v>98.001210285084014</c:v>
                </c:pt>
                <c:pt idx="43">
                  <c:v>97.924999689762004</c:v>
                </c:pt>
                <c:pt idx="44">
                  <c:v>98.045470149246356</c:v>
                </c:pt>
                <c:pt idx="45">
                  <c:v>98.03982176411624</c:v>
                </c:pt>
                <c:pt idx="46">
                  <c:v>98.022441392575388</c:v>
                </c:pt>
                <c:pt idx="47">
                  <c:v>98.17680216284046</c:v>
                </c:pt>
                <c:pt idx="48">
                  <c:v>98.391033893316305</c:v>
                </c:pt>
                <c:pt idx="49">
                  <c:v>98.437621218300833</c:v>
                </c:pt>
                <c:pt idx="50">
                  <c:v>98.460176910703609</c:v>
                </c:pt>
                <c:pt idx="51">
                  <c:v>98.57063733672139</c:v>
                </c:pt>
                <c:pt idx="52">
                  <c:v>98.753457622110659</c:v>
                </c:pt>
                <c:pt idx="53">
                  <c:v>98.76995809932113</c:v>
                </c:pt>
                <c:pt idx="54">
                  <c:v>98.788341359173856</c:v>
                </c:pt>
                <c:pt idx="55">
                  <c:v>98.889416196063067</c:v>
                </c:pt>
                <c:pt idx="56">
                  <c:v>98.976564041730271</c:v>
                </c:pt>
                <c:pt idx="57">
                  <c:v>99.01194921674886</c:v>
                </c:pt>
                <c:pt idx="58">
                  <c:v>99.079994737931059</c:v>
                </c:pt>
                <c:pt idx="59">
                  <c:v>99.088576116563587</c:v>
                </c:pt>
                <c:pt idx="60">
                  <c:v>99.101538067591406</c:v>
                </c:pt>
                <c:pt idx="61">
                  <c:v>99.13658263435272</c:v>
                </c:pt>
                <c:pt idx="62">
                  <c:v>99.159734385005166</c:v>
                </c:pt>
                <c:pt idx="63">
                  <c:v>99.184456708532011</c:v>
                </c:pt>
                <c:pt idx="64">
                  <c:v>99.209529102345556</c:v>
                </c:pt>
                <c:pt idx="65">
                  <c:v>99.196415771247956</c:v>
                </c:pt>
                <c:pt idx="66">
                  <c:v>99.132996810424032</c:v>
                </c:pt>
                <c:pt idx="67">
                  <c:v>99.189726637287137</c:v>
                </c:pt>
                <c:pt idx="68">
                  <c:v>99.031988207740838</c:v>
                </c:pt>
                <c:pt idx="69">
                  <c:v>99.000501066418821</c:v>
                </c:pt>
                <c:pt idx="70">
                  <c:v>98.974189258359843</c:v>
                </c:pt>
                <c:pt idx="71">
                  <c:v>98.921329091506124</c:v>
                </c:pt>
                <c:pt idx="72">
                  <c:v>98.816214290478896</c:v>
                </c:pt>
                <c:pt idx="73">
                  <c:v>98.63881531391452</c:v>
                </c:pt>
                <c:pt idx="74">
                  <c:v>98.507521148438116</c:v>
                </c:pt>
                <c:pt idx="75">
                  <c:v>98.198383328217446</c:v>
                </c:pt>
                <c:pt idx="76">
                  <c:v>97.867248050528147</c:v>
                </c:pt>
                <c:pt idx="77">
                  <c:v>97.334842980989762</c:v>
                </c:pt>
                <c:pt idx="78">
                  <c:v>96.798218181155264</c:v>
                </c:pt>
                <c:pt idx="79">
                  <c:v>96.10562420246471</c:v>
                </c:pt>
                <c:pt idx="80">
                  <c:v>95.416814737919736</c:v>
                </c:pt>
                <c:pt idx="81">
                  <c:v>94.609114848794221</c:v>
                </c:pt>
                <c:pt idx="82">
                  <c:v>93.926899897915789</c:v>
                </c:pt>
                <c:pt idx="83">
                  <c:v>93.51646962653011</c:v>
                </c:pt>
                <c:pt idx="84">
                  <c:v>93.234949287622072</c:v>
                </c:pt>
                <c:pt idx="85">
                  <c:v>93.229840188565063</c:v>
                </c:pt>
                <c:pt idx="86">
                  <c:v>93.418375093290464</c:v>
                </c:pt>
                <c:pt idx="87">
                  <c:v>93.898440370390489</c:v>
                </c:pt>
                <c:pt idx="88">
                  <c:v>94.376064629914083</c:v>
                </c:pt>
                <c:pt idx="89">
                  <c:v>94.961765082456679</c:v>
                </c:pt>
                <c:pt idx="90">
                  <c:v>95.409680938180088</c:v>
                </c:pt>
                <c:pt idx="91">
                  <c:v>95.921498256222876</c:v>
                </c:pt>
                <c:pt idx="92">
                  <c:v>96.250249300913396</c:v>
                </c:pt>
                <c:pt idx="93">
                  <c:v>96.588452168938488</c:v>
                </c:pt>
                <c:pt idx="94">
                  <c:v>96.96875771963019</c:v>
                </c:pt>
                <c:pt idx="95">
                  <c:v>97.202782453135043</c:v>
                </c:pt>
                <c:pt idx="96">
                  <c:v>97.37931098499736</c:v>
                </c:pt>
                <c:pt idx="97">
                  <c:v>97.598878878434334</c:v>
                </c:pt>
                <c:pt idx="98">
                  <c:v>97.706955059052277</c:v>
                </c:pt>
                <c:pt idx="99">
                  <c:v>97.862394413864649</c:v>
                </c:pt>
                <c:pt idx="100">
                  <c:v>97.955133860084331</c:v>
                </c:pt>
                <c:pt idx="101">
                  <c:v>98.009176681407993</c:v>
                </c:pt>
                <c:pt idx="102">
                  <c:v>98.020331533627882</c:v>
                </c:pt>
                <c:pt idx="103">
                  <c:v>98.112465459568426</c:v>
                </c:pt>
                <c:pt idx="104">
                  <c:v>98.169431824766178</c:v>
                </c:pt>
                <c:pt idx="105">
                  <c:v>98.19535572682183</c:v>
                </c:pt>
                <c:pt idx="106">
                  <c:v>98.205857748615458</c:v>
                </c:pt>
                <c:pt idx="107">
                  <c:v>98.21393767689149</c:v>
                </c:pt>
                <c:pt idx="108">
                  <c:v>98.236625825305168</c:v>
                </c:pt>
                <c:pt idx="109">
                  <c:v>98.230967978145628</c:v>
                </c:pt>
                <c:pt idx="110">
                  <c:v>98.223228645725783</c:v>
                </c:pt>
                <c:pt idx="111">
                  <c:v>98.19803327033182</c:v>
                </c:pt>
                <c:pt idx="112">
                  <c:v>98.182100477683875</c:v>
                </c:pt>
                <c:pt idx="113">
                  <c:v>98.073910752712806</c:v>
                </c:pt>
                <c:pt idx="114">
                  <c:v>98.139042192050368</c:v>
                </c:pt>
                <c:pt idx="115">
                  <c:v>98.097403111622526</c:v>
                </c:pt>
                <c:pt idx="116">
                  <c:v>98.028941298348713</c:v>
                </c:pt>
                <c:pt idx="117">
                  <c:v>98.160046235637594</c:v>
                </c:pt>
                <c:pt idx="118">
                  <c:v>98.034693753401456</c:v>
                </c:pt>
                <c:pt idx="119">
                  <c:v>98.035479039838648</c:v>
                </c:pt>
                <c:pt idx="120">
                  <c:v>97.963932852992642</c:v>
                </c:pt>
                <c:pt idx="121">
                  <c:v>97.965001975510546</c:v>
                </c:pt>
                <c:pt idx="122">
                  <c:v>97.83707603208812</c:v>
                </c:pt>
                <c:pt idx="123">
                  <c:v>97.908215376470849</c:v>
                </c:pt>
                <c:pt idx="124">
                  <c:v>97.838239762499214</c:v>
                </c:pt>
                <c:pt idx="125">
                  <c:v>97.743333685155491</c:v>
                </c:pt>
                <c:pt idx="126">
                  <c:v>97.762180547246984</c:v>
                </c:pt>
                <c:pt idx="127">
                  <c:v>97.558100768278052</c:v>
                </c:pt>
                <c:pt idx="128">
                  <c:v>97.628350756300961</c:v>
                </c:pt>
                <c:pt idx="129">
                  <c:v>97.557618241980421</c:v>
                </c:pt>
                <c:pt idx="130">
                  <c:v>97.416200511085407</c:v>
                </c:pt>
                <c:pt idx="131">
                  <c:v>97.453799627375204</c:v>
                </c:pt>
                <c:pt idx="132">
                  <c:v>97.231506892682177</c:v>
                </c:pt>
                <c:pt idx="133">
                  <c:v>97.164256119966609</c:v>
                </c:pt>
                <c:pt idx="134">
                  <c:v>97.226208577838776</c:v>
                </c:pt>
                <c:pt idx="135">
                  <c:v>97.234666962489797</c:v>
                </c:pt>
                <c:pt idx="136">
                  <c:v>97.107232994993367</c:v>
                </c:pt>
                <c:pt idx="137">
                  <c:v>96.97332752021299</c:v>
                </c:pt>
                <c:pt idx="138">
                  <c:v>96.955578166727662</c:v>
                </c:pt>
                <c:pt idx="139">
                  <c:v>96.79496350345444</c:v>
                </c:pt>
                <c:pt idx="140">
                  <c:v>96.753116258379166</c:v>
                </c:pt>
                <c:pt idx="141">
                  <c:v>96.76174494715886</c:v>
                </c:pt>
                <c:pt idx="142">
                  <c:v>96.689110713736085</c:v>
                </c:pt>
                <c:pt idx="143">
                  <c:v>96.488077460221618</c:v>
                </c:pt>
                <c:pt idx="144">
                  <c:v>96.373378379848873</c:v>
                </c:pt>
                <c:pt idx="145">
                  <c:v>96.288870241975033</c:v>
                </c:pt>
                <c:pt idx="146">
                  <c:v>96.147783657307869</c:v>
                </c:pt>
                <c:pt idx="147">
                  <c:v>96.046945346352231</c:v>
                </c:pt>
                <c:pt idx="148">
                  <c:v>95.95029839200545</c:v>
                </c:pt>
                <c:pt idx="149">
                  <c:v>95.931366371649091</c:v>
                </c:pt>
                <c:pt idx="150">
                  <c:v>95.771820830893759</c:v>
                </c:pt>
                <c:pt idx="151">
                  <c:v>95.628785216977207</c:v>
                </c:pt>
                <c:pt idx="152">
                  <c:v>95.531116437858614</c:v>
                </c:pt>
                <c:pt idx="153">
                  <c:v>95.428934630333799</c:v>
                </c:pt>
                <c:pt idx="154">
                  <c:v>95.417562176239215</c:v>
                </c:pt>
                <c:pt idx="155">
                  <c:v>95.252226332313398</c:v>
                </c:pt>
                <c:pt idx="156">
                  <c:v>95.14662900498854</c:v>
                </c:pt>
                <c:pt idx="157">
                  <c:v>95.012903296366233</c:v>
                </c:pt>
                <c:pt idx="158">
                  <c:v>94.944687471055403</c:v>
                </c:pt>
                <c:pt idx="159">
                  <c:v>94.856669205488302</c:v>
                </c:pt>
                <c:pt idx="160">
                  <c:v>94.687567771475756</c:v>
                </c:pt>
                <c:pt idx="161">
                  <c:v>94.646732889142882</c:v>
                </c:pt>
                <c:pt idx="162">
                  <c:v>94.572442924580884</c:v>
                </c:pt>
                <c:pt idx="163">
                  <c:v>94.515750945835492</c:v>
                </c:pt>
                <c:pt idx="164">
                  <c:v>94.364777321683263</c:v>
                </c:pt>
                <c:pt idx="165">
                  <c:v>94.237731272591247</c:v>
                </c:pt>
                <c:pt idx="166">
                  <c:v>94.110950147922168</c:v>
                </c:pt>
                <c:pt idx="167">
                  <c:v>94.043065468839188</c:v>
                </c:pt>
                <c:pt idx="168">
                  <c:v>93.853300611897765</c:v>
                </c:pt>
                <c:pt idx="169">
                  <c:v>93.777752296630354</c:v>
                </c:pt>
                <c:pt idx="170">
                  <c:v>93.688030989776877</c:v>
                </c:pt>
                <c:pt idx="171">
                  <c:v>93.533944605964166</c:v>
                </c:pt>
                <c:pt idx="172">
                  <c:v>93.498644576809355</c:v>
                </c:pt>
                <c:pt idx="173">
                  <c:v>93.326534465460043</c:v>
                </c:pt>
                <c:pt idx="174">
                  <c:v>93.215250904887355</c:v>
                </c:pt>
                <c:pt idx="175">
                  <c:v>93.055771585936952</c:v>
                </c:pt>
                <c:pt idx="176">
                  <c:v>92.995872239637876</c:v>
                </c:pt>
                <c:pt idx="177">
                  <c:v>92.915763585817103</c:v>
                </c:pt>
                <c:pt idx="178">
                  <c:v>92.74828949685552</c:v>
                </c:pt>
                <c:pt idx="179">
                  <c:v>92.643922134147758</c:v>
                </c:pt>
                <c:pt idx="180">
                  <c:v>92.502381409271251</c:v>
                </c:pt>
                <c:pt idx="181">
                  <c:v>92.311556879440275</c:v>
                </c:pt>
                <c:pt idx="182">
                  <c:v>92.208504627213401</c:v>
                </c:pt>
                <c:pt idx="183">
                  <c:v>92.063765996812634</c:v>
                </c:pt>
                <c:pt idx="184">
                  <c:v>91.997546498497229</c:v>
                </c:pt>
                <c:pt idx="185">
                  <c:v>91.712232183414145</c:v>
                </c:pt>
                <c:pt idx="186">
                  <c:v>91.506193925567487</c:v>
                </c:pt>
                <c:pt idx="187">
                  <c:v>91.287127482486994</c:v>
                </c:pt>
                <c:pt idx="188">
                  <c:v>91.045495884974315</c:v>
                </c:pt>
                <c:pt idx="189">
                  <c:v>90.813921631075331</c:v>
                </c:pt>
                <c:pt idx="190">
                  <c:v>90.656959013535712</c:v>
                </c:pt>
                <c:pt idx="191">
                  <c:v>90.543915664302219</c:v>
                </c:pt>
                <c:pt idx="192">
                  <c:v>90.461129479372531</c:v>
                </c:pt>
                <c:pt idx="193">
                  <c:v>90.432594255611804</c:v>
                </c:pt>
                <c:pt idx="194">
                  <c:v>90.442840827413008</c:v>
                </c:pt>
                <c:pt idx="195">
                  <c:v>90.373158499150421</c:v>
                </c:pt>
                <c:pt idx="196">
                  <c:v>90.38091675562913</c:v>
                </c:pt>
                <c:pt idx="197">
                  <c:v>90.378551434288127</c:v>
                </c:pt>
                <c:pt idx="198">
                  <c:v>90.338795136502597</c:v>
                </c:pt>
                <c:pt idx="199">
                  <c:v>90.286635110222292</c:v>
                </c:pt>
                <c:pt idx="200">
                  <c:v>90.252186601710676</c:v>
                </c:pt>
                <c:pt idx="201">
                  <c:v>90.210604281058323</c:v>
                </c:pt>
                <c:pt idx="202">
                  <c:v>90.221759120877138</c:v>
                </c:pt>
                <c:pt idx="203">
                  <c:v>90.174036439168717</c:v>
                </c:pt>
                <c:pt idx="204">
                  <c:v>90.134223381607669</c:v>
                </c:pt>
                <c:pt idx="205">
                  <c:v>90.117770214544379</c:v>
                </c:pt>
                <c:pt idx="206">
                  <c:v>90.05782354569709</c:v>
                </c:pt>
                <c:pt idx="207">
                  <c:v>89.990941767327058</c:v>
                </c:pt>
                <c:pt idx="208">
                  <c:v>89.964175819058738</c:v>
                </c:pt>
                <c:pt idx="209">
                  <c:v>89.917408715515037</c:v>
                </c:pt>
                <c:pt idx="210">
                  <c:v>89.910274915775389</c:v>
                </c:pt>
                <c:pt idx="211">
                  <c:v>89.888655889879615</c:v>
                </c:pt>
                <c:pt idx="212">
                  <c:v>89.798253378912648</c:v>
                </c:pt>
                <c:pt idx="213">
                  <c:v>89.806371155306408</c:v>
                </c:pt>
                <c:pt idx="214">
                  <c:v>89.763615629812463</c:v>
                </c:pt>
                <c:pt idx="215">
                  <c:v>89.763445325683819</c:v>
                </c:pt>
                <c:pt idx="216">
                  <c:v>89.704596177843797</c:v>
                </c:pt>
                <c:pt idx="217">
                  <c:v>89.709733650587992</c:v>
                </c:pt>
                <c:pt idx="218">
                  <c:v>89.676202884524514</c:v>
                </c:pt>
                <c:pt idx="219">
                  <c:v>89.654763624786781</c:v>
                </c:pt>
                <c:pt idx="220">
                  <c:v>89.646324164194596</c:v>
                </c:pt>
                <c:pt idx="221">
                  <c:v>89.60710716488326</c:v>
                </c:pt>
                <c:pt idx="222">
                  <c:v>89.553300869493142</c:v>
                </c:pt>
                <c:pt idx="223">
                  <c:v>89.564474645771895</c:v>
                </c:pt>
                <c:pt idx="224">
                  <c:v>89.492729768708955</c:v>
                </c:pt>
                <c:pt idx="225">
                  <c:v>89.466323340355657</c:v>
                </c:pt>
                <c:pt idx="226">
                  <c:v>89.425374926070731</c:v>
                </c:pt>
                <c:pt idx="227">
                  <c:v>89.361615369390634</c:v>
                </c:pt>
                <c:pt idx="228">
                  <c:v>89.355843990279013</c:v>
                </c:pt>
                <c:pt idx="229">
                  <c:v>89.356080516212572</c:v>
                </c:pt>
                <c:pt idx="230">
                  <c:v>89.301432174609772</c:v>
                </c:pt>
                <c:pt idx="231">
                  <c:v>89.286218434193003</c:v>
                </c:pt>
                <c:pt idx="232">
                  <c:v>89.236527799176329</c:v>
                </c:pt>
                <c:pt idx="233">
                  <c:v>89.223717228218291</c:v>
                </c:pt>
                <c:pt idx="234">
                  <c:v>89.192996461675719</c:v>
                </c:pt>
                <c:pt idx="235">
                  <c:v>89.171585588026275</c:v>
                </c:pt>
                <c:pt idx="236">
                  <c:v>89.111014487242088</c:v>
                </c:pt>
                <c:pt idx="237">
                  <c:v>89.086575999795926</c:v>
                </c:pt>
                <c:pt idx="238">
                  <c:v>89.120873128237761</c:v>
                </c:pt>
                <c:pt idx="239">
                  <c:v>89.085355497208255</c:v>
                </c:pt>
                <c:pt idx="240">
                  <c:v>89.050093303770083</c:v>
                </c:pt>
                <c:pt idx="241">
                  <c:v>89.021908162697159</c:v>
                </c:pt>
                <c:pt idx="242">
                  <c:v>89.007981159074063</c:v>
                </c:pt>
                <c:pt idx="243">
                  <c:v>89.017338362114359</c:v>
                </c:pt>
                <c:pt idx="244">
                  <c:v>89.007990621103488</c:v>
                </c:pt>
                <c:pt idx="245">
                  <c:v>88.999163242106889</c:v>
                </c:pt>
                <c:pt idx="246">
                  <c:v>89.019315765050933</c:v>
                </c:pt>
                <c:pt idx="247">
                  <c:v>89.009457111654143</c:v>
                </c:pt>
                <c:pt idx="248">
                  <c:v>89.006457896346816</c:v>
                </c:pt>
                <c:pt idx="249">
                  <c:v>89.002626072054071</c:v>
                </c:pt>
                <c:pt idx="250">
                  <c:v>88.968187025571893</c:v>
                </c:pt>
                <c:pt idx="251">
                  <c:v>88.978793117288134</c:v>
                </c:pt>
                <c:pt idx="252">
                  <c:v>89.004291252821673</c:v>
                </c:pt>
                <c:pt idx="253">
                  <c:v>89.012513111539135</c:v>
                </c:pt>
                <c:pt idx="254">
                  <c:v>89.013298397976328</c:v>
                </c:pt>
                <c:pt idx="255">
                  <c:v>89.034586277644266</c:v>
                </c:pt>
                <c:pt idx="256">
                  <c:v>89.048721421112631</c:v>
                </c:pt>
                <c:pt idx="257">
                  <c:v>89.08167505298529</c:v>
                </c:pt>
                <c:pt idx="258">
                  <c:v>89.097976839978813</c:v>
                </c:pt>
                <c:pt idx="259">
                  <c:v>89.077985159133974</c:v>
                </c:pt>
                <c:pt idx="260">
                  <c:v>89.088089800493748</c:v>
                </c:pt>
                <c:pt idx="261">
                  <c:v>89.111241551146207</c:v>
                </c:pt>
                <c:pt idx="262">
                  <c:v>89.093719261564999</c:v>
                </c:pt>
                <c:pt idx="263">
                  <c:v>89.098449904247019</c:v>
                </c:pt>
                <c:pt idx="264">
                  <c:v>89.072308387915584</c:v>
                </c:pt>
                <c:pt idx="265">
                  <c:v>89.058665232774288</c:v>
                </c:pt>
                <c:pt idx="266">
                  <c:v>89.0129104795719</c:v>
                </c:pt>
                <c:pt idx="267">
                  <c:v>89.040896942829008</c:v>
                </c:pt>
                <c:pt idx="268">
                  <c:v>89.055401080642923</c:v>
                </c:pt>
                <c:pt idx="269">
                  <c:v>89.057406882068889</c:v>
                </c:pt>
                <c:pt idx="270">
                  <c:v>89.095469600597454</c:v>
                </c:pt>
                <c:pt idx="271">
                  <c:v>89.088297952740092</c:v>
                </c:pt>
                <c:pt idx="272">
                  <c:v>89.103227844675075</c:v>
                </c:pt>
                <c:pt idx="273">
                  <c:v>89.110021048558522</c:v>
                </c:pt>
                <c:pt idx="274">
                  <c:v>89.124430578479249</c:v>
                </c:pt>
                <c:pt idx="275">
                  <c:v>89.136815382915145</c:v>
                </c:pt>
                <c:pt idx="276">
                  <c:v>89.116776404324256</c:v>
                </c:pt>
                <c:pt idx="277">
                  <c:v>89.100351623349255</c:v>
                </c:pt>
                <c:pt idx="278">
                  <c:v>89.117627912566377</c:v>
                </c:pt>
                <c:pt idx="279">
                  <c:v>89.103984745023979</c:v>
                </c:pt>
                <c:pt idx="280">
                  <c:v>89.102773704465747</c:v>
                </c:pt>
                <c:pt idx="281">
                  <c:v>89.103587376991214</c:v>
                </c:pt>
                <c:pt idx="282">
                  <c:v>89.084409368671857</c:v>
                </c:pt>
                <c:pt idx="283">
                  <c:v>89.078637989560264</c:v>
                </c:pt>
                <c:pt idx="284">
                  <c:v>89.066669464814893</c:v>
                </c:pt>
                <c:pt idx="285">
                  <c:v>89.028266138029025</c:v>
                </c:pt>
                <c:pt idx="286">
                  <c:v>89.029902945109413</c:v>
                </c:pt>
                <c:pt idx="287">
                  <c:v>89.004811627237004</c:v>
                </c:pt>
                <c:pt idx="288">
                  <c:v>88.995747722306859</c:v>
                </c:pt>
                <c:pt idx="289">
                  <c:v>88.967553119204482</c:v>
                </c:pt>
                <c:pt idx="290">
                  <c:v>88.937258094381875</c:v>
                </c:pt>
                <c:pt idx="291">
                  <c:v>88.920161571322822</c:v>
                </c:pt>
                <c:pt idx="292">
                  <c:v>88.908940497298005</c:v>
                </c:pt>
                <c:pt idx="293">
                  <c:v>88.878465718718402</c:v>
                </c:pt>
                <c:pt idx="294">
                  <c:v>88.875807099267277</c:v>
                </c:pt>
                <c:pt idx="295">
                  <c:v>88.859136317928176</c:v>
                </c:pt>
                <c:pt idx="296">
                  <c:v>88.798120538964085</c:v>
                </c:pt>
                <c:pt idx="297">
                  <c:v>88.804223064303542</c:v>
                </c:pt>
                <c:pt idx="298">
                  <c:v>88.7615337730156</c:v>
                </c:pt>
                <c:pt idx="299">
                  <c:v>88.755090639418867</c:v>
                </c:pt>
                <c:pt idx="300">
                  <c:v>88.68483118936652</c:v>
                </c:pt>
                <c:pt idx="301">
                  <c:v>88.655908059602453</c:v>
                </c:pt>
                <c:pt idx="302">
                  <c:v>88.631005969917538</c:v>
                </c:pt>
                <c:pt idx="303">
                  <c:v>88.57456944116457</c:v>
                </c:pt>
                <c:pt idx="304">
                  <c:v>88.504830365527582</c:v>
                </c:pt>
                <c:pt idx="305">
                  <c:v>88.464156325293928</c:v>
                </c:pt>
                <c:pt idx="306">
                  <c:v>88.425138016199526</c:v>
                </c:pt>
                <c:pt idx="307">
                  <c:v>88.361567687706909</c:v>
                </c:pt>
                <c:pt idx="308">
                  <c:v>88.298073043048646</c:v>
                </c:pt>
                <c:pt idx="309">
                  <c:v>88.225202271291238</c:v>
                </c:pt>
                <c:pt idx="310">
                  <c:v>88.175587332510005</c:v>
                </c:pt>
                <c:pt idx="311">
                  <c:v>88.117211236537102</c:v>
                </c:pt>
                <c:pt idx="312">
                  <c:v>88.028237380404178</c:v>
                </c:pt>
                <c:pt idx="313">
                  <c:v>87.971034489272867</c:v>
                </c:pt>
                <c:pt idx="314">
                  <c:v>87.899828898283047</c:v>
                </c:pt>
                <c:pt idx="315">
                  <c:v>87.825624091985901</c:v>
                </c:pt>
                <c:pt idx="316">
                  <c:v>87.741579556350828</c:v>
                </c:pt>
                <c:pt idx="317">
                  <c:v>87.666343475653491</c:v>
                </c:pt>
                <c:pt idx="318">
                  <c:v>87.594693206483754</c:v>
                </c:pt>
                <c:pt idx="319">
                  <c:v>87.489985235518731</c:v>
                </c:pt>
                <c:pt idx="320">
                  <c:v>87.404228208968917</c:v>
                </c:pt>
                <c:pt idx="321">
                  <c:v>87.31858471437117</c:v>
                </c:pt>
                <c:pt idx="322">
                  <c:v>87.222126975810824</c:v>
                </c:pt>
                <c:pt idx="323">
                  <c:v>87.105791100758793</c:v>
                </c:pt>
                <c:pt idx="324">
                  <c:v>86.996456557034378</c:v>
                </c:pt>
                <c:pt idx="325">
                  <c:v>86.924153469839453</c:v>
                </c:pt>
                <c:pt idx="326">
                  <c:v>86.849352605292609</c:v>
                </c:pt>
                <c:pt idx="327">
                  <c:v>86.757634971443693</c:v>
                </c:pt>
                <c:pt idx="328">
                  <c:v>86.646058112760869</c:v>
                </c:pt>
                <c:pt idx="329">
                  <c:v>86.547121520907453</c:v>
                </c:pt>
                <c:pt idx="330">
                  <c:v>86.428637926389115</c:v>
                </c:pt>
                <c:pt idx="331">
                  <c:v>86.344848840746465</c:v>
                </c:pt>
                <c:pt idx="332">
                  <c:v>86.213204617384434</c:v>
                </c:pt>
                <c:pt idx="333">
                  <c:v>86.102857723318721</c:v>
                </c:pt>
                <c:pt idx="334">
                  <c:v>85.982983322084067</c:v>
                </c:pt>
                <c:pt idx="335">
                  <c:v>85.86498225386336</c:v>
                </c:pt>
                <c:pt idx="336">
                  <c:v>85.762667990327614</c:v>
                </c:pt>
                <c:pt idx="337">
                  <c:v>85.598505351243418</c:v>
                </c:pt>
                <c:pt idx="338">
                  <c:v>85.474770739627729</c:v>
                </c:pt>
                <c:pt idx="339">
                  <c:v>85.308517153253817</c:v>
                </c:pt>
                <c:pt idx="340">
                  <c:v>85.173268181904263</c:v>
                </c:pt>
                <c:pt idx="341">
                  <c:v>85.061237183012096</c:v>
                </c:pt>
                <c:pt idx="342">
                  <c:v>84.923991872266029</c:v>
                </c:pt>
                <c:pt idx="343">
                  <c:v>84.763831349202135</c:v>
                </c:pt>
                <c:pt idx="344">
                  <c:v>84.58867469999727</c:v>
                </c:pt>
                <c:pt idx="345">
                  <c:v>84.454457003047921</c:v>
                </c:pt>
                <c:pt idx="346">
                  <c:v>84.244445002868147</c:v>
                </c:pt>
                <c:pt idx="347">
                  <c:v>84.092742864455303</c:v>
                </c:pt>
                <c:pt idx="348">
                  <c:v>83.90094381999964</c:v>
                </c:pt>
                <c:pt idx="349">
                  <c:v>83.742722864155709</c:v>
                </c:pt>
                <c:pt idx="350">
                  <c:v>83.56346947863625</c:v>
                </c:pt>
                <c:pt idx="351">
                  <c:v>83.403015645061132</c:v>
                </c:pt>
                <c:pt idx="352">
                  <c:v>83.195435200428378</c:v>
                </c:pt>
                <c:pt idx="353">
                  <c:v>82.993597748818971</c:v>
                </c:pt>
                <c:pt idx="354">
                  <c:v>82.810616621330453</c:v>
                </c:pt>
                <c:pt idx="355">
                  <c:v>82.641732789192602</c:v>
                </c:pt>
                <c:pt idx="356">
                  <c:v>82.434738940780122</c:v>
                </c:pt>
                <c:pt idx="357">
                  <c:v>82.267785213832809</c:v>
                </c:pt>
                <c:pt idx="358">
                  <c:v>82.034640387059426</c:v>
                </c:pt>
                <c:pt idx="359">
                  <c:v>81.82855481906563</c:v>
                </c:pt>
                <c:pt idx="360">
                  <c:v>81.611002176682945</c:v>
                </c:pt>
                <c:pt idx="361">
                  <c:v>81.450406437468573</c:v>
                </c:pt>
                <c:pt idx="362">
                  <c:v>81.272562782724279</c:v>
                </c:pt>
                <c:pt idx="363">
                  <c:v>81.044318902761589</c:v>
                </c:pt>
                <c:pt idx="364">
                  <c:v>80.821912623715406</c:v>
                </c:pt>
                <c:pt idx="365">
                  <c:v>80.596762579354305</c:v>
                </c:pt>
                <c:pt idx="366">
                  <c:v>80.417244281812984</c:v>
                </c:pt>
                <c:pt idx="367">
                  <c:v>80.202709791197577</c:v>
                </c:pt>
                <c:pt idx="368">
                  <c:v>79.98507199055004</c:v>
                </c:pt>
                <c:pt idx="369">
                  <c:v>79.755266999742375</c:v>
                </c:pt>
                <c:pt idx="370">
                  <c:v>79.524657798438653</c:v>
                </c:pt>
                <c:pt idx="371">
                  <c:v>79.253559047873523</c:v>
                </c:pt>
                <c:pt idx="372">
                  <c:v>79.000044096281414</c:v>
                </c:pt>
                <c:pt idx="373">
                  <c:v>78.719403639302683</c:v>
                </c:pt>
                <c:pt idx="374">
                  <c:v>78.453011882546519</c:v>
                </c:pt>
                <c:pt idx="375">
                  <c:v>78.150123242920913</c:v>
                </c:pt>
                <c:pt idx="376">
                  <c:v>77.864250705304755</c:v>
                </c:pt>
                <c:pt idx="377">
                  <c:v>77.520489347629649</c:v>
                </c:pt>
                <c:pt idx="378">
                  <c:v>77.19873964666786</c:v>
                </c:pt>
                <c:pt idx="379">
                  <c:v>76.867268485535462</c:v>
                </c:pt>
                <c:pt idx="380">
                  <c:v>76.522622483913622</c:v>
                </c:pt>
                <c:pt idx="381">
                  <c:v>76.16601270716275</c:v>
                </c:pt>
                <c:pt idx="382">
                  <c:v>75.824720728350215</c:v>
                </c:pt>
                <c:pt idx="383">
                  <c:v>75.407322236539372</c:v>
                </c:pt>
                <c:pt idx="384">
                  <c:v>75.011235273269492</c:v>
                </c:pt>
                <c:pt idx="385">
                  <c:v>74.630541804173376</c:v>
                </c:pt>
                <c:pt idx="386">
                  <c:v>74.208909382821744</c:v>
                </c:pt>
                <c:pt idx="387">
                  <c:v>73.800631555716564</c:v>
                </c:pt>
                <c:pt idx="388">
                  <c:v>73.387954244558287</c:v>
                </c:pt>
                <c:pt idx="389">
                  <c:v>72.967144957761576</c:v>
                </c:pt>
                <c:pt idx="390">
                  <c:v>72.531538222639725</c:v>
                </c:pt>
                <c:pt idx="391">
                  <c:v>72.077869924264647</c:v>
                </c:pt>
                <c:pt idx="392">
                  <c:v>71.53852500798827</c:v>
                </c:pt>
                <c:pt idx="393">
                  <c:v>71.05670939185579</c:v>
                </c:pt>
                <c:pt idx="394">
                  <c:v>70.549116528923264</c:v>
                </c:pt>
                <c:pt idx="395">
                  <c:v>70.034995374129139</c:v>
                </c:pt>
                <c:pt idx="396">
                  <c:v>69.430845439928888</c:v>
                </c:pt>
                <c:pt idx="397">
                  <c:v>68.865453615214278</c:v>
                </c:pt>
                <c:pt idx="398">
                  <c:v>68.243483356107447</c:v>
                </c:pt>
                <c:pt idx="399">
                  <c:v>67.679340432469886</c:v>
                </c:pt>
                <c:pt idx="400">
                  <c:v>67.035126703129265</c:v>
                </c:pt>
                <c:pt idx="401">
                  <c:v>66.302289175541361</c:v>
                </c:pt>
                <c:pt idx="402">
                  <c:v>65.558949638560918</c:v>
                </c:pt>
                <c:pt idx="403">
                  <c:v>64.794038373430737</c:v>
                </c:pt>
                <c:pt idx="404">
                  <c:v>64.040816521779405</c:v>
                </c:pt>
                <c:pt idx="405">
                  <c:v>63.301800785017683</c:v>
                </c:pt>
                <c:pt idx="406">
                  <c:v>62.476597530369837</c:v>
                </c:pt>
                <c:pt idx="407">
                  <c:v>61.493225342438301</c:v>
                </c:pt>
                <c:pt idx="408">
                  <c:v>60.587762066300989</c:v>
                </c:pt>
                <c:pt idx="409">
                  <c:v>59.919147697631956</c:v>
                </c:pt>
                <c:pt idx="410">
                  <c:v>58.966160417602062</c:v>
                </c:pt>
                <c:pt idx="411">
                  <c:v>57.928948823377944</c:v>
                </c:pt>
                <c:pt idx="412">
                  <c:v>56.930178416458475</c:v>
                </c:pt>
                <c:pt idx="413">
                  <c:v>55.984088397833574</c:v>
                </c:pt>
                <c:pt idx="414">
                  <c:v>55.024307913920232</c:v>
                </c:pt>
                <c:pt idx="415">
                  <c:v>53.956096454288087</c:v>
                </c:pt>
                <c:pt idx="416">
                  <c:v>52.705679679174118</c:v>
                </c:pt>
                <c:pt idx="417">
                  <c:v>51.461384365859558</c:v>
                </c:pt>
                <c:pt idx="418">
                  <c:v>50.017314137334836</c:v>
                </c:pt>
                <c:pt idx="419">
                  <c:v>48.744053108923239</c:v>
                </c:pt>
                <c:pt idx="420">
                  <c:v>47.318347240994569</c:v>
                </c:pt>
                <c:pt idx="421">
                  <c:v>45.681574424810755</c:v>
                </c:pt>
                <c:pt idx="422">
                  <c:v>43.965932393853798</c:v>
                </c:pt>
                <c:pt idx="423">
                  <c:v>42.548486220359237</c:v>
                </c:pt>
                <c:pt idx="424">
                  <c:v>41.186440551601123</c:v>
                </c:pt>
                <c:pt idx="425">
                  <c:v>39.773152599010821</c:v>
                </c:pt>
                <c:pt idx="426">
                  <c:v>38.33522748115854</c:v>
                </c:pt>
                <c:pt idx="427">
                  <c:v>36.844401992128283</c:v>
                </c:pt>
                <c:pt idx="428">
                  <c:v>35.538362360786827</c:v>
                </c:pt>
                <c:pt idx="429">
                  <c:v>34.49905983167406</c:v>
                </c:pt>
                <c:pt idx="430">
                  <c:v>33.37784628714784</c:v>
                </c:pt>
                <c:pt idx="431">
                  <c:v>32.247557007054404</c:v>
                </c:pt>
                <c:pt idx="432">
                  <c:v>30.956856478718841</c:v>
                </c:pt>
                <c:pt idx="433">
                  <c:v>29.88781242250235</c:v>
                </c:pt>
                <c:pt idx="434">
                  <c:v>28.972911509874063</c:v>
                </c:pt>
                <c:pt idx="435">
                  <c:v>27.947294721235568</c:v>
                </c:pt>
                <c:pt idx="436">
                  <c:v>26.846884161472033</c:v>
                </c:pt>
                <c:pt idx="437">
                  <c:v>25.621974996322098</c:v>
                </c:pt>
                <c:pt idx="438">
                  <c:v>24.588838845746082</c:v>
                </c:pt>
                <c:pt idx="439">
                  <c:v>23.656462966084831</c:v>
                </c:pt>
                <c:pt idx="440">
                  <c:v>22.641123491542373</c:v>
                </c:pt>
                <c:pt idx="441">
                  <c:v>21.499643879718956</c:v>
                </c:pt>
                <c:pt idx="442">
                  <c:v>20.388511315278386</c:v>
                </c:pt>
                <c:pt idx="443">
                  <c:v>19.454281026662049</c:v>
                </c:pt>
                <c:pt idx="444">
                  <c:v>18.58397112442394</c:v>
                </c:pt>
                <c:pt idx="445">
                  <c:v>17.774394343172506</c:v>
                </c:pt>
                <c:pt idx="446">
                  <c:v>16.852448335780341</c:v>
                </c:pt>
                <c:pt idx="447">
                  <c:v>15.872155796606817</c:v>
                </c:pt>
                <c:pt idx="448">
                  <c:v>15.020411288987139</c:v>
                </c:pt>
                <c:pt idx="449">
                  <c:v>14.27897582731547</c:v>
                </c:pt>
                <c:pt idx="450">
                  <c:v>13.537399625706719</c:v>
                </c:pt>
                <c:pt idx="451">
                  <c:v>12.724556348518485</c:v>
                </c:pt>
                <c:pt idx="452">
                  <c:v>11.713234369824507</c:v>
                </c:pt>
                <c:pt idx="453">
                  <c:v>10.729722634940458</c:v>
                </c:pt>
                <c:pt idx="454">
                  <c:v>9.8728181825667107</c:v>
                </c:pt>
                <c:pt idx="455">
                  <c:v>8.9273106293599742</c:v>
                </c:pt>
                <c:pt idx="456">
                  <c:v>7.9160105274236843</c:v>
                </c:pt>
                <c:pt idx="457">
                  <c:v>6.7475715971813566</c:v>
                </c:pt>
                <c:pt idx="458">
                  <c:v>5.7912415247666118</c:v>
                </c:pt>
                <c:pt idx="459">
                  <c:v>5.0505972623704452</c:v>
                </c:pt>
                <c:pt idx="460">
                  <c:v>4.3845451294236746</c:v>
                </c:pt>
                <c:pt idx="461">
                  <c:v>3.8328659580224858</c:v>
                </c:pt>
                <c:pt idx="462">
                  <c:v>3.3315814003478255</c:v>
                </c:pt>
                <c:pt idx="463">
                  <c:v>2.9576728536892105</c:v>
                </c:pt>
                <c:pt idx="464">
                  <c:v>2.6164444490494918</c:v>
                </c:pt>
                <c:pt idx="465">
                  <c:v>2.3114171154687457</c:v>
                </c:pt>
                <c:pt idx="466">
                  <c:v>1.9722048510412646</c:v>
                </c:pt>
                <c:pt idx="467">
                  <c:v>1.6840406198182167</c:v>
                </c:pt>
                <c:pt idx="468">
                  <c:v>1.4043788256277794</c:v>
                </c:pt>
                <c:pt idx="469">
                  <c:v>1.1882914271144751</c:v>
                </c:pt>
                <c:pt idx="470">
                  <c:v>1.0123123106571954</c:v>
                </c:pt>
                <c:pt idx="471">
                  <c:v>0.85638681773056491</c:v>
                </c:pt>
                <c:pt idx="472">
                  <c:v>0.70142556215173069</c:v>
                </c:pt>
                <c:pt idx="473">
                  <c:v>0.57239504720801426</c:v>
                </c:pt>
                <c:pt idx="474">
                  <c:v>0.51242247844236066</c:v>
                </c:pt>
                <c:pt idx="475">
                  <c:v>0.42572272162604113</c:v>
                </c:pt>
                <c:pt idx="476">
                  <c:v>0.34607398270481199</c:v>
                </c:pt>
                <c:pt idx="477">
                  <c:v>0.28091539527948384</c:v>
                </c:pt>
                <c:pt idx="478">
                  <c:v>0.2328194660246577</c:v>
                </c:pt>
                <c:pt idx="479">
                  <c:v>0.18631486100325148</c:v>
                </c:pt>
                <c:pt idx="480">
                  <c:v>0.16944394149631223</c:v>
                </c:pt>
                <c:pt idx="481">
                  <c:v>0.13271509170494009</c:v>
                </c:pt>
                <c:pt idx="482">
                  <c:v>0.10726471429544007</c:v>
                </c:pt>
                <c:pt idx="483">
                  <c:v>0.10038566255988018</c:v>
                </c:pt>
                <c:pt idx="484">
                  <c:v>7.7585644287027203E-2</c:v>
                </c:pt>
                <c:pt idx="485">
                  <c:v>6.6545505607178548E-2</c:v>
                </c:pt>
                <c:pt idx="486">
                  <c:v>6.1148469839217685E-2</c:v>
                </c:pt>
                <c:pt idx="487">
                  <c:v>5.3702318872474161E-2</c:v>
                </c:pt>
                <c:pt idx="488">
                  <c:v>3.7765719053587866E-2</c:v>
                </c:pt>
                <c:pt idx="489">
                  <c:v>2.9214192293034812E-2</c:v>
                </c:pt>
                <c:pt idx="490">
                  <c:v>3.3044531791231103E-2</c:v>
                </c:pt>
                <c:pt idx="491">
                  <c:v>2.3388287585778551E-2</c:v>
                </c:pt>
                <c:pt idx="492">
                  <c:v>2.0382019445409488E-2</c:v>
                </c:pt>
                <c:pt idx="493">
                  <c:v>2.1513954250547519E-2</c:v>
                </c:pt>
                <c:pt idx="494">
                  <c:v>1.8413670418484768E-2</c:v>
                </c:pt>
                <c:pt idx="495">
                  <c:v>2.3401779608871805E-2</c:v>
                </c:pt>
                <c:pt idx="496">
                  <c:v>2.1458122076371492E-2</c:v>
                </c:pt>
                <c:pt idx="497">
                  <c:v>1.4202677308286175E-2</c:v>
                </c:pt>
                <c:pt idx="498">
                  <c:v>1.060979834165233E-2</c:v>
                </c:pt>
                <c:pt idx="499">
                  <c:v>1.5573855881622866E-2</c:v>
                </c:pt>
                <c:pt idx="500">
                  <c:v>1.4632031328503143E-2</c:v>
                </c:pt>
                <c:pt idx="501">
                  <c:v>1.1358119415147808E-2</c:v>
                </c:pt>
                <c:pt idx="502">
                  <c:v>1.0011353992596277E-2</c:v>
                </c:pt>
                <c:pt idx="503">
                  <c:v>1.1995664299946153E-2</c:v>
                </c:pt>
                <c:pt idx="504">
                  <c:v>1.012256559338107E-2</c:v>
                </c:pt>
                <c:pt idx="505">
                  <c:v>1.2189168929151166E-2</c:v>
                </c:pt>
                <c:pt idx="506">
                  <c:v>9.8366206234955962E-3</c:v>
                </c:pt>
                <c:pt idx="507">
                  <c:v>1.1052260948310999E-2</c:v>
                </c:pt>
                <c:pt idx="508">
                  <c:v>1.7362004030372146E-2</c:v>
                </c:pt>
                <c:pt idx="509">
                  <c:v>7.0059809304486116E-3</c:v>
                </c:pt>
                <c:pt idx="510">
                  <c:v>1.0093442595296803E-2</c:v>
                </c:pt>
                <c:pt idx="511">
                  <c:v>1.6623053002482721E-2</c:v>
                </c:pt>
                <c:pt idx="512">
                  <c:v>1.252630551450731E-2</c:v>
                </c:pt>
                <c:pt idx="513">
                  <c:v>1.4451080916224514E-2</c:v>
                </c:pt>
                <c:pt idx="514">
                  <c:v>8.1770018327432629E-3</c:v>
                </c:pt>
                <c:pt idx="515">
                  <c:v>1.5026252039779784E-2</c:v>
                </c:pt>
                <c:pt idx="516">
                  <c:v>1.0989346679487731E-2</c:v>
                </c:pt>
                <c:pt idx="517">
                  <c:v>1.0982002408498453E-2</c:v>
                </c:pt>
                <c:pt idx="518">
                  <c:v>5.2779867309965681E-3</c:v>
                </c:pt>
                <c:pt idx="519">
                  <c:v>1.1123882319227552E-2</c:v>
                </c:pt>
                <c:pt idx="520">
                  <c:v>9.1089666461309799E-3</c:v>
                </c:pt>
                <c:pt idx="521">
                  <c:v>1.4745391116275226E-2</c:v>
                </c:pt>
                <c:pt idx="522">
                  <c:v>1.1902971026693949E-2</c:v>
                </c:pt>
                <c:pt idx="523">
                  <c:v>1.2975735877790493E-2</c:v>
                </c:pt>
                <c:pt idx="524">
                  <c:v>7.886422660949655E-3</c:v>
                </c:pt>
                <c:pt idx="525">
                  <c:v>1.4392944632473226E-2</c:v>
                </c:pt>
                <c:pt idx="526">
                  <c:v>1.1245203121251827E-2</c:v>
                </c:pt>
                <c:pt idx="527">
                  <c:v>8.4424760467088061E-3</c:v>
                </c:pt>
                <c:pt idx="528">
                  <c:v>8.934469463174069E-3</c:v>
                </c:pt>
                <c:pt idx="529">
                  <c:v>9.2951368210472361E-3</c:v>
                </c:pt>
                <c:pt idx="530">
                  <c:v>1.068409571214354E-2</c:v>
                </c:pt>
                <c:pt idx="531">
                  <c:v>7.787523310800795E-3</c:v>
                </c:pt>
                <c:pt idx="532">
                  <c:v>1.5479247715593645E-2</c:v>
                </c:pt>
                <c:pt idx="533">
                  <c:v>1.3776875877084553E-2</c:v>
                </c:pt>
                <c:pt idx="534">
                  <c:v>8.7794203346084031E-3</c:v>
                </c:pt>
                <c:pt idx="535">
                  <c:v>1.2466342116593563E-2</c:v>
                </c:pt>
                <c:pt idx="536">
                  <c:v>1.3058362683949238E-2</c:v>
                </c:pt>
                <c:pt idx="537">
                  <c:v>1.4510753260624891E-2</c:v>
                </c:pt>
                <c:pt idx="538">
                  <c:v>1.4764747935868945E-2</c:v>
                </c:pt>
                <c:pt idx="539">
                  <c:v>1.5674426998756652E-2</c:v>
                </c:pt>
                <c:pt idx="540">
                  <c:v>1.5589544596075242E-2</c:v>
                </c:pt>
                <c:pt idx="541">
                  <c:v>1.0347184339209226E-2</c:v>
                </c:pt>
                <c:pt idx="542">
                  <c:v>1.1290981527047548E-2</c:v>
                </c:pt>
                <c:pt idx="543">
                  <c:v>1.2266596188924412E-2</c:v>
                </c:pt>
                <c:pt idx="544">
                  <c:v>1.1976608924736658E-2</c:v>
                </c:pt>
                <c:pt idx="545">
                  <c:v>1.0238856626102286E-2</c:v>
                </c:pt>
                <c:pt idx="546">
                  <c:v>1.6026865409450974E-2</c:v>
                </c:pt>
                <c:pt idx="547">
                  <c:v>6.6627410570861516E-3</c:v>
                </c:pt>
                <c:pt idx="548">
                  <c:v>9.8901764032858427E-3</c:v>
                </c:pt>
                <c:pt idx="549">
                  <c:v>1.0683125561461386E-2</c:v>
                </c:pt>
                <c:pt idx="550">
                  <c:v>1.1069103456183411E-2</c:v>
                </c:pt>
                <c:pt idx="551">
                  <c:v>1.2769340952278812E-2</c:v>
                </c:pt>
                <c:pt idx="552">
                  <c:v>9.6344279489477859E-3</c:v>
                </c:pt>
                <c:pt idx="553">
                  <c:v>1.1010710782437308E-2</c:v>
                </c:pt>
                <c:pt idx="554">
                  <c:v>8.9020652763450482E-3</c:v>
                </c:pt>
                <c:pt idx="555">
                  <c:v>1.3335362640606446E-2</c:v>
                </c:pt>
                <c:pt idx="556">
                  <c:v>1.6911692445842248E-2</c:v>
                </c:pt>
                <c:pt idx="557">
                  <c:v>1.3114016989333521E-2</c:v>
                </c:pt>
                <c:pt idx="558">
                  <c:v>1.0434305021535329E-2</c:v>
                </c:pt>
                <c:pt idx="559">
                  <c:v>1.7535250998976886E-2</c:v>
                </c:pt>
                <c:pt idx="560">
                  <c:v>1.4532856524168327E-2</c:v>
                </c:pt>
                <c:pt idx="561">
                  <c:v>1.6378928451640979E-2</c:v>
                </c:pt>
                <c:pt idx="562">
                  <c:v>1.0492531384302829E-2</c:v>
                </c:pt>
                <c:pt idx="563">
                  <c:v>1.1228357148515687E-2</c:v>
                </c:pt>
                <c:pt idx="564">
                  <c:v>9.6738564884824626E-3</c:v>
                </c:pt>
                <c:pt idx="565">
                  <c:v>8.6272106296229282E-3</c:v>
                </c:pt>
                <c:pt idx="566">
                  <c:v>1.4487804577773093E-2</c:v>
                </c:pt>
                <c:pt idx="567">
                  <c:v>4.6852506779623453E-3</c:v>
                </c:pt>
                <c:pt idx="568">
                  <c:v>8.7254141274942798E-3</c:v>
                </c:pt>
                <c:pt idx="569">
                  <c:v>1.2083555327879754E-2</c:v>
                </c:pt>
                <c:pt idx="570">
                  <c:v>1.1475675108247515E-2</c:v>
                </c:pt>
                <c:pt idx="571">
                  <c:v>9.3282247318906171E-3</c:v>
                </c:pt>
                <c:pt idx="572">
                  <c:v>1.2449954662890606E-2</c:v>
                </c:pt>
                <c:pt idx="573">
                  <c:v>1.7483718666119374E-2</c:v>
                </c:pt>
                <c:pt idx="574">
                  <c:v>1.2085278499850775E-2</c:v>
                </c:pt>
                <c:pt idx="575">
                  <c:v>1.5595447501116248E-2</c:v>
                </c:pt>
                <c:pt idx="576">
                  <c:v>1.6967882651802879E-2</c:v>
                </c:pt>
                <c:pt idx="577">
                  <c:v>2.0317231863414012E-2</c:v>
                </c:pt>
                <c:pt idx="578">
                  <c:v>1.8123224645184698E-2</c:v>
                </c:pt>
                <c:pt idx="579">
                  <c:v>1.7614535402144915E-2</c:v>
                </c:pt>
                <c:pt idx="580">
                  <c:v>1.4981352539947819E-2</c:v>
                </c:pt>
                <c:pt idx="581">
                  <c:v>1.5617689359208703E-2</c:v>
                </c:pt>
                <c:pt idx="582">
                  <c:v>1.5304071993516875E-2</c:v>
                </c:pt>
                <c:pt idx="583">
                  <c:v>2.2365728024732665E-2</c:v>
                </c:pt>
                <c:pt idx="584">
                  <c:v>1.7768983376854213E-2</c:v>
                </c:pt>
                <c:pt idx="585">
                  <c:v>1.5107066737091415E-2</c:v>
                </c:pt>
                <c:pt idx="586">
                  <c:v>2.1257774416955314E-2</c:v>
                </c:pt>
                <c:pt idx="587">
                  <c:v>2.264478261829668E-2</c:v>
                </c:pt>
                <c:pt idx="588">
                  <c:v>2.0789094652294553E-2</c:v>
                </c:pt>
                <c:pt idx="589">
                  <c:v>1.6635400479646567E-2</c:v>
                </c:pt>
                <c:pt idx="590">
                  <c:v>1.5768650569872783E-2</c:v>
                </c:pt>
                <c:pt idx="591">
                  <c:v>1.1055776589527552E-2</c:v>
                </c:pt>
                <c:pt idx="592">
                  <c:v>1.2258065793641018E-2</c:v>
                </c:pt>
                <c:pt idx="593">
                  <c:v>2.0689557190569662E-2</c:v>
                </c:pt>
                <c:pt idx="594">
                  <c:v>2.060231755205601E-2</c:v>
                </c:pt>
                <c:pt idx="595">
                  <c:v>2.3994560127243804E-2</c:v>
                </c:pt>
                <c:pt idx="596">
                  <c:v>2.6758352974542925E-2</c:v>
                </c:pt>
                <c:pt idx="597">
                  <c:v>2.3023857423102791E-2</c:v>
                </c:pt>
                <c:pt idx="598">
                  <c:v>2.3137034741279823E-2</c:v>
                </c:pt>
                <c:pt idx="599">
                  <c:v>2.034196838618554E-2</c:v>
                </c:pt>
                <c:pt idx="600">
                  <c:v>2.8930822840435844E-2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88-46FC-9F41-116BE34CCBE2}"/>
            </c:ext>
          </c:extLst>
        </c:ser>
        <c:ser>
          <c:idx val="12"/>
          <c:order val="2"/>
          <c:tx>
            <c:v>Hyundai G144 - 1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'OR5-22_Air_Measurements'!$AF$3:$AF$603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99.877751854839033</c:v>
                </c:pt>
                <c:pt idx="2">
                  <c:v>100.05821885807045</c:v>
                </c:pt>
                <c:pt idx="3">
                  <c:v>99.903258347736809</c:v>
                </c:pt>
                <c:pt idx="4">
                  <c:v>99.929142290944299</c:v>
                </c:pt>
                <c:pt idx="5">
                  <c:v>99.841356481951507</c:v>
                </c:pt>
                <c:pt idx="6">
                  <c:v>99.841905499220914</c:v>
                </c:pt>
                <c:pt idx="7">
                  <c:v>99.858193056522566</c:v>
                </c:pt>
                <c:pt idx="8">
                  <c:v>99.600966374857521</c:v>
                </c:pt>
                <c:pt idx="9">
                  <c:v>99.684897594183894</c:v>
                </c:pt>
                <c:pt idx="10">
                  <c:v>99.640106834092151</c:v>
                </c:pt>
                <c:pt idx="11">
                  <c:v>99.438067954231201</c:v>
                </c:pt>
                <c:pt idx="12">
                  <c:v>99.367370358346562</c:v>
                </c:pt>
                <c:pt idx="13">
                  <c:v>99.373661201839113</c:v>
                </c:pt>
                <c:pt idx="14">
                  <c:v>99.230618958261587</c:v>
                </c:pt>
                <c:pt idx="15">
                  <c:v>99.054955859885567</c:v>
                </c:pt>
                <c:pt idx="16">
                  <c:v>99.193388628169103</c:v>
                </c:pt>
                <c:pt idx="17">
                  <c:v>98.994415120964803</c:v>
                </c:pt>
                <c:pt idx="18">
                  <c:v>98.981398789686111</c:v>
                </c:pt>
                <c:pt idx="19">
                  <c:v>98.885663661587614</c:v>
                </c:pt>
                <c:pt idx="20">
                  <c:v>98.770792940669395</c:v>
                </c:pt>
                <c:pt idx="21">
                  <c:v>98.439094160022577</c:v>
                </c:pt>
                <c:pt idx="22">
                  <c:v>98.370707021183321</c:v>
                </c:pt>
                <c:pt idx="23">
                  <c:v>98.318824761792499</c:v>
                </c:pt>
                <c:pt idx="24">
                  <c:v>98.196473652468754</c:v>
                </c:pt>
                <c:pt idx="25">
                  <c:v>98.122138819048203</c:v>
                </c:pt>
                <c:pt idx="26">
                  <c:v>97.813247185147262</c:v>
                </c:pt>
                <c:pt idx="27">
                  <c:v>97.87758531975058</c:v>
                </c:pt>
                <c:pt idx="28">
                  <c:v>97.62958899748655</c:v>
                </c:pt>
                <c:pt idx="29">
                  <c:v>97.440635081684903</c:v>
                </c:pt>
                <c:pt idx="30">
                  <c:v>97.034395569275645</c:v>
                </c:pt>
                <c:pt idx="31">
                  <c:v>96.944367951009966</c:v>
                </c:pt>
                <c:pt idx="32">
                  <c:v>96.7984433555241</c:v>
                </c:pt>
                <c:pt idx="33">
                  <c:v>96.478491289665541</c:v>
                </c:pt>
                <c:pt idx="34">
                  <c:v>96.234280909295435</c:v>
                </c:pt>
                <c:pt idx="35">
                  <c:v>96.144779430705626</c:v>
                </c:pt>
                <c:pt idx="36">
                  <c:v>95.939314908561229</c:v>
                </c:pt>
                <c:pt idx="37">
                  <c:v>95.774992485167758</c:v>
                </c:pt>
                <c:pt idx="38">
                  <c:v>95.536998603607159</c:v>
                </c:pt>
                <c:pt idx="39">
                  <c:v>95.269020307513586</c:v>
                </c:pt>
                <c:pt idx="40">
                  <c:v>95.28050394496799</c:v>
                </c:pt>
                <c:pt idx="41">
                  <c:v>95.102347383790104</c:v>
                </c:pt>
                <c:pt idx="42">
                  <c:v>95.015150635351347</c:v>
                </c:pt>
                <c:pt idx="43">
                  <c:v>94.860670509506505</c:v>
                </c:pt>
                <c:pt idx="44">
                  <c:v>94.987774041604226</c:v>
                </c:pt>
                <c:pt idx="45">
                  <c:v>94.930081338201518</c:v>
                </c:pt>
                <c:pt idx="46">
                  <c:v>94.952093556035209</c:v>
                </c:pt>
                <c:pt idx="47">
                  <c:v>94.93927168430163</c:v>
                </c:pt>
                <c:pt idx="48">
                  <c:v>95.028012535377698</c:v>
                </c:pt>
                <c:pt idx="49">
                  <c:v>94.985726661892713</c:v>
                </c:pt>
                <c:pt idx="50">
                  <c:v>95.028733134598681</c:v>
                </c:pt>
                <c:pt idx="51">
                  <c:v>94.962484870853245</c:v>
                </c:pt>
                <c:pt idx="52">
                  <c:v>95.011221715993713</c:v>
                </c:pt>
                <c:pt idx="53">
                  <c:v>95.042801730237258</c:v>
                </c:pt>
                <c:pt idx="54">
                  <c:v>94.921440009370812</c:v>
                </c:pt>
                <c:pt idx="55">
                  <c:v>94.940987353898635</c:v>
                </c:pt>
                <c:pt idx="56">
                  <c:v>95.038386699496499</c:v>
                </c:pt>
                <c:pt idx="57">
                  <c:v>94.855574922829391</c:v>
                </c:pt>
                <c:pt idx="58">
                  <c:v>94.969107409468421</c:v>
                </c:pt>
                <c:pt idx="59">
                  <c:v>94.847299605511637</c:v>
                </c:pt>
                <c:pt idx="60">
                  <c:v>94.714968948069867</c:v>
                </c:pt>
                <c:pt idx="61">
                  <c:v>94.684435516267499</c:v>
                </c:pt>
                <c:pt idx="62">
                  <c:v>94.660570348283656</c:v>
                </c:pt>
                <c:pt idx="63">
                  <c:v>94.595728966589888</c:v>
                </c:pt>
                <c:pt idx="64">
                  <c:v>94.460618891418846</c:v>
                </c:pt>
                <c:pt idx="65">
                  <c:v>94.437474322656001</c:v>
                </c:pt>
                <c:pt idx="66">
                  <c:v>94.281044039376255</c:v>
                </c:pt>
                <c:pt idx="67">
                  <c:v>94.173442096619297</c:v>
                </c:pt>
                <c:pt idx="68">
                  <c:v>94.090803341393126</c:v>
                </c:pt>
                <c:pt idx="69">
                  <c:v>93.9001909199946</c:v>
                </c:pt>
                <c:pt idx="70">
                  <c:v>93.803935379114534</c:v>
                </c:pt>
                <c:pt idx="71">
                  <c:v>93.622770654255675</c:v>
                </c:pt>
                <c:pt idx="72">
                  <c:v>93.366676308527914</c:v>
                </c:pt>
                <c:pt idx="73">
                  <c:v>93.189594919287174</c:v>
                </c:pt>
                <c:pt idx="74">
                  <c:v>92.895583975628085</c:v>
                </c:pt>
                <c:pt idx="75">
                  <c:v>92.525814180789453</c:v>
                </c:pt>
                <c:pt idx="76">
                  <c:v>92.097865556173119</c:v>
                </c:pt>
                <c:pt idx="77">
                  <c:v>91.535824849330922</c:v>
                </c:pt>
                <c:pt idx="78">
                  <c:v>91.055227625907577</c:v>
                </c:pt>
                <c:pt idx="79">
                  <c:v>90.276427477125509</c:v>
                </c:pt>
                <c:pt idx="80">
                  <c:v>89.528137897544127</c:v>
                </c:pt>
                <c:pt idx="81">
                  <c:v>88.628719489718264</c:v>
                </c:pt>
                <c:pt idx="82">
                  <c:v>87.888264871258627</c:v>
                </c:pt>
                <c:pt idx="83">
                  <c:v>87.432813841122552</c:v>
                </c:pt>
                <c:pt idx="84">
                  <c:v>87.115080721935215</c:v>
                </c:pt>
                <c:pt idx="85">
                  <c:v>86.930599015866306</c:v>
                </c:pt>
                <c:pt idx="86">
                  <c:v>87.044674792880443</c:v>
                </c:pt>
                <c:pt idx="87">
                  <c:v>87.327453722630338</c:v>
                </c:pt>
                <c:pt idx="88">
                  <c:v>87.620549637507068</c:v>
                </c:pt>
                <c:pt idx="89">
                  <c:v>88.064791531327501</c:v>
                </c:pt>
                <c:pt idx="90">
                  <c:v>88.41591184472955</c:v>
                </c:pt>
                <c:pt idx="91">
                  <c:v>88.688076410620326</c:v>
                </c:pt>
                <c:pt idx="92">
                  <c:v>88.903754968720605</c:v>
                </c:pt>
                <c:pt idx="93">
                  <c:v>89.136109973229011</c:v>
                </c:pt>
                <c:pt idx="94">
                  <c:v>89.309622742722595</c:v>
                </c:pt>
                <c:pt idx="95">
                  <c:v>89.430469762709947</c:v>
                </c:pt>
                <c:pt idx="96">
                  <c:v>89.473361847448203</c:v>
                </c:pt>
                <c:pt idx="97">
                  <c:v>89.514303774751568</c:v>
                </c:pt>
                <c:pt idx="98">
                  <c:v>89.488425543446525</c:v>
                </c:pt>
                <c:pt idx="99">
                  <c:v>89.554782468265373</c:v>
                </c:pt>
                <c:pt idx="100">
                  <c:v>89.487945158957743</c:v>
                </c:pt>
                <c:pt idx="101">
                  <c:v>89.459607781241161</c:v>
                </c:pt>
                <c:pt idx="102">
                  <c:v>89.347590822735313</c:v>
                </c:pt>
                <c:pt idx="103">
                  <c:v>89.224078772986417</c:v>
                </c:pt>
                <c:pt idx="104">
                  <c:v>89.12465492527059</c:v>
                </c:pt>
                <c:pt idx="105">
                  <c:v>88.973972180116448</c:v>
                </c:pt>
                <c:pt idx="106">
                  <c:v>88.877653703366335</c:v>
                </c:pt>
                <c:pt idx="107">
                  <c:v>88.76975438187705</c:v>
                </c:pt>
                <c:pt idx="108">
                  <c:v>88.616520979937178</c:v>
                </c:pt>
                <c:pt idx="109">
                  <c:v>88.418045007920924</c:v>
                </c:pt>
                <c:pt idx="110">
                  <c:v>88.212403206914374</c:v>
                </c:pt>
                <c:pt idx="111">
                  <c:v>88.090492468778507</c:v>
                </c:pt>
                <c:pt idx="112">
                  <c:v>87.960603792057199</c:v>
                </c:pt>
                <c:pt idx="113">
                  <c:v>87.615568438797666</c:v>
                </c:pt>
                <c:pt idx="114">
                  <c:v>87.507663390414066</c:v>
                </c:pt>
                <c:pt idx="115">
                  <c:v>87.242510252244969</c:v>
                </c:pt>
                <c:pt idx="116">
                  <c:v>87.090529301104439</c:v>
                </c:pt>
                <c:pt idx="117">
                  <c:v>86.817512597325745</c:v>
                </c:pt>
                <c:pt idx="118">
                  <c:v>86.697145976819058</c:v>
                </c:pt>
                <c:pt idx="119">
                  <c:v>86.476434752919872</c:v>
                </c:pt>
                <c:pt idx="120">
                  <c:v>86.163539854978197</c:v>
                </c:pt>
                <c:pt idx="121">
                  <c:v>86.052832526263657</c:v>
                </c:pt>
                <c:pt idx="122">
                  <c:v>85.769041345454767</c:v>
                </c:pt>
                <c:pt idx="123">
                  <c:v>85.522274611388383</c:v>
                </c:pt>
                <c:pt idx="124">
                  <c:v>85.258453980604145</c:v>
                </c:pt>
                <c:pt idx="125">
                  <c:v>85.043982118116091</c:v>
                </c:pt>
                <c:pt idx="126">
                  <c:v>84.799868975014491</c:v>
                </c:pt>
                <c:pt idx="127">
                  <c:v>84.488369505335854</c:v>
                </c:pt>
                <c:pt idx="128">
                  <c:v>84.215570123703955</c:v>
                </c:pt>
                <c:pt idx="129">
                  <c:v>84.090451065431424</c:v>
                </c:pt>
                <c:pt idx="130">
                  <c:v>83.758437740361188</c:v>
                </c:pt>
                <c:pt idx="131">
                  <c:v>83.544074538946532</c:v>
                </c:pt>
                <c:pt idx="132">
                  <c:v>83.220605320430352</c:v>
                </c:pt>
                <c:pt idx="133">
                  <c:v>82.908888528604933</c:v>
                </c:pt>
                <c:pt idx="134">
                  <c:v>82.676402000421447</c:v>
                </c:pt>
                <c:pt idx="135">
                  <c:v>82.410962907324958</c:v>
                </c:pt>
                <c:pt idx="136">
                  <c:v>82.147788516086749</c:v>
                </c:pt>
                <c:pt idx="137">
                  <c:v>81.783383082169664</c:v>
                </c:pt>
                <c:pt idx="138">
                  <c:v>81.481840298007356</c:v>
                </c:pt>
                <c:pt idx="139">
                  <c:v>81.175831016014754</c:v>
                </c:pt>
                <c:pt idx="140">
                  <c:v>80.933450708201264</c:v>
                </c:pt>
                <c:pt idx="141">
                  <c:v>80.64099532096813</c:v>
                </c:pt>
                <c:pt idx="142">
                  <c:v>80.309330856711597</c:v>
                </c:pt>
                <c:pt idx="143">
                  <c:v>79.943015293652394</c:v>
                </c:pt>
                <c:pt idx="144">
                  <c:v>79.596493016747544</c:v>
                </c:pt>
                <c:pt idx="145">
                  <c:v>79.218139072070187</c:v>
                </c:pt>
                <c:pt idx="146">
                  <c:v>78.778489502844522</c:v>
                </c:pt>
                <c:pt idx="147">
                  <c:v>78.455054585726799</c:v>
                </c:pt>
                <c:pt idx="148">
                  <c:v>78.091364039128251</c:v>
                </c:pt>
                <c:pt idx="149">
                  <c:v>77.769015717752595</c:v>
                </c:pt>
                <c:pt idx="150">
                  <c:v>77.385280261454469</c:v>
                </c:pt>
                <c:pt idx="151">
                  <c:v>76.994481910345115</c:v>
                </c:pt>
                <c:pt idx="152">
                  <c:v>76.60478730567705</c:v>
                </c:pt>
                <c:pt idx="153">
                  <c:v>76.250756050870649</c:v>
                </c:pt>
                <c:pt idx="154">
                  <c:v>75.885218266024424</c:v>
                </c:pt>
                <c:pt idx="155">
                  <c:v>75.508368425675357</c:v>
                </c:pt>
                <c:pt idx="156">
                  <c:v>75.10240342939673</c:v>
                </c:pt>
                <c:pt idx="157">
                  <c:v>74.803062426214524</c:v>
                </c:pt>
                <c:pt idx="158">
                  <c:v>74.338186592124188</c:v>
                </c:pt>
                <c:pt idx="159">
                  <c:v>74.007637313105718</c:v>
                </c:pt>
                <c:pt idx="160">
                  <c:v>73.573386421191927</c:v>
                </c:pt>
                <c:pt idx="161">
                  <c:v>73.202650115489519</c:v>
                </c:pt>
                <c:pt idx="162">
                  <c:v>72.849877023384877</c:v>
                </c:pt>
                <c:pt idx="163">
                  <c:v>72.422523171225052</c:v>
                </c:pt>
                <c:pt idx="164">
                  <c:v>72.073353015257865</c:v>
                </c:pt>
                <c:pt idx="165">
                  <c:v>71.677281798609272</c:v>
                </c:pt>
                <c:pt idx="166">
                  <c:v>71.188329201282627</c:v>
                </c:pt>
                <c:pt idx="167">
                  <c:v>70.800836392586561</c:v>
                </c:pt>
                <c:pt idx="168">
                  <c:v>70.44919565141106</c:v>
                </c:pt>
                <c:pt idx="169">
                  <c:v>69.988980744712379</c:v>
                </c:pt>
                <c:pt idx="170">
                  <c:v>69.59691850400695</c:v>
                </c:pt>
                <c:pt idx="171">
                  <c:v>69.122297579652752</c:v>
                </c:pt>
                <c:pt idx="172">
                  <c:v>68.775809604146346</c:v>
                </c:pt>
                <c:pt idx="173">
                  <c:v>68.435040577269547</c:v>
                </c:pt>
                <c:pt idx="174">
                  <c:v>68.032787178201787</c:v>
                </c:pt>
                <c:pt idx="175">
                  <c:v>67.571971772152281</c:v>
                </c:pt>
                <c:pt idx="176">
                  <c:v>67.240101424545742</c:v>
                </c:pt>
                <c:pt idx="177">
                  <c:v>66.852019570287482</c:v>
                </c:pt>
                <c:pt idx="178">
                  <c:v>66.389848779259594</c:v>
                </c:pt>
                <c:pt idx="179">
                  <c:v>65.956753115868494</c:v>
                </c:pt>
                <c:pt idx="180">
                  <c:v>65.573206377229283</c:v>
                </c:pt>
                <c:pt idx="181">
                  <c:v>65.222617930397405</c:v>
                </c:pt>
                <c:pt idx="182">
                  <c:v>64.88330722267807</c:v>
                </c:pt>
                <c:pt idx="183">
                  <c:v>64.487922273868264</c:v>
                </c:pt>
                <c:pt idx="184">
                  <c:v>64.025825842515331</c:v>
                </c:pt>
                <c:pt idx="185">
                  <c:v>63.600576564050868</c:v>
                </c:pt>
                <c:pt idx="186">
                  <c:v>63.112687684872739</c:v>
                </c:pt>
                <c:pt idx="187">
                  <c:v>62.725429364014559</c:v>
                </c:pt>
                <c:pt idx="188">
                  <c:v>62.215791329344732</c:v>
                </c:pt>
                <c:pt idx="189">
                  <c:v>61.823660470850534</c:v>
                </c:pt>
                <c:pt idx="190">
                  <c:v>61.498435524460859</c:v>
                </c:pt>
                <c:pt idx="191">
                  <c:v>61.186833120603147</c:v>
                </c:pt>
                <c:pt idx="192">
                  <c:v>60.814221002148926</c:v>
                </c:pt>
                <c:pt idx="193">
                  <c:v>60.426756797940712</c:v>
                </c:pt>
                <c:pt idx="194">
                  <c:v>60.175889577556994</c:v>
                </c:pt>
                <c:pt idx="195">
                  <c:v>60.010875144438529</c:v>
                </c:pt>
                <c:pt idx="196">
                  <c:v>59.797718653627975</c:v>
                </c:pt>
                <c:pt idx="197">
                  <c:v>59.536185602295575</c:v>
                </c:pt>
                <c:pt idx="198">
                  <c:v>59.286816744353942</c:v>
                </c:pt>
                <c:pt idx="199">
                  <c:v>58.964891628475087</c:v>
                </c:pt>
                <c:pt idx="200">
                  <c:v>58.759667306071023</c:v>
                </c:pt>
                <c:pt idx="201">
                  <c:v>58.503807448181128</c:v>
                </c:pt>
                <c:pt idx="202">
                  <c:v>58.269788241165237</c:v>
                </c:pt>
                <c:pt idx="203">
                  <c:v>58.126780313978031</c:v>
                </c:pt>
                <c:pt idx="204">
                  <c:v>57.924078043871816</c:v>
                </c:pt>
                <c:pt idx="205">
                  <c:v>57.684168321266625</c:v>
                </c:pt>
                <c:pt idx="206">
                  <c:v>57.494516683837546</c:v>
                </c:pt>
                <c:pt idx="207">
                  <c:v>57.233961567173814</c:v>
                </c:pt>
                <c:pt idx="208">
                  <c:v>57.025454564958146</c:v>
                </c:pt>
                <c:pt idx="209">
                  <c:v>56.912802805703038</c:v>
                </c:pt>
                <c:pt idx="210">
                  <c:v>56.671697811290514</c:v>
                </c:pt>
                <c:pt idx="211">
                  <c:v>56.554184938204308</c:v>
                </c:pt>
                <c:pt idx="212">
                  <c:v>56.322264592981341</c:v>
                </c:pt>
                <c:pt idx="213">
                  <c:v>56.159045916029157</c:v>
                </c:pt>
                <c:pt idx="214">
                  <c:v>55.999201414270878</c:v>
                </c:pt>
                <c:pt idx="215">
                  <c:v>55.808080003895697</c:v>
                </c:pt>
                <c:pt idx="216">
                  <c:v>55.701501750994488</c:v>
                </c:pt>
                <c:pt idx="217">
                  <c:v>55.501756177479692</c:v>
                </c:pt>
                <c:pt idx="218">
                  <c:v>55.331777711342937</c:v>
                </c:pt>
                <c:pt idx="219">
                  <c:v>55.169845786588517</c:v>
                </c:pt>
                <c:pt idx="220">
                  <c:v>55.05631329994948</c:v>
                </c:pt>
                <c:pt idx="221">
                  <c:v>54.864191077312086</c:v>
                </c:pt>
                <c:pt idx="222">
                  <c:v>54.729469906239409</c:v>
                </c:pt>
                <c:pt idx="223">
                  <c:v>54.523473532516697</c:v>
                </c:pt>
                <c:pt idx="224">
                  <c:v>54.378738481943834</c:v>
                </c:pt>
                <c:pt idx="225">
                  <c:v>54.243342466837262</c:v>
                </c:pt>
                <c:pt idx="226">
                  <c:v>54.021418820431514</c:v>
                </c:pt>
                <c:pt idx="227">
                  <c:v>53.860150300914221</c:v>
                </c:pt>
                <c:pt idx="228">
                  <c:v>53.731519801886535</c:v>
                </c:pt>
                <c:pt idx="229">
                  <c:v>53.567855056835889</c:v>
                </c:pt>
                <c:pt idx="230">
                  <c:v>53.331799893913391</c:v>
                </c:pt>
                <c:pt idx="231">
                  <c:v>53.184548517937003</c:v>
                </c:pt>
                <c:pt idx="232">
                  <c:v>52.982349509913114</c:v>
                </c:pt>
                <c:pt idx="233">
                  <c:v>52.841223122372043</c:v>
                </c:pt>
                <c:pt idx="234">
                  <c:v>52.703379399650693</c:v>
                </c:pt>
                <c:pt idx="235">
                  <c:v>52.560863295749037</c:v>
                </c:pt>
                <c:pt idx="236">
                  <c:v>52.306707683651268</c:v>
                </c:pt>
                <c:pt idx="237">
                  <c:v>52.107568321389749</c:v>
                </c:pt>
                <c:pt idx="238">
                  <c:v>51.971114300037094</c:v>
                </c:pt>
                <c:pt idx="239">
                  <c:v>51.846235426513033</c:v>
                </c:pt>
                <c:pt idx="240">
                  <c:v>51.638975163194232</c:v>
                </c:pt>
                <c:pt idx="241">
                  <c:v>51.479994223128777</c:v>
                </c:pt>
                <c:pt idx="242">
                  <c:v>51.29244715939506</c:v>
                </c:pt>
                <c:pt idx="243">
                  <c:v>51.142896750178195</c:v>
                </c:pt>
                <c:pt idx="244">
                  <c:v>50.998739321362613</c:v>
                </c:pt>
                <c:pt idx="245">
                  <c:v>50.831134218157558</c:v>
                </c:pt>
                <c:pt idx="246">
                  <c:v>50.683436744098955</c:v>
                </c:pt>
                <c:pt idx="247">
                  <c:v>50.565935309809518</c:v>
                </c:pt>
                <c:pt idx="248">
                  <c:v>50.444493532357527</c:v>
                </c:pt>
                <c:pt idx="249">
                  <c:v>50.273502800169922</c:v>
                </c:pt>
                <c:pt idx="250">
                  <c:v>50.101837253932153</c:v>
                </c:pt>
                <c:pt idx="251">
                  <c:v>49.913626784961309</c:v>
                </c:pt>
                <c:pt idx="252">
                  <c:v>49.769720979690959</c:v>
                </c:pt>
                <c:pt idx="253">
                  <c:v>49.706337917154642</c:v>
                </c:pt>
                <c:pt idx="254">
                  <c:v>49.544497502774391</c:v>
                </c:pt>
                <c:pt idx="255">
                  <c:v>49.350019082896395</c:v>
                </c:pt>
                <c:pt idx="256">
                  <c:v>49.231751309190756</c:v>
                </c:pt>
                <c:pt idx="257">
                  <c:v>49.069888017216961</c:v>
                </c:pt>
                <c:pt idx="258">
                  <c:v>48.966049138760383</c:v>
                </c:pt>
                <c:pt idx="259">
                  <c:v>48.951620243511321</c:v>
                </c:pt>
                <c:pt idx="260">
                  <c:v>48.742609979213313</c:v>
                </c:pt>
                <c:pt idx="261">
                  <c:v>48.523248428390055</c:v>
                </c:pt>
                <c:pt idx="262">
                  <c:v>48.334100053043301</c:v>
                </c:pt>
                <c:pt idx="263">
                  <c:v>48.226034876496769</c:v>
                </c:pt>
                <c:pt idx="264">
                  <c:v>48.100240974190349</c:v>
                </c:pt>
                <c:pt idx="265">
                  <c:v>47.807897111477764</c:v>
                </c:pt>
                <c:pt idx="266">
                  <c:v>47.678934917327453</c:v>
                </c:pt>
                <c:pt idx="267">
                  <c:v>47.626680919529377</c:v>
                </c:pt>
                <c:pt idx="268">
                  <c:v>47.456133406984954</c:v>
                </c:pt>
                <c:pt idx="269">
                  <c:v>47.214856860604606</c:v>
                </c:pt>
                <c:pt idx="270">
                  <c:v>46.998000196388091</c:v>
                </c:pt>
                <c:pt idx="271">
                  <c:v>46.975281696569205</c:v>
                </c:pt>
                <c:pt idx="272">
                  <c:v>46.882880715371826</c:v>
                </c:pt>
                <c:pt idx="273">
                  <c:v>46.655538362515962</c:v>
                </c:pt>
                <c:pt idx="274">
                  <c:v>46.505853566176867</c:v>
                </c:pt>
                <c:pt idx="275">
                  <c:v>46.353266418774915</c:v>
                </c:pt>
                <c:pt idx="276">
                  <c:v>46.162571062351823</c:v>
                </c:pt>
                <c:pt idx="277">
                  <c:v>45.94186841380224</c:v>
                </c:pt>
                <c:pt idx="278">
                  <c:v>45.787465496087627</c:v>
                </c:pt>
                <c:pt idx="279">
                  <c:v>45.574143150219818</c:v>
                </c:pt>
                <c:pt idx="280">
                  <c:v>45.368392673148008</c:v>
                </c:pt>
                <c:pt idx="281">
                  <c:v>45.237171489041856</c:v>
                </c:pt>
                <c:pt idx="282">
                  <c:v>45.073641131113426</c:v>
                </c:pt>
                <c:pt idx="283">
                  <c:v>44.885953953363163</c:v>
                </c:pt>
                <c:pt idx="284">
                  <c:v>44.687706742290466</c:v>
                </c:pt>
                <c:pt idx="285">
                  <c:v>44.458414246991573</c:v>
                </c:pt>
                <c:pt idx="286">
                  <c:v>44.271010145729697</c:v>
                </c:pt>
                <c:pt idx="287">
                  <c:v>44.07191652366339</c:v>
                </c:pt>
                <c:pt idx="288">
                  <c:v>43.866863768219019</c:v>
                </c:pt>
                <c:pt idx="289">
                  <c:v>43.63401409196976</c:v>
                </c:pt>
                <c:pt idx="290">
                  <c:v>43.421452358623839</c:v>
                </c:pt>
                <c:pt idx="291">
                  <c:v>43.21966798074714</c:v>
                </c:pt>
                <c:pt idx="292">
                  <c:v>43.010551918822912</c:v>
                </c:pt>
                <c:pt idx="293">
                  <c:v>42.787421576804931</c:v>
                </c:pt>
                <c:pt idx="294">
                  <c:v>42.537137690080939</c:v>
                </c:pt>
                <c:pt idx="295">
                  <c:v>42.265016000938232</c:v>
                </c:pt>
                <c:pt idx="296">
                  <c:v>42.08591868492914</c:v>
                </c:pt>
                <c:pt idx="297">
                  <c:v>41.896844654265472</c:v>
                </c:pt>
                <c:pt idx="298">
                  <c:v>41.631654336258912</c:v>
                </c:pt>
                <c:pt idx="299">
                  <c:v>41.348598041923076</c:v>
                </c:pt>
                <c:pt idx="300">
                  <c:v>41.060709223252147</c:v>
                </c:pt>
                <c:pt idx="301">
                  <c:v>40.846157304178568</c:v>
                </c:pt>
                <c:pt idx="302">
                  <c:v>40.609278622847881</c:v>
                </c:pt>
                <c:pt idx="303">
                  <c:v>40.381676071097168</c:v>
                </c:pt>
                <c:pt idx="304">
                  <c:v>40.11471287451787</c:v>
                </c:pt>
                <c:pt idx="305">
                  <c:v>39.816730134753094</c:v>
                </c:pt>
                <c:pt idx="306">
                  <c:v>39.535438128648515</c:v>
                </c:pt>
                <c:pt idx="307">
                  <c:v>39.228027706490444</c:v>
                </c:pt>
                <c:pt idx="308">
                  <c:v>39.053288212246379</c:v>
                </c:pt>
                <c:pt idx="309">
                  <c:v>38.890203937408295</c:v>
                </c:pt>
                <c:pt idx="310">
                  <c:v>38.517606121198007</c:v>
                </c:pt>
                <c:pt idx="311">
                  <c:v>38.200524953459158</c:v>
                </c:pt>
                <c:pt idx="312">
                  <c:v>37.997796957304104</c:v>
                </c:pt>
                <c:pt idx="313">
                  <c:v>37.834400986497904</c:v>
                </c:pt>
                <c:pt idx="314">
                  <c:v>37.472626280943928</c:v>
                </c:pt>
                <c:pt idx="315">
                  <c:v>37.076274821270367</c:v>
                </c:pt>
                <c:pt idx="316">
                  <c:v>36.953900849344933</c:v>
                </c:pt>
                <c:pt idx="317">
                  <c:v>36.769304755308319</c:v>
                </c:pt>
                <c:pt idx="318">
                  <c:v>36.416237132926653</c:v>
                </c:pt>
                <c:pt idx="319">
                  <c:v>36.08625976376301</c:v>
                </c:pt>
                <c:pt idx="320">
                  <c:v>35.780745168503131</c:v>
                </c:pt>
                <c:pt idx="321">
                  <c:v>35.460661548985769</c:v>
                </c:pt>
                <c:pt idx="322">
                  <c:v>35.186209403643169</c:v>
                </c:pt>
                <c:pt idx="323">
                  <c:v>34.870503650020957</c:v>
                </c:pt>
                <c:pt idx="324">
                  <c:v>34.615490203124665</c:v>
                </c:pt>
                <c:pt idx="325">
                  <c:v>34.310904923899209</c:v>
                </c:pt>
                <c:pt idx="326">
                  <c:v>34.040956456224372</c:v>
                </c:pt>
                <c:pt idx="327">
                  <c:v>33.725959848034499</c:v>
                </c:pt>
                <c:pt idx="328">
                  <c:v>33.414840692112733</c:v>
                </c:pt>
                <c:pt idx="329">
                  <c:v>33.132647944477853</c:v>
                </c:pt>
                <c:pt idx="330">
                  <c:v>32.803239606730017</c:v>
                </c:pt>
                <c:pt idx="331">
                  <c:v>32.53119798916471</c:v>
                </c:pt>
                <c:pt idx="332">
                  <c:v>32.210030637352439</c:v>
                </c:pt>
                <c:pt idx="333">
                  <c:v>31.929753745754013</c:v>
                </c:pt>
                <c:pt idx="334">
                  <c:v>31.623481386427535</c:v>
                </c:pt>
                <c:pt idx="335">
                  <c:v>31.367864591725137</c:v>
                </c:pt>
                <c:pt idx="336">
                  <c:v>31.096686535852658</c:v>
                </c:pt>
                <c:pt idx="337">
                  <c:v>30.771018384811665</c:v>
                </c:pt>
                <c:pt idx="338">
                  <c:v>30.425125181761764</c:v>
                </c:pt>
                <c:pt idx="339">
                  <c:v>30.067702586070368</c:v>
                </c:pt>
                <c:pt idx="340">
                  <c:v>29.873973339917491</c:v>
                </c:pt>
                <c:pt idx="341">
                  <c:v>29.646336471776465</c:v>
                </c:pt>
                <c:pt idx="342">
                  <c:v>29.301481260826254</c:v>
                </c:pt>
                <c:pt idx="343">
                  <c:v>28.931894456752218</c:v>
                </c:pt>
                <c:pt idx="344">
                  <c:v>28.588966540635223</c:v>
                </c:pt>
                <c:pt idx="345">
                  <c:v>28.321202688249407</c:v>
                </c:pt>
                <c:pt idx="346">
                  <c:v>27.983907922290292</c:v>
                </c:pt>
                <c:pt idx="347">
                  <c:v>27.674710319315551</c:v>
                </c:pt>
                <c:pt idx="348">
                  <c:v>27.382149134456188</c:v>
                </c:pt>
                <c:pt idx="349">
                  <c:v>27.03461745494765</c:v>
                </c:pt>
                <c:pt idx="350">
                  <c:v>26.714510972828609</c:v>
                </c:pt>
                <c:pt idx="351">
                  <c:v>26.428294961998503</c:v>
                </c:pt>
                <c:pt idx="352">
                  <c:v>26.090605580038581</c:v>
                </c:pt>
                <c:pt idx="353">
                  <c:v>25.785099560128312</c:v>
                </c:pt>
                <c:pt idx="354">
                  <c:v>25.458333374548484</c:v>
                </c:pt>
                <c:pt idx="355">
                  <c:v>25.185605489144372</c:v>
                </c:pt>
                <c:pt idx="356">
                  <c:v>24.865087240325305</c:v>
                </c:pt>
                <c:pt idx="357">
                  <c:v>24.547168251934327</c:v>
                </c:pt>
                <c:pt idx="358">
                  <c:v>24.185302036006188</c:v>
                </c:pt>
                <c:pt idx="359">
                  <c:v>23.884302557210837</c:v>
                </c:pt>
                <c:pt idx="360">
                  <c:v>23.614678618544794</c:v>
                </c:pt>
                <c:pt idx="361">
                  <c:v>23.324134799673303</c:v>
                </c:pt>
                <c:pt idx="362">
                  <c:v>23.021179421556873</c:v>
                </c:pt>
                <c:pt idx="363">
                  <c:v>22.682862389969646</c:v>
                </c:pt>
                <c:pt idx="364">
                  <c:v>22.354880933427978</c:v>
                </c:pt>
                <c:pt idx="365">
                  <c:v>22.046242362291782</c:v>
                </c:pt>
                <c:pt idx="366">
                  <c:v>21.771361284558058</c:v>
                </c:pt>
                <c:pt idx="367">
                  <c:v>21.474573801608734</c:v>
                </c:pt>
                <c:pt idx="368">
                  <c:v>21.162187892643725</c:v>
                </c:pt>
                <c:pt idx="369">
                  <c:v>20.835087148494107</c:v>
                </c:pt>
                <c:pt idx="370">
                  <c:v>20.536665476760948</c:v>
                </c:pt>
                <c:pt idx="371">
                  <c:v>20.23849971624783</c:v>
                </c:pt>
                <c:pt idx="372">
                  <c:v>19.90056157418983</c:v>
                </c:pt>
                <c:pt idx="373">
                  <c:v>19.570505557676434</c:v>
                </c:pt>
                <c:pt idx="374">
                  <c:v>19.271150252250312</c:v>
                </c:pt>
                <c:pt idx="375">
                  <c:v>18.949147943233083</c:v>
                </c:pt>
                <c:pt idx="376">
                  <c:v>18.679092238712496</c:v>
                </c:pt>
                <c:pt idx="377">
                  <c:v>18.371311517366674</c:v>
                </c:pt>
                <c:pt idx="378">
                  <c:v>18.010065799943867</c:v>
                </c:pt>
                <c:pt idx="379">
                  <c:v>17.726919434453379</c:v>
                </c:pt>
                <c:pt idx="380">
                  <c:v>17.452275693012822</c:v>
                </c:pt>
                <c:pt idx="381">
                  <c:v>17.130889594826126</c:v>
                </c:pt>
                <c:pt idx="382">
                  <c:v>16.827405228578534</c:v>
                </c:pt>
                <c:pt idx="383">
                  <c:v>16.492293668672673</c:v>
                </c:pt>
                <c:pt idx="384">
                  <c:v>16.15868618311135</c:v>
                </c:pt>
                <c:pt idx="385">
                  <c:v>15.853227342615812</c:v>
                </c:pt>
                <c:pt idx="386">
                  <c:v>15.550708048012472</c:v>
                </c:pt>
                <c:pt idx="387">
                  <c:v>15.231613816952423</c:v>
                </c:pt>
                <c:pt idx="388">
                  <c:v>14.922882321708718</c:v>
                </c:pt>
                <c:pt idx="389">
                  <c:v>14.611457196713156</c:v>
                </c:pt>
                <c:pt idx="390">
                  <c:v>14.385761910657406</c:v>
                </c:pt>
                <c:pt idx="391">
                  <c:v>14.073486092990183</c:v>
                </c:pt>
                <c:pt idx="392">
                  <c:v>13.726061642831459</c:v>
                </c:pt>
                <c:pt idx="393">
                  <c:v>13.407606506192231</c:v>
                </c:pt>
                <c:pt idx="394">
                  <c:v>13.118929912729438</c:v>
                </c:pt>
                <c:pt idx="395">
                  <c:v>12.820671228108809</c:v>
                </c:pt>
                <c:pt idx="396">
                  <c:v>12.554198438083361</c:v>
                </c:pt>
                <c:pt idx="397">
                  <c:v>12.255347842954205</c:v>
                </c:pt>
                <c:pt idx="398">
                  <c:v>11.921131294685946</c:v>
                </c:pt>
                <c:pt idx="399">
                  <c:v>11.615903361969742</c:v>
                </c:pt>
                <c:pt idx="400">
                  <c:v>11.299841602408586</c:v>
                </c:pt>
                <c:pt idx="401">
                  <c:v>10.972853085898221</c:v>
                </c:pt>
                <c:pt idx="402">
                  <c:v>10.663897115886575</c:v>
                </c:pt>
                <c:pt idx="403">
                  <c:v>10.316634225614361</c:v>
                </c:pt>
                <c:pt idx="404">
                  <c:v>10.009962259493575</c:v>
                </c:pt>
                <c:pt idx="405">
                  <c:v>9.6790062240580088</c:v>
                </c:pt>
                <c:pt idx="406">
                  <c:v>9.4755440490461709</c:v>
                </c:pt>
                <c:pt idx="407">
                  <c:v>9.0666788335485986</c:v>
                </c:pt>
                <c:pt idx="408">
                  <c:v>8.7781316319169669</c:v>
                </c:pt>
                <c:pt idx="409">
                  <c:v>8.6226228074326094</c:v>
                </c:pt>
                <c:pt idx="410">
                  <c:v>8.2564916893493923</c:v>
                </c:pt>
                <c:pt idx="411">
                  <c:v>7.9298119948656769</c:v>
                </c:pt>
                <c:pt idx="412">
                  <c:v>7.5977858022734495</c:v>
                </c:pt>
                <c:pt idx="413">
                  <c:v>7.3623039719342405</c:v>
                </c:pt>
                <c:pt idx="414">
                  <c:v>7.0736030736518867</c:v>
                </c:pt>
                <c:pt idx="415">
                  <c:v>6.7632709834065299</c:v>
                </c:pt>
                <c:pt idx="416">
                  <c:v>6.4605808309589392</c:v>
                </c:pt>
                <c:pt idx="417">
                  <c:v>6.2017292494726801</c:v>
                </c:pt>
                <c:pt idx="418">
                  <c:v>5.8320634652293766</c:v>
                </c:pt>
                <c:pt idx="419">
                  <c:v>5.5324969303524112</c:v>
                </c:pt>
                <c:pt idx="420">
                  <c:v>5.2862706337082699</c:v>
                </c:pt>
                <c:pt idx="421">
                  <c:v>4.9423057869159805</c:v>
                </c:pt>
                <c:pt idx="422">
                  <c:v>4.6118458699367171</c:v>
                </c:pt>
                <c:pt idx="423">
                  <c:v>4.4256709925700406</c:v>
                </c:pt>
                <c:pt idx="424">
                  <c:v>4.190035108773607</c:v>
                </c:pt>
                <c:pt idx="425">
                  <c:v>3.9380877211616507</c:v>
                </c:pt>
                <c:pt idx="426">
                  <c:v>3.6845032873154477</c:v>
                </c:pt>
                <c:pt idx="427">
                  <c:v>3.4047986458872912</c:v>
                </c:pt>
                <c:pt idx="428">
                  <c:v>3.1715275451753757</c:v>
                </c:pt>
                <c:pt idx="429">
                  <c:v>2.998528401643815</c:v>
                </c:pt>
                <c:pt idx="430">
                  <c:v>2.7946020993269602</c:v>
                </c:pt>
                <c:pt idx="431">
                  <c:v>2.5866317865660511</c:v>
                </c:pt>
                <c:pt idx="432">
                  <c:v>2.3398003535857113</c:v>
                </c:pt>
                <c:pt idx="433">
                  <c:v>2.1750522165556028</c:v>
                </c:pt>
                <c:pt idx="434">
                  <c:v>1.9918592326161719</c:v>
                </c:pt>
                <c:pt idx="435">
                  <c:v>1.8075576673573979</c:v>
                </c:pt>
                <c:pt idx="436">
                  <c:v>1.6583232387850797</c:v>
                </c:pt>
                <c:pt idx="437">
                  <c:v>1.426238193778357</c:v>
                </c:pt>
                <c:pt idx="438">
                  <c:v>1.3164489347970716</c:v>
                </c:pt>
                <c:pt idx="439">
                  <c:v>1.2031067816407046</c:v>
                </c:pt>
                <c:pt idx="440">
                  <c:v>1.0816944828525241</c:v>
                </c:pt>
                <c:pt idx="441">
                  <c:v>0.9410399909537136</c:v>
                </c:pt>
                <c:pt idx="442">
                  <c:v>0.81442255914511652</c:v>
                </c:pt>
                <c:pt idx="443">
                  <c:v>0.72464862310823963</c:v>
                </c:pt>
                <c:pt idx="444">
                  <c:v>0.63755579981116306</c:v>
                </c:pt>
                <c:pt idx="445">
                  <c:v>0.57112646126209898</c:v>
                </c:pt>
                <c:pt idx="446">
                  <c:v>0.49880442070942121</c:v>
                </c:pt>
                <c:pt idx="447">
                  <c:v>0.43239867291715339</c:v>
                </c:pt>
                <c:pt idx="448">
                  <c:v>0.37800217244249035</c:v>
                </c:pt>
                <c:pt idx="449">
                  <c:v>0.34370664511436239</c:v>
                </c:pt>
                <c:pt idx="450">
                  <c:v>0.29678748579777808</c:v>
                </c:pt>
                <c:pt idx="451">
                  <c:v>0.26474584819133962</c:v>
                </c:pt>
                <c:pt idx="452">
                  <c:v>0.21413269751629521</c:v>
                </c:pt>
                <c:pt idx="453">
                  <c:v>0.18361647653054197</c:v>
                </c:pt>
                <c:pt idx="454">
                  <c:v>0.14665751829380455</c:v>
                </c:pt>
                <c:pt idx="455">
                  <c:v>0.12565682793648347</c:v>
                </c:pt>
                <c:pt idx="456">
                  <c:v>0.11590449724408666</c:v>
                </c:pt>
                <c:pt idx="457">
                  <c:v>0.10081754180928419</c:v>
                </c:pt>
                <c:pt idx="458">
                  <c:v>8.5596358705784012E-2</c:v>
                </c:pt>
                <c:pt idx="459">
                  <c:v>7.2360146422967217E-2</c:v>
                </c:pt>
                <c:pt idx="460">
                  <c:v>6.1536569189677169E-2</c:v>
                </c:pt>
                <c:pt idx="461">
                  <c:v>5.1953880036131883E-2</c:v>
                </c:pt>
                <c:pt idx="462">
                  <c:v>5.0922638175808381E-2</c:v>
                </c:pt>
                <c:pt idx="463">
                  <c:v>1.5366544259537721E-2</c:v>
                </c:pt>
                <c:pt idx="464">
                  <c:v>3.2538778223424138E-2</c:v>
                </c:pt>
                <c:pt idx="465">
                  <c:v>1.369795562115113E-2</c:v>
                </c:pt>
                <c:pt idx="466">
                  <c:v>1.8068273623998043E-2</c:v>
                </c:pt>
                <c:pt idx="467">
                  <c:v>1.5480479142958066E-2</c:v>
                </c:pt>
                <c:pt idx="468">
                  <c:v>3.9476609806089E-3</c:v>
                </c:pt>
                <c:pt idx="469">
                  <c:v>1.6981397713869542E-2</c:v>
                </c:pt>
                <c:pt idx="470">
                  <c:v>9.9724283740183269E-3</c:v>
                </c:pt>
                <c:pt idx="471">
                  <c:v>1.8939994836937913E-3</c:v>
                </c:pt>
                <c:pt idx="472">
                  <c:v>1.7555487026785187E-2</c:v>
                </c:pt>
                <c:pt idx="473">
                  <c:v>-5.129307525877847E-3</c:v>
                </c:pt>
                <c:pt idx="474">
                  <c:v>2.06316997499312E-2</c:v>
                </c:pt>
                <c:pt idx="475">
                  <c:v>2.0732383049649607E-2</c:v>
                </c:pt>
                <c:pt idx="476">
                  <c:v>1.1085362764203452E-2</c:v>
                </c:pt>
                <c:pt idx="477">
                  <c:v>2.7200925386605339E-2</c:v>
                </c:pt>
                <c:pt idx="478">
                  <c:v>1.8350317697258633E-3</c:v>
                </c:pt>
                <c:pt idx="479">
                  <c:v>6.6795840985782182E-3</c:v>
                </c:pt>
                <c:pt idx="480">
                  <c:v>2.593587978242087E-2</c:v>
                </c:pt>
                <c:pt idx="481">
                  <c:v>9.8338584601084995E-4</c:v>
                </c:pt>
                <c:pt idx="482">
                  <c:v>6.640235637642343E-3</c:v>
                </c:pt>
                <c:pt idx="483">
                  <c:v>1.6951854944833426E-2</c:v>
                </c:pt>
                <c:pt idx="484">
                  <c:v>2.0269411033124147E-2</c:v>
                </c:pt>
                <c:pt idx="485">
                  <c:v>8.3033671184307659E-3</c:v>
                </c:pt>
                <c:pt idx="486">
                  <c:v>1.9751295051022327E-2</c:v>
                </c:pt>
                <c:pt idx="487">
                  <c:v>5.7681325487927478E-3</c:v>
                </c:pt>
                <c:pt idx="488">
                  <c:v>1.763101311419191E-2</c:v>
                </c:pt>
                <c:pt idx="489">
                  <c:v>1.8621846787765982E-2</c:v>
                </c:pt>
                <c:pt idx="490">
                  <c:v>1.3414232584387915E-2</c:v>
                </c:pt>
                <c:pt idx="491">
                  <c:v>2.2405439605596572E-2</c:v>
                </c:pt>
                <c:pt idx="492">
                  <c:v>1.8550736960433346E-2</c:v>
                </c:pt>
                <c:pt idx="493">
                  <c:v>1.7896002975905372E-2</c:v>
                </c:pt>
                <c:pt idx="494">
                  <c:v>1.3590546694222197E-2</c:v>
                </c:pt>
                <c:pt idx="495">
                  <c:v>2.2362652239069913E-2</c:v>
                </c:pt>
                <c:pt idx="496">
                  <c:v>1.0292442135919283E-2</c:v>
                </c:pt>
                <c:pt idx="497">
                  <c:v>1.1183543330147627E-2</c:v>
                </c:pt>
                <c:pt idx="498">
                  <c:v>9.856423576606748E-3</c:v>
                </c:pt>
                <c:pt idx="499">
                  <c:v>1.2110937345377134E-2</c:v>
                </c:pt>
                <c:pt idx="500">
                  <c:v>1.8836502675457657E-2</c:v>
                </c:pt>
                <c:pt idx="501">
                  <c:v>1.2958083928572362E-2</c:v>
                </c:pt>
                <c:pt idx="502">
                  <c:v>1.9057613327747917E-2</c:v>
                </c:pt>
                <c:pt idx="503">
                  <c:v>1.2342771013604804E-2</c:v>
                </c:pt>
                <c:pt idx="504">
                  <c:v>1.7463118248124458E-2</c:v>
                </c:pt>
                <c:pt idx="505">
                  <c:v>1.2827450166408872E-2</c:v>
                </c:pt>
                <c:pt idx="506">
                  <c:v>1.8184159039650025E-2</c:v>
                </c:pt>
                <c:pt idx="507">
                  <c:v>1.2777021250373877E-2</c:v>
                </c:pt>
                <c:pt idx="508">
                  <c:v>1.437827126631361E-2</c:v>
                </c:pt>
                <c:pt idx="509">
                  <c:v>1.5154288480273727E-2</c:v>
                </c:pt>
                <c:pt idx="510">
                  <c:v>1.5187839805480653E-2</c:v>
                </c:pt>
                <c:pt idx="511">
                  <c:v>1.6254924198495453E-2</c:v>
                </c:pt>
                <c:pt idx="512">
                  <c:v>9.803601529360351E-3</c:v>
                </c:pt>
                <c:pt idx="513">
                  <c:v>1.3634822440104751E-2</c:v>
                </c:pt>
                <c:pt idx="514">
                  <c:v>1.3922105855584203E-2</c:v>
                </c:pt>
                <c:pt idx="515">
                  <c:v>1.7782699190242418E-2</c:v>
                </c:pt>
                <c:pt idx="516">
                  <c:v>1.6330049583202163E-2</c:v>
                </c:pt>
                <c:pt idx="517">
                  <c:v>1.7100571236390048E-2</c:v>
                </c:pt>
                <c:pt idx="518">
                  <c:v>1.7746193447208302E-2</c:v>
                </c:pt>
                <c:pt idx="519">
                  <c:v>1.4092300303594572E-2</c:v>
                </c:pt>
                <c:pt idx="520">
                  <c:v>1.1615544945338114E-2</c:v>
                </c:pt>
                <c:pt idx="521">
                  <c:v>2.0118377013465215E-2</c:v>
                </c:pt>
                <c:pt idx="522">
                  <c:v>2.133798660747533E-2</c:v>
                </c:pt>
                <c:pt idx="523">
                  <c:v>9.6563791971336181E-3</c:v>
                </c:pt>
                <c:pt idx="524">
                  <c:v>1.273774399782189E-2</c:v>
                </c:pt>
                <c:pt idx="525">
                  <c:v>2.145480610657638E-2</c:v>
                </c:pt>
                <c:pt idx="526">
                  <c:v>1.5088872460204787E-2</c:v>
                </c:pt>
                <c:pt idx="527">
                  <c:v>1.8556078923501199E-2</c:v>
                </c:pt>
                <c:pt idx="528">
                  <c:v>1.5900451568045867E-2</c:v>
                </c:pt>
                <c:pt idx="529">
                  <c:v>1.6416145103833782E-2</c:v>
                </c:pt>
                <c:pt idx="530">
                  <c:v>1.5057159962806502E-2</c:v>
                </c:pt>
                <c:pt idx="531">
                  <c:v>1.5537924105709868E-2</c:v>
                </c:pt>
                <c:pt idx="532">
                  <c:v>1.7689540145141045E-2</c:v>
                </c:pt>
                <c:pt idx="533">
                  <c:v>1.7129636484384536E-2</c:v>
                </c:pt>
                <c:pt idx="534">
                  <c:v>1.7264334672920576E-2</c:v>
                </c:pt>
                <c:pt idx="535">
                  <c:v>1.4979043875449762E-2</c:v>
                </c:pt>
                <c:pt idx="536">
                  <c:v>9.9162274576235446E-3</c:v>
                </c:pt>
                <c:pt idx="537">
                  <c:v>2.0924693735084137E-2</c:v>
                </c:pt>
                <c:pt idx="538">
                  <c:v>2.0800834458635335E-2</c:v>
                </c:pt>
                <c:pt idx="539">
                  <c:v>1.470747499202201E-2</c:v>
                </c:pt>
                <c:pt idx="540">
                  <c:v>2.0608092352159272E-2</c:v>
                </c:pt>
                <c:pt idx="541">
                  <c:v>1.2709448068128163E-2</c:v>
                </c:pt>
                <c:pt idx="542">
                  <c:v>1.234239542828371E-2</c:v>
                </c:pt>
                <c:pt idx="543">
                  <c:v>1.5004372824129279E-2</c:v>
                </c:pt>
                <c:pt idx="544">
                  <c:v>1.3063848100447518E-2</c:v>
                </c:pt>
                <c:pt idx="545">
                  <c:v>1.8689770422962007E-2</c:v>
                </c:pt>
                <c:pt idx="546">
                  <c:v>1.7182282609533011E-2</c:v>
                </c:pt>
                <c:pt idx="547">
                  <c:v>1.4881602611084335E-2</c:v>
                </c:pt>
                <c:pt idx="548">
                  <c:v>1.3912275022318539E-2</c:v>
                </c:pt>
                <c:pt idx="549">
                  <c:v>1.402102991183559E-2</c:v>
                </c:pt>
                <c:pt idx="550">
                  <c:v>1.883402436943632E-2</c:v>
                </c:pt>
                <c:pt idx="551">
                  <c:v>1.4414143123102525E-2</c:v>
                </c:pt>
                <c:pt idx="552">
                  <c:v>1.2353815167390026E-2</c:v>
                </c:pt>
                <c:pt idx="553">
                  <c:v>1.1770749503825098E-2</c:v>
                </c:pt>
                <c:pt idx="554">
                  <c:v>1.5513592060912065E-2</c:v>
                </c:pt>
                <c:pt idx="555">
                  <c:v>8.6375672416063084E-3</c:v>
                </c:pt>
                <c:pt idx="556">
                  <c:v>2.2430769959014305E-2</c:v>
                </c:pt>
                <c:pt idx="557">
                  <c:v>1.2664414171388775E-2</c:v>
                </c:pt>
                <c:pt idx="558">
                  <c:v>1.1745044969824486E-2</c:v>
                </c:pt>
                <c:pt idx="559">
                  <c:v>1.3380287521703754E-2</c:v>
                </c:pt>
                <c:pt idx="560">
                  <c:v>1.7414382962138465E-2</c:v>
                </c:pt>
                <c:pt idx="561">
                  <c:v>1.27855452138515E-2</c:v>
                </c:pt>
                <c:pt idx="562">
                  <c:v>1.7428165123109782E-2</c:v>
                </c:pt>
                <c:pt idx="563">
                  <c:v>1.9261392613791301E-2</c:v>
                </c:pt>
                <c:pt idx="564">
                  <c:v>1.3287101955984445E-2</c:v>
                </c:pt>
                <c:pt idx="565">
                  <c:v>1.3905436303937053E-2</c:v>
                </c:pt>
                <c:pt idx="566">
                  <c:v>1.408756430291495E-2</c:v>
                </c:pt>
                <c:pt idx="567">
                  <c:v>1.6187226760633219E-2</c:v>
                </c:pt>
                <c:pt idx="568">
                  <c:v>7.3411414363201656E-3</c:v>
                </c:pt>
                <c:pt idx="569">
                  <c:v>1.1163693175332987E-2</c:v>
                </c:pt>
                <c:pt idx="570">
                  <c:v>1.4623410974711622E-2</c:v>
                </c:pt>
                <c:pt idx="571">
                  <c:v>1.0258420977501638E-2</c:v>
                </c:pt>
                <c:pt idx="572">
                  <c:v>1.4161607076718632E-3</c:v>
                </c:pt>
                <c:pt idx="573">
                  <c:v>1.9568762138128148E-2</c:v>
                </c:pt>
                <c:pt idx="574">
                  <c:v>1.4771966703341086E-2</c:v>
                </c:pt>
                <c:pt idx="575">
                  <c:v>1.5167467458349499E-2</c:v>
                </c:pt>
                <c:pt idx="576">
                  <c:v>2.0464381531149489E-2</c:v>
                </c:pt>
                <c:pt idx="577">
                  <c:v>2.110944943256823E-2</c:v>
                </c:pt>
                <c:pt idx="578">
                  <c:v>1.9735647541624424E-2</c:v>
                </c:pt>
                <c:pt idx="579">
                  <c:v>2.0734140906368655E-2</c:v>
                </c:pt>
                <c:pt idx="580">
                  <c:v>2.2054340265820562E-2</c:v>
                </c:pt>
                <c:pt idx="581">
                  <c:v>2.3811534838947983E-2</c:v>
                </c:pt>
                <c:pt idx="582">
                  <c:v>1.5930924222807466E-2</c:v>
                </c:pt>
                <c:pt idx="583">
                  <c:v>1.0135220727164754E-2</c:v>
                </c:pt>
                <c:pt idx="584">
                  <c:v>1.3171357555360393E-2</c:v>
                </c:pt>
                <c:pt idx="585">
                  <c:v>1.2684371835901194E-2</c:v>
                </c:pt>
                <c:pt idx="586">
                  <c:v>1.3806520625142591E-2</c:v>
                </c:pt>
                <c:pt idx="587">
                  <c:v>2.0314207580077685E-2</c:v>
                </c:pt>
                <c:pt idx="588">
                  <c:v>2.2004500558759136E-2</c:v>
                </c:pt>
                <c:pt idx="589">
                  <c:v>1.318482555719936E-2</c:v>
                </c:pt>
                <c:pt idx="590">
                  <c:v>1.7520916449316009E-2</c:v>
                </c:pt>
                <c:pt idx="591">
                  <c:v>2.1289547320969614E-2</c:v>
                </c:pt>
                <c:pt idx="592">
                  <c:v>1.2169525810010949E-2</c:v>
                </c:pt>
                <c:pt idx="593">
                  <c:v>2.4253261861576274E-2</c:v>
                </c:pt>
                <c:pt idx="594">
                  <c:v>2.6640563769197486E-2</c:v>
                </c:pt>
                <c:pt idx="595">
                  <c:v>2.8361424346152925E-2</c:v>
                </c:pt>
                <c:pt idx="596">
                  <c:v>2.545465628862225E-2</c:v>
                </c:pt>
                <c:pt idx="597">
                  <c:v>2.2398515730395398E-2</c:v>
                </c:pt>
                <c:pt idx="598">
                  <c:v>2.4699970637613144E-2</c:v>
                </c:pt>
                <c:pt idx="599">
                  <c:v>2.1991783720066424E-2</c:v>
                </c:pt>
                <c:pt idx="600">
                  <c:v>3.1771501395576232E-2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88-46FC-9F41-116BE34CCBE2}"/>
            </c:ext>
          </c:extLst>
        </c:ser>
        <c:ser>
          <c:idx val="14"/>
          <c:order val="4"/>
          <c:tx>
            <c:v>Kumho GP125 - 1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'OR5-22_Air_Measurements'!$AJ$3:$AJ$603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99.914073578137831</c:v>
                </c:pt>
                <c:pt idx="2">
                  <c:v>100.04391882300514</c:v>
                </c:pt>
                <c:pt idx="3">
                  <c:v>99.938367844155579</c:v>
                </c:pt>
                <c:pt idx="4">
                  <c:v>100.12488985295707</c:v>
                </c:pt>
                <c:pt idx="5">
                  <c:v>99.931067745260563</c:v>
                </c:pt>
                <c:pt idx="6">
                  <c:v>100.09074390502364</c:v>
                </c:pt>
                <c:pt idx="7">
                  <c:v>100.09554167033313</c:v>
                </c:pt>
                <c:pt idx="8">
                  <c:v>99.98019811147266</c:v>
                </c:pt>
                <c:pt idx="9">
                  <c:v>100.02056047703506</c:v>
                </c:pt>
                <c:pt idx="10">
                  <c:v>99.982690592588568</c:v>
                </c:pt>
                <c:pt idx="11">
                  <c:v>100.01266926870268</c:v>
                </c:pt>
                <c:pt idx="12">
                  <c:v>99.988177979118618</c:v>
                </c:pt>
                <c:pt idx="13">
                  <c:v>99.943835525746437</c:v>
                </c:pt>
                <c:pt idx="14">
                  <c:v>99.877021384103855</c:v>
                </c:pt>
                <c:pt idx="15">
                  <c:v>99.822915921042352</c:v>
                </c:pt>
                <c:pt idx="16">
                  <c:v>99.969016449463851</c:v>
                </c:pt>
                <c:pt idx="17">
                  <c:v>99.866696809473126</c:v>
                </c:pt>
                <c:pt idx="18">
                  <c:v>99.857850001979486</c:v>
                </c:pt>
                <c:pt idx="19">
                  <c:v>99.757421894110493</c:v>
                </c:pt>
                <c:pt idx="20">
                  <c:v>99.719591419542382</c:v>
                </c:pt>
                <c:pt idx="21">
                  <c:v>99.601784936974795</c:v>
                </c:pt>
                <c:pt idx="22">
                  <c:v>99.499356932731317</c:v>
                </c:pt>
                <c:pt idx="23">
                  <c:v>99.609360879192892</c:v>
                </c:pt>
                <c:pt idx="24">
                  <c:v>99.418385915692198</c:v>
                </c:pt>
                <c:pt idx="25">
                  <c:v>99.400101178354703</c:v>
                </c:pt>
                <c:pt idx="26">
                  <c:v>99.244651392315731</c:v>
                </c:pt>
                <c:pt idx="27">
                  <c:v>99.1563901288512</c:v>
                </c:pt>
                <c:pt idx="28">
                  <c:v>99.07076910772092</c:v>
                </c:pt>
                <c:pt idx="29">
                  <c:v>98.936766456416706</c:v>
                </c:pt>
                <c:pt idx="30">
                  <c:v>98.64783614831093</c:v>
                </c:pt>
                <c:pt idx="31">
                  <c:v>98.604114361784937</c:v>
                </c:pt>
                <c:pt idx="32">
                  <c:v>98.557634103289487</c:v>
                </c:pt>
                <c:pt idx="33">
                  <c:v>98.188451956773946</c:v>
                </c:pt>
                <c:pt idx="34">
                  <c:v>98.190136587034146</c:v>
                </c:pt>
                <c:pt idx="35">
                  <c:v>98.130100402136335</c:v>
                </c:pt>
                <c:pt idx="36">
                  <c:v>97.906565609179239</c:v>
                </c:pt>
                <c:pt idx="37">
                  <c:v>97.627427893997179</c:v>
                </c:pt>
                <c:pt idx="38">
                  <c:v>97.566436097025331</c:v>
                </c:pt>
                <c:pt idx="39">
                  <c:v>97.443152067484476</c:v>
                </c:pt>
                <c:pt idx="40">
                  <c:v>97.455043055653036</c:v>
                </c:pt>
                <c:pt idx="41">
                  <c:v>97.297652488057167</c:v>
                </c:pt>
                <c:pt idx="42">
                  <c:v>97.394750732371349</c:v>
                </c:pt>
                <c:pt idx="43">
                  <c:v>97.308341578237346</c:v>
                </c:pt>
                <c:pt idx="44">
                  <c:v>97.413646271172595</c:v>
                </c:pt>
                <c:pt idx="45">
                  <c:v>97.409153893682216</c:v>
                </c:pt>
                <c:pt idx="46">
                  <c:v>97.440610336933389</c:v>
                </c:pt>
                <c:pt idx="47">
                  <c:v>97.593735120926794</c:v>
                </c:pt>
                <c:pt idx="48">
                  <c:v>97.665800215654698</c:v>
                </c:pt>
                <c:pt idx="49">
                  <c:v>97.768701086787615</c:v>
                </c:pt>
                <c:pt idx="50">
                  <c:v>97.861809390822401</c:v>
                </c:pt>
                <c:pt idx="51">
                  <c:v>97.901048665240424</c:v>
                </c:pt>
                <c:pt idx="52">
                  <c:v>98.06645849744784</c:v>
                </c:pt>
                <c:pt idx="53">
                  <c:v>98.040952480972123</c:v>
                </c:pt>
                <c:pt idx="54">
                  <c:v>97.996895736305447</c:v>
                </c:pt>
                <c:pt idx="55">
                  <c:v>98.127489704298071</c:v>
                </c:pt>
                <c:pt idx="56">
                  <c:v>98.283973922167874</c:v>
                </c:pt>
                <c:pt idx="57">
                  <c:v>98.153379941262457</c:v>
                </c:pt>
                <c:pt idx="58">
                  <c:v>98.301953245860673</c:v>
                </c:pt>
                <c:pt idx="59">
                  <c:v>98.202382238282567</c:v>
                </c:pt>
                <c:pt idx="60">
                  <c:v>98.243355405308748</c:v>
                </c:pt>
                <c:pt idx="61">
                  <c:v>98.255709420809964</c:v>
                </c:pt>
                <c:pt idx="62">
                  <c:v>98.285244787443418</c:v>
                </c:pt>
                <c:pt idx="63">
                  <c:v>98.311233536190954</c:v>
                </c:pt>
                <c:pt idx="64">
                  <c:v>98.306948047649286</c:v>
                </c:pt>
                <c:pt idx="65">
                  <c:v>98.264369057206878</c:v>
                </c:pt>
                <c:pt idx="66">
                  <c:v>98.256241415429756</c:v>
                </c:pt>
                <c:pt idx="67">
                  <c:v>98.172541470917196</c:v>
                </c:pt>
                <c:pt idx="68">
                  <c:v>98.101579775307314</c:v>
                </c:pt>
                <c:pt idx="69">
                  <c:v>98.035711380356389</c:v>
                </c:pt>
                <c:pt idx="70">
                  <c:v>97.937322578740293</c:v>
                </c:pt>
                <c:pt idx="71">
                  <c:v>97.940287939658432</c:v>
                </c:pt>
                <c:pt idx="72">
                  <c:v>97.730338617599685</c:v>
                </c:pt>
                <c:pt idx="73">
                  <c:v>97.583893278567899</c:v>
                </c:pt>
                <c:pt idx="74">
                  <c:v>97.326232242616584</c:v>
                </c:pt>
                <c:pt idx="75">
                  <c:v>97.044040494289987</c:v>
                </c:pt>
                <c:pt idx="76">
                  <c:v>96.689113734954148</c:v>
                </c:pt>
                <c:pt idx="77">
                  <c:v>96.221995961685508</c:v>
                </c:pt>
                <c:pt idx="78">
                  <c:v>95.665740119722258</c:v>
                </c:pt>
                <c:pt idx="79">
                  <c:v>94.898599048565401</c:v>
                </c:pt>
                <c:pt idx="80">
                  <c:v>94.158185596811805</c:v>
                </c:pt>
                <c:pt idx="81">
                  <c:v>93.341973261347647</c:v>
                </c:pt>
                <c:pt idx="82">
                  <c:v>92.6585813841385</c:v>
                </c:pt>
                <c:pt idx="83">
                  <c:v>92.22068372430185</c:v>
                </c:pt>
                <c:pt idx="84">
                  <c:v>91.93430501212957</c:v>
                </c:pt>
                <c:pt idx="85">
                  <c:v>91.883687039223616</c:v>
                </c:pt>
                <c:pt idx="86">
                  <c:v>92.034516378580236</c:v>
                </c:pt>
                <c:pt idx="87">
                  <c:v>92.438041509508352</c:v>
                </c:pt>
                <c:pt idx="88">
                  <c:v>92.789736904159753</c:v>
                </c:pt>
                <c:pt idx="89">
                  <c:v>93.326052935934115</c:v>
                </c:pt>
                <c:pt idx="90">
                  <c:v>93.738621923747814</c:v>
                </c:pt>
                <c:pt idx="91">
                  <c:v>94.126453310237522</c:v>
                </c:pt>
                <c:pt idx="92">
                  <c:v>94.384271985702384</c:v>
                </c:pt>
                <c:pt idx="93">
                  <c:v>94.755513130497221</c:v>
                </c:pt>
                <c:pt idx="94">
                  <c:v>94.972072930230397</c:v>
                </c:pt>
                <c:pt idx="95">
                  <c:v>95.163737514951649</c:v>
                </c:pt>
                <c:pt idx="96">
                  <c:v>95.307000764559774</c:v>
                </c:pt>
                <c:pt idx="97">
                  <c:v>95.400414469326464</c:v>
                </c:pt>
                <c:pt idx="98">
                  <c:v>95.44008721366832</c:v>
                </c:pt>
                <c:pt idx="99">
                  <c:v>95.508714067675854</c:v>
                </c:pt>
                <c:pt idx="100">
                  <c:v>95.518004210475738</c:v>
                </c:pt>
                <c:pt idx="101">
                  <c:v>95.470115152130404</c:v>
                </c:pt>
                <c:pt idx="102">
                  <c:v>95.436974078619016</c:v>
                </c:pt>
                <c:pt idx="103">
                  <c:v>95.404985640748038</c:v>
                </c:pt>
                <c:pt idx="104">
                  <c:v>95.316645557526741</c:v>
                </c:pt>
                <c:pt idx="105">
                  <c:v>95.206976569205835</c:v>
                </c:pt>
                <c:pt idx="106">
                  <c:v>95.150023961948548</c:v>
                </c:pt>
                <c:pt idx="107">
                  <c:v>94.981796542954129</c:v>
                </c:pt>
                <c:pt idx="108">
                  <c:v>94.906194695722689</c:v>
                </c:pt>
                <c:pt idx="109">
                  <c:v>94.792151559546539</c:v>
                </c:pt>
                <c:pt idx="110">
                  <c:v>94.572458919824882</c:v>
                </c:pt>
                <c:pt idx="111">
                  <c:v>94.396970811813858</c:v>
                </c:pt>
                <c:pt idx="112">
                  <c:v>94.321063550937723</c:v>
                </c:pt>
                <c:pt idx="113">
                  <c:v>93.968363281864285</c:v>
                </c:pt>
                <c:pt idx="114">
                  <c:v>93.873550629717286</c:v>
                </c:pt>
                <c:pt idx="115">
                  <c:v>93.667443473806784</c:v>
                </c:pt>
                <c:pt idx="116">
                  <c:v>93.348623161813265</c:v>
                </c:pt>
                <c:pt idx="117">
                  <c:v>93.257366967108993</c:v>
                </c:pt>
                <c:pt idx="118">
                  <c:v>92.91572029085242</c:v>
                </c:pt>
                <c:pt idx="119">
                  <c:v>92.670994514457291</c:v>
                </c:pt>
                <c:pt idx="120">
                  <c:v>92.425776153320726</c:v>
                </c:pt>
                <c:pt idx="121">
                  <c:v>92.189000687162746</c:v>
                </c:pt>
                <c:pt idx="122">
                  <c:v>91.840832192545307</c:v>
                </c:pt>
                <c:pt idx="123">
                  <c:v>91.592717437777765</c:v>
                </c:pt>
                <c:pt idx="124">
                  <c:v>91.182739455775945</c:v>
                </c:pt>
                <c:pt idx="125">
                  <c:v>90.880617736817271</c:v>
                </c:pt>
                <c:pt idx="126">
                  <c:v>90.551098495086762</c:v>
                </c:pt>
                <c:pt idx="127">
                  <c:v>90.095605706220397</c:v>
                </c:pt>
                <c:pt idx="128">
                  <c:v>89.823541496045394</c:v>
                </c:pt>
                <c:pt idx="129">
                  <c:v>89.4441037421863</c:v>
                </c:pt>
                <c:pt idx="130">
                  <c:v>89.028924069447129</c:v>
                </c:pt>
                <c:pt idx="131">
                  <c:v>88.668263624754132</c:v>
                </c:pt>
                <c:pt idx="132">
                  <c:v>88.074876769000113</c:v>
                </c:pt>
                <c:pt idx="133">
                  <c:v>87.670327058710768</c:v>
                </c:pt>
                <c:pt idx="134">
                  <c:v>87.311036016902079</c:v>
                </c:pt>
                <c:pt idx="135">
                  <c:v>86.852045872497726</c:v>
                </c:pt>
                <c:pt idx="136">
                  <c:v>86.343728338314989</c:v>
                </c:pt>
                <c:pt idx="137">
                  <c:v>85.808220157396335</c:v>
                </c:pt>
                <c:pt idx="138">
                  <c:v>85.294297007048385</c:v>
                </c:pt>
                <c:pt idx="139">
                  <c:v>84.759113918888005</c:v>
                </c:pt>
                <c:pt idx="140">
                  <c:v>84.244895233190562</c:v>
                </c:pt>
                <c:pt idx="141">
                  <c:v>83.666817888473474</c:v>
                </c:pt>
                <c:pt idx="142">
                  <c:v>83.103468836563962</c:v>
                </c:pt>
                <c:pt idx="143">
                  <c:v>82.530484818331473</c:v>
                </c:pt>
                <c:pt idx="144">
                  <c:v>81.966588986641327</c:v>
                </c:pt>
                <c:pt idx="145">
                  <c:v>81.303639369744928</c:v>
                </c:pt>
                <c:pt idx="146">
                  <c:v>80.679544793865048</c:v>
                </c:pt>
                <c:pt idx="147">
                  <c:v>79.963538905073165</c:v>
                </c:pt>
                <c:pt idx="148">
                  <c:v>79.394628566655214</c:v>
                </c:pt>
                <c:pt idx="149">
                  <c:v>78.771430500944632</c:v>
                </c:pt>
                <c:pt idx="150">
                  <c:v>78.105889878236326</c:v>
                </c:pt>
                <c:pt idx="151">
                  <c:v>77.42499048214313</c:v>
                </c:pt>
                <c:pt idx="152">
                  <c:v>76.673410153541511</c:v>
                </c:pt>
                <c:pt idx="153">
                  <c:v>76.01967184677541</c:v>
                </c:pt>
                <c:pt idx="154">
                  <c:v>75.270263813397037</c:v>
                </c:pt>
                <c:pt idx="155">
                  <c:v>74.618146115207963</c:v>
                </c:pt>
                <c:pt idx="156">
                  <c:v>73.919429941801098</c:v>
                </c:pt>
                <c:pt idx="157">
                  <c:v>73.193473846397538</c:v>
                </c:pt>
                <c:pt idx="158">
                  <c:v>72.533499429976075</c:v>
                </c:pt>
                <c:pt idx="159">
                  <c:v>71.8039573326338</c:v>
                </c:pt>
                <c:pt idx="160">
                  <c:v>70.956086597660928</c:v>
                </c:pt>
                <c:pt idx="161">
                  <c:v>70.314835308279171</c:v>
                </c:pt>
                <c:pt idx="162">
                  <c:v>69.578298512773799</c:v>
                </c:pt>
                <c:pt idx="163">
                  <c:v>68.909314729566745</c:v>
                </c:pt>
                <c:pt idx="164">
                  <c:v>68.14970525805839</c:v>
                </c:pt>
                <c:pt idx="165">
                  <c:v>67.404193572954625</c:v>
                </c:pt>
                <c:pt idx="166">
                  <c:v>66.626516118439923</c:v>
                </c:pt>
                <c:pt idx="167">
                  <c:v>65.88949657774991</c:v>
                </c:pt>
                <c:pt idx="168">
                  <c:v>65.194716149583243</c:v>
                </c:pt>
                <c:pt idx="169">
                  <c:v>64.44109651472877</c:v>
                </c:pt>
                <c:pt idx="170">
                  <c:v>63.709037298640197</c:v>
                </c:pt>
                <c:pt idx="171">
                  <c:v>62.909789572889977</c:v>
                </c:pt>
                <c:pt idx="172">
                  <c:v>62.323003342340805</c:v>
                </c:pt>
                <c:pt idx="173">
                  <c:v>61.635734834709069</c:v>
                </c:pt>
                <c:pt idx="174">
                  <c:v>60.924176980837991</c:v>
                </c:pt>
                <c:pt idx="175">
                  <c:v>60.183290649282164</c:v>
                </c:pt>
                <c:pt idx="176">
                  <c:v>59.595529114632548</c:v>
                </c:pt>
                <c:pt idx="177">
                  <c:v>58.974769334998683</c:v>
                </c:pt>
                <c:pt idx="178">
                  <c:v>58.318691266851815</c:v>
                </c:pt>
                <c:pt idx="179">
                  <c:v>57.636166329490379</c:v>
                </c:pt>
                <c:pt idx="180">
                  <c:v>57.010594012299038</c:v>
                </c:pt>
                <c:pt idx="181">
                  <c:v>56.421137982006833</c:v>
                </c:pt>
                <c:pt idx="182">
                  <c:v>55.877039119065635</c:v>
                </c:pt>
                <c:pt idx="183">
                  <c:v>55.248609805208915</c:v>
                </c:pt>
                <c:pt idx="184">
                  <c:v>54.683457880491225</c:v>
                </c:pt>
                <c:pt idx="185">
                  <c:v>54.048043720940989</c:v>
                </c:pt>
                <c:pt idx="186">
                  <c:v>53.437317900366764</c:v>
                </c:pt>
                <c:pt idx="187">
                  <c:v>52.870880338125531</c:v>
                </c:pt>
                <c:pt idx="188">
                  <c:v>52.237165593996295</c:v>
                </c:pt>
                <c:pt idx="189">
                  <c:v>51.718750079070745</c:v>
                </c:pt>
                <c:pt idx="190">
                  <c:v>51.285270896746113</c:v>
                </c:pt>
                <c:pt idx="191">
                  <c:v>50.855067395849908</c:v>
                </c:pt>
                <c:pt idx="192">
                  <c:v>50.377472341128204</c:v>
                </c:pt>
                <c:pt idx="193">
                  <c:v>49.95722889931325</c:v>
                </c:pt>
                <c:pt idx="194">
                  <c:v>49.629527276813292</c:v>
                </c:pt>
                <c:pt idx="195">
                  <c:v>49.31910059745038</c:v>
                </c:pt>
                <c:pt idx="196">
                  <c:v>49.014205647187104</c:v>
                </c:pt>
                <c:pt idx="197">
                  <c:v>48.693577542607024</c:v>
                </c:pt>
                <c:pt idx="198">
                  <c:v>48.423222600322624</c:v>
                </c:pt>
                <c:pt idx="199">
                  <c:v>48.075359506437067</c:v>
                </c:pt>
                <c:pt idx="200">
                  <c:v>47.906866083676341</c:v>
                </c:pt>
                <c:pt idx="201">
                  <c:v>47.611428742370485</c:v>
                </c:pt>
                <c:pt idx="202">
                  <c:v>47.413813743786548</c:v>
                </c:pt>
                <c:pt idx="203">
                  <c:v>47.23158707599633</c:v>
                </c:pt>
                <c:pt idx="204">
                  <c:v>47.046089646556069</c:v>
                </c:pt>
                <c:pt idx="205">
                  <c:v>46.860104552152784</c:v>
                </c:pt>
                <c:pt idx="206">
                  <c:v>46.740327743532298</c:v>
                </c:pt>
                <c:pt idx="207">
                  <c:v>46.61520145713051</c:v>
                </c:pt>
                <c:pt idx="208">
                  <c:v>46.489464356352144</c:v>
                </c:pt>
                <c:pt idx="209">
                  <c:v>46.46249537081296</c:v>
                </c:pt>
                <c:pt idx="210">
                  <c:v>46.365973450775378</c:v>
                </c:pt>
                <c:pt idx="211">
                  <c:v>46.353294329603095</c:v>
                </c:pt>
                <c:pt idx="212">
                  <c:v>46.257452191229277</c:v>
                </c:pt>
                <c:pt idx="213">
                  <c:v>46.294125097465795</c:v>
                </c:pt>
                <c:pt idx="214">
                  <c:v>46.285155127645794</c:v>
                </c:pt>
                <c:pt idx="215">
                  <c:v>46.307764750490534</c:v>
                </c:pt>
                <c:pt idx="216">
                  <c:v>46.275988134259464</c:v>
                </c:pt>
                <c:pt idx="217">
                  <c:v>46.297932773514042</c:v>
                </c:pt>
                <c:pt idx="218">
                  <c:v>46.327551866769873</c:v>
                </c:pt>
                <c:pt idx="219">
                  <c:v>46.34210281512469</c:v>
                </c:pt>
                <c:pt idx="220">
                  <c:v>46.377603367868829</c:v>
                </c:pt>
                <c:pt idx="221">
                  <c:v>46.414951123077913</c:v>
                </c:pt>
                <c:pt idx="222">
                  <c:v>46.440373400018451</c:v>
                </c:pt>
                <c:pt idx="223">
                  <c:v>46.446717886839387</c:v>
                </c:pt>
                <c:pt idx="224">
                  <c:v>46.486011343383772</c:v>
                </c:pt>
                <c:pt idx="225">
                  <c:v>46.495454180093205</c:v>
                </c:pt>
                <c:pt idx="226">
                  <c:v>46.523945262426246</c:v>
                </c:pt>
                <c:pt idx="227">
                  <c:v>46.514472868308026</c:v>
                </c:pt>
                <c:pt idx="228">
                  <c:v>46.546840593976484</c:v>
                </c:pt>
                <c:pt idx="229">
                  <c:v>46.54879122800299</c:v>
                </c:pt>
                <c:pt idx="230">
                  <c:v>46.614467506253177</c:v>
                </c:pt>
                <c:pt idx="231">
                  <c:v>46.640490732187892</c:v>
                </c:pt>
                <c:pt idx="232">
                  <c:v>46.672011210035052</c:v>
                </c:pt>
                <c:pt idx="233">
                  <c:v>46.684586886732966</c:v>
                </c:pt>
                <c:pt idx="234">
                  <c:v>46.71295481965246</c:v>
                </c:pt>
                <c:pt idx="235">
                  <c:v>46.804654336750161</c:v>
                </c:pt>
                <c:pt idx="236">
                  <c:v>46.849238143345467</c:v>
                </c:pt>
                <c:pt idx="237">
                  <c:v>46.947247657164112</c:v>
                </c:pt>
                <c:pt idx="238">
                  <c:v>47.0252483935067</c:v>
                </c:pt>
                <c:pt idx="239">
                  <c:v>47.131863361595883</c:v>
                </c:pt>
                <c:pt idx="240">
                  <c:v>47.195426459440426</c:v>
                </c:pt>
                <c:pt idx="241">
                  <c:v>47.336926246118765</c:v>
                </c:pt>
                <c:pt idx="242">
                  <c:v>47.470121059480071</c:v>
                </c:pt>
                <c:pt idx="243">
                  <c:v>47.661278287211914</c:v>
                </c:pt>
                <c:pt idx="244">
                  <c:v>47.786094240190607</c:v>
                </c:pt>
                <c:pt idx="245">
                  <c:v>47.98669923732308</c:v>
                </c:pt>
                <c:pt idx="246">
                  <c:v>48.132065814867246</c:v>
                </c:pt>
                <c:pt idx="247">
                  <c:v>48.408257886983165</c:v>
                </c:pt>
                <c:pt idx="248">
                  <c:v>48.635260478069419</c:v>
                </c:pt>
                <c:pt idx="249">
                  <c:v>48.870297118928015</c:v>
                </c:pt>
                <c:pt idx="250">
                  <c:v>49.107299166061104</c:v>
                </c:pt>
                <c:pt idx="251">
                  <c:v>49.409012026900726</c:v>
                </c:pt>
                <c:pt idx="252">
                  <c:v>49.72087706352233</c:v>
                </c:pt>
                <c:pt idx="253">
                  <c:v>50.045229104615473</c:v>
                </c:pt>
                <c:pt idx="254">
                  <c:v>50.386644267205739</c:v>
                </c:pt>
                <c:pt idx="255">
                  <c:v>50.746925411188471</c:v>
                </c:pt>
                <c:pt idx="256">
                  <c:v>51.142554414005801</c:v>
                </c:pt>
                <c:pt idx="257">
                  <c:v>51.458754188604253</c:v>
                </c:pt>
                <c:pt idx="258">
                  <c:v>51.842083358046771</c:v>
                </c:pt>
                <c:pt idx="259">
                  <c:v>52.197926319578286</c:v>
                </c:pt>
                <c:pt idx="260">
                  <c:v>52.627652007981062</c:v>
                </c:pt>
                <c:pt idx="261">
                  <c:v>53.025000131158578</c:v>
                </c:pt>
                <c:pt idx="262">
                  <c:v>53.407895830677248</c:v>
                </c:pt>
                <c:pt idx="263">
                  <c:v>53.745237326365768</c:v>
                </c:pt>
                <c:pt idx="264">
                  <c:v>54.106671118901694</c:v>
                </c:pt>
                <c:pt idx="265">
                  <c:v>54.518550485494828</c:v>
                </c:pt>
                <c:pt idx="266">
                  <c:v>54.895633679899568</c:v>
                </c:pt>
                <c:pt idx="267">
                  <c:v>55.216291341888436</c:v>
                </c:pt>
                <c:pt idx="268">
                  <c:v>55.586502987543632</c:v>
                </c:pt>
                <c:pt idx="269">
                  <c:v>55.949439171934223</c:v>
                </c:pt>
                <c:pt idx="270">
                  <c:v>56.364293739002299</c:v>
                </c:pt>
                <c:pt idx="271">
                  <c:v>56.717998882497774</c:v>
                </c:pt>
                <c:pt idx="272">
                  <c:v>57.04776443596819</c:v>
                </c:pt>
                <c:pt idx="273">
                  <c:v>57.359269876818722</c:v>
                </c:pt>
                <c:pt idx="274">
                  <c:v>57.723417811667275</c:v>
                </c:pt>
                <c:pt idx="275">
                  <c:v>58.064217240102558</c:v>
                </c:pt>
                <c:pt idx="276">
                  <c:v>58.419961689850908</c:v>
                </c:pt>
                <c:pt idx="277">
                  <c:v>58.741767067701765</c:v>
                </c:pt>
                <c:pt idx="278">
                  <c:v>59.070872544447617</c:v>
                </c:pt>
                <c:pt idx="279">
                  <c:v>59.388067340998518</c:v>
                </c:pt>
                <c:pt idx="280">
                  <c:v>59.764224480737987</c:v>
                </c:pt>
                <c:pt idx="281">
                  <c:v>60.094443209071443</c:v>
                </c:pt>
                <c:pt idx="282">
                  <c:v>60.398293887947105</c:v>
                </c:pt>
                <c:pt idx="283">
                  <c:v>60.760195640506858</c:v>
                </c:pt>
                <c:pt idx="284">
                  <c:v>61.088089366794748</c:v>
                </c:pt>
                <c:pt idx="285">
                  <c:v>61.415411688584427</c:v>
                </c:pt>
                <c:pt idx="286">
                  <c:v>61.747029351385379</c:v>
                </c:pt>
                <c:pt idx="287">
                  <c:v>62.084326504504311</c:v>
                </c:pt>
                <c:pt idx="288">
                  <c:v>62.462409653552697</c:v>
                </c:pt>
                <c:pt idx="289">
                  <c:v>62.810031381302352</c:v>
                </c:pt>
                <c:pt idx="290">
                  <c:v>63.130038831949044</c:v>
                </c:pt>
                <c:pt idx="291">
                  <c:v>63.496211287889679</c:v>
                </c:pt>
                <c:pt idx="292">
                  <c:v>63.799446232610357</c:v>
                </c:pt>
                <c:pt idx="293">
                  <c:v>64.172564137278926</c:v>
                </c:pt>
                <c:pt idx="294">
                  <c:v>64.57524202038573</c:v>
                </c:pt>
                <c:pt idx="295">
                  <c:v>64.911199353854741</c:v>
                </c:pt>
                <c:pt idx="296">
                  <c:v>65.195661909187706</c:v>
                </c:pt>
                <c:pt idx="297">
                  <c:v>65.518624868282956</c:v>
                </c:pt>
                <c:pt idx="298">
                  <c:v>65.847119543565029</c:v>
                </c:pt>
                <c:pt idx="299">
                  <c:v>66.161117465531461</c:v>
                </c:pt>
                <c:pt idx="300">
                  <c:v>66.444860842235087</c:v>
                </c:pt>
                <c:pt idx="301">
                  <c:v>66.713496664159308</c:v>
                </c:pt>
                <c:pt idx="302">
                  <c:v>66.937652123962579</c:v>
                </c:pt>
                <c:pt idx="303">
                  <c:v>67.201795568396392</c:v>
                </c:pt>
                <c:pt idx="304">
                  <c:v>67.430985239866672</c:v>
                </c:pt>
                <c:pt idx="305">
                  <c:v>67.67545486496509</c:v>
                </c:pt>
                <c:pt idx="306">
                  <c:v>67.884217061283465</c:v>
                </c:pt>
                <c:pt idx="307">
                  <c:v>68.016288783500372</c:v>
                </c:pt>
                <c:pt idx="308">
                  <c:v>68.238306412354802</c:v>
                </c:pt>
                <c:pt idx="309">
                  <c:v>68.402021761832415</c:v>
                </c:pt>
                <c:pt idx="310">
                  <c:v>68.576672487404551</c:v>
                </c:pt>
                <c:pt idx="311">
                  <c:v>68.727014161798138</c:v>
                </c:pt>
                <c:pt idx="312">
                  <c:v>68.869331651801801</c:v>
                </c:pt>
                <c:pt idx="313">
                  <c:v>69.024963689159108</c:v>
                </c:pt>
                <c:pt idx="314">
                  <c:v>69.150484035606354</c:v>
                </c:pt>
                <c:pt idx="315">
                  <c:v>69.275019225483533</c:v>
                </c:pt>
                <c:pt idx="316">
                  <c:v>69.421942377008762</c:v>
                </c:pt>
                <c:pt idx="317">
                  <c:v>69.535842658832138</c:v>
                </c:pt>
                <c:pt idx="318">
                  <c:v>69.63378321827642</c:v>
                </c:pt>
                <c:pt idx="319">
                  <c:v>69.706134008797022</c:v>
                </c:pt>
                <c:pt idx="320">
                  <c:v>69.795444489253185</c:v>
                </c:pt>
                <c:pt idx="321">
                  <c:v>69.881316716076157</c:v>
                </c:pt>
                <c:pt idx="322">
                  <c:v>69.963686680495584</c:v>
                </c:pt>
                <c:pt idx="323">
                  <c:v>70.047623058452857</c:v>
                </c:pt>
                <c:pt idx="324">
                  <c:v>70.113639214622111</c:v>
                </c:pt>
                <c:pt idx="325">
                  <c:v>70.195491969582534</c:v>
                </c:pt>
                <c:pt idx="326">
                  <c:v>70.280679507876158</c:v>
                </c:pt>
                <c:pt idx="327">
                  <c:v>70.35832066136048</c:v>
                </c:pt>
                <c:pt idx="328">
                  <c:v>70.407455960263746</c:v>
                </c:pt>
                <c:pt idx="329">
                  <c:v>70.489224962776191</c:v>
                </c:pt>
                <c:pt idx="330">
                  <c:v>70.542808296600299</c:v>
                </c:pt>
                <c:pt idx="331">
                  <c:v>70.596278333480427</c:v>
                </c:pt>
                <c:pt idx="332">
                  <c:v>70.640059234824022</c:v>
                </c:pt>
                <c:pt idx="333">
                  <c:v>70.689071371400942</c:v>
                </c:pt>
                <c:pt idx="334">
                  <c:v>70.724517754931497</c:v>
                </c:pt>
                <c:pt idx="335">
                  <c:v>70.746915556136301</c:v>
                </c:pt>
                <c:pt idx="336">
                  <c:v>70.760648814078621</c:v>
                </c:pt>
                <c:pt idx="337">
                  <c:v>70.740305078461873</c:v>
                </c:pt>
                <c:pt idx="338">
                  <c:v>70.730133210653491</c:v>
                </c:pt>
                <c:pt idx="339">
                  <c:v>70.67360422085045</c:v>
                </c:pt>
                <c:pt idx="340">
                  <c:v>70.686214387648349</c:v>
                </c:pt>
                <c:pt idx="341">
                  <c:v>70.641034551837265</c:v>
                </c:pt>
                <c:pt idx="342">
                  <c:v>70.582894805926799</c:v>
                </c:pt>
                <c:pt idx="343">
                  <c:v>70.469477256375242</c:v>
                </c:pt>
                <c:pt idx="344">
                  <c:v>70.36930529980296</c:v>
                </c:pt>
                <c:pt idx="345">
                  <c:v>70.255035569738908</c:v>
                </c:pt>
                <c:pt idx="346">
                  <c:v>70.083896971952726</c:v>
                </c:pt>
                <c:pt idx="347">
                  <c:v>69.932845971399388</c:v>
                </c:pt>
                <c:pt idx="348">
                  <c:v>69.775416006837915</c:v>
                </c:pt>
                <c:pt idx="349">
                  <c:v>69.591992347924915</c:v>
                </c:pt>
                <c:pt idx="350">
                  <c:v>69.380151506657256</c:v>
                </c:pt>
                <c:pt idx="351">
                  <c:v>69.150750039372653</c:v>
                </c:pt>
                <c:pt idx="352">
                  <c:v>68.920550573701945</c:v>
                </c:pt>
                <c:pt idx="353">
                  <c:v>68.67799217275163</c:v>
                </c:pt>
                <c:pt idx="354">
                  <c:v>68.40623336330853</c:v>
                </c:pt>
                <c:pt idx="355">
                  <c:v>68.190648880588597</c:v>
                </c:pt>
                <c:pt idx="356">
                  <c:v>67.939549059963724</c:v>
                </c:pt>
                <c:pt idx="357">
                  <c:v>67.687045372180165</c:v>
                </c:pt>
                <c:pt idx="358">
                  <c:v>67.37952001913942</c:v>
                </c:pt>
                <c:pt idx="359">
                  <c:v>67.119208875471443</c:v>
                </c:pt>
                <c:pt idx="360">
                  <c:v>66.867862756019463</c:v>
                </c:pt>
                <c:pt idx="361">
                  <c:v>66.637722405166329</c:v>
                </c:pt>
                <c:pt idx="362">
                  <c:v>66.373081443299881</c:v>
                </c:pt>
                <c:pt idx="363">
                  <c:v>66.081752258995749</c:v>
                </c:pt>
                <c:pt idx="364">
                  <c:v>65.785778003291696</c:v>
                </c:pt>
                <c:pt idx="365">
                  <c:v>65.513344357788839</c:v>
                </c:pt>
                <c:pt idx="366">
                  <c:v>65.265569480940385</c:v>
                </c:pt>
                <c:pt idx="367">
                  <c:v>64.9794863299432</c:v>
                </c:pt>
                <c:pt idx="368">
                  <c:v>64.684374094308424</c:v>
                </c:pt>
                <c:pt idx="369">
                  <c:v>64.377587611923417</c:v>
                </c:pt>
                <c:pt idx="370">
                  <c:v>64.06655505087511</c:v>
                </c:pt>
                <c:pt idx="371">
                  <c:v>63.716219180812836</c:v>
                </c:pt>
                <c:pt idx="372">
                  <c:v>63.362755403453264</c:v>
                </c:pt>
                <c:pt idx="373">
                  <c:v>62.988859218250589</c:v>
                </c:pt>
                <c:pt idx="374">
                  <c:v>62.628085489526427</c:v>
                </c:pt>
                <c:pt idx="375">
                  <c:v>62.22246195044066</c:v>
                </c:pt>
                <c:pt idx="376">
                  <c:v>61.819370289436385</c:v>
                </c:pt>
                <c:pt idx="377">
                  <c:v>61.370921461081096</c:v>
                </c:pt>
                <c:pt idx="378">
                  <c:v>60.882262973985732</c:v>
                </c:pt>
                <c:pt idx="379">
                  <c:v>60.41599244853839</c:v>
                </c:pt>
                <c:pt idx="380">
                  <c:v>59.916546359479682</c:v>
                </c:pt>
                <c:pt idx="381">
                  <c:v>59.444896798842251</c:v>
                </c:pt>
                <c:pt idx="382">
                  <c:v>58.985172716473379</c:v>
                </c:pt>
                <c:pt idx="383">
                  <c:v>58.49434685393318</c:v>
                </c:pt>
                <c:pt idx="384">
                  <c:v>58.039464879443386</c:v>
                </c:pt>
                <c:pt idx="385">
                  <c:v>57.612995167529846</c:v>
                </c:pt>
                <c:pt idx="386">
                  <c:v>57.165349257339066</c:v>
                </c:pt>
                <c:pt idx="387">
                  <c:v>56.736125993234516</c:v>
                </c:pt>
                <c:pt idx="388">
                  <c:v>56.33357617931965</c:v>
                </c:pt>
                <c:pt idx="389">
                  <c:v>55.892195936193026</c:v>
                </c:pt>
                <c:pt idx="390">
                  <c:v>55.475405507346444</c:v>
                </c:pt>
                <c:pt idx="391">
                  <c:v>54.981451737508976</c:v>
                </c:pt>
                <c:pt idx="392">
                  <c:v>54.404985148899321</c:v>
                </c:pt>
                <c:pt idx="393">
                  <c:v>53.85896028956202</c:v>
                </c:pt>
                <c:pt idx="394">
                  <c:v>53.327570092289093</c:v>
                </c:pt>
                <c:pt idx="395">
                  <c:v>52.721282454166072</c:v>
                </c:pt>
                <c:pt idx="396">
                  <c:v>52.047121604939257</c:v>
                </c:pt>
                <c:pt idx="397">
                  <c:v>51.282635561277452</c:v>
                </c:pt>
                <c:pt idx="398">
                  <c:v>50.514144805088264</c:v>
                </c:pt>
                <c:pt idx="399">
                  <c:v>49.750363154895005</c:v>
                </c:pt>
                <c:pt idx="400">
                  <c:v>48.979719808421798</c:v>
                </c:pt>
                <c:pt idx="401">
                  <c:v>48.052740031122731</c:v>
                </c:pt>
                <c:pt idx="402">
                  <c:v>47.144926703256829</c:v>
                </c:pt>
                <c:pt idx="403">
                  <c:v>46.198204139335196</c:v>
                </c:pt>
                <c:pt idx="404">
                  <c:v>45.268919064929754</c:v>
                </c:pt>
                <c:pt idx="405">
                  <c:v>44.345003147419192</c:v>
                </c:pt>
                <c:pt idx="406">
                  <c:v>43.419865639893864</c:v>
                </c:pt>
                <c:pt idx="407">
                  <c:v>42.293916233374539</c:v>
                </c:pt>
                <c:pt idx="408">
                  <c:v>41.333815087503289</c:v>
                </c:pt>
                <c:pt idx="409">
                  <c:v>40.5684177614242</c:v>
                </c:pt>
                <c:pt idx="410">
                  <c:v>39.541541857963153</c:v>
                </c:pt>
                <c:pt idx="411">
                  <c:v>38.435606161611091</c:v>
                </c:pt>
                <c:pt idx="412">
                  <c:v>37.319336051071517</c:v>
                </c:pt>
                <c:pt idx="413">
                  <c:v>36.351316605804683</c:v>
                </c:pt>
                <c:pt idx="414">
                  <c:v>35.316056922182625</c:v>
                </c:pt>
                <c:pt idx="415">
                  <c:v>34.212153145959441</c:v>
                </c:pt>
                <c:pt idx="416">
                  <c:v>32.998814348514479</c:v>
                </c:pt>
                <c:pt idx="417">
                  <c:v>31.839361832192704</c:v>
                </c:pt>
                <c:pt idx="418">
                  <c:v>30.493540000978978</c:v>
                </c:pt>
                <c:pt idx="419">
                  <c:v>29.360462907326198</c:v>
                </c:pt>
                <c:pt idx="420">
                  <c:v>28.163083858085947</c:v>
                </c:pt>
                <c:pt idx="421">
                  <c:v>26.792531824585041</c:v>
                </c:pt>
                <c:pt idx="422">
                  <c:v>25.382873531462081</c:v>
                </c:pt>
                <c:pt idx="423">
                  <c:v>24.265288213077369</c:v>
                </c:pt>
                <c:pt idx="424">
                  <c:v>23.233737693720393</c:v>
                </c:pt>
                <c:pt idx="425">
                  <c:v>22.106714471317453</c:v>
                </c:pt>
                <c:pt idx="426">
                  <c:v>21.001268893361214</c:v>
                </c:pt>
                <c:pt idx="427">
                  <c:v>19.865582341499369</c:v>
                </c:pt>
                <c:pt idx="428">
                  <c:v>18.898940899044444</c:v>
                </c:pt>
                <c:pt idx="429">
                  <c:v>18.123807641426431</c:v>
                </c:pt>
                <c:pt idx="430">
                  <c:v>17.290564195306736</c:v>
                </c:pt>
                <c:pt idx="431">
                  <c:v>16.473016972883851</c:v>
                </c:pt>
                <c:pt idx="432">
                  <c:v>15.531923410215814</c:v>
                </c:pt>
                <c:pt idx="433">
                  <c:v>14.7929754067841</c:v>
                </c:pt>
                <c:pt idx="434">
                  <c:v>14.153411226920948</c:v>
                </c:pt>
                <c:pt idx="435">
                  <c:v>13.43574901273564</c:v>
                </c:pt>
                <c:pt idx="436">
                  <c:v>12.682666300027046</c:v>
                </c:pt>
                <c:pt idx="437">
                  <c:v>11.803889594645591</c:v>
                </c:pt>
                <c:pt idx="438">
                  <c:v>11.159844126808277</c:v>
                </c:pt>
                <c:pt idx="439">
                  <c:v>10.534758232368201</c:v>
                </c:pt>
                <c:pt idx="440">
                  <c:v>9.888215978286059</c:v>
                </c:pt>
                <c:pt idx="441">
                  <c:v>9.1228765299779138</c:v>
                </c:pt>
                <c:pt idx="442">
                  <c:v>8.3833792920415142</c:v>
                </c:pt>
                <c:pt idx="443">
                  <c:v>7.7723222012234787</c:v>
                </c:pt>
                <c:pt idx="444">
                  <c:v>7.1587246052794669</c:v>
                </c:pt>
                <c:pt idx="445">
                  <c:v>6.617898349228029</c:v>
                </c:pt>
                <c:pt idx="446">
                  <c:v>5.9770411340958187</c:v>
                </c:pt>
                <c:pt idx="447">
                  <c:v>5.3823957241337705</c:v>
                </c:pt>
                <c:pt idx="448">
                  <c:v>4.8325613305957029</c:v>
                </c:pt>
                <c:pt idx="449">
                  <c:v>4.3388255263103934</c:v>
                </c:pt>
                <c:pt idx="450">
                  <c:v>3.9052348909902377</c:v>
                </c:pt>
                <c:pt idx="451">
                  <c:v>3.427372311373889</c:v>
                </c:pt>
                <c:pt idx="452">
                  <c:v>2.9206544450736081</c:v>
                </c:pt>
                <c:pt idx="453">
                  <c:v>2.4732911509717233</c:v>
                </c:pt>
                <c:pt idx="454">
                  <c:v>2.1155859125676502</c:v>
                </c:pt>
                <c:pt idx="455">
                  <c:v>1.7754396137682853</c:v>
                </c:pt>
                <c:pt idx="456">
                  <c:v>1.4666206043526002</c:v>
                </c:pt>
                <c:pt idx="457">
                  <c:v>1.1263776353942057</c:v>
                </c:pt>
                <c:pt idx="458">
                  <c:v>0.86053299667149441</c:v>
                </c:pt>
                <c:pt idx="459">
                  <c:v>0.68280685602977986</c:v>
                </c:pt>
                <c:pt idx="460">
                  <c:v>0.53642193600880106</c:v>
                </c:pt>
                <c:pt idx="461">
                  <c:v>0.41927771023450749</c:v>
                </c:pt>
                <c:pt idx="462">
                  <c:v>0.29782937462187459</c:v>
                </c:pt>
                <c:pt idx="463">
                  <c:v>0.22167425027414053</c:v>
                </c:pt>
                <c:pt idx="464">
                  <c:v>0.16339755335760864</c:v>
                </c:pt>
                <c:pt idx="465">
                  <c:v>0.11379502706426331</c:v>
                </c:pt>
                <c:pt idx="466">
                  <c:v>7.0482817784290913E-2</c:v>
                </c:pt>
                <c:pt idx="467">
                  <c:v>5.2861005748895219E-2</c:v>
                </c:pt>
                <c:pt idx="468">
                  <c:v>3.3158522544944738E-2</c:v>
                </c:pt>
                <c:pt idx="469">
                  <c:v>1.7061740227363911E-2</c:v>
                </c:pt>
                <c:pt idx="470">
                  <c:v>2.3234772667889002E-2</c:v>
                </c:pt>
                <c:pt idx="471">
                  <c:v>3.0773124912395741E-2</c:v>
                </c:pt>
                <c:pt idx="472">
                  <c:v>2.367360810721713E-2</c:v>
                </c:pt>
                <c:pt idx="473">
                  <c:v>1.3290639942332623E-2</c:v>
                </c:pt>
                <c:pt idx="474">
                  <c:v>2.3815601330881973E-2</c:v>
                </c:pt>
                <c:pt idx="475">
                  <c:v>1.7567514713889544E-2</c:v>
                </c:pt>
                <c:pt idx="476">
                  <c:v>2.9237197252705713E-2</c:v>
                </c:pt>
                <c:pt idx="477">
                  <c:v>1.7872359033047597E-2</c:v>
                </c:pt>
                <c:pt idx="478">
                  <c:v>1.1685428157862849E-2</c:v>
                </c:pt>
                <c:pt idx="479">
                  <c:v>2.2337362321200854E-2</c:v>
                </c:pt>
                <c:pt idx="480">
                  <c:v>1.9983678419526526E-2</c:v>
                </c:pt>
                <c:pt idx="481">
                  <c:v>1.4042672955110714E-2</c:v>
                </c:pt>
                <c:pt idx="482">
                  <c:v>2.169315189487258E-2</c:v>
                </c:pt>
                <c:pt idx="483">
                  <c:v>2.737784751916748E-2</c:v>
                </c:pt>
                <c:pt idx="484">
                  <c:v>2.6307166761111066E-2</c:v>
                </c:pt>
                <c:pt idx="485">
                  <c:v>1.6472480135962468E-2</c:v>
                </c:pt>
                <c:pt idx="486">
                  <c:v>1.7047373983760227E-2</c:v>
                </c:pt>
                <c:pt idx="487">
                  <c:v>2.2950502410036027E-2</c:v>
                </c:pt>
                <c:pt idx="488">
                  <c:v>1.8159679075732509E-2</c:v>
                </c:pt>
                <c:pt idx="489">
                  <c:v>1.4999898148320033E-2</c:v>
                </c:pt>
                <c:pt idx="490">
                  <c:v>1.4583773774826355E-2</c:v>
                </c:pt>
                <c:pt idx="491">
                  <c:v>1.2731369052271985E-2</c:v>
                </c:pt>
                <c:pt idx="492">
                  <c:v>1.7294670350823823E-2</c:v>
                </c:pt>
                <c:pt idx="493">
                  <c:v>2.385641993164201E-2</c:v>
                </c:pt>
                <c:pt idx="494">
                  <c:v>2.3849820068292615E-2</c:v>
                </c:pt>
                <c:pt idx="495">
                  <c:v>4.3698509801874197E-3</c:v>
                </c:pt>
                <c:pt idx="496">
                  <c:v>1.7100219776947419E-2</c:v>
                </c:pt>
                <c:pt idx="497">
                  <c:v>2.2574815412584291E-2</c:v>
                </c:pt>
                <c:pt idx="498">
                  <c:v>8.9898623138047248E-3</c:v>
                </c:pt>
                <c:pt idx="499">
                  <c:v>1.6663277212672654E-2</c:v>
                </c:pt>
                <c:pt idx="500">
                  <c:v>1.2802815435152258E-2</c:v>
                </c:pt>
                <c:pt idx="501">
                  <c:v>1.6915358716323239E-2</c:v>
                </c:pt>
                <c:pt idx="502">
                  <c:v>1.3554469631450235E-2</c:v>
                </c:pt>
                <c:pt idx="503">
                  <c:v>1.4457213495693698E-2</c:v>
                </c:pt>
                <c:pt idx="504">
                  <c:v>1.4216331796541812E-2</c:v>
                </c:pt>
                <c:pt idx="505">
                  <c:v>1.6459589477231952E-2</c:v>
                </c:pt>
                <c:pt idx="506">
                  <c:v>1.2531617423629996E-2</c:v>
                </c:pt>
                <c:pt idx="507">
                  <c:v>1.6707008515935352E-2</c:v>
                </c:pt>
                <c:pt idx="508">
                  <c:v>2.0000778174649129E-2</c:v>
                </c:pt>
                <c:pt idx="509">
                  <c:v>1.2922971873759523E-2</c:v>
                </c:pt>
                <c:pt idx="510">
                  <c:v>1.858643923535068E-2</c:v>
                </c:pt>
                <c:pt idx="511">
                  <c:v>1.8578282010339179E-2</c:v>
                </c:pt>
                <c:pt idx="512">
                  <c:v>1.8469429989313758E-2</c:v>
                </c:pt>
                <c:pt idx="513">
                  <c:v>1.5580541615875319E-2</c:v>
                </c:pt>
                <c:pt idx="514">
                  <c:v>1.6385176292364589E-2</c:v>
                </c:pt>
                <c:pt idx="515">
                  <c:v>1.6354944163729845E-2</c:v>
                </c:pt>
                <c:pt idx="516">
                  <c:v>1.6188466029406205E-2</c:v>
                </c:pt>
                <c:pt idx="517">
                  <c:v>1.6865379927224675E-2</c:v>
                </c:pt>
                <c:pt idx="518">
                  <c:v>1.6501322059185343E-2</c:v>
                </c:pt>
                <c:pt idx="519">
                  <c:v>1.4306585621908046E-2</c:v>
                </c:pt>
                <c:pt idx="520">
                  <c:v>1.1895982728879569E-2</c:v>
                </c:pt>
                <c:pt idx="521">
                  <c:v>1.5426997436914641E-2</c:v>
                </c:pt>
                <c:pt idx="522">
                  <c:v>1.5068617031883022E-2</c:v>
                </c:pt>
                <c:pt idx="523">
                  <c:v>1.6396270263520148E-2</c:v>
                </c:pt>
                <c:pt idx="524">
                  <c:v>5.8633434554614507E-3</c:v>
                </c:pt>
                <c:pt idx="525">
                  <c:v>1.6134106171189357E-2</c:v>
                </c:pt>
                <c:pt idx="526">
                  <c:v>1.3591004577286795E-2</c:v>
                </c:pt>
                <c:pt idx="527">
                  <c:v>1.031501052599307E-2</c:v>
                </c:pt>
                <c:pt idx="528">
                  <c:v>1.097419691142198E-2</c:v>
                </c:pt>
                <c:pt idx="529">
                  <c:v>1.0530490941841473E-2</c:v>
                </c:pt>
                <c:pt idx="530">
                  <c:v>1.5403871456855964E-2</c:v>
                </c:pt>
                <c:pt idx="531">
                  <c:v>9.0433472856341849E-3</c:v>
                </c:pt>
                <c:pt idx="532">
                  <c:v>2.0141068509348652E-2</c:v>
                </c:pt>
                <c:pt idx="533">
                  <c:v>1.452286817082247E-2</c:v>
                </c:pt>
                <c:pt idx="534">
                  <c:v>5.76630336912606E-3</c:v>
                </c:pt>
                <c:pt idx="535">
                  <c:v>1.5547491797151146E-2</c:v>
                </c:pt>
                <c:pt idx="536">
                  <c:v>1.4920800830820048E-2</c:v>
                </c:pt>
                <c:pt idx="537">
                  <c:v>1.5306219253242045E-2</c:v>
                </c:pt>
                <c:pt idx="538">
                  <c:v>1.5281344698716826E-2</c:v>
                </c:pt>
                <c:pt idx="539">
                  <c:v>1.7219966124262822E-2</c:v>
                </c:pt>
                <c:pt idx="540">
                  <c:v>1.6354418625512127E-2</c:v>
                </c:pt>
                <c:pt idx="541">
                  <c:v>1.2102715441715206E-2</c:v>
                </c:pt>
                <c:pt idx="542">
                  <c:v>1.3597741535878274E-2</c:v>
                </c:pt>
                <c:pt idx="543">
                  <c:v>1.0427399378290136E-2</c:v>
                </c:pt>
                <c:pt idx="544">
                  <c:v>1.1025526224885132E-2</c:v>
                </c:pt>
                <c:pt idx="545">
                  <c:v>1.1739563134429611E-2</c:v>
                </c:pt>
                <c:pt idx="546">
                  <c:v>2.0482693104710067E-2</c:v>
                </c:pt>
                <c:pt idx="547">
                  <c:v>1.3120271399624298E-2</c:v>
                </c:pt>
                <c:pt idx="548">
                  <c:v>1.4335506907225471E-2</c:v>
                </c:pt>
                <c:pt idx="549">
                  <c:v>1.1918740705640363E-2</c:v>
                </c:pt>
                <c:pt idx="550">
                  <c:v>2.068981665326395E-2</c:v>
                </c:pt>
                <c:pt idx="551">
                  <c:v>1.7182529231966417E-2</c:v>
                </c:pt>
                <c:pt idx="552">
                  <c:v>1.2440064794845071E-2</c:v>
                </c:pt>
                <c:pt idx="553">
                  <c:v>1.1008496227313326E-2</c:v>
                </c:pt>
                <c:pt idx="554">
                  <c:v>1.1246841648991328E-2</c:v>
                </c:pt>
                <c:pt idx="555">
                  <c:v>1.2313864097279402E-2</c:v>
                </c:pt>
                <c:pt idx="556">
                  <c:v>2.052430301502365E-2</c:v>
                </c:pt>
                <c:pt idx="557">
                  <c:v>1.5823895858773449E-2</c:v>
                </c:pt>
                <c:pt idx="558">
                  <c:v>1.1473741940968955E-2</c:v>
                </c:pt>
                <c:pt idx="559">
                  <c:v>1.3670517984076185E-2</c:v>
                </c:pt>
                <c:pt idx="560">
                  <c:v>2.2208054106947001E-2</c:v>
                </c:pt>
                <c:pt idx="561">
                  <c:v>1.2333324548020918E-2</c:v>
                </c:pt>
                <c:pt idx="562">
                  <c:v>9.5646948257825833E-3</c:v>
                </c:pt>
                <c:pt idx="563">
                  <c:v>1.6045948481327236E-2</c:v>
                </c:pt>
                <c:pt idx="564">
                  <c:v>2.1676671476577328E-2</c:v>
                </c:pt>
                <c:pt idx="565">
                  <c:v>9.405831550286306E-3</c:v>
                </c:pt>
                <c:pt idx="566">
                  <c:v>8.0710649531068532E-3</c:v>
                </c:pt>
                <c:pt idx="567">
                  <c:v>1.2953559969667362E-2</c:v>
                </c:pt>
                <c:pt idx="568">
                  <c:v>1.4862304032960925E-2</c:v>
                </c:pt>
                <c:pt idx="569">
                  <c:v>1.2713018600382701E-2</c:v>
                </c:pt>
                <c:pt idx="570">
                  <c:v>8.7869821244775624E-3</c:v>
                </c:pt>
                <c:pt idx="571">
                  <c:v>1.1971024882234931E-2</c:v>
                </c:pt>
                <c:pt idx="572">
                  <c:v>2.4250528335550768E-2</c:v>
                </c:pt>
                <c:pt idx="573">
                  <c:v>2.3143473783454088E-2</c:v>
                </c:pt>
                <c:pt idx="574">
                  <c:v>1.7687199725385044E-2</c:v>
                </c:pt>
                <c:pt idx="575">
                  <c:v>1.4866823398212084E-2</c:v>
                </c:pt>
                <c:pt idx="576">
                  <c:v>1.854812323934504E-2</c:v>
                </c:pt>
                <c:pt idx="577">
                  <c:v>1.5791058907626342E-2</c:v>
                </c:pt>
                <c:pt idx="578">
                  <c:v>1.7554268087885933E-2</c:v>
                </c:pt>
                <c:pt idx="579">
                  <c:v>2.3812664584737915E-2</c:v>
                </c:pt>
                <c:pt idx="580">
                  <c:v>2.4942029750785525E-2</c:v>
                </c:pt>
                <c:pt idx="581">
                  <c:v>1.9213730298430886E-2</c:v>
                </c:pt>
                <c:pt idx="582">
                  <c:v>1.8212694439864317E-2</c:v>
                </c:pt>
                <c:pt idx="583">
                  <c:v>1.8836399346052156E-2</c:v>
                </c:pt>
                <c:pt idx="584">
                  <c:v>2.3760209636307938E-2</c:v>
                </c:pt>
                <c:pt idx="585">
                  <c:v>2.1747728223338866E-2</c:v>
                </c:pt>
                <c:pt idx="586">
                  <c:v>2.0556520629343409E-2</c:v>
                </c:pt>
                <c:pt idx="587">
                  <c:v>1.8375084935632079E-2</c:v>
                </c:pt>
                <c:pt idx="588">
                  <c:v>1.209415775061609E-2</c:v>
                </c:pt>
                <c:pt idx="589">
                  <c:v>2.2502195286793907E-2</c:v>
                </c:pt>
                <c:pt idx="590">
                  <c:v>1.8635143272419635E-2</c:v>
                </c:pt>
                <c:pt idx="591">
                  <c:v>1.4739838597728884E-2</c:v>
                </c:pt>
                <c:pt idx="592">
                  <c:v>2.1419789198933881E-2</c:v>
                </c:pt>
                <c:pt idx="593">
                  <c:v>2.7971700333460681E-2</c:v>
                </c:pt>
                <c:pt idx="594">
                  <c:v>2.8530675379555812E-2</c:v>
                </c:pt>
                <c:pt idx="595">
                  <c:v>2.1033985949121422E-2</c:v>
                </c:pt>
                <c:pt idx="596">
                  <c:v>2.3397125884391069E-2</c:v>
                </c:pt>
                <c:pt idx="597">
                  <c:v>1.7993317595681919E-2</c:v>
                </c:pt>
                <c:pt idx="598">
                  <c:v>2.7839508289734333E-2</c:v>
                </c:pt>
                <c:pt idx="599">
                  <c:v>1.8068880472070312E-2</c:v>
                </c:pt>
                <c:pt idx="600">
                  <c:v>2.6961488636236913E-2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88-46FC-9F41-116BE34CCBE2}"/>
            </c:ext>
          </c:extLst>
        </c:ser>
        <c:ser>
          <c:idx val="4"/>
          <c:order val="14"/>
          <c:tx>
            <c:v>INEOS 1200 - 1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99.936215552311339</c:v>
                </c:pt>
                <c:pt idx="2">
                  <c:v>100.13229329893576</c:v>
                </c:pt>
                <c:pt idx="3">
                  <c:v>100.13897915976452</c:v>
                </c:pt>
                <c:pt idx="4">
                  <c:v>99.911641005393605</c:v>
                </c:pt>
                <c:pt idx="5">
                  <c:v>100.09710058299216</c:v>
                </c:pt>
                <c:pt idx="6">
                  <c:v>100.00009429500682</c:v>
                </c:pt>
                <c:pt idx="7">
                  <c:v>100.19444635277813</c:v>
                </c:pt>
                <c:pt idx="8">
                  <c:v>100.11385767955916</c:v>
                </c:pt>
                <c:pt idx="9">
                  <c:v>100.12349512612991</c:v>
                </c:pt>
                <c:pt idx="10">
                  <c:v>100.30278749633734</c:v>
                </c:pt>
                <c:pt idx="11">
                  <c:v>100.15862182691669</c:v>
                </c:pt>
                <c:pt idx="12">
                  <c:v>100.08152224199065</c:v>
                </c:pt>
                <c:pt idx="13">
                  <c:v>99.961289891193331</c:v>
                </c:pt>
                <c:pt idx="14">
                  <c:v>100.01214582476862</c:v>
                </c:pt>
                <c:pt idx="15">
                  <c:v>99.924069727542715</c:v>
                </c:pt>
                <c:pt idx="16">
                  <c:v>99.988948054166698</c:v>
                </c:pt>
                <c:pt idx="17">
                  <c:v>99.908340507114289</c:v>
                </c:pt>
                <c:pt idx="18">
                  <c:v>99.859323431232369</c:v>
                </c:pt>
                <c:pt idx="19">
                  <c:v>99.826818265123634</c:v>
                </c:pt>
                <c:pt idx="20">
                  <c:v>99.829345492434797</c:v>
                </c:pt>
                <c:pt idx="21">
                  <c:v>99.778593296963081</c:v>
                </c:pt>
                <c:pt idx="22">
                  <c:v>99.657955461568363</c:v>
                </c:pt>
                <c:pt idx="23">
                  <c:v>99.544371248653036</c:v>
                </c:pt>
                <c:pt idx="24">
                  <c:v>99.583864046804464</c:v>
                </c:pt>
                <c:pt idx="25">
                  <c:v>99.461698543306937</c:v>
                </c:pt>
                <c:pt idx="26">
                  <c:v>99.367549533696703</c:v>
                </c:pt>
                <c:pt idx="27">
                  <c:v>99.273287379966391</c:v>
                </c:pt>
                <c:pt idx="28">
                  <c:v>99.288092462359813</c:v>
                </c:pt>
                <c:pt idx="29">
                  <c:v>99.207805535634648</c:v>
                </c:pt>
                <c:pt idx="30">
                  <c:v>99.058274209641013</c:v>
                </c:pt>
                <c:pt idx="31">
                  <c:v>98.933949240482917</c:v>
                </c:pt>
                <c:pt idx="32">
                  <c:v>98.791056633994657</c:v>
                </c:pt>
                <c:pt idx="33">
                  <c:v>98.438384495800463</c:v>
                </c:pt>
                <c:pt idx="34">
                  <c:v>98.426936496106478</c:v>
                </c:pt>
                <c:pt idx="35">
                  <c:v>98.309278526303771</c:v>
                </c:pt>
                <c:pt idx="36">
                  <c:v>98.030216884742671</c:v>
                </c:pt>
                <c:pt idx="37">
                  <c:v>97.891643209575534</c:v>
                </c:pt>
                <c:pt idx="38">
                  <c:v>97.939877596112709</c:v>
                </c:pt>
                <c:pt idx="39">
                  <c:v>97.718904682243277</c:v>
                </c:pt>
                <c:pt idx="40">
                  <c:v>97.71403880527447</c:v>
                </c:pt>
                <c:pt idx="41">
                  <c:v>97.603594780474822</c:v>
                </c:pt>
                <c:pt idx="42">
                  <c:v>97.608979310881267</c:v>
                </c:pt>
                <c:pt idx="43">
                  <c:v>97.611110484331761</c:v>
                </c:pt>
                <c:pt idx="44">
                  <c:v>97.668576832842291</c:v>
                </c:pt>
                <c:pt idx="45">
                  <c:v>97.733832351853579</c:v>
                </c:pt>
                <c:pt idx="46">
                  <c:v>97.745959315148838</c:v>
                </c:pt>
                <c:pt idx="47">
                  <c:v>97.959539124738257</c:v>
                </c:pt>
                <c:pt idx="48">
                  <c:v>97.96597038039657</c:v>
                </c:pt>
                <c:pt idx="49">
                  <c:v>98.169026315966946</c:v>
                </c:pt>
                <c:pt idx="50">
                  <c:v>98.155249097351998</c:v>
                </c:pt>
                <c:pt idx="51">
                  <c:v>98.317001694007772</c:v>
                </c:pt>
                <c:pt idx="52">
                  <c:v>98.335767364448316</c:v>
                </c:pt>
                <c:pt idx="53">
                  <c:v>98.370083096040375</c:v>
                </c:pt>
                <c:pt idx="54">
                  <c:v>98.480413951999765</c:v>
                </c:pt>
                <c:pt idx="55">
                  <c:v>98.510957685558324</c:v>
                </c:pt>
                <c:pt idx="56">
                  <c:v>98.453519629257855</c:v>
                </c:pt>
                <c:pt idx="57">
                  <c:v>98.65206803113341</c:v>
                </c:pt>
                <c:pt idx="58">
                  <c:v>98.534985299188435</c:v>
                </c:pt>
                <c:pt idx="59">
                  <c:v>98.665798096064904</c:v>
                </c:pt>
                <c:pt idx="60">
                  <c:v>98.678547438541273</c:v>
                </c:pt>
                <c:pt idx="61">
                  <c:v>98.640412567592335</c:v>
                </c:pt>
                <c:pt idx="62">
                  <c:v>98.681781934023832</c:v>
                </c:pt>
                <c:pt idx="63">
                  <c:v>98.695578001752068</c:v>
                </c:pt>
                <c:pt idx="64">
                  <c:v>98.670220765489589</c:v>
                </c:pt>
                <c:pt idx="65">
                  <c:v>98.655774014010092</c:v>
                </c:pt>
                <c:pt idx="66">
                  <c:v>98.580994217268312</c:v>
                </c:pt>
                <c:pt idx="67">
                  <c:v>98.474972849533273</c:v>
                </c:pt>
                <c:pt idx="68">
                  <c:v>98.449021526299717</c:v>
                </c:pt>
                <c:pt idx="69">
                  <c:v>98.483044929774593</c:v>
                </c:pt>
                <c:pt idx="70">
                  <c:v>98.354316152665191</c:v>
                </c:pt>
                <c:pt idx="71">
                  <c:v>98.330514864355507</c:v>
                </c:pt>
                <c:pt idx="72">
                  <c:v>98.142584631505827</c:v>
                </c:pt>
                <c:pt idx="73">
                  <c:v>97.990516635104242</c:v>
                </c:pt>
                <c:pt idx="74">
                  <c:v>97.794174852572695</c:v>
                </c:pt>
                <c:pt idx="75">
                  <c:v>97.468510205960669</c:v>
                </c:pt>
                <c:pt idx="76">
                  <c:v>97.080994264360186</c:v>
                </c:pt>
                <c:pt idx="77">
                  <c:v>96.549887891196803</c:v>
                </c:pt>
                <c:pt idx="78">
                  <c:v>95.999459471208496</c:v>
                </c:pt>
                <c:pt idx="79">
                  <c:v>95.350025607737891</c:v>
                </c:pt>
                <c:pt idx="80">
                  <c:v>94.544714026885472</c:v>
                </c:pt>
                <c:pt idx="81">
                  <c:v>93.83045842121102</c:v>
                </c:pt>
                <c:pt idx="82">
                  <c:v>93.070910584004736</c:v>
                </c:pt>
                <c:pt idx="83">
                  <c:v>92.598901953198208</c:v>
                </c:pt>
                <c:pt idx="84">
                  <c:v>92.295850408593665</c:v>
                </c:pt>
                <c:pt idx="85">
                  <c:v>92.258290775502502</c:v>
                </c:pt>
                <c:pt idx="86">
                  <c:v>92.53342010886648</c:v>
                </c:pt>
                <c:pt idx="87">
                  <c:v>92.799911579588183</c:v>
                </c:pt>
                <c:pt idx="88">
                  <c:v>93.249278816177167</c:v>
                </c:pt>
                <c:pt idx="89">
                  <c:v>93.748144059138923</c:v>
                </c:pt>
                <c:pt idx="90">
                  <c:v>94.206573504440897</c:v>
                </c:pt>
                <c:pt idx="91">
                  <c:v>94.667794237681306</c:v>
                </c:pt>
                <c:pt idx="92">
                  <c:v>95.10589263385323</c:v>
                </c:pt>
                <c:pt idx="93">
                  <c:v>95.366895848425003</c:v>
                </c:pt>
                <c:pt idx="94">
                  <c:v>95.622080768142993</c:v>
                </c:pt>
                <c:pt idx="95">
                  <c:v>95.822779204942421</c:v>
                </c:pt>
                <c:pt idx="96">
                  <c:v>95.995942078345422</c:v>
                </c:pt>
                <c:pt idx="97">
                  <c:v>96.112892804696884</c:v>
                </c:pt>
                <c:pt idx="98">
                  <c:v>96.215868266962971</c:v>
                </c:pt>
                <c:pt idx="99">
                  <c:v>96.32760420380832</c:v>
                </c:pt>
                <c:pt idx="100">
                  <c:v>96.353800713835668</c:v>
                </c:pt>
                <c:pt idx="101">
                  <c:v>96.331866563069383</c:v>
                </c:pt>
                <c:pt idx="102">
                  <c:v>96.336477822507689</c:v>
                </c:pt>
                <c:pt idx="103">
                  <c:v>96.313742120923251</c:v>
                </c:pt>
                <c:pt idx="104">
                  <c:v>96.30442529467976</c:v>
                </c:pt>
                <c:pt idx="105">
                  <c:v>96.202402250298675</c:v>
                </c:pt>
                <c:pt idx="106">
                  <c:v>96.130828632109257</c:v>
                </c:pt>
                <c:pt idx="107">
                  <c:v>96.034737051422212</c:v>
                </c:pt>
                <c:pt idx="108">
                  <c:v>95.956986807465071</c:v>
                </c:pt>
                <c:pt idx="109">
                  <c:v>95.875615432541267</c:v>
                </c:pt>
                <c:pt idx="110">
                  <c:v>95.785427023338244</c:v>
                </c:pt>
                <c:pt idx="111">
                  <c:v>95.692268166919845</c:v>
                </c:pt>
                <c:pt idx="112">
                  <c:v>95.519293895890513</c:v>
                </c:pt>
                <c:pt idx="113">
                  <c:v>95.350912022826137</c:v>
                </c:pt>
                <c:pt idx="114">
                  <c:v>95.266174146826302</c:v>
                </c:pt>
                <c:pt idx="115">
                  <c:v>95.105043941711742</c:v>
                </c:pt>
                <c:pt idx="116">
                  <c:v>95.078913434481109</c:v>
                </c:pt>
                <c:pt idx="117">
                  <c:v>94.900894114845983</c:v>
                </c:pt>
                <c:pt idx="118">
                  <c:v>94.672132030475808</c:v>
                </c:pt>
                <c:pt idx="119">
                  <c:v>94.495291466406186</c:v>
                </c:pt>
                <c:pt idx="120">
                  <c:v>94.31176502914775</c:v>
                </c:pt>
                <c:pt idx="121">
                  <c:v>94.098194650295</c:v>
                </c:pt>
                <c:pt idx="122">
                  <c:v>93.943514549952056</c:v>
                </c:pt>
                <c:pt idx="123">
                  <c:v>93.639736912782979</c:v>
                </c:pt>
                <c:pt idx="124">
                  <c:v>93.606722523973289</c:v>
                </c:pt>
                <c:pt idx="125">
                  <c:v>93.344540553835998</c:v>
                </c:pt>
                <c:pt idx="126">
                  <c:v>93.075370964016102</c:v>
                </c:pt>
                <c:pt idx="127">
                  <c:v>92.812557196321066</c:v>
                </c:pt>
                <c:pt idx="128">
                  <c:v>92.566085585138836</c:v>
                </c:pt>
                <c:pt idx="129">
                  <c:v>92.274727239382187</c:v>
                </c:pt>
                <c:pt idx="130">
                  <c:v>92.147092353568169</c:v>
                </c:pt>
                <c:pt idx="131">
                  <c:v>91.921517598637053</c:v>
                </c:pt>
                <c:pt idx="132">
                  <c:v>91.544242621315064</c:v>
                </c:pt>
                <c:pt idx="133">
                  <c:v>91.271998858536278</c:v>
                </c:pt>
                <c:pt idx="134">
                  <c:v>90.91398935597914</c:v>
                </c:pt>
                <c:pt idx="135">
                  <c:v>90.679908756359353</c:v>
                </c:pt>
                <c:pt idx="136">
                  <c:v>90.388493826182568</c:v>
                </c:pt>
                <c:pt idx="137">
                  <c:v>89.976714527254899</c:v>
                </c:pt>
                <c:pt idx="138">
                  <c:v>89.758155684216462</c:v>
                </c:pt>
                <c:pt idx="139">
                  <c:v>89.321113444033116</c:v>
                </c:pt>
                <c:pt idx="140">
                  <c:v>89.038789027139458</c:v>
                </c:pt>
                <c:pt idx="141">
                  <c:v>88.651621998076294</c:v>
                </c:pt>
                <c:pt idx="142">
                  <c:v>88.276685658051846</c:v>
                </c:pt>
                <c:pt idx="143">
                  <c:v>87.99405005156764</c:v>
                </c:pt>
                <c:pt idx="144">
                  <c:v>87.635691636473183</c:v>
                </c:pt>
                <c:pt idx="145">
                  <c:v>87.174697228553214</c:v>
                </c:pt>
                <c:pt idx="146">
                  <c:v>86.788001699244234</c:v>
                </c:pt>
                <c:pt idx="147">
                  <c:v>86.310193610337137</c:v>
                </c:pt>
                <c:pt idx="148">
                  <c:v>85.933107247748907</c:v>
                </c:pt>
                <c:pt idx="149">
                  <c:v>85.521026177607268</c:v>
                </c:pt>
                <c:pt idx="150">
                  <c:v>85.128616079187978</c:v>
                </c:pt>
                <c:pt idx="151">
                  <c:v>84.637059076236071</c:v>
                </c:pt>
                <c:pt idx="152">
                  <c:v>84.274438301880579</c:v>
                </c:pt>
                <c:pt idx="153">
                  <c:v>83.862696725899667</c:v>
                </c:pt>
                <c:pt idx="154">
                  <c:v>83.383483580826763</c:v>
                </c:pt>
                <c:pt idx="155">
                  <c:v>82.934135205711158</c:v>
                </c:pt>
                <c:pt idx="156">
                  <c:v>82.533228680979803</c:v>
                </c:pt>
                <c:pt idx="157">
                  <c:v>82.05651448336809</c:v>
                </c:pt>
                <c:pt idx="158">
                  <c:v>81.671940696772893</c:v>
                </c:pt>
                <c:pt idx="159">
                  <c:v>81.186098275291386</c:v>
                </c:pt>
                <c:pt idx="160">
                  <c:v>80.807437090916878</c:v>
                </c:pt>
                <c:pt idx="161">
                  <c:v>80.254434277573864</c:v>
                </c:pt>
                <c:pt idx="162">
                  <c:v>79.838845270026027</c:v>
                </c:pt>
                <c:pt idx="163">
                  <c:v>79.40908297764247</c:v>
                </c:pt>
                <c:pt idx="164">
                  <c:v>78.847630904030922</c:v>
                </c:pt>
                <c:pt idx="165">
                  <c:v>78.388348045039081</c:v>
                </c:pt>
                <c:pt idx="166">
                  <c:v>77.96574311323846</c:v>
                </c:pt>
                <c:pt idx="167">
                  <c:v>77.432227378432401</c:v>
                </c:pt>
                <c:pt idx="168">
                  <c:v>76.986674572011978</c:v>
                </c:pt>
                <c:pt idx="169">
                  <c:v>76.570430171524563</c:v>
                </c:pt>
                <c:pt idx="170">
                  <c:v>75.955071574400591</c:v>
                </c:pt>
                <c:pt idx="171">
                  <c:v>75.537851173006416</c:v>
                </c:pt>
                <c:pt idx="172">
                  <c:v>75.079926216496943</c:v>
                </c:pt>
                <c:pt idx="173">
                  <c:v>74.589901590836163</c:v>
                </c:pt>
                <c:pt idx="174">
                  <c:v>74.12926552619021</c:v>
                </c:pt>
                <c:pt idx="175">
                  <c:v>73.576357020214076</c:v>
                </c:pt>
                <c:pt idx="176">
                  <c:v>73.169410584496774</c:v>
                </c:pt>
                <c:pt idx="177">
                  <c:v>72.78006993748798</c:v>
                </c:pt>
                <c:pt idx="178">
                  <c:v>72.253579545311268</c:v>
                </c:pt>
                <c:pt idx="179">
                  <c:v>71.788407654760434</c:v>
                </c:pt>
                <c:pt idx="180">
                  <c:v>71.368296961232701</c:v>
                </c:pt>
                <c:pt idx="181">
                  <c:v>70.878908854678045</c:v>
                </c:pt>
                <c:pt idx="182">
                  <c:v>70.487253153393439</c:v>
                </c:pt>
                <c:pt idx="183">
                  <c:v>70.018856198096728</c:v>
                </c:pt>
                <c:pt idx="184">
                  <c:v>69.56493428648956</c:v>
                </c:pt>
                <c:pt idx="185">
                  <c:v>69.142315214763954</c:v>
                </c:pt>
                <c:pt idx="186">
                  <c:v>68.673729657093546</c:v>
                </c:pt>
                <c:pt idx="187">
                  <c:v>68.182026496263092</c:v>
                </c:pt>
                <c:pt idx="188">
                  <c:v>67.69441594143332</c:v>
                </c:pt>
                <c:pt idx="189">
                  <c:v>67.210487798818534</c:v>
                </c:pt>
                <c:pt idx="190">
                  <c:v>66.862375069550978</c:v>
                </c:pt>
                <c:pt idx="191">
                  <c:v>66.489329450091674</c:v>
                </c:pt>
                <c:pt idx="192">
                  <c:v>66.23065544208076</c:v>
                </c:pt>
                <c:pt idx="193">
                  <c:v>65.929216429849163</c:v>
                </c:pt>
                <c:pt idx="194">
                  <c:v>65.640092983286522</c:v>
                </c:pt>
                <c:pt idx="195">
                  <c:v>65.449541215758771</c:v>
                </c:pt>
                <c:pt idx="196">
                  <c:v>65.221514667049902</c:v>
                </c:pt>
                <c:pt idx="197">
                  <c:v>64.971176762827369</c:v>
                </c:pt>
                <c:pt idx="198">
                  <c:v>64.758030742405438</c:v>
                </c:pt>
                <c:pt idx="199">
                  <c:v>64.585032888354377</c:v>
                </c:pt>
                <c:pt idx="200">
                  <c:v>64.340942358964838</c:v>
                </c:pt>
                <c:pt idx="201">
                  <c:v>64.209757078889382</c:v>
                </c:pt>
                <c:pt idx="202">
                  <c:v>64.033265414997004</c:v>
                </c:pt>
                <c:pt idx="203">
                  <c:v>63.890448242042176</c:v>
                </c:pt>
                <c:pt idx="204">
                  <c:v>63.748319451065214</c:v>
                </c:pt>
                <c:pt idx="205">
                  <c:v>63.644825335361503</c:v>
                </c:pt>
                <c:pt idx="206">
                  <c:v>63.477716512869442</c:v>
                </c:pt>
                <c:pt idx="207">
                  <c:v>63.392705170225781</c:v>
                </c:pt>
                <c:pt idx="208">
                  <c:v>63.303219295285693</c:v>
                </c:pt>
                <c:pt idx="209">
                  <c:v>63.256540844341259</c:v>
                </c:pt>
                <c:pt idx="210">
                  <c:v>63.153702109217043</c:v>
                </c:pt>
                <c:pt idx="211">
                  <c:v>63.157573123805733</c:v>
                </c:pt>
                <c:pt idx="212">
                  <c:v>63.093628365953435</c:v>
                </c:pt>
                <c:pt idx="213">
                  <c:v>63.120140787119752</c:v>
                </c:pt>
                <c:pt idx="214">
                  <c:v>63.125506443692743</c:v>
                </c:pt>
                <c:pt idx="215">
                  <c:v>63.082444402166573</c:v>
                </c:pt>
                <c:pt idx="216">
                  <c:v>63.094180020789437</c:v>
                </c:pt>
                <c:pt idx="217">
                  <c:v>63.087942089053193</c:v>
                </c:pt>
                <c:pt idx="218">
                  <c:v>63.101026191781813</c:v>
                </c:pt>
                <c:pt idx="219">
                  <c:v>63.141028212634183</c:v>
                </c:pt>
                <c:pt idx="220">
                  <c:v>63.134375353203808</c:v>
                </c:pt>
                <c:pt idx="221">
                  <c:v>63.156847018881116</c:v>
                </c:pt>
                <c:pt idx="222">
                  <c:v>63.189078718346046</c:v>
                </c:pt>
                <c:pt idx="223">
                  <c:v>63.184231702850603</c:v>
                </c:pt>
                <c:pt idx="224">
                  <c:v>63.189446479996661</c:v>
                </c:pt>
                <c:pt idx="225">
                  <c:v>63.192482942368855</c:v>
                </c:pt>
                <c:pt idx="226">
                  <c:v>63.177239361619606</c:v>
                </c:pt>
                <c:pt idx="227">
                  <c:v>63.166748501358981</c:v>
                </c:pt>
                <c:pt idx="228">
                  <c:v>63.191539942860473</c:v>
                </c:pt>
                <c:pt idx="229">
                  <c:v>63.193440081802216</c:v>
                </c:pt>
                <c:pt idx="230">
                  <c:v>63.192666823194152</c:v>
                </c:pt>
                <c:pt idx="231">
                  <c:v>63.204487318447221</c:v>
                </c:pt>
                <c:pt idx="232">
                  <c:v>63.227656796839085</c:v>
                </c:pt>
                <c:pt idx="233">
                  <c:v>63.237044347427705</c:v>
                </c:pt>
                <c:pt idx="234">
                  <c:v>63.240458002187204</c:v>
                </c:pt>
                <c:pt idx="235">
                  <c:v>63.279408576239319</c:v>
                </c:pt>
                <c:pt idx="236">
                  <c:v>63.295656437745308</c:v>
                </c:pt>
                <c:pt idx="237">
                  <c:v>63.344003993122733</c:v>
                </c:pt>
                <c:pt idx="238">
                  <c:v>63.395152242455147</c:v>
                </c:pt>
                <c:pt idx="239">
                  <c:v>63.436002955449013</c:v>
                </c:pt>
                <c:pt idx="240">
                  <c:v>63.505525542909673</c:v>
                </c:pt>
                <c:pt idx="241">
                  <c:v>63.618864581391271</c:v>
                </c:pt>
                <c:pt idx="242">
                  <c:v>63.692541068461047</c:v>
                </c:pt>
                <c:pt idx="243">
                  <c:v>63.780862340120699</c:v>
                </c:pt>
                <c:pt idx="244">
                  <c:v>63.922326319781476</c:v>
                </c:pt>
                <c:pt idx="245">
                  <c:v>64.004706697010391</c:v>
                </c:pt>
                <c:pt idx="246">
                  <c:v>64.14510035603746</c:v>
                </c:pt>
                <c:pt idx="247">
                  <c:v>64.271947843318415</c:v>
                </c:pt>
                <c:pt idx="248">
                  <c:v>64.411954879221497</c:v>
                </c:pt>
                <c:pt idx="249">
                  <c:v>64.596254575087997</c:v>
                </c:pt>
                <c:pt idx="250">
                  <c:v>64.75913876126576</c:v>
                </c:pt>
                <c:pt idx="251">
                  <c:v>64.97182272503025</c:v>
                </c:pt>
                <c:pt idx="252">
                  <c:v>65.189834622420989</c:v>
                </c:pt>
                <c:pt idx="253">
                  <c:v>65.336447364070992</c:v>
                </c:pt>
                <c:pt idx="254">
                  <c:v>65.601576198401901</c:v>
                </c:pt>
                <c:pt idx="255">
                  <c:v>65.869203980194001</c:v>
                </c:pt>
                <c:pt idx="256">
                  <c:v>66.16036901438865</c:v>
                </c:pt>
                <c:pt idx="257">
                  <c:v>66.39416671662795</c:v>
                </c:pt>
                <c:pt idx="258">
                  <c:v>66.617629147221876</c:v>
                </c:pt>
                <c:pt idx="259">
                  <c:v>66.794248119879498</c:v>
                </c:pt>
                <c:pt idx="260">
                  <c:v>67.100208805730901</c:v>
                </c:pt>
                <c:pt idx="261">
                  <c:v>67.398573632643547</c:v>
                </c:pt>
                <c:pt idx="262">
                  <c:v>67.691733113146825</c:v>
                </c:pt>
                <c:pt idx="263">
                  <c:v>67.855890349896896</c:v>
                </c:pt>
                <c:pt idx="264">
                  <c:v>68.084421399758313</c:v>
                </c:pt>
                <c:pt idx="265">
                  <c:v>68.369565384440406</c:v>
                </c:pt>
                <c:pt idx="266">
                  <c:v>68.588539142812891</c:v>
                </c:pt>
                <c:pt idx="267">
                  <c:v>68.745076949962524</c:v>
                </c:pt>
                <c:pt idx="268">
                  <c:v>69.057035114664799</c:v>
                </c:pt>
                <c:pt idx="269">
                  <c:v>69.313346914716462</c:v>
                </c:pt>
                <c:pt idx="270">
                  <c:v>69.613390276798796</c:v>
                </c:pt>
                <c:pt idx="271">
                  <c:v>69.747333831054249</c:v>
                </c:pt>
                <c:pt idx="272">
                  <c:v>69.933774131107938</c:v>
                </c:pt>
                <c:pt idx="273">
                  <c:v>70.207936894301838</c:v>
                </c:pt>
                <c:pt idx="274">
                  <c:v>70.423152806925899</c:v>
                </c:pt>
                <c:pt idx="275">
                  <c:v>70.614713589118836</c:v>
                </c:pt>
                <c:pt idx="276">
                  <c:v>70.810631025579639</c:v>
                </c:pt>
                <c:pt idx="277">
                  <c:v>71.023121665422067</c:v>
                </c:pt>
                <c:pt idx="278">
                  <c:v>71.249903455768688</c:v>
                </c:pt>
                <c:pt idx="279">
                  <c:v>71.460559971826186</c:v>
                </c:pt>
                <c:pt idx="280">
                  <c:v>71.675431681101216</c:v>
                </c:pt>
                <c:pt idx="281">
                  <c:v>71.851244381392348</c:v>
                </c:pt>
                <c:pt idx="282">
                  <c:v>72.018103307902294</c:v>
                </c:pt>
                <c:pt idx="283">
                  <c:v>72.236959200606293</c:v>
                </c:pt>
                <c:pt idx="284">
                  <c:v>72.46209545718159</c:v>
                </c:pt>
                <c:pt idx="285">
                  <c:v>72.656461654877887</c:v>
                </c:pt>
                <c:pt idx="286">
                  <c:v>72.847546228128337</c:v>
                </c:pt>
                <c:pt idx="287">
                  <c:v>73.040233890654946</c:v>
                </c:pt>
                <c:pt idx="288">
                  <c:v>73.231624931947565</c:v>
                </c:pt>
                <c:pt idx="289">
                  <c:v>73.439344002188065</c:v>
                </c:pt>
                <c:pt idx="290">
                  <c:v>73.64711021375193</c:v>
                </c:pt>
                <c:pt idx="291">
                  <c:v>73.849260885120742</c:v>
                </c:pt>
                <c:pt idx="292">
                  <c:v>74.00665681514856</c:v>
                </c:pt>
                <c:pt idx="293">
                  <c:v>74.221184333434678</c:v>
                </c:pt>
                <c:pt idx="294">
                  <c:v>74.421741321543848</c:v>
                </c:pt>
                <c:pt idx="295">
                  <c:v>74.651144646568525</c:v>
                </c:pt>
                <c:pt idx="296">
                  <c:v>74.81673996560292</c:v>
                </c:pt>
                <c:pt idx="297">
                  <c:v>74.990501635165288</c:v>
                </c:pt>
                <c:pt idx="298">
                  <c:v>75.166163468389541</c:v>
                </c:pt>
                <c:pt idx="299">
                  <c:v>75.358780406571043</c:v>
                </c:pt>
                <c:pt idx="300">
                  <c:v>75.521018642905986</c:v>
                </c:pt>
                <c:pt idx="301">
                  <c:v>75.657546008892751</c:v>
                </c:pt>
                <c:pt idx="302">
                  <c:v>75.791631011838447</c:v>
                </c:pt>
                <c:pt idx="303">
                  <c:v>75.907030499425417</c:v>
                </c:pt>
                <c:pt idx="304">
                  <c:v>76.016743697752062</c:v>
                </c:pt>
                <c:pt idx="305">
                  <c:v>76.124787791645716</c:v>
                </c:pt>
                <c:pt idx="306">
                  <c:v>76.291250651934902</c:v>
                </c:pt>
                <c:pt idx="307">
                  <c:v>76.419225031909619</c:v>
                </c:pt>
                <c:pt idx="308">
                  <c:v>76.442903733002424</c:v>
                </c:pt>
                <c:pt idx="309">
                  <c:v>76.49465079085428</c:v>
                </c:pt>
                <c:pt idx="310">
                  <c:v>76.627811655764987</c:v>
                </c:pt>
                <c:pt idx="311">
                  <c:v>76.746997281310442</c:v>
                </c:pt>
                <c:pt idx="312">
                  <c:v>76.763297005688187</c:v>
                </c:pt>
                <c:pt idx="313">
                  <c:v>76.785697947020367</c:v>
                </c:pt>
                <c:pt idx="314">
                  <c:v>76.876221116475648</c:v>
                </c:pt>
                <c:pt idx="315">
                  <c:v>76.980993004300046</c:v>
                </c:pt>
                <c:pt idx="316">
                  <c:v>76.925106186764083</c:v>
                </c:pt>
                <c:pt idx="317">
                  <c:v>76.922324329562315</c:v>
                </c:pt>
                <c:pt idx="318">
                  <c:v>77.013644340647417</c:v>
                </c:pt>
                <c:pt idx="319">
                  <c:v>77.007972203672168</c:v>
                </c:pt>
                <c:pt idx="320">
                  <c:v>77.037308901815223</c:v>
                </c:pt>
                <c:pt idx="321">
                  <c:v>77.062647276604338</c:v>
                </c:pt>
                <c:pt idx="322">
                  <c:v>77.090904235737085</c:v>
                </c:pt>
                <c:pt idx="323">
                  <c:v>77.082044756962702</c:v>
                </c:pt>
                <c:pt idx="324">
                  <c:v>77.113012848952081</c:v>
                </c:pt>
                <c:pt idx="325">
                  <c:v>77.112315023877443</c:v>
                </c:pt>
                <c:pt idx="326">
                  <c:v>77.115247748146075</c:v>
                </c:pt>
                <c:pt idx="327">
                  <c:v>77.125238828802509</c:v>
                </c:pt>
                <c:pt idx="328">
                  <c:v>77.138761429886941</c:v>
                </c:pt>
                <c:pt idx="329">
                  <c:v>77.141665861945498</c:v>
                </c:pt>
                <c:pt idx="330">
                  <c:v>77.122438122487452</c:v>
                </c:pt>
                <c:pt idx="331">
                  <c:v>77.119844867659381</c:v>
                </c:pt>
                <c:pt idx="332">
                  <c:v>77.131773810204322</c:v>
                </c:pt>
                <c:pt idx="333">
                  <c:v>77.103332957886195</c:v>
                </c:pt>
                <c:pt idx="334">
                  <c:v>77.113220300439068</c:v>
                </c:pt>
                <c:pt idx="335">
                  <c:v>77.093728512713824</c:v>
                </c:pt>
                <c:pt idx="336">
                  <c:v>77.062350226938776</c:v>
                </c:pt>
                <c:pt idx="337">
                  <c:v>77.04968576109259</c:v>
                </c:pt>
                <c:pt idx="338">
                  <c:v>77.003950309656545</c:v>
                </c:pt>
                <c:pt idx="339">
                  <c:v>76.949553424916559</c:v>
                </c:pt>
                <c:pt idx="340">
                  <c:v>76.847794416442596</c:v>
                </c:pt>
                <c:pt idx="341">
                  <c:v>76.761778780682121</c:v>
                </c:pt>
                <c:pt idx="342">
                  <c:v>76.710305189474084</c:v>
                </c:pt>
                <c:pt idx="343">
                  <c:v>76.643776619890474</c:v>
                </c:pt>
                <c:pt idx="344">
                  <c:v>76.526349696956586</c:v>
                </c:pt>
                <c:pt idx="345">
                  <c:v>76.425363947090673</c:v>
                </c:pt>
                <c:pt idx="346">
                  <c:v>76.316225974261712</c:v>
                </c:pt>
                <c:pt idx="347">
                  <c:v>76.208252617073256</c:v>
                </c:pt>
                <c:pt idx="348">
                  <c:v>76.094861715719901</c:v>
                </c:pt>
                <c:pt idx="349">
                  <c:v>75.931105254378906</c:v>
                </c:pt>
                <c:pt idx="350">
                  <c:v>75.800943128893636</c:v>
                </c:pt>
                <c:pt idx="351">
                  <c:v>75.666080145791497</c:v>
                </c:pt>
                <c:pt idx="352">
                  <c:v>75.534314918669978</c:v>
                </c:pt>
                <c:pt idx="353">
                  <c:v>75.354315305011298</c:v>
                </c:pt>
                <c:pt idx="354">
                  <c:v>75.198678065234972</c:v>
                </c:pt>
                <c:pt idx="355">
                  <c:v>75.033686276268398</c:v>
                </c:pt>
                <c:pt idx="356">
                  <c:v>74.867859922725273</c:v>
                </c:pt>
                <c:pt idx="357">
                  <c:v>74.717461043116757</c:v>
                </c:pt>
                <c:pt idx="358">
                  <c:v>74.554185512266628</c:v>
                </c:pt>
                <c:pt idx="359">
                  <c:v>74.380838745678247</c:v>
                </c:pt>
                <c:pt idx="360">
                  <c:v>74.188471703478868</c:v>
                </c:pt>
                <c:pt idx="361">
                  <c:v>74.016393278274492</c:v>
                </c:pt>
                <c:pt idx="362">
                  <c:v>73.873326209337549</c:v>
                </c:pt>
                <c:pt idx="363">
                  <c:v>73.725728036044089</c:v>
                </c:pt>
                <c:pt idx="364">
                  <c:v>73.542163875838895</c:v>
                </c:pt>
                <c:pt idx="365">
                  <c:v>73.418244403638255</c:v>
                </c:pt>
                <c:pt idx="366">
                  <c:v>73.201807315673719</c:v>
                </c:pt>
                <c:pt idx="367">
                  <c:v>72.979749941245586</c:v>
                </c:pt>
                <c:pt idx="368">
                  <c:v>72.804955686356351</c:v>
                </c:pt>
                <c:pt idx="369">
                  <c:v>72.620481540401229</c:v>
                </c:pt>
                <c:pt idx="370">
                  <c:v>72.432607879611595</c:v>
                </c:pt>
                <c:pt idx="371">
                  <c:v>72.193633110812925</c:v>
                </c:pt>
                <c:pt idx="372">
                  <c:v>71.964578698325568</c:v>
                </c:pt>
                <c:pt idx="373">
                  <c:v>71.722789083286841</c:v>
                </c:pt>
                <c:pt idx="374">
                  <c:v>71.476760692008796</c:v>
                </c:pt>
                <c:pt idx="375">
                  <c:v>71.238205560092567</c:v>
                </c:pt>
                <c:pt idx="376">
                  <c:v>70.92421523849498</c:v>
                </c:pt>
                <c:pt idx="377">
                  <c:v>70.589408215728099</c:v>
                </c:pt>
                <c:pt idx="378">
                  <c:v>70.297573648668873</c:v>
                </c:pt>
                <c:pt idx="379">
                  <c:v>69.987345894368104</c:v>
                </c:pt>
                <c:pt idx="380">
                  <c:v>69.660422349468845</c:v>
                </c:pt>
                <c:pt idx="381">
                  <c:v>69.316138190294836</c:v>
                </c:pt>
                <c:pt idx="382">
                  <c:v>69.004868419930503</c:v>
                </c:pt>
                <c:pt idx="383">
                  <c:v>68.670966673725232</c:v>
                </c:pt>
                <c:pt idx="384">
                  <c:v>68.401844237588762</c:v>
                </c:pt>
                <c:pt idx="385">
                  <c:v>68.110264288060065</c:v>
                </c:pt>
                <c:pt idx="386">
                  <c:v>67.841839664638144</c:v>
                </c:pt>
                <c:pt idx="387">
                  <c:v>67.519008725739553</c:v>
                </c:pt>
                <c:pt idx="388">
                  <c:v>67.257543442150279</c:v>
                </c:pt>
                <c:pt idx="389">
                  <c:v>66.992768229544993</c:v>
                </c:pt>
                <c:pt idx="390">
                  <c:v>66.722848964138777</c:v>
                </c:pt>
                <c:pt idx="391">
                  <c:v>66.361317359530275</c:v>
                </c:pt>
                <c:pt idx="392">
                  <c:v>66.016910600779326</c:v>
                </c:pt>
                <c:pt idx="393">
                  <c:v>65.661598078793759</c:v>
                </c:pt>
                <c:pt idx="394">
                  <c:v>65.291169272464131</c:v>
                </c:pt>
                <c:pt idx="395">
                  <c:v>64.918595152759011</c:v>
                </c:pt>
                <c:pt idx="396">
                  <c:v>64.466974155502669</c:v>
                </c:pt>
                <c:pt idx="397">
                  <c:v>63.912509701573725</c:v>
                </c:pt>
                <c:pt idx="398">
                  <c:v>63.392596722933902</c:v>
                </c:pt>
                <c:pt idx="399">
                  <c:v>62.936812382971688</c:v>
                </c:pt>
                <c:pt idx="400">
                  <c:v>62.427753317054794</c:v>
                </c:pt>
                <c:pt idx="401">
                  <c:v>61.892945682563102</c:v>
                </c:pt>
                <c:pt idx="402">
                  <c:v>61.237302167206259</c:v>
                </c:pt>
                <c:pt idx="403">
                  <c:v>60.576802205617298</c:v>
                </c:pt>
                <c:pt idx="404">
                  <c:v>60.039250436870603</c:v>
                </c:pt>
                <c:pt idx="405">
                  <c:v>59.4744224314463</c:v>
                </c:pt>
                <c:pt idx="406">
                  <c:v>58.839397584148379</c:v>
                </c:pt>
                <c:pt idx="407">
                  <c:v>58.17208446532549</c:v>
                </c:pt>
                <c:pt idx="408">
                  <c:v>57.500895610365525</c:v>
                </c:pt>
                <c:pt idx="409">
                  <c:v>56.879115188319922</c:v>
                </c:pt>
                <c:pt idx="410">
                  <c:v>56.260027025297511</c:v>
                </c:pt>
                <c:pt idx="411">
                  <c:v>55.614563180610723</c:v>
                </c:pt>
                <c:pt idx="412">
                  <c:v>54.89151411131872</c:v>
                </c:pt>
                <c:pt idx="413">
                  <c:v>54.105024797687051</c:v>
                </c:pt>
                <c:pt idx="414">
                  <c:v>53.368486128708987</c:v>
                </c:pt>
                <c:pt idx="415">
                  <c:v>52.700074409402397</c:v>
                </c:pt>
                <c:pt idx="416">
                  <c:v>51.857438939155863</c:v>
                </c:pt>
                <c:pt idx="417">
                  <c:v>50.917882057554195</c:v>
                </c:pt>
                <c:pt idx="418">
                  <c:v>49.879880805682852</c:v>
                </c:pt>
                <c:pt idx="419">
                  <c:v>49.009167547940585</c:v>
                </c:pt>
                <c:pt idx="420">
                  <c:v>48.052207619929099</c:v>
                </c:pt>
                <c:pt idx="421">
                  <c:v>46.933608264102105</c:v>
                </c:pt>
                <c:pt idx="422">
                  <c:v>45.792895573511743</c:v>
                </c:pt>
                <c:pt idx="423">
                  <c:v>44.647500899137938</c:v>
                </c:pt>
                <c:pt idx="424">
                  <c:v>43.584128271079116</c:v>
                </c:pt>
                <c:pt idx="425">
                  <c:v>42.627239067412752</c:v>
                </c:pt>
                <c:pt idx="426">
                  <c:v>41.633686064120084</c:v>
                </c:pt>
                <c:pt idx="427">
                  <c:v>40.612456048740739</c:v>
                </c:pt>
                <c:pt idx="428">
                  <c:v>39.605205994275025</c:v>
                </c:pt>
                <c:pt idx="429">
                  <c:v>38.75036812719982</c:v>
                </c:pt>
                <c:pt idx="430">
                  <c:v>37.951120027995017</c:v>
                </c:pt>
                <c:pt idx="431">
                  <c:v>37.078195441720439</c:v>
                </c:pt>
                <c:pt idx="432">
                  <c:v>36.13561152848326</c:v>
                </c:pt>
                <c:pt idx="433">
                  <c:v>35.235648810002317</c:v>
                </c:pt>
                <c:pt idx="434">
                  <c:v>34.384769170200038</c:v>
                </c:pt>
                <c:pt idx="435">
                  <c:v>33.615543802702049</c:v>
                </c:pt>
                <c:pt idx="436">
                  <c:v>32.753173731070717</c:v>
                </c:pt>
                <c:pt idx="437">
                  <c:v>31.762355431296371</c:v>
                </c:pt>
                <c:pt idx="438">
                  <c:v>30.773465562673831</c:v>
                </c:pt>
                <c:pt idx="439">
                  <c:v>29.864862608416388</c:v>
                </c:pt>
                <c:pt idx="440">
                  <c:v>28.977198942545119</c:v>
                </c:pt>
                <c:pt idx="441">
                  <c:v>27.949167549082652</c:v>
                </c:pt>
                <c:pt idx="442">
                  <c:v>26.992825291063987</c:v>
                </c:pt>
                <c:pt idx="443">
                  <c:v>26.05219574041449</c:v>
                </c:pt>
                <c:pt idx="444">
                  <c:v>25.194271908869535</c:v>
                </c:pt>
                <c:pt idx="445">
                  <c:v>24.418049490952235</c:v>
                </c:pt>
                <c:pt idx="446">
                  <c:v>23.482856321220854</c:v>
                </c:pt>
                <c:pt idx="447">
                  <c:v>22.602889891617714</c:v>
                </c:pt>
                <c:pt idx="448">
                  <c:v>21.636408034289861</c:v>
                </c:pt>
                <c:pt idx="449">
                  <c:v>20.756955536575969</c:v>
                </c:pt>
                <c:pt idx="450">
                  <c:v>19.882536295957021</c:v>
                </c:pt>
                <c:pt idx="451">
                  <c:v>18.798333988650878</c:v>
                </c:pt>
                <c:pt idx="452">
                  <c:v>17.638465469514713</c:v>
                </c:pt>
                <c:pt idx="453">
                  <c:v>16.209763295017943</c:v>
                </c:pt>
                <c:pt idx="454">
                  <c:v>14.801602006632553</c:v>
                </c:pt>
                <c:pt idx="455">
                  <c:v>13.490073336466372</c:v>
                </c:pt>
                <c:pt idx="456">
                  <c:v>11.910898020562703</c:v>
                </c:pt>
                <c:pt idx="457">
                  <c:v>10.331039031869475</c:v>
                </c:pt>
                <c:pt idx="458">
                  <c:v>8.7517476116079038</c:v>
                </c:pt>
                <c:pt idx="459">
                  <c:v>7.5650148183064383</c:v>
                </c:pt>
                <c:pt idx="460">
                  <c:v>6.6749500473221151</c:v>
                </c:pt>
                <c:pt idx="461">
                  <c:v>5.8556207962053977</c:v>
                </c:pt>
                <c:pt idx="462">
                  <c:v>5.1968082171272965</c:v>
                </c:pt>
                <c:pt idx="463">
                  <c:v>4.5564489471641378</c:v>
                </c:pt>
                <c:pt idx="464">
                  <c:v>4.0301786854386474</c:v>
                </c:pt>
                <c:pt idx="465">
                  <c:v>3.5679280242873346</c:v>
                </c:pt>
                <c:pt idx="466">
                  <c:v>3.0188407279805216</c:v>
                </c:pt>
                <c:pt idx="467">
                  <c:v>2.5300369884345062</c:v>
                </c:pt>
                <c:pt idx="468">
                  <c:v>2.0482048091265779</c:v>
                </c:pt>
                <c:pt idx="469">
                  <c:v>1.7035768977462724</c:v>
                </c:pt>
                <c:pt idx="470">
                  <c:v>1.4351303265404298</c:v>
                </c:pt>
                <c:pt idx="471">
                  <c:v>1.2069916502039686</c:v>
                </c:pt>
                <c:pt idx="472">
                  <c:v>0.98551437682843812</c:v>
                </c:pt>
                <c:pt idx="473">
                  <c:v>0.8117026001428751</c:v>
                </c:pt>
                <c:pt idx="474">
                  <c:v>0.69805267551054173</c:v>
                </c:pt>
                <c:pt idx="475">
                  <c:v>0.57351726607589815</c:v>
                </c:pt>
                <c:pt idx="476">
                  <c:v>0.47305783227567899</c:v>
                </c:pt>
                <c:pt idx="477">
                  <c:v>0.38438194254480923</c:v>
                </c:pt>
                <c:pt idx="478">
                  <c:v>0.3106259518927364</c:v>
                </c:pt>
                <c:pt idx="479">
                  <c:v>0.26462311682343714</c:v>
                </c:pt>
                <c:pt idx="480">
                  <c:v>0.24205693365798375</c:v>
                </c:pt>
                <c:pt idx="481">
                  <c:v>0.20524435890739076</c:v>
                </c:pt>
                <c:pt idx="482">
                  <c:v>0.17268498509721247</c:v>
                </c:pt>
                <c:pt idx="483">
                  <c:v>0.14819926533661387</c:v>
                </c:pt>
                <c:pt idx="484">
                  <c:v>0.12555385743214012</c:v>
                </c:pt>
                <c:pt idx="485">
                  <c:v>0.10261054852490181</c:v>
                </c:pt>
                <c:pt idx="486">
                  <c:v>9.0636065718818618E-2</c:v>
                </c:pt>
                <c:pt idx="487">
                  <c:v>8.3820716623477023E-2</c:v>
                </c:pt>
                <c:pt idx="488">
                  <c:v>6.8242454194974336E-2</c:v>
                </c:pt>
                <c:pt idx="489">
                  <c:v>6.2316171584496372E-2</c:v>
                </c:pt>
                <c:pt idx="490">
                  <c:v>4.9615234335611436E-2</c:v>
                </c:pt>
                <c:pt idx="491">
                  <c:v>4.8797238104911517E-2</c:v>
                </c:pt>
                <c:pt idx="492">
                  <c:v>4.1953539189199009E-2</c:v>
                </c:pt>
                <c:pt idx="493">
                  <c:v>4.3006797049337908E-2</c:v>
                </c:pt>
                <c:pt idx="494">
                  <c:v>3.4216452484167499E-2</c:v>
                </c:pt>
                <c:pt idx="495">
                  <c:v>3.0753107395540775E-2</c:v>
                </c:pt>
                <c:pt idx="496">
                  <c:v>2.9763587126048895E-2</c:v>
                </c:pt>
                <c:pt idx="497">
                  <c:v>2.8360639230481235E-2</c:v>
                </c:pt>
                <c:pt idx="498">
                  <c:v>1.8966455397869612E-2</c:v>
                </c:pt>
                <c:pt idx="499">
                  <c:v>2.4166030319983586E-2</c:v>
                </c:pt>
                <c:pt idx="500">
                  <c:v>2.3874626192511746E-2</c:v>
                </c:pt>
                <c:pt idx="501">
                  <c:v>1.8888374818566811E-2</c:v>
                </c:pt>
                <c:pt idx="502">
                  <c:v>1.8185931624656839E-2</c:v>
                </c:pt>
                <c:pt idx="503">
                  <c:v>1.7494711872611039E-2</c:v>
                </c:pt>
                <c:pt idx="504">
                  <c:v>2.0040933045920768E-2</c:v>
                </c:pt>
                <c:pt idx="505">
                  <c:v>1.5715640748524547E-2</c:v>
                </c:pt>
                <c:pt idx="506">
                  <c:v>1.8385650080605595E-2</c:v>
                </c:pt>
                <c:pt idx="507">
                  <c:v>1.5351351042777088E-2</c:v>
                </c:pt>
                <c:pt idx="508">
                  <c:v>1.7796174504944608E-2</c:v>
                </c:pt>
                <c:pt idx="509">
                  <c:v>1.9111962926396178E-2</c:v>
                </c:pt>
                <c:pt idx="510">
                  <c:v>1.5721305407654845E-2</c:v>
                </c:pt>
                <c:pt idx="511">
                  <c:v>1.6812737925821823E-2</c:v>
                </c:pt>
                <c:pt idx="512">
                  <c:v>1.8037110014129304E-2</c:v>
                </c:pt>
                <c:pt idx="513">
                  <c:v>1.734013695650035E-2</c:v>
                </c:pt>
                <c:pt idx="514">
                  <c:v>1.451663245967901E-2</c:v>
                </c:pt>
                <c:pt idx="515">
                  <c:v>1.9064175270024308E-2</c:v>
                </c:pt>
                <c:pt idx="516">
                  <c:v>2.0004131678667544E-2</c:v>
                </c:pt>
                <c:pt idx="517">
                  <c:v>1.5603949715829126E-2</c:v>
                </c:pt>
                <c:pt idx="518">
                  <c:v>1.3990446706253499E-2</c:v>
                </c:pt>
                <c:pt idx="519">
                  <c:v>1.5687510789155205E-2</c:v>
                </c:pt>
                <c:pt idx="520">
                  <c:v>1.2109505923835922E-2</c:v>
                </c:pt>
                <c:pt idx="521">
                  <c:v>2.2513284432958806E-2</c:v>
                </c:pt>
                <c:pt idx="522">
                  <c:v>1.6738268416385187E-2</c:v>
                </c:pt>
                <c:pt idx="523">
                  <c:v>1.4943727361508856E-2</c:v>
                </c:pt>
                <c:pt idx="524">
                  <c:v>1.6996263547315364E-2</c:v>
                </c:pt>
                <c:pt idx="525">
                  <c:v>1.4591279249661282E-2</c:v>
                </c:pt>
                <c:pt idx="526">
                  <c:v>1.6878173432235022E-2</c:v>
                </c:pt>
                <c:pt idx="527">
                  <c:v>1.9524705643674967E-2</c:v>
                </c:pt>
                <c:pt idx="528">
                  <c:v>1.1939679799574139E-2</c:v>
                </c:pt>
                <c:pt idx="529">
                  <c:v>1.8017308421141819E-2</c:v>
                </c:pt>
                <c:pt idx="530">
                  <c:v>1.5833571999569959E-2</c:v>
                </c:pt>
                <c:pt idx="531">
                  <c:v>2.1513975034064409E-2</c:v>
                </c:pt>
                <c:pt idx="532">
                  <c:v>1.5891450395877322E-2</c:v>
                </c:pt>
                <c:pt idx="533">
                  <c:v>1.5998345855706531E-2</c:v>
                </c:pt>
                <c:pt idx="534">
                  <c:v>1.8911873816539419E-2</c:v>
                </c:pt>
                <c:pt idx="535">
                  <c:v>1.5933406482675595E-2</c:v>
                </c:pt>
                <c:pt idx="536">
                  <c:v>2.072321433831744E-2</c:v>
                </c:pt>
                <c:pt idx="537">
                  <c:v>1.5414823880632672E-2</c:v>
                </c:pt>
                <c:pt idx="538">
                  <c:v>1.4203404210822253E-2</c:v>
                </c:pt>
                <c:pt idx="539">
                  <c:v>1.4315967790602561E-2</c:v>
                </c:pt>
                <c:pt idx="540">
                  <c:v>1.857005630795246E-2</c:v>
                </c:pt>
                <c:pt idx="541">
                  <c:v>1.5406969782661643E-2</c:v>
                </c:pt>
                <c:pt idx="542">
                  <c:v>1.8755099103845745E-2</c:v>
                </c:pt>
                <c:pt idx="543">
                  <c:v>1.5807927317419632E-2</c:v>
                </c:pt>
                <c:pt idx="544">
                  <c:v>2.2126917372624236E-2</c:v>
                </c:pt>
                <c:pt idx="545">
                  <c:v>2.6116592098301358E-2</c:v>
                </c:pt>
                <c:pt idx="546">
                  <c:v>1.9923002932002193E-2</c:v>
                </c:pt>
                <c:pt idx="547">
                  <c:v>1.454775303790498E-2</c:v>
                </c:pt>
                <c:pt idx="548">
                  <c:v>1.7810134158256163E-2</c:v>
                </c:pt>
                <c:pt idx="549">
                  <c:v>1.3032851655824289E-2</c:v>
                </c:pt>
                <c:pt idx="550">
                  <c:v>2.0270890300035111E-2</c:v>
                </c:pt>
                <c:pt idx="551">
                  <c:v>1.508393167655778E-2</c:v>
                </c:pt>
                <c:pt idx="552">
                  <c:v>1.2097361590928269E-2</c:v>
                </c:pt>
                <c:pt idx="553">
                  <c:v>1.4266416611190142E-2</c:v>
                </c:pt>
                <c:pt idx="554">
                  <c:v>1.19452558320277E-2</c:v>
                </c:pt>
                <c:pt idx="555">
                  <c:v>1.4243939803721926E-2</c:v>
                </c:pt>
                <c:pt idx="556">
                  <c:v>2.0945258796467924E-2</c:v>
                </c:pt>
                <c:pt idx="557">
                  <c:v>1.6392454215974094E-2</c:v>
                </c:pt>
                <c:pt idx="558">
                  <c:v>1.2623625614524263E-2</c:v>
                </c:pt>
                <c:pt idx="559">
                  <c:v>1.4726950445661602E-2</c:v>
                </c:pt>
                <c:pt idx="560">
                  <c:v>1.7753746473429474E-2</c:v>
                </c:pt>
                <c:pt idx="561">
                  <c:v>2.0106698924759837E-2</c:v>
                </c:pt>
                <c:pt idx="562">
                  <c:v>2.4233145313292185E-2</c:v>
                </c:pt>
                <c:pt idx="563">
                  <c:v>1.9965272124202547E-2</c:v>
                </c:pt>
                <c:pt idx="564">
                  <c:v>1.5911615745851357E-2</c:v>
                </c:pt>
                <c:pt idx="565">
                  <c:v>2.2055529402750754E-2</c:v>
                </c:pt>
                <c:pt idx="566">
                  <c:v>1.619231214319897E-2</c:v>
                </c:pt>
                <c:pt idx="567">
                  <c:v>1.4906352746369835E-2</c:v>
                </c:pt>
                <c:pt idx="568">
                  <c:v>1.9587941353505171E-2</c:v>
                </c:pt>
                <c:pt idx="569">
                  <c:v>2.1079857138019305E-2</c:v>
                </c:pt>
                <c:pt idx="570">
                  <c:v>1.8246274570338623E-2</c:v>
                </c:pt>
                <c:pt idx="571">
                  <c:v>1.3860966251225758E-2</c:v>
                </c:pt>
                <c:pt idx="572">
                  <c:v>9.7969532343687559E-3</c:v>
                </c:pt>
                <c:pt idx="573">
                  <c:v>2.2947342469164092E-2</c:v>
                </c:pt>
                <c:pt idx="574">
                  <c:v>1.7939856363977068E-2</c:v>
                </c:pt>
                <c:pt idx="575">
                  <c:v>1.8496542232258942E-2</c:v>
                </c:pt>
                <c:pt idx="576">
                  <c:v>1.7500908361018162E-2</c:v>
                </c:pt>
                <c:pt idx="577">
                  <c:v>1.4156011384663707E-2</c:v>
                </c:pt>
                <c:pt idx="578">
                  <c:v>1.6645130015889738E-2</c:v>
                </c:pt>
                <c:pt idx="579">
                  <c:v>2.5265464280567279E-2</c:v>
                </c:pt>
                <c:pt idx="580">
                  <c:v>2.1268997928905659E-2</c:v>
                </c:pt>
                <c:pt idx="581">
                  <c:v>2.2722724099701812E-2</c:v>
                </c:pt>
                <c:pt idx="582">
                  <c:v>2.1486058026415119E-2</c:v>
                </c:pt>
                <c:pt idx="583">
                  <c:v>2.4443017817476986E-2</c:v>
                </c:pt>
                <c:pt idx="584">
                  <c:v>2.2792705394239769E-2</c:v>
                </c:pt>
                <c:pt idx="585">
                  <c:v>2.2044658210643955E-2</c:v>
                </c:pt>
                <c:pt idx="586">
                  <c:v>2.0096074068933767E-2</c:v>
                </c:pt>
                <c:pt idx="587">
                  <c:v>2.332066271711419E-2</c:v>
                </c:pt>
                <c:pt idx="588">
                  <c:v>2.8571142543417829E-2</c:v>
                </c:pt>
                <c:pt idx="589">
                  <c:v>2.4780086943961388E-2</c:v>
                </c:pt>
                <c:pt idx="590">
                  <c:v>2.0594979383256405E-2</c:v>
                </c:pt>
                <c:pt idx="591">
                  <c:v>2.7753873814330924E-2</c:v>
                </c:pt>
                <c:pt idx="592">
                  <c:v>3.7491685881693791E-2</c:v>
                </c:pt>
                <c:pt idx="593">
                  <c:v>2.3520854279626795E-2</c:v>
                </c:pt>
                <c:pt idx="594">
                  <c:v>2.4585630270521238E-2</c:v>
                </c:pt>
                <c:pt idx="595">
                  <c:v>2.8570656767777831E-2</c:v>
                </c:pt>
                <c:pt idx="596">
                  <c:v>2.307826183460113E-2</c:v>
                </c:pt>
                <c:pt idx="597">
                  <c:v>2.7300318082284874E-2</c:v>
                </c:pt>
                <c:pt idx="598">
                  <c:v>2.4483113676013413E-2</c:v>
                </c:pt>
                <c:pt idx="599">
                  <c:v>3.1962991474440754E-2</c:v>
                </c:pt>
                <c:pt idx="600">
                  <c:v>3.165387387729314E-2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88-46FC-9F41-116BE34CCBE2}"/>
            </c:ext>
          </c:extLst>
        </c:ser>
        <c:ser>
          <c:idx val="6"/>
          <c:order val="16"/>
          <c:tx>
            <c:v>INEOS 153F German - 1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'[2]OR4-22_Air_Measurements'!$AN$3:$AN$603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'[2]OR4-22_Air_Measurements'!$AO$3:$AO$603</c:f>
              <c:numCache>
                <c:formatCode>General</c:formatCode>
                <c:ptCount val="601"/>
                <c:pt idx="0">
                  <c:v>100</c:v>
                </c:pt>
                <c:pt idx="1">
                  <c:v>100.10975809271162</c:v>
                </c:pt>
                <c:pt idx="2">
                  <c:v>100.05022158159768</c:v>
                </c:pt>
                <c:pt idx="3">
                  <c:v>100.05262940071904</c:v>
                </c:pt>
                <c:pt idx="4">
                  <c:v>100.04856070529823</c:v>
                </c:pt>
                <c:pt idx="5">
                  <c:v>100.01906046640339</c:v>
                </c:pt>
                <c:pt idx="6">
                  <c:v>100.13076065191736</c:v>
                </c:pt>
                <c:pt idx="7">
                  <c:v>100.14021619544413</c:v>
                </c:pt>
                <c:pt idx="8">
                  <c:v>100.18102616387515</c:v>
                </c:pt>
                <c:pt idx="9">
                  <c:v>100.13045308180567</c:v>
                </c:pt>
                <c:pt idx="10">
                  <c:v>100.24853310972955</c:v>
                </c:pt>
                <c:pt idx="11">
                  <c:v>100.19152744347801</c:v>
                </c:pt>
                <c:pt idx="12">
                  <c:v>100.13896833824606</c:v>
                </c:pt>
                <c:pt idx="13">
                  <c:v>100.07262136583313</c:v>
                </c:pt>
                <c:pt idx="14">
                  <c:v>100.16203599295883</c:v>
                </c:pt>
                <c:pt idx="15">
                  <c:v>100.0091743270239</c:v>
                </c:pt>
                <c:pt idx="16">
                  <c:v>100.16199205108055</c:v>
                </c:pt>
                <c:pt idx="17">
                  <c:v>100.18123707337277</c:v>
                </c:pt>
                <c:pt idx="18">
                  <c:v>99.97093914533356</c:v>
                </c:pt>
                <c:pt idx="19">
                  <c:v>99.994472549401678</c:v>
                </c:pt>
                <c:pt idx="20">
                  <c:v>100.04624075841528</c:v>
                </c:pt>
                <c:pt idx="21">
                  <c:v>100.03859548205598</c:v>
                </c:pt>
                <c:pt idx="22">
                  <c:v>99.980192567738371</c:v>
                </c:pt>
                <c:pt idx="23">
                  <c:v>99.904609749671948</c:v>
                </c:pt>
                <c:pt idx="24">
                  <c:v>99.936799012672836</c:v>
                </c:pt>
                <c:pt idx="25">
                  <c:v>99.847375597171478</c:v>
                </c:pt>
                <c:pt idx="26">
                  <c:v>99.675796176929268</c:v>
                </c:pt>
                <c:pt idx="27">
                  <c:v>99.572602470998248</c:v>
                </c:pt>
                <c:pt idx="28">
                  <c:v>99.674565908000716</c:v>
                </c:pt>
                <c:pt idx="29">
                  <c:v>99.622314372880467</c:v>
                </c:pt>
                <c:pt idx="30">
                  <c:v>99.345124639210212</c:v>
                </c:pt>
                <c:pt idx="31">
                  <c:v>99.356900129619945</c:v>
                </c:pt>
                <c:pt idx="32">
                  <c:v>99.32167910738049</c:v>
                </c:pt>
                <c:pt idx="33">
                  <c:v>99.018926016119551</c:v>
                </c:pt>
                <c:pt idx="34">
                  <c:v>98.945302844570435</c:v>
                </c:pt>
                <c:pt idx="35">
                  <c:v>98.775999440851066</c:v>
                </c:pt>
                <c:pt idx="36">
                  <c:v>98.614112827242053</c:v>
                </c:pt>
                <c:pt idx="37">
                  <c:v>98.550683365184142</c:v>
                </c:pt>
                <c:pt idx="38">
                  <c:v>98.459256361287174</c:v>
                </c:pt>
                <c:pt idx="39">
                  <c:v>98.339199098576486</c:v>
                </c:pt>
                <c:pt idx="40">
                  <c:v>98.270787030656521</c:v>
                </c:pt>
                <c:pt idx="41">
                  <c:v>98.215855248287667</c:v>
                </c:pt>
                <c:pt idx="42">
                  <c:v>98.20683908898927</c:v>
                </c:pt>
                <c:pt idx="43">
                  <c:v>98.253501666399799</c:v>
                </c:pt>
                <c:pt idx="44">
                  <c:v>98.356827186447532</c:v>
                </c:pt>
                <c:pt idx="45">
                  <c:v>98.417198535658088</c:v>
                </c:pt>
                <c:pt idx="46">
                  <c:v>98.491436847430577</c:v>
                </c:pt>
                <c:pt idx="47">
                  <c:v>98.638261371533574</c:v>
                </c:pt>
                <c:pt idx="48">
                  <c:v>98.660423892662607</c:v>
                </c:pt>
                <c:pt idx="49">
                  <c:v>98.907849759204609</c:v>
                </c:pt>
                <c:pt idx="50">
                  <c:v>98.942903813824728</c:v>
                </c:pt>
                <c:pt idx="51">
                  <c:v>98.997079853477857</c:v>
                </c:pt>
                <c:pt idx="52">
                  <c:v>99.093638854104867</c:v>
                </c:pt>
                <c:pt idx="53">
                  <c:v>99.18995181476798</c:v>
                </c:pt>
                <c:pt idx="54">
                  <c:v>99.295535763069054</c:v>
                </c:pt>
                <c:pt idx="55">
                  <c:v>99.39345686977768</c:v>
                </c:pt>
                <c:pt idx="56">
                  <c:v>99.340642924688012</c:v>
                </c:pt>
                <c:pt idx="57">
                  <c:v>99.463248609012396</c:v>
                </c:pt>
                <c:pt idx="58">
                  <c:v>99.495727865373652</c:v>
                </c:pt>
                <c:pt idx="59">
                  <c:v>99.599563076655031</c:v>
                </c:pt>
                <c:pt idx="60">
                  <c:v>99.582075591276336</c:v>
                </c:pt>
                <c:pt idx="61">
                  <c:v>99.642051498136823</c:v>
                </c:pt>
                <c:pt idx="62">
                  <c:v>99.605881411953519</c:v>
                </c:pt>
                <c:pt idx="63">
                  <c:v>99.619968060870534</c:v>
                </c:pt>
                <c:pt idx="64">
                  <c:v>99.623667679068234</c:v>
                </c:pt>
                <c:pt idx="65">
                  <c:v>99.635812246701079</c:v>
                </c:pt>
                <c:pt idx="66">
                  <c:v>99.640803640938771</c:v>
                </c:pt>
                <c:pt idx="67">
                  <c:v>99.522969664496955</c:v>
                </c:pt>
                <c:pt idx="68">
                  <c:v>99.563920246938508</c:v>
                </c:pt>
                <c:pt idx="69">
                  <c:v>99.505121890270814</c:v>
                </c:pt>
                <c:pt idx="70">
                  <c:v>99.503320422997177</c:v>
                </c:pt>
                <c:pt idx="71">
                  <c:v>99.457589344297375</c:v>
                </c:pt>
                <c:pt idx="72">
                  <c:v>99.259567798007708</c:v>
                </c:pt>
                <c:pt idx="73">
                  <c:v>99.193589914336073</c:v>
                </c:pt>
                <c:pt idx="74">
                  <c:v>98.868920353428166</c:v>
                </c:pt>
                <c:pt idx="75">
                  <c:v>98.688685074253215</c:v>
                </c:pt>
                <c:pt idx="76">
                  <c:v>98.296816126084394</c:v>
                </c:pt>
                <c:pt idx="77">
                  <c:v>97.759370511010673</c:v>
                </c:pt>
                <c:pt idx="78">
                  <c:v>97.190368349910756</c:v>
                </c:pt>
                <c:pt idx="79">
                  <c:v>96.540791953470332</c:v>
                </c:pt>
                <c:pt idx="80">
                  <c:v>95.753495075981917</c:v>
                </c:pt>
                <c:pt idx="81">
                  <c:v>95.06049877086717</c:v>
                </c:pt>
                <c:pt idx="82">
                  <c:v>94.298246771360169</c:v>
                </c:pt>
                <c:pt idx="83">
                  <c:v>93.80734069643772</c:v>
                </c:pt>
                <c:pt idx="84">
                  <c:v>93.560415721235515</c:v>
                </c:pt>
                <c:pt idx="85">
                  <c:v>93.480500579514882</c:v>
                </c:pt>
                <c:pt idx="86">
                  <c:v>93.816892900578566</c:v>
                </c:pt>
                <c:pt idx="87">
                  <c:v>94.131658745355651</c:v>
                </c:pt>
                <c:pt idx="88">
                  <c:v>94.603293444377087</c:v>
                </c:pt>
                <c:pt idx="89">
                  <c:v>95.096686422283611</c:v>
                </c:pt>
                <c:pt idx="90">
                  <c:v>95.550420616824937</c:v>
                </c:pt>
                <c:pt idx="91">
                  <c:v>96.096416641841714</c:v>
                </c:pt>
                <c:pt idx="92">
                  <c:v>96.498110210760402</c:v>
                </c:pt>
                <c:pt idx="93">
                  <c:v>96.798859702107578</c:v>
                </c:pt>
                <c:pt idx="94">
                  <c:v>97.077490625722191</c:v>
                </c:pt>
                <c:pt idx="95">
                  <c:v>97.283377134726237</c:v>
                </c:pt>
                <c:pt idx="96">
                  <c:v>97.534546561344257</c:v>
                </c:pt>
                <c:pt idx="97">
                  <c:v>97.658514328713906</c:v>
                </c:pt>
                <c:pt idx="98">
                  <c:v>97.768500919192633</c:v>
                </c:pt>
                <c:pt idx="99">
                  <c:v>97.85371502526263</c:v>
                </c:pt>
                <c:pt idx="100">
                  <c:v>97.92057168890922</c:v>
                </c:pt>
                <c:pt idx="101">
                  <c:v>97.946662302966715</c:v>
                </c:pt>
                <c:pt idx="102">
                  <c:v>97.927329408436094</c:v>
                </c:pt>
                <c:pt idx="103">
                  <c:v>97.933445634130806</c:v>
                </c:pt>
                <c:pt idx="104">
                  <c:v>97.92609035113189</c:v>
                </c:pt>
                <c:pt idx="105">
                  <c:v>97.882652854188052</c:v>
                </c:pt>
                <c:pt idx="106">
                  <c:v>97.854795914841361</c:v>
                </c:pt>
                <c:pt idx="107">
                  <c:v>97.722418328502854</c:v>
                </c:pt>
                <c:pt idx="108">
                  <c:v>97.666572635692802</c:v>
                </c:pt>
                <c:pt idx="109">
                  <c:v>97.647450650659792</c:v>
                </c:pt>
                <c:pt idx="110">
                  <c:v>97.462285472840392</c:v>
                </c:pt>
                <c:pt idx="111">
                  <c:v>97.409743944359761</c:v>
                </c:pt>
                <c:pt idx="112">
                  <c:v>97.370814538583318</c:v>
                </c:pt>
                <c:pt idx="113">
                  <c:v>97.241415969711227</c:v>
                </c:pt>
                <c:pt idx="114">
                  <c:v>97.10111190202872</c:v>
                </c:pt>
                <c:pt idx="115">
                  <c:v>97.004227743020508</c:v>
                </c:pt>
                <c:pt idx="116">
                  <c:v>96.957336690879245</c:v>
                </c:pt>
                <c:pt idx="117">
                  <c:v>96.834107089474003</c:v>
                </c:pt>
                <c:pt idx="118">
                  <c:v>96.694664201978739</c:v>
                </c:pt>
                <c:pt idx="119">
                  <c:v>96.558173989859299</c:v>
                </c:pt>
                <c:pt idx="120">
                  <c:v>96.408256199406324</c:v>
                </c:pt>
                <c:pt idx="121">
                  <c:v>96.287197142497831</c:v>
                </c:pt>
                <c:pt idx="122">
                  <c:v>96.086706258457198</c:v>
                </c:pt>
                <c:pt idx="123">
                  <c:v>95.904186185901935</c:v>
                </c:pt>
                <c:pt idx="124">
                  <c:v>95.791870860164607</c:v>
                </c:pt>
                <c:pt idx="125">
                  <c:v>95.672428737677279</c:v>
                </c:pt>
                <c:pt idx="126">
                  <c:v>95.443184580600061</c:v>
                </c:pt>
                <c:pt idx="127">
                  <c:v>95.303258378516318</c:v>
                </c:pt>
                <c:pt idx="128">
                  <c:v>95.047027250655347</c:v>
                </c:pt>
                <c:pt idx="129">
                  <c:v>94.905782907404642</c:v>
                </c:pt>
                <c:pt idx="130">
                  <c:v>94.727296365249359</c:v>
                </c:pt>
                <c:pt idx="131">
                  <c:v>94.567325479315741</c:v>
                </c:pt>
                <c:pt idx="132">
                  <c:v>94.320787158087967</c:v>
                </c:pt>
                <c:pt idx="133">
                  <c:v>94.141755794232779</c:v>
                </c:pt>
                <c:pt idx="134">
                  <c:v>93.914928244652572</c:v>
                </c:pt>
                <c:pt idx="135">
                  <c:v>93.715544603799472</c:v>
                </c:pt>
                <c:pt idx="136">
                  <c:v>93.530915482340689</c:v>
                </c:pt>
                <c:pt idx="137">
                  <c:v>93.326733779996189</c:v>
                </c:pt>
                <c:pt idx="138">
                  <c:v>93.198583068322165</c:v>
                </c:pt>
                <c:pt idx="139">
                  <c:v>92.91666556864763</c:v>
                </c:pt>
                <c:pt idx="140">
                  <c:v>92.689776500437816</c:v>
                </c:pt>
                <c:pt idx="141">
                  <c:v>92.485876003078033</c:v>
                </c:pt>
                <c:pt idx="142">
                  <c:v>92.212271638721944</c:v>
                </c:pt>
                <c:pt idx="143">
                  <c:v>92.04817052721971</c:v>
                </c:pt>
                <c:pt idx="144">
                  <c:v>91.815376142812809</c:v>
                </c:pt>
                <c:pt idx="145">
                  <c:v>91.599339866195834</c:v>
                </c:pt>
                <c:pt idx="146">
                  <c:v>91.370464786341756</c:v>
                </c:pt>
                <c:pt idx="147">
                  <c:v>91.057377383097261</c:v>
                </c:pt>
                <c:pt idx="148">
                  <c:v>90.843045913139875</c:v>
                </c:pt>
                <c:pt idx="149">
                  <c:v>90.57043455460591</c:v>
                </c:pt>
                <c:pt idx="150">
                  <c:v>90.367175562596486</c:v>
                </c:pt>
                <c:pt idx="151">
                  <c:v>90.110302929385156</c:v>
                </c:pt>
                <c:pt idx="152">
                  <c:v>89.933960589636044</c:v>
                </c:pt>
                <c:pt idx="153">
                  <c:v>89.808006799103921</c:v>
                </c:pt>
                <c:pt idx="154">
                  <c:v>89.453494287205046</c:v>
                </c:pt>
                <c:pt idx="155">
                  <c:v>89.226570065492595</c:v>
                </c:pt>
                <c:pt idx="156">
                  <c:v>88.975690643753126</c:v>
                </c:pt>
                <c:pt idx="157">
                  <c:v>88.823611085660886</c:v>
                </c:pt>
                <c:pt idx="158">
                  <c:v>88.628401600736495</c:v>
                </c:pt>
                <c:pt idx="159">
                  <c:v>88.385351988208797</c:v>
                </c:pt>
                <c:pt idx="160">
                  <c:v>88.166178503363554</c:v>
                </c:pt>
                <c:pt idx="161">
                  <c:v>87.889516037678277</c:v>
                </c:pt>
                <c:pt idx="162">
                  <c:v>87.744739032331026</c:v>
                </c:pt>
                <c:pt idx="163">
                  <c:v>87.503736961595408</c:v>
                </c:pt>
                <c:pt idx="164">
                  <c:v>87.224376660392039</c:v>
                </c:pt>
                <c:pt idx="165">
                  <c:v>86.968066448668324</c:v>
                </c:pt>
                <c:pt idx="166">
                  <c:v>86.776495063312012</c:v>
                </c:pt>
                <c:pt idx="167">
                  <c:v>86.460955899067898</c:v>
                </c:pt>
                <c:pt idx="168">
                  <c:v>86.272135056447269</c:v>
                </c:pt>
                <c:pt idx="169">
                  <c:v>86.022055307783631</c:v>
                </c:pt>
                <c:pt idx="170">
                  <c:v>85.724820878745348</c:v>
                </c:pt>
                <c:pt idx="171">
                  <c:v>85.448386887790846</c:v>
                </c:pt>
                <c:pt idx="172">
                  <c:v>85.272659688265094</c:v>
                </c:pt>
                <c:pt idx="173">
                  <c:v>84.928683597953537</c:v>
                </c:pt>
                <c:pt idx="174">
                  <c:v>84.696873430993108</c:v>
                </c:pt>
                <c:pt idx="175">
                  <c:v>84.42654686583947</c:v>
                </c:pt>
                <c:pt idx="176">
                  <c:v>84.227681704595668</c:v>
                </c:pt>
                <c:pt idx="177">
                  <c:v>83.977777711927047</c:v>
                </c:pt>
                <c:pt idx="178">
                  <c:v>83.653942989115791</c:v>
                </c:pt>
                <c:pt idx="179">
                  <c:v>83.456888083521278</c:v>
                </c:pt>
                <c:pt idx="180">
                  <c:v>83.178063838678554</c:v>
                </c:pt>
                <c:pt idx="181">
                  <c:v>82.942018020196173</c:v>
                </c:pt>
                <c:pt idx="182">
                  <c:v>82.712659614235392</c:v>
                </c:pt>
                <c:pt idx="183">
                  <c:v>82.421251417531451</c:v>
                </c:pt>
                <c:pt idx="184">
                  <c:v>82.090448054177514</c:v>
                </c:pt>
                <c:pt idx="185">
                  <c:v>81.821492371962961</c:v>
                </c:pt>
                <c:pt idx="186">
                  <c:v>81.544425664033781</c:v>
                </c:pt>
                <c:pt idx="187">
                  <c:v>81.169165444305079</c:v>
                </c:pt>
                <c:pt idx="188">
                  <c:v>80.824222701780172</c:v>
                </c:pt>
                <c:pt idx="189">
                  <c:v>80.494025690273943</c:v>
                </c:pt>
                <c:pt idx="190">
                  <c:v>80.254587823705549</c:v>
                </c:pt>
                <c:pt idx="191">
                  <c:v>79.992117444408819</c:v>
                </c:pt>
                <c:pt idx="192">
                  <c:v>79.884934138437913</c:v>
                </c:pt>
                <c:pt idx="193">
                  <c:v>79.713644711556086</c:v>
                </c:pt>
                <c:pt idx="194">
                  <c:v>79.621778323430746</c:v>
                </c:pt>
                <c:pt idx="195">
                  <c:v>79.535852405005102</c:v>
                </c:pt>
                <c:pt idx="196">
                  <c:v>79.47160569312004</c:v>
                </c:pt>
                <c:pt idx="197">
                  <c:v>79.331503735041295</c:v>
                </c:pt>
                <c:pt idx="198">
                  <c:v>79.27186176341948</c:v>
                </c:pt>
                <c:pt idx="199">
                  <c:v>79.167393846681577</c:v>
                </c:pt>
                <c:pt idx="200">
                  <c:v>79.135538507401165</c:v>
                </c:pt>
                <c:pt idx="201">
                  <c:v>79.068066715049397</c:v>
                </c:pt>
                <c:pt idx="202">
                  <c:v>78.972746771726619</c:v>
                </c:pt>
                <c:pt idx="203">
                  <c:v>78.952596627368848</c:v>
                </c:pt>
                <c:pt idx="204">
                  <c:v>78.896847595172844</c:v>
                </c:pt>
                <c:pt idx="205">
                  <c:v>78.869060951313244</c:v>
                </c:pt>
                <c:pt idx="206">
                  <c:v>78.782177180568112</c:v>
                </c:pt>
                <c:pt idx="207">
                  <c:v>78.810956830249864</c:v>
                </c:pt>
                <c:pt idx="208">
                  <c:v>78.761745831225625</c:v>
                </c:pt>
                <c:pt idx="209">
                  <c:v>78.786509504222323</c:v>
                </c:pt>
                <c:pt idx="210">
                  <c:v>78.756921393089087</c:v>
                </c:pt>
                <c:pt idx="211">
                  <c:v>78.810833792990636</c:v>
                </c:pt>
                <c:pt idx="212">
                  <c:v>78.792704813779778</c:v>
                </c:pt>
                <c:pt idx="213">
                  <c:v>78.858858464964584</c:v>
                </c:pt>
                <c:pt idx="214">
                  <c:v>78.889298979427608</c:v>
                </c:pt>
                <c:pt idx="215">
                  <c:v>78.906021933714911</c:v>
                </c:pt>
                <c:pt idx="216">
                  <c:v>78.962517908732792</c:v>
                </c:pt>
                <c:pt idx="217">
                  <c:v>78.955707458951963</c:v>
                </c:pt>
                <c:pt idx="218">
                  <c:v>78.954775971759432</c:v>
                </c:pt>
                <c:pt idx="219">
                  <c:v>79.048197775676343</c:v>
                </c:pt>
                <c:pt idx="220">
                  <c:v>79.101943219476738</c:v>
                </c:pt>
                <c:pt idx="221">
                  <c:v>79.152103282444799</c:v>
                </c:pt>
                <c:pt idx="222">
                  <c:v>79.185549191019405</c:v>
                </c:pt>
                <c:pt idx="223">
                  <c:v>79.222958334506941</c:v>
                </c:pt>
                <c:pt idx="224">
                  <c:v>79.254303982553694</c:v>
                </c:pt>
                <c:pt idx="225">
                  <c:v>79.274568364276846</c:v>
                </c:pt>
                <c:pt idx="226">
                  <c:v>79.281159127702566</c:v>
                </c:pt>
                <c:pt idx="227">
                  <c:v>79.304885852998822</c:v>
                </c:pt>
                <c:pt idx="228">
                  <c:v>79.352910524972785</c:v>
                </c:pt>
                <c:pt idx="229">
                  <c:v>79.401251532397708</c:v>
                </c:pt>
                <c:pt idx="230">
                  <c:v>79.409476806995926</c:v>
                </c:pt>
                <c:pt idx="231">
                  <c:v>79.430663899054139</c:v>
                </c:pt>
                <c:pt idx="232">
                  <c:v>79.448186526417274</c:v>
                </c:pt>
                <c:pt idx="233">
                  <c:v>79.476614664109036</c:v>
                </c:pt>
                <c:pt idx="234">
                  <c:v>79.496650571101441</c:v>
                </c:pt>
                <c:pt idx="235">
                  <c:v>79.549622695434792</c:v>
                </c:pt>
                <c:pt idx="236">
                  <c:v>79.557698579164992</c:v>
                </c:pt>
                <c:pt idx="237">
                  <c:v>79.647069264412409</c:v>
                </c:pt>
                <c:pt idx="238">
                  <c:v>79.709488143896863</c:v>
                </c:pt>
                <c:pt idx="239">
                  <c:v>79.719189738905712</c:v>
                </c:pt>
                <c:pt idx="240">
                  <c:v>79.773734855781953</c:v>
                </c:pt>
                <c:pt idx="241">
                  <c:v>79.866093358389634</c:v>
                </c:pt>
                <c:pt idx="242">
                  <c:v>79.97125549921364</c:v>
                </c:pt>
                <c:pt idx="243">
                  <c:v>80.010756114853336</c:v>
                </c:pt>
                <c:pt idx="244">
                  <c:v>80.094748740370449</c:v>
                </c:pt>
                <c:pt idx="245">
                  <c:v>80.179303787375162</c:v>
                </c:pt>
                <c:pt idx="246">
                  <c:v>80.28798979040188</c:v>
                </c:pt>
                <c:pt idx="247">
                  <c:v>80.409532161898852</c:v>
                </c:pt>
                <c:pt idx="248">
                  <c:v>80.500915235435713</c:v>
                </c:pt>
                <c:pt idx="249">
                  <c:v>80.615814124771191</c:v>
                </c:pt>
                <c:pt idx="250">
                  <c:v>80.757620889509511</c:v>
                </c:pt>
                <c:pt idx="251">
                  <c:v>80.881843508255074</c:v>
                </c:pt>
                <c:pt idx="252">
                  <c:v>81.032429169185377</c:v>
                </c:pt>
                <c:pt idx="253">
                  <c:v>81.161045630214758</c:v>
                </c:pt>
                <c:pt idx="254">
                  <c:v>81.343126318541636</c:v>
                </c:pt>
                <c:pt idx="255">
                  <c:v>81.516902659925748</c:v>
                </c:pt>
                <c:pt idx="256">
                  <c:v>81.709634018723534</c:v>
                </c:pt>
                <c:pt idx="257">
                  <c:v>81.855570985994092</c:v>
                </c:pt>
                <c:pt idx="258">
                  <c:v>82.00477697560963</c:v>
                </c:pt>
                <c:pt idx="259">
                  <c:v>82.165116950284556</c:v>
                </c:pt>
                <c:pt idx="260">
                  <c:v>82.325641469330122</c:v>
                </c:pt>
                <c:pt idx="261">
                  <c:v>82.494320955968632</c:v>
                </c:pt>
                <c:pt idx="262">
                  <c:v>82.703309519698337</c:v>
                </c:pt>
                <c:pt idx="263">
                  <c:v>82.803629657152669</c:v>
                </c:pt>
                <c:pt idx="264">
                  <c:v>82.942483758033347</c:v>
                </c:pt>
                <c:pt idx="265">
                  <c:v>83.098640811440248</c:v>
                </c:pt>
                <c:pt idx="266">
                  <c:v>83.233610761270768</c:v>
                </c:pt>
                <c:pt idx="267">
                  <c:v>83.352841974260457</c:v>
                </c:pt>
                <c:pt idx="268">
                  <c:v>83.545397577063241</c:v>
                </c:pt>
                <c:pt idx="269">
                  <c:v>83.714041910199128</c:v>
                </c:pt>
                <c:pt idx="270">
                  <c:v>83.898468922054121</c:v>
                </c:pt>
                <c:pt idx="271">
                  <c:v>84.009026699359737</c:v>
                </c:pt>
                <c:pt idx="272">
                  <c:v>84.149365920544895</c:v>
                </c:pt>
                <c:pt idx="273">
                  <c:v>84.308739254524653</c:v>
                </c:pt>
                <c:pt idx="274">
                  <c:v>84.446055516365092</c:v>
                </c:pt>
                <c:pt idx="275">
                  <c:v>84.57911853841405</c:v>
                </c:pt>
                <c:pt idx="276">
                  <c:v>84.705986250905568</c:v>
                </c:pt>
                <c:pt idx="277">
                  <c:v>84.836026313609835</c:v>
                </c:pt>
                <c:pt idx="278">
                  <c:v>84.996480525650128</c:v>
                </c:pt>
                <c:pt idx="279">
                  <c:v>85.102055697093718</c:v>
                </c:pt>
                <c:pt idx="280">
                  <c:v>85.243669129085717</c:v>
                </c:pt>
                <c:pt idx="281">
                  <c:v>85.360826458192719</c:v>
                </c:pt>
                <c:pt idx="282">
                  <c:v>85.451875596490922</c:v>
                </c:pt>
                <c:pt idx="283">
                  <c:v>85.593849328848563</c:v>
                </c:pt>
                <c:pt idx="284">
                  <c:v>85.718484966695542</c:v>
                </c:pt>
                <c:pt idx="285">
                  <c:v>85.810439227059291</c:v>
                </c:pt>
                <c:pt idx="286">
                  <c:v>85.93061072713536</c:v>
                </c:pt>
                <c:pt idx="287">
                  <c:v>86.053409744206064</c:v>
                </c:pt>
                <c:pt idx="288">
                  <c:v>86.154863489974872</c:v>
                </c:pt>
                <c:pt idx="289">
                  <c:v>86.293190334388783</c:v>
                </c:pt>
                <c:pt idx="290">
                  <c:v>86.403651451080336</c:v>
                </c:pt>
                <c:pt idx="291">
                  <c:v>86.541073161910489</c:v>
                </c:pt>
                <c:pt idx="292">
                  <c:v>86.638756993994519</c:v>
                </c:pt>
                <c:pt idx="293">
                  <c:v>86.759156980319531</c:v>
                </c:pt>
                <c:pt idx="294">
                  <c:v>86.846339532800698</c:v>
                </c:pt>
                <c:pt idx="295">
                  <c:v>86.974701153972347</c:v>
                </c:pt>
                <c:pt idx="296">
                  <c:v>87.092623002652559</c:v>
                </c:pt>
                <c:pt idx="297">
                  <c:v>87.208998223916865</c:v>
                </c:pt>
                <c:pt idx="298">
                  <c:v>87.277656354837077</c:v>
                </c:pt>
                <c:pt idx="299">
                  <c:v>87.384391499722128</c:v>
                </c:pt>
                <c:pt idx="300">
                  <c:v>87.46138913108777</c:v>
                </c:pt>
                <c:pt idx="301">
                  <c:v>87.557174823765919</c:v>
                </c:pt>
                <c:pt idx="302">
                  <c:v>87.61792405009345</c:v>
                </c:pt>
                <c:pt idx="303">
                  <c:v>87.674745171974337</c:v>
                </c:pt>
                <c:pt idx="304">
                  <c:v>87.763219523531845</c:v>
                </c:pt>
                <c:pt idx="305">
                  <c:v>87.831042816355406</c:v>
                </c:pt>
                <c:pt idx="306">
                  <c:v>87.878083259364686</c:v>
                </c:pt>
                <c:pt idx="307">
                  <c:v>87.935387707352263</c:v>
                </c:pt>
                <c:pt idx="308">
                  <c:v>87.942171803524289</c:v>
                </c:pt>
                <c:pt idx="309">
                  <c:v>87.976013154448992</c:v>
                </c:pt>
                <c:pt idx="310">
                  <c:v>88.013879258916205</c:v>
                </c:pt>
                <c:pt idx="311">
                  <c:v>88.049258448881147</c:v>
                </c:pt>
                <c:pt idx="312">
                  <c:v>88.06165785637171</c:v>
                </c:pt>
                <c:pt idx="313">
                  <c:v>88.076306926776326</c:v>
                </c:pt>
                <c:pt idx="314">
                  <c:v>88.082124359216834</c:v>
                </c:pt>
                <c:pt idx="315">
                  <c:v>88.101729670356505</c:v>
                </c:pt>
                <c:pt idx="316">
                  <c:v>88.097089776590607</c:v>
                </c:pt>
                <c:pt idx="317">
                  <c:v>88.118909585623513</c:v>
                </c:pt>
                <c:pt idx="318">
                  <c:v>88.099093376504399</c:v>
                </c:pt>
                <c:pt idx="319">
                  <c:v>88.077589925958847</c:v>
                </c:pt>
                <c:pt idx="320">
                  <c:v>88.037764163456131</c:v>
                </c:pt>
                <c:pt idx="321">
                  <c:v>88.041947096242325</c:v>
                </c:pt>
                <c:pt idx="322">
                  <c:v>88.016550706270948</c:v>
                </c:pt>
                <c:pt idx="323">
                  <c:v>87.978570364438355</c:v>
                </c:pt>
                <c:pt idx="324">
                  <c:v>87.966434585181176</c:v>
                </c:pt>
                <c:pt idx="325">
                  <c:v>87.930229345495235</c:v>
                </c:pt>
                <c:pt idx="326">
                  <c:v>87.87902354645108</c:v>
                </c:pt>
                <c:pt idx="327">
                  <c:v>87.867696228645386</c:v>
                </c:pt>
                <c:pt idx="328">
                  <c:v>87.825884454498379</c:v>
                </c:pt>
                <c:pt idx="329">
                  <c:v>87.798660232126394</c:v>
                </c:pt>
                <c:pt idx="330">
                  <c:v>87.741030637275827</c:v>
                </c:pt>
                <c:pt idx="331">
                  <c:v>87.702215457346583</c:v>
                </c:pt>
                <c:pt idx="332">
                  <c:v>87.627432312355992</c:v>
                </c:pt>
                <c:pt idx="333">
                  <c:v>87.568352750703582</c:v>
                </c:pt>
                <c:pt idx="334">
                  <c:v>87.520846569857142</c:v>
                </c:pt>
                <c:pt idx="335">
                  <c:v>87.450536351013099</c:v>
                </c:pt>
                <c:pt idx="336">
                  <c:v>87.380797342032352</c:v>
                </c:pt>
                <c:pt idx="337">
                  <c:v>87.300293413697133</c:v>
                </c:pt>
                <c:pt idx="338">
                  <c:v>87.194208562538066</c:v>
                </c:pt>
                <c:pt idx="339">
                  <c:v>87.088686121348431</c:v>
                </c:pt>
                <c:pt idx="340">
                  <c:v>87.017532287550281</c:v>
                </c:pt>
                <c:pt idx="341">
                  <c:v>86.905032440478664</c:v>
                </c:pt>
                <c:pt idx="342">
                  <c:v>86.802058420902739</c:v>
                </c:pt>
                <c:pt idx="343">
                  <c:v>86.675463125020272</c:v>
                </c:pt>
                <c:pt idx="344">
                  <c:v>86.537206587611649</c:v>
                </c:pt>
                <c:pt idx="345">
                  <c:v>86.399257608796518</c:v>
                </c:pt>
                <c:pt idx="346">
                  <c:v>86.273295029888729</c:v>
                </c:pt>
                <c:pt idx="347">
                  <c:v>86.125169929851936</c:v>
                </c:pt>
                <c:pt idx="348">
                  <c:v>86.006009012349324</c:v>
                </c:pt>
                <c:pt idx="349">
                  <c:v>85.813708249404272</c:v>
                </c:pt>
                <c:pt idx="350">
                  <c:v>85.662964409230298</c:v>
                </c:pt>
                <c:pt idx="351">
                  <c:v>85.484882109318974</c:v>
                </c:pt>
                <c:pt idx="352">
                  <c:v>85.325666954582886</c:v>
                </c:pt>
                <c:pt idx="353">
                  <c:v>85.146802558347019</c:v>
                </c:pt>
                <c:pt idx="354">
                  <c:v>84.979151231033285</c:v>
                </c:pt>
                <c:pt idx="355">
                  <c:v>84.777412501312782</c:v>
                </c:pt>
                <c:pt idx="356">
                  <c:v>84.578433102703599</c:v>
                </c:pt>
                <c:pt idx="357">
                  <c:v>84.379040684993001</c:v>
                </c:pt>
                <c:pt idx="358">
                  <c:v>84.177389827510908</c:v>
                </c:pt>
                <c:pt idx="359">
                  <c:v>83.972478747577654</c:v>
                </c:pt>
                <c:pt idx="360">
                  <c:v>83.754263115051927</c:v>
                </c:pt>
                <c:pt idx="361">
                  <c:v>83.511046546423074</c:v>
                </c:pt>
                <c:pt idx="362">
                  <c:v>83.282197831695967</c:v>
                </c:pt>
                <c:pt idx="363">
                  <c:v>83.049807678014815</c:v>
                </c:pt>
                <c:pt idx="364">
                  <c:v>82.802329081218829</c:v>
                </c:pt>
                <c:pt idx="365">
                  <c:v>82.566274474360796</c:v>
                </c:pt>
                <c:pt idx="366">
                  <c:v>82.299348745668837</c:v>
                </c:pt>
                <c:pt idx="367">
                  <c:v>82.02734373898258</c:v>
                </c:pt>
                <c:pt idx="368">
                  <c:v>81.760576189534305</c:v>
                </c:pt>
                <c:pt idx="369">
                  <c:v>81.492710173755952</c:v>
                </c:pt>
                <c:pt idx="370">
                  <c:v>81.218402796938079</c:v>
                </c:pt>
                <c:pt idx="371">
                  <c:v>80.88117564929594</c:v>
                </c:pt>
                <c:pt idx="372">
                  <c:v>80.595171865931079</c:v>
                </c:pt>
                <c:pt idx="373">
                  <c:v>80.274043743977202</c:v>
                </c:pt>
                <c:pt idx="374">
                  <c:v>79.971431255208628</c:v>
                </c:pt>
                <c:pt idx="375">
                  <c:v>79.658897473557886</c:v>
                </c:pt>
                <c:pt idx="376">
                  <c:v>79.31003543799838</c:v>
                </c:pt>
                <c:pt idx="377">
                  <c:v>78.911364839942593</c:v>
                </c:pt>
                <c:pt idx="378">
                  <c:v>78.546772855917908</c:v>
                </c:pt>
                <c:pt idx="379">
                  <c:v>78.220996040304286</c:v>
                </c:pt>
                <c:pt idx="380">
                  <c:v>77.860226700218348</c:v>
                </c:pt>
                <c:pt idx="381">
                  <c:v>77.477646339475172</c:v>
                </c:pt>
                <c:pt idx="382">
                  <c:v>77.075284911597322</c:v>
                </c:pt>
                <c:pt idx="383">
                  <c:v>76.64893313018986</c:v>
                </c:pt>
                <c:pt idx="384">
                  <c:v>76.260429876498264</c:v>
                </c:pt>
                <c:pt idx="385">
                  <c:v>75.863411354848097</c:v>
                </c:pt>
                <c:pt idx="386">
                  <c:v>75.438307419120491</c:v>
                </c:pt>
                <c:pt idx="387">
                  <c:v>74.961303460262599</c:v>
                </c:pt>
                <c:pt idx="388">
                  <c:v>74.50068850893517</c:v>
                </c:pt>
                <c:pt idx="389">
                  <c:v>74.077781494349466</c:v>
                </c:pt>
                <c:pt idx="390">
                  <c:v>73.663152473097767</c:v>
                </c:pt>
                <c:pt idx="391">
                  <c:v>73.104001286356507</c:v>
                </c:pt>
                <c:pt idx="392">
                  <c:v>72.489241681429803</c:v>
                </c:pt>
                <c:pt idx="393">
                  <c:v>71.916689293000175</c:v>
                </c:pt>
                <c:pt idx="394">
                  <c:v>71.345520964314048</c:v>
                </c:pt>
                <c:pt idx="395">
                  <c:v>70.74677690126596</c:v>
                </c:pt>
                <c:pt idx="396">
                  <c:v>70.102358878200747</c:v>
                </c:pt>
                <c:pt idx="397">
                  <c:v>69.266685816748407</c:v>
                </c:pt>
                <c:pt idx="398">
                  <c:v>68.459432116130344</c:v>
                </c:pt>
                <c:pt idx="399">
                  <c:v>67.705352660967591</c:v>
                </c:pt>
                <c:pt idx="400">
                  <c:v>66.912128490583854</c:v>
                </c:pt>
                <c:pt idx="401">
                  <c:v>66.037873135398115</c:v>
                </c:pt>
                <c:pt idx="402">
                  <c:v>64.999209110116652</c:v>
                </c:pt>
                <c:pt idx="403">
                  <c:v>63.967109471615743</c:v>
                </c:pt>
                <c:pt idx="404">
                  <c:v>63.008176055202441</c:v>
                </c:pt>
                <c:pt idx="405">
                  <c:v>62.070179279418355</c:v>
                </c:pt>
                <c:pt idx="406">
                  <c:v>61.141356830658147</c:v>
                </c:pt>
                <c:pt idx="407">
                  <c:v>59.973733632251154</c:v>
                </c:pt>
                <c:pt idx="408">
                  <c:v>58.825948608143335</c:v>
                </c:pt>
                <c:pt idx="409">
                  <c:v>57.93965413431448</c:v>
                </c:pt>
                <c:pt idx="410">
                  <c:v>56.880448910753884</c:v>
                </c:pt>
                <c:pt idx="411">
                  <c:v>55.795574869094672</c:v>
                </c:pt>
                <c:pt idx="412">
                  <c:v>54.595960128861847</c:v>
                </c:pt>
                <c:pt idx="413">
                  <c:v>53.365983946510546</c:v>
                </c:pt>
                <c:pt idx="414">
                  <c:v>52.248788839251937</c:v>
                </c:pt>
                <c:pt idx="415">
                  <c:v>51.170769189251843</c:v>
                </c:pt>
                <c:pt idx="416">
                  <c:v>49.858905030340033</c:v>
                </c:pt>
                <c:pt idx="417">
                  <c:v>48.471660174483752</c:v>
                </c:pt>
                <c:pt idx="418">
                  <c:v>46.832630751786084</c:v>
                </c:pt>
                <c:pt idx="419">
                  <c:v>45.471401814553296</c:v>
                </c:pt>
                <c:pt idx="420">
                  <c:v>44.070826052495732</c:v>
                </c:pt>
                <c:pt idx="421">
                  <c:v>42.406628714557449</c:v>
                </c:pt>
                <c:pt idx="422">
                  <c:v>40.713212365745413</c:v>
                </c:pt>
                <c:pt idx="423">
                  <c:v>39.204376785048744</c:v>
                </c:pt>
                <c:pt idx="424">
                  <c:v>37.776673461233258</c:v>
                </c:pt>
                <c:pt idx="425">
                  <c:v>36.43193240363663</c:v>
                </c:pt>
                <c:pt idx="426">
                  <c:v>35.052414107975856</c:v>
                </c:pt>
                <c:pt idx="427">
                  <c:v>33.68139569197762</c:v>
                </c:pt>
                <c:pt idx="428">
                  <c:v>32.243529412226657</c:v>
                </c:pt>
                <c:pt idx="429">
                  <c:v>31.186855033528449</c:v>
                </c:pt>
                <c:pt idx="430">
                  <c:v>30.112363645677998</c:v>
                </c:pt>
                <c:pt idx="431">
                  <c:v>28.945733453093148</c:v>
                </c:pt>
                <c:pt idx="432">
                  <c:v>27.73564378686623</c:v>
                </c:pt>
                <c:pt idx="433">
                  <c:v>26.619169268820716</c:v>
                </c:pt>
                <c:pt idx="434">
                  <c:v>25.587900068469548</c:v>
                </c:pt>
                <c:pt idx="435">
                  <c:v>24.623808278681043</c:v>
                </c:pt>
                <c:pt idx="436">
                  <c:v>23.586490959666968</c:v>
                </c:pt>
                <c:pt idx="437">
                  <c:v>22.427879520611452</c:v>
                </c:pt>
                <c:pt idx="438">
                  <c:v>21.392844806522415</c:v>
                </c:pt>
                <c:pt idx="439">
                  <c:v>20.405628243338448</c:v>
                </c:pt>
                <c:pt idx="440">
                  <c:v>19.421039197149113</c:v>
                </c:pt>
                <c:pt idx="441">
                  <c:v>18.340162461195998</c:v>
                </c:pt>
                <c:pt idx="442">
                  <c:v>17.342831272383588</c:v>
                </c:pt>
                <c:pt idx="443">
                  <c:v>16.386194731927358</c:v>
                </c:pt>
                <c:pt idx="444">
                  <c:v>15.525759103224141</c:v>
                </c:pt>
                <c:pt idx="445">
                  <c:v>14.723339723345918</c:v>
                </c:pt>
                <c:pt idx="446">
                  <c:v>13.818386813865967</c:v>
                </c:pt>
                <c:pt idx="447">
                  <c:v>13.012084377165216</c:v>
                </c:pt>
                <c:pt idx="448">
                  <c:v>12.10178854993941</c:v>
                </c:pt>
                <c:pt idx="449">
                  <c:v>11.285865810128739</c:v>
                </c:pt>
                <c:pt idx="450">
                  <c:v>10.541786728255417</c:v>
                </c:pt>
                <c:pt idx="451">
                  <c:v>9.6540038410728055</c:v>
                </c:pt>
                <c:pt idx="452">
                  <c:v>8.6852562301712766</c:v>
                </c:pt>
                <c:pt idx="453">
                  <c:v>7.5598309070128007</c:v>
                </c:pt>
                <c:pt idx="454">
                  <c:v>6.5279993001476679</c:v>
                </c:pt>
                <c:pt idx="455">
                  <c:v>5.5585717431029673</c:v>
                </c:pt>
                <c:pt idx="456">
                  <c:v>4.4937341659163383</c:v>
                </c:pt>
                <c:pt idx="457">
                  <c:v>3.5472712829418791</c:v>
                </c:pt>
                <c:pt idx="458">
                  <c:v>2.667613978156961</c:v>
                </c:pt>
                <c:pt idx="459">
                  <c:v>2.0224918426432477</c:v>
                </c:pt>
                <c:pt idx="460">
                  <c:v>1.5890164066468255</c:v>
                </c:pt>
                <c:pt idx="461">
                  <c:v>1.1666724885144117</c:v>
                </c:pt>
                <c:pt idx="462">
                  <c:v>0.87973989512892148</c:v>
                </c:pt>
                <c:pt idx="463">
                  <c:v>0.59050753886830787</c:v>
                </c:pt>
                <c:pt idx="464">
                  <c:v>0.38065616846833211</c:v>
                </c:pt>
                <c:pt idx="465">
                  <c:v>0.24799215963736584</c:v>
                </c:pt>
                <c:pt idx="466">
                  <c:v>0.14173228354256412</c:v>
                </c:pt>
                <c:pt idx="467">
                  <c:v>8.1945666245746826E-2</c:v>
                </c:pt>
                <c:pt idx="468">
                  <c:v>4.1504513402260391E-2</c:v>
                </c:pt>
                <c:pt idx="469">
                  <c:v>3.64596695077797E-2</c:v>
                </c:pt>
                <c:pt idx="470">
                  <c:v>2.2597937319418816E-2</c:v>
                </c:pt>
                <c:pt idx="471">
                  <c:v>3.040214652272161E-2</c:v>
                </c:pt>
                <c:pt idx="472">
                  <c:v>2.4233142739031828E-2</c:v>
                </c:pt>
                <c:pt idx="473">
                  <c:v>2.6405707398844305E-2</c:v>
                </c:pt>
                <c:pt idx="474">
                  <c:v>4.2175693791488979E-2</c:v>
                </c:pt>
                <c:pt idx="475">
                  <c:v>3.5988342298242659E-2</c:v>
                </c:pt>
                <c:pt idx="476">
                  <c:v>3.376879917477793E-2</c:v>
                </c:pt>
                <c:pt idx="477">
                  <c:v>1.5416389611060351E-2</c:v>
                </c:pt>
                <c:pt idx="478">
                  <c:v>3.0150097198864641E-2</c:v>
                </c:pt>
                <c:pt idx="479">
                  <c:v>1.8880301016558913E-2</c:v>
                </c:pt>
                <c:pt idx="480">
                  <c:v>3.657983499536286E-2</c:v>
                </c:pt>
                <c:pt idx="481">
                  <c:v>2.4200650213720691E-2</c:v>
                </c:pt>
                <c:pt idx="482">
                  <c:v>2.1805660323996476E-2</c:v>
                </c:pt>
                <c:pt idx="483">
                  <c:v>2.7006588499987067E-2</c:v>
                </c:pt>
                <c:pt idx="484">
                  <c:v>3.0039204253874491E-2</c:v>
                </c:pt>
                <c:pt idx="485">
                  <c:v>3.0208793999689364E-2</c:v>
                </c:pt>
                <c:pt idx="486">
                  <c:v>3.6606584207758218E-2</c:v>
                </c:pt>
                <c:pt idx="487">
                  <c:v>2.5399462447404018E-2</c:v>
                </c:pt>
                <c:pt idx="488">
                  <c:v>3.0787864667602357E-2</c:v>
                </c:pt>
                <c:pt idx="489">
                  <c:v>3.1694175513580725E-2</c:v>
                </c:pt>
                <c:pt idx="490">
                  <c:v>3.4427362290034194E-2</c:v>
                </c:pt>
                <c:pt idx="491">
                  <c:v>2.3537493738168602E-2</c:v>
                </c:pt>
                <c:pt idx="492">
                  <c:v>1.9269803703220238E-2</c:v>
                </c:pt>
                <c:pt idx="493">
                  <c:v>2.614938437889814E-2</c:v>
                </c:pt>
                <c:pt idx="494">
                  <c:v>3.0915622827990895E-2</c:v>
                </c:pt>
                <c:pt idx="495">
                  <c:v>2.7197761263974034E-2</c:v>
                </c:pt>
                <c:pt idx="496">
                  <c:v>2.2678985194071837E-2</c:v>
                </c:pt>
                <c:pt idx="497">
                  <c:v>1.7716237225475582E-2</c:v>
                </c:pt>
                <c:pt idx="498">
                  <c:v>1.9801104239544173E-2</c:v>
                </c:pt>
                <c:pt idx="499">
                  <c:v>2.0070969201889298E-2</c:v>
                </c:pt>
                <c:pt idx="500">
                  <c:v>2.2786793016069253E-2</c:v>
                </c:pt>
                <c:pt idx="501">
                  <c:v>2.1889149708463902E-2</c:v>
                </c:pt>
                <c:pt idx="502">
                  <c:v>1.6702419988418527E-2</c:v>
                </c:pt>
                <c:pt idx="503">
                  <c:v>1.4242322759494882E-2</c:v>
                </c:pt>
                <c:pt idx="504">
                  <c:v>1.1457431136718963E-2</c:v>
                </c:pt>
                <c:pt idx="505">
                  <c:v>1.6201659633418127E-2</c:v>
                </c:pt>
                <c:pt idx="506">
                  <c:v>1.9835941717719328E-2</c:v>
                </c:pt>
                <c:pt idx="507">
                  <c:v>2.1105439409699122E-2</c:v>
                </c:pt>
                <c:pt idx="508">
                  <c:v>1.758909265035535E-2</c:v>
                </c:pt>
                <c:pt idx="509">
                  <c:v>1.396380634968211E-2</c:v>
                </c:pt>
                <c:pt idx="510">
                  <c:v>1.6674789001319947E-2</c:v>
                </c:pt>
                <c:pt idx="511">
                  <c:v>1.9710320399616295E-2</c:v>
                </c:pt>
                <c:pt idx="512">
                  <c:v>1.8396324351238801E-2</c:v>
                </c:pt>
                <c:pt idx="513">
                  <c:v>1.5756815600742251E-2</c:v>
                </c:pt>
                <c:pt idx="514">
                  <c:v>1.2808645010368339E-2</c:v>
                </c:pt>
                <c:pt idx="515">
                  <c:v>1.2799238384576061E-2</c:v>
                </c:pt>
                <c:pt idx="516">
                  <c:v>1.6179441571597841E-2</c:v>
                </c:pt>
                <c:pt idx="517">
                  <c:v>1.6985127497411129E-2</c:v>
                </c:pt>
                <c:pt idx="518">
                  <c:v>8.7620135714513003E-3</c:v>
                </c:pt>
                <c:pt idx="519">
                  <c:v>1.6555181316431945E-2</c:v>
                </c:pt>
                <c:pt idx="520">
                  <c:v>1.4819933462820879E-2</c:v>
                </c:pt>
                <c:pt idx="521">
                  <c:v>2.0334449369004668E-2</c:v>
                </c:pt>
                <c:pt idx="522">
                  <c:v>1.8675981061431937E-2</c:v>
                </c:pt>
                <c:pt idx="523">
                  <c:v>1.6945797477619231E-2</c:v>
                </c:pt>
                <c:pt idx="524">
                  <c:v>1.0753254052763785E-2</c:v>
                </c:pt>
                <c:pt idx="525">
                  <c:v>1.4840798828917224E-2</c:v>
                </c:pt>
                <c:pt idx="526">
                  <c:v>1.6645148827987528E-2</c:v>
                </c:pt>
                <c:pt idx="527">
                  <c:v>1.4365075634713828E-2</c:v>
                </c:pt>
                <c:pt idx="528">
                  <c:v>1.2016837876293639E-2</c:v>
                </c:pt>
                <c:pt idx="529">
                  <c:v>1.8041015518056119E-2</c:v>
                </c:pt>
                <c:pt idx="530">
                  <c:v>1.5481285626107472E-2</c:v>
                </c:pt>
                <c:pt idx="531">
                  <c:v>1.6648400227508447E-2</c:v>
                </c:pt>
                <c:pt idx="532">
                  <c:v>1.9446404706864737E-2</c:v>
                </c:pt>
                <c:pt idx="533">
                  <c:v>1.698129682529698E-2</c:v>
                </c:pt>
                <c:pt idx="534">
                  <c:v>9.9221394284683406E-3</c:v>
                </c:pt>
                <c:pt idx="535">
                  <c:v>1.7487554844867581E-2</c:v>
                </c:pt>
                <c:pt idx="536">
                  <c:v>1.9985926532494657E-2</c:v>
                </c:pt>
                <c:pt idx="537">
                  <c:v>1.5784551714321356E-2</c:v>
                </c:pt>
                <c:pt idx="538">
                  <c:v>1.1671243550005936E-2</c:v>
                </c:pt>
                <c:pt idx="539">
                  <c:v>1.6583327212502285E-2</c:v>
                </c:pt>
                <c:pt idx="540">
                  <c:v>1.6551500841458809E-2</c:v>
                </c:pt>
                <c:pt idx="541">
                  <c:v>1.3417146681362157E-2</c:v>
                </c:pt>
                <c:pt idx="542">
                  <c:v>1.7609826075634959E-2</c:v>
                </c:pt>
                <c:pt idx="543">
                  <c:v>1.7866282107589133E-2</c:v>
                </c:pt>
                <c:pt idx="544">
                  <c:v>1.4482172090209621E-2</c:v>
                </c:pt>
                <c:pt idx="545">
                  <c:v>2.0013100535577172E-2</c:v>
                </c:pt>
                <c:pt idx="546">
                  <c:v>1.2890087659316677E-2</c:v>
                </c:pt>
                <c:pt idx="547">
                  <c:v>1.3159314352921624E-2</c:v>
                </c:pt>
                <c:pt idx="548">
                  <c:v>1.4765335500508838E-2</c:v>
                </c:pt>
                <c:pt idx="549">
                  <c:v>1.7868258052339148E-2</c:v>
                </c:pt>
                <c:pt idx="550">
                  <c:v>2.3131964694052338E-2</c:v>
                </c:pt>
                <c:pt idx="551">
                  <c:v>1.710699966911812E-2</c:v>
                </c:pt>
                <c:pt idx="552">
                  <c:v>1.0038732781132678E-2</c:v>
                </c:pt>
                <c:pt idx="553">
                  <c:v>1.5564747125047414E-2</c:v>
                </c:pt>
                <c:pt idx="554">
                  <c:v>1.0838584210313411E-2</c:v>
                </c:pt>
                <c:pt idx="555">
                  <c:v>1.3829297588005433E-2</c:v>
                </c:pt>
                <c:pt idx="556">
                  <c:v>1.7987848563612328E-2</c:v>
                </c:pt>
                <c:pt idx="557">
                  <c:v>1.6079667303998325E-2</c:v>
                </c:pt>
                <c:pt idx="558">
                  <c:v>1.3983588280680696E-2</c:v>
                </c:pt>
                <c:pt idx="559">
                  <c:v>1.853214074949712E-2</c:v>
                </c:pt>
                <c:pt idx="560">
                  <c:v>1.9424834566024212E-2</c:v>
                </c:pt>
                <c:pt idx="561">
                  <c:v>1.536751244361112E-2</c:v>
                </c:pt>
                <c:pt idx="562">
                  <c:v>1.9700339857187121E-2</c:v>
                </c:pt>
                <c:pt idx="563">
                  <c:v>1.3997145242793749E-2</c:v>
                </c:pt>
                <c:pt idx="564">
                  <c:v>8.9600163108474271E-3</c:v>
                </c:pt>
                <c:pt idx="565">
                  <c:v>1.7084207702179124E-2</c:v>
                </c:pt>
                <c:pt idx="566">
                  <c:v>1.7251378479268931E-2</c:v>
                </c:pt>
                <c:pt idx="567">
                  <c:v>2.0434535790953758E-2</c:v>
                </c:pt>
                <c:pt idx="568">
                  <c:v>1.6385891930344534E-2</c:v>
                </c:pt>
                <c:pt idx="569">
                  <c:v>2.2525627773907882E-2</c:v>
                </c:pt>
                <c:pt idx="570">
                  <c:v>2.1120693415214616E-2</c:v>
                </c:pt>
                <c:pt idx="571">
                  <c:v>1.8944387130381331E-2</c:v>
                </c:pt>
                <c:pt idx="572">
                  <c:v>1.43257037923898E-2</c:v>
                </c:pt>
                <c:pt idx="573">
                  <c:v>1.9768440081748512E-2</c:v>
                </c:pt>
                <c:pt idx="574">
                  <c:v>1.3989198581588468E-2</c:v>
                </c:pt>
                <c:pt idx="575">
                  <c:v>1.5462854248450295E-2</c:v>
                </c:pt>
                <c:pt idx="576">
                  <c:v>2.105239367264122E-2</c:v>
                </c:pt>
                <c:pt idx="577">
                  <c:v>1.6899660025811152E-2</c:v>
                </c:pt>
                <c:pt idx="578">
                  <c:v>2.1578590235980823E-2</c:v>
                </c:pt>
                <c:pt idx="579">
                  <c:v>2.6048012849938559E-2</c:v>
                </c:pt>
                <c:pt idx="580">
                  <c:v>2.3370663012474046E-2</c:v>
                </c:pt>
                <c:pt idx="581">
                  <c:v>2.1895772642182176E-2</c:v>
                </c:pt>
                <c:pt idx="582">
                  <c:v>2.0395894466518859E-2</c:v>
                </c:pt>
                <c:pt idx="583">
                  <c:v>2.3586523233623192E-2</c:v>
                </c:pt>
                <c:pt idx="584">
                  <c:v>2.6191501304337832E-2</c:v>
                </c:pt>
                <c:pt idx="585">
                  <c:v>1.7403445436466065E-2</c:v>
                </c:pt>
                <c:pt idx="586">
                  <c:v>2.3727119644375957E-2</c:v>
                </c:pt>
                <c:pt idx="587">
                  <c:v>2.8401274138334428E-2</c:v>
                </c:pt>
                <c:pt idx="588">
                  <c:v>2.5380904484886436E-2</c:v>
                </c:pt>
                <c:pt idx="589">
                  <c:v>2.753239030054954E-2</c:v>
                </c:pt>
                <c:pt idx="590">
                  <c:v>2.2929880280543793E-2</c:v>
                </c:pt>
                <c:pt idx="591">
                  <c:v>1.7943899451897841E-2</c:v>
                </c:pt>
                <c:pt idx="592">
                  <c:v>2.710463461356467E-2</c:v>
                </c:pt>
                <c:pt idx="593">
                  <c:v>2.4230265715099425E-2</c:v>
                </c:pt>
                <c:pt idx="594">
                  <c:v>2.4780980245499219E-2</c:v>
                </c:pt>
                <c:pt idx="595">
                  <c:v>2.114048071368772E-2</c:v>
                </c:pt>
                <c:pt idx="596">
                  <c:v>1.8788255658864775E-2</c:v>
                </c:pt>
                <c:pt idx="597">
                  <c:v>2.2259086073044013E-2</c:v>
                </c:pt>
                <c:pt idx="598">
                  <c:v>3.184692364475962E-2</c:v>
                </c:pt>
                <c:pt idx="599">
                  <c:v>3.3218490130586122E-2</c:v>
                </c:pt>
                <c:pt idx="600">
                  <c:v>3.1118604035916764E-2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688-46FC-9F41-116BE34CCBE2}"/>
            </c:ext>
          </c:extLst>
        </c:ser>
        <c:ser>
          <c:idx val="8"/>
          <c:order val="18"/>
          <c:tx>
            <c:v>LG Chemicals 25SPI Korean - 1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'[2]OR4-22_Air_Measurements'!$AR$3:$AR$603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'[2]OR4-22_Air_Measurements'!$AS$3:$AS$603</c:f>
              <c:numCache>
                <c:formatCode>General</c:formatCode>
                <c:ptCount val="601"/>
                <c:pt idx="0">
                  <c:v>100.00000000000001</c:v>
                </c:pt>
                <c:pt idx="1">
                  <c:v>100.02190441096938</c:v>
                </c:pt>
                <c:pt idx="2">
                  <c:v>100.00351769946936</c:v>
                </c:pt>
                <c:pt idx="3">
                  <c:v>100.03178923479967</c:v>
                </c:pt>
                <c:pt idx="4">
                  <c:v>100.09967436008543</c:v>
                </c:pt>
                <c:pt idx="5">
                  <c:v>99.994867307689631</c:v>
                </c:pt>
                <c:pt idx="6">
                  <c:v>100.15632881795268</c:v>
                </c:pt>
                <c:pt idx="7">
                  <c:v>100.18684649163289</c:v>
                </c:pt>
                <c:pt idx="8">
                  <c:v>100.27025032682712</c:v>
                </c:pt>
                <c:pt idx="9">
                  <c:v>99.975478196488496</c:v>
                </c:pt>
                <c:pt idx="10">
                  <c:v>100.16904451430565</c:v>
                </c:pt>
                <c:pt idx="11">
                  <c:v>100.03552969651676</c:v>
                </c:pt>
                <c:pt idx="12">
                  <c:v>99.993233762479676</c:v>
                </c:pt>
                <c:pt idx="13">
                  <c:v>99.964711618099955</c:v>
                </c:pt>
                <c:pt idx="14">
                  <c:v>100.024456827641</c:v>
                </c:pt>
                <c:pt idx="15">
                  <c:v>100.05062147079519</c:v>
                </c:pt>
                <c:pt idx="16">
                  <c:v>99.98460193523438</c:v>
                </c:pt>
                <c:pt idx="17">
                  <c:v>100.07980259531993</c:v>
                </c:pt>
                <c:pt idx="18">
                  <c:v>99.748257041981276</c:v>
                </c:pt>
                <c:pt idx="19">
                  <c:v>99.928708562451547</c:v>
                </c:pt>
                <c:pt idx="20">
                  <c:v>99.865501334878971</c:v>
                </c:pt>
                <c:pt idx="21">
                  <c:v>99.864461806108977</c:v>
                </c:pt>
                <c:pt idx="22">
                  <c:v>99.925441459866107</c:v>
                </c:pt>
                <c:pt idx="23">
                  <c:v>99.713497712816164</c:v>
                </c:pt>
                <c:pt idx="24">
                  <c:v>99.787053841083463</c:v>
                </c:pt>
                <c:pt idx="25">
                  <c:v>99.659302848948343</c:v>
                </c:pt>
                <c:pt idx="26">
                  <c:v>99.522298178491766</c:v>
                </c:pt>
                <c:pt idx="27">
                  <c:v>99.497562894999731</c:v>
                </c:pt>
                <c:pt idx="28">
                  <c:v>99.519699350484061</c:v>
                </c:pt>
                <c:pt idx="29">
                  <c:v>99.461996069414113</c:v>
                </c:pt>
                <c:pt idx="30">
                  <c:v>99.314048481822809</c:v>
                </c:pt>
                <c:pt idx="31">
                  <c:v>99.218346615803952</c:v>
                </c:pt>
                <c:pt idx="32">
                  <c:v>99.236696198235123</c:v>
                </c:pt>
                <c:pt idx="33">
                  <c:v>99.004602242734123</c:v>
                </c:pt>
                <c:pt idx="34">
                  <c:v>98.978196284963246</c:v>
                </c:pt>
                <c:pt idx="35">
                  <c:v>98.791117760980896</c:v>
                </c:pt>
                <c:pt idx="36">
                  <c:v>98.621312161590836</c:v>
                </c:pt>
                <c:pt idx="37">
                  <c:v>98.645221384127908</c:v>
                </c:pt>
                <c:pt idx="38">
                  <c:v>98.489198844496968</c:v>
                </c:pt>
                <c:pt idx="39">
                  <c:v>98.479202645625534</c:v>
                </c:pt>
                <c:pt idx="40">
                  <c:v>98.302231695555747</c:v>
                </c:pt>
                <c:pt idx="41">
                  <c:v>98.384196888820597</c:v>
                </c:pt>
                <c:pt idx="42">
                  <c:v>98.200431866594272</c:v>
                </c:pt>
                <c:pt idx="43">
                  <c:v>98.311949462907094</c:v>
                </c:pt>
                <c:pt idx="44">
                  <c:v>98.362858659655046</c:v>
                </c:pt>
                <c:pt idx="45">
                  <c:v>98.381690883485064</c:v>
                </c:pt>
                <c:pt idx="46">
                  <c:v>98.434651290971317</c:v>
                </c:pt>
                <c:pt idx="47">
                  <c:v>98.626751132222935</c:v>
                </c:pt>
                <c:pt idx="48">
                  <c:v>98.594869074751074</c:v>
                </c:pt>
                <c:pt idx="49">
                  <c:v>98.750028424358206</c:v>
                </c:pt>
                <c:pt idx="50">
                  <c:v>98.746139458531118</c:v>
                </c:pt>
                <c:pt idx="51">
                  <c:v>98.880433925938846</c:v>
                </c:pt>
                <c:pt idx="52">
                  <c:v>98.836662233068992</c:v>
                </c:pt>
                <c:pt idx="53">
                  <c:v>98.906162326864788</c:v>
                </c:pt>
                <c:pt idx="54">
                  <c:v>98.933542849700615</c:v>
                </c:pt>
                <c:pt idx="55">
                  <c:v>98.949275039589622</c:v>
                </c:pt>
                <c:pt idx="56">
                  <c:v>98.904473088051503</c:v>
                </c:pt>
                <c:pt idx="57">
                  <c:v>99.053144655989314</c:v>
                </c:pt>
                <c:pt idx="58">
                  <c:v>99.053376688338787</c:v>
                </c:pt>
                <c:pt idx="59">
                  <c:v>99.110031146206055</c:v>
                </c:pt>
                <c:pt idx="60">
                  <c:v>99.076227817571464</c:v>
                </c:pt>
                <c:pt idx="61">
                  <c:v>99.034330984528253</c:v>
                </c:pt>
                <c:pt idx="62">
                  <c:v>99.038396301266999</c:v>
                </c:pt>
                <c:pt idx="63">
                  <c:v>99.058333029737526</c:v>
                </c:pt>
                <c:pt idx="64">
                  <c:v>98.99284254691166</c:v>
                </c:pt>
                <c:pt idx="65">
                  <c:v>98.995450657186595</c:v>
                </c:pt>
                <c:pt idx="66">
                  <c:v>98.937979420631592</c:v>
                </c:pt>
                <c:pt idx="67">
                  <c:v>98.874920697169031</c:v>
                </c:pt>
                <c:pt idx="68">
                  <c:v>98.823501024386033</c:v>
                </c:pt>
                <c:pt idx="69">
                  <c:v>98.832791831776348</c:v>
                </c:pt>
                <c:pt idx="70">
                  <c:v>98.785391052230523</c:v>
                </c:pt>
                <c:pt idx="71">
                  <c:v>98.628978706038382</c:v>
                </c:pt>
                <c:pt idx="72">
                  <c:v>98.551663551519553</c:v>
                </c:pt>
                <c:pt idx="73">
                  <c:v>98.389218206089836</c:v>
                </c:pt>
                <c:pt idx="74">
                  <c:v>98.199726475113167</c:v>
                </c:pt>
                <c:pt idx="75">
                  <c:v>97.999254685767411</c:v>
                </c:pt>
                <c:pt idx="76">
                  <c:v>97.636402526862454</c:v>
                </c:pt>
                <c:pt idx="77">
                  <c:v>97.173421225440379</c:v>
                </c:pt>
                <c:pt idx="78">
                  <c:v>96.748986101905587</c:v>
                </c:pt>
                <c:pt idx="79">
                  <c:v>96.207028253953041</c:v>
                </c:pt>
                <c:pt idx="80">
                  <c:v>95.599050870439712</c:v>
                </c:pt>
                <c:pt idx="81">
                  <c:v>94.994498375889023</c:v>
                </c:pt>
                <c:pt idx="82">
                  <c:v>94.375652321213209</c:v>
                </c:pt>
                <c:pt idx="83">
                  <c:v>93.951774097215036</c:v>
                </c:pt>
                <c:pt idx="84">
                  <c:v>93.712589049172053</c:v>
                </c:pt>
                <c:pt idx="85">
                  <c:v>93.594741457567153</c:v>
                </c:pt>
                <c:pt idx="86">
                  <c:v>93.711716589046503</c:v>
                </c:pt>
                <c:pt idx="87">
                  <c:v>93.877772444452248</c:v>
                </c:pt>
                <c:pt idx="88">
                  <c:v>94.121811728954569</c:v>
                </c:pt>
                <c:pt idx="89">
                  <c:v>94.43233462588212</c:v>
                </c:pt>
                <c:pt idx="90">
                  <c:v>94.716117427749921</c:v>
                </c:pt>
                <c:pt idx="91">
                  <c:v>94.934530404100229</c:v>
                </c:pt>
                <c:pt idx="92">
                  <c:v>95.130547045815078</c:v>
                </c:pt>
                <c:pt idx="93">
                  <c:v>95.251689586807089</c:v>
                </c:pt>
                <c:pt idx="94">
                  <c:v>95.331900577553611</c:v>
                </c:pt>
                <c:pt idx="95">
                  <c:v>95.396917689082315</c:v>
                </c:pt>
                <c:pt idx="96">
                  <c:v>95.393557775990189</c:v>
                </c:pt>
                <c:pt idx="97">
                  <c:v>95.350138784943638</c:v>
                </c:pt>
                <c:pt idx="98">
                  <c:v>95.251531800429859</c:v>
                </c:pt>
                <c:pt idx="99">
                  <c:v>95.206692719822883</c:v>
                </c:pt>
                <c:pt idx="100">
                  <c:v>95.093820034151122</c:v>
                </c:pt>
                <c:pt idx="101">
                  <c:v>95.008420669656402</c:v>
                </c:pt>
                <c:pt idx="102">
                  <c:v>94.840814785114659</c:v>
                </c:pt>
                <c:pt idx="103">
                  <c:v>94.614725982049592</c:v>
                </c:pt>
                <c:pt idx="104">
                  <c:v>94.493871167010369</c:v>
                </c:pt>
                <c:pt idx="105">
                  <c:v>94.244856988740381</c:v>
                </c:pt>
                <c:pt idx="106">
                  <c:v>93.976620755748201</c:v>
                </c:pt>
                <c:pt idx="107">
                  <c:v>93.795565936570711</c:v>
                </c:pt>
                <c:pt idx="108">
                  <c:v>93.468252756449729</c:v>
                </c:pt>
                <c:pt idx="109">
                  <c:v>93.267920201112233</c:v>
                </c:pt>
                <c:pt idx="110">
                  <c:v>92.921384966269073</c:v>
                </c:pt>
                <c:pt idx="111">
                  <c:v>92.679573255582213</c:v>
                </c:pt>
                <c:pt idx="112">
                  <c:v>92.434178857389995</c:v>
                </c:pt>
                <c:pt idx="113">
                  <c:v>92.1327333122032</c:v>
                </c:pt>
                <c:pt idx="114">
                  <c:v>91.774002151474804</c:v>
                </c:pt>
                <c:pt idx="115">
                  <c:v>91.476928201348471</c:v>
                </c:pt>
                <c:pt idx="116">
                  <c:v>91.31098372098387</c:v>
                </c:pt>
                <c:pt idx="117">
                  <c:v>90.931684686276071</c:v>
                </c:pt>
                <c:pt idx="118">
                  <c:v>90.590644127833798</c:v>
                </c:pt>
                <c:pt idx="119">
                  <c:v>90.249111633559949</c:v>
                </c:pt>
                <c:pt idx="120">
                  <c:v>89.940890568585601</c:v>
                </c:pt>
                <c:pt idx="121">
                  <c:v>89.612482166091326</c:v>
                </c:pt>
                <c:pt idx="122">
                  <c:v>89.240422740201026</c:v>
                </c:pt>
                <c:pt idx="123">
                  <c:v>88.856622158691721</c:v>
                </c:pt>
                <c:pt idx="124">
                  <c:v>88.577331621358212</c:v>
                </c:pt>
                <c:pt idx="125">
                  <c:v>88.225543049061812</c:v>
                </c:pt>
                <c:pt idx="126">
                  <c:v>87.871870322506041</c:v>
                </c:pt>
                <c:pt idx="127">
                  <c:v>87.55372729246703</c:v>
                </c:pt>
                <c:pt idx="128">
                  <c:v>87.082995906192437</c:v>
                </c:pt>
                <c:pt idx="129">
                  <c:v>86.745473047219491</c:v>
                </c:pt>
                <c:pt idx="130">
                  <c:v>86.505675418202088</c:v>
                </c:pt>
                <c:pt idx="131">
                  <c:v>86.301685941552464</c:v>
                </c:pt>
                <c:pt idx="132">
                  <c:v>85.906348426468455</c:v>
                </c:pt>
                <c:pt idx="133">
                  <c:v>85.562736874654647</c:v>
                </c:pt>
                <c:pt idx="134">
                  <c:v>85.209565354032179</c:v>
                </c:pt>
                <c:pt idx="135">
                  <c:v>84.944948925448728</c:v>
                </c:pt>
                <c:pt idx="136">
                  <c:v>84.65339747419398</c:v>
                </c:pt>
                <c:pt idx="137">
                  <c:v>84.326492689499602</c:v>
                </c:pt>
                <c:pt idx="138">
                  <c:v>84.138059051827355</c:v>
                </c:pt>
                <c:pt idx="139">
                  <c:v>83.826348134185309</c:v>
                </c:pt>
                <c:pt idx="140">
                  <c:v>83.601930005399083</c:v>
                </c:pt>
                <c:pt idx="141">
                  <c:v>83.392408723279701</c:v>
                </c:pt>
                <c:pt idx="142">
                  <c:v>83.14254063725312</c:v>
                </c:pt>
                <c:pt idx="143">
                  <c:v>82.918029697960208</c:v>
                </c:pt>
                <c:pt idx="144">
                  <c:v>82.724240617895319</c:v>
                </c:pt>
                <c:pt idx="145">
                  <c:v>82.532901861728149</c:v>
                </c:pt>
                <c:pt idx="146">
                  <c:v>82.285604756907617</c:v>
                </c:pt>
                <c:pt idx="147">
                  <c:v>82.132338843827071</c:v>
                </c:pt>
                <c:pt idx="148">
                  <c:v>81.939691397471563</c:v>
                </c:pt>
                <c:pt idx="149">
                  <c:v>81.839952073681118</c:v>
                </c:pt>
                <c:pt idx="150">
                  <c:v>81.676290836404277</c:v>
                </c:pt>
                <c:pt idx="151">
                  <c:v>81.573599982782824</c:v>
                </c:pt>
                <c:pt idx="152">
                  <c:v>81.443556453127215</c:v>
                </c:pt>
                <c:pt idx="153">
                  <c:v>81.372422801955963</c:v>
                </c:pt>
                <c:pt idx="154">
                  <c:v>81.267300188971234</c:v>
                </c:pt>
                <c:pt idx="155">
                  <c:v>81.203508227225882</c:v>
                </c:pt>
                <c:pt idx="156">
                  <c:v>81.129358082518578</c:v>
                </c:pt>
                <c:pt idx="157">
                  <c:v>81.080500108674428</c:v>
                </c:pt>
                <c:pt idx="158">
                  <c:v>81.006368516336096</c:v>
                </c:pt>
                <c:pt idx="159">
                  <c:v>80.955088065395884</c:v>
                </c:pt>
                <c:pt idx="160">
                  <c:v>80.943940950547869</c:v>
                </c:pt>
                <c:pt idx="161">
                  <c:v>80.92905337398274</c:v>
                </c:pt>
                <c:pt idx="162">
                  <c:v>80.901088116974151</c:v>
                </c:pt>
                <c:pt idx="163">
                  <c:v>80.870162060032797</c:v>
                </c:pt>
                <c:pt idx="164">
                  <c:v>80.743209282050984</c:v>
                </c:pt>
                <c:pt idx="165">
                  <c:v>80.707002028689274</c:v>
                </c:pt>
                <c:pt idx="166">
                  <c:v>80.72367165457436</c:v>
                </c:pt>
                <c:pt idx="167">
                  <c:v>80.666738753021534</c:v>
                </c:pt>
                <c:pt idx="168">
                  <c:v>80.706018193522596</c:v>
                </c:pt>
                <c:pt idx="169">
                  <c:v>80.652408063827551</c:v>
                </c:pt>
                <c:pt idx="170">
                  <c:v>80.509862317799474</c:v>
                </c:pt>
                <c:pt idx="171">
                  <c:v>80.433957958408357</c:v>
                </c:pt>
                <c:pt idx="172">
                  <c:v>80.442367035571394</c:v>
                </c:pt>
                <c:pt idx="173">
                  <c:v>80.353821225799578</c:v>
                </c:pt>
                <c:pt idx="174">
                  <c:v>80.288024452486525</c:v>
                </c:pt>
                <c:pt idx="175">
                  <c:v>80.193928297041481</c:v>
                </c:pt>
                <c:pt idx="176">
                  <c:v>80.143381084384046</c:v>
                </c:pt>
                <c:pt idx="177">
                  <c:v>80.090569168842293</c:v>
                </c:pt>
                <c:pt idx="178">
                  <c:v>79.991015478230707</c:v>
                </c:pt>
                <c:pt idx="179">
                  <c:v>79.884528481454353</c:v>
                </c:pt>
                <c:pt idx="180">
                  <c:v>79.787118812087797</c:v>
                </c:pt>
                <c:pt idx="181">
                  <c:v>79.702712577192457</c:v>
                </c:pt>
                <c:pt idx="182">
                  <c:v>79.610992487507374</c:v>
                </c:pt>
                <c:pt idx="183">
                  <c:v>79.428573284538274</c:v>
                </c:pt>
                <c:pt idx="184">
                  <c:v>79.326903395152371</c:v>
                </c:pt>
                <c:pt idx="185">
                  <c:v>79.163167911903258</c:v>
                </c:pt>
                <c:pt idx="186">
                  <c:v>79.009475051027181</c:v>
                </c:pt>
                <c:pt idx="187">
                  <c:v>78.811017355516356</c:v>
                </c:pt>
                <c:pt idx="188">
                  <c:v>78.645917488475618</c:v>
                </c:pt>
                <c:pt idx="189">
                  <c:v>78.483249392963643</c:v>
                </c:pt>
                <c:pt idx="190">
                  <c:v>78.355312767649636</c:v>
                </c:pt>
                <c:pt idx="191">
                  <c:v>78.251006933352656</c:v>
                </c:pt>
                <c:pt idx="192">
                  <c:v>78.225000076575682</c:v>
                </c:pt>
                <c:pt idx="193">
                  <c:v>78.170851624043948</c:v>
                </c:pt>
                <c:pt idx="194">
                  <c:v>78.182657731202482</c:v>
                </c:pt>
                <c:pt idx="195">
                  <c:v>78.207040312871214</c:v>
                </c:pt>
                <c:pt idx="196">
                  <c:v>78.213630199479908</c:v>
                </c:pt>
                <c:pt idx="197">
                  <c:v>78.192533284931059</c:v>
                </c:pt>
                <c:pt idx="198">
                  <c:v>78.198529155099763</c:v>
                </c:pt>
                <c:pt idx="199">
                  <c:v>78.282127905740083</c:v>
                </c:pt>
                <c:pt idx="200">
                  <c:v>78.345474342989931</c:v>
                </c:pt>
                <c:pt idx="201">
                  <c:v>78.372827019024115</c:v>
                </c:pt>
                <c:pt idx="202">
                  <c:v>78.406574666220891</c:v>
                </c:pt>
                <c:pt idx="203">
                  <c:v>78.479573907117071</c:v>
                </c:pt>
                <c:pt idx="204">
                  <c:v>78.521127308438693</c:v>
                </c:pt>
                <c:pt idx="205">
                  <c:v>78.61014647734217</c:v>
                </c:pt>
                <c:pt idx="206">
                  <c:v>78.659979016251256</c:v>
                </c:pt>
                <c:pt idx="207">
                  <c:v>78.777158333278422</c:v>
                </c:pt>
                <c:pt idx="208">
                  <c:v>78.832578359095109</c:v>
                </c:pt>
                <c:pt idx="209">
                  <c:v>78.92599695769519</c:v>
                </c:pt>
                <c:pt idx="210">
                  <c:v>78.995756942807603</c:v>
                </c:pt>
                <c:pt idx="211">
                  <c:v>79.142080279621624</c:v>
                </c:pt>
                <c:pt idx="212">
                  <c:v>79.228017966953033</c:v>
                </c:pt>
                <c:pt idx="213">
                  <c:v>79.379353326603606</c:v>
                </c:pt>
                <c:pt idx="214">
                  <c:v>79.454227439491945</c:v>
                </c:pt>
                <c:pt idx="215">
                  <c:v>79.49928927018118</c:v>
                </c:pt>
                <c:pt idx="216">
                  <c:v>79.629407045809046</c:v>
                </c:pt>
                <c:pt idx="217">
                  <c:v>79.742985135127412</c:v>
                </c:pt>
                <c:pt idx="218">
                  <c:v>79.861064771247271</c:v>
                </c:pt>
                <c:pt idx="219">
                  <c:v>79.958381617941669</c:v>
                </c:pt>
                <c:pt idx="220">
                  <c:v>80.029765865996822</c:v>
                </c:pt>
                <c:pt idx="221">
                  <c:v>80.095924623400421</c:v>
                </c:pt>
                <c:pt idx="222">
                  <c:v>80.199404396742452</c:v>
                </c:pt>
                <c:pt idx="223">
                  <c:v>80.229940634957089</c:v>
                </c:pt>
                <c:pt idx="224">
                  <c:v>80.273127605819681</c:v>
                </c:pt>
                <c:pt idx="225">
                  <c:v>80.304777618776569</c:v>
                </c:pt>
                <c:pt idx="226">
                  <c:v>80.304703372804312</c:v>
                </c:pt>
                <c:pt idx="227">
                  <c:v>80.318737041612806</c:v>
                </c:pt>
                <c:pt idx="228">
                  <c:v>80.370036057087461</c:v>
                </c:pt>
                <c:pt idx="229">
                  <c:v>80.36326054946538</c:v>
                </c:pt>
                <c:pt idx="230">
                  <c:v>80.329522184535804</c:v>
                </c:pt>
                <c:pt idx="231">
                  <c:v>80.301334177444957</c:v>
                </c:pt>
                <c:pt idx="232">
                  <c:v>80.288831948907031</c:v>
                </c:pt>
                <c:pt idx="233">
                  <c:v>80.232910729322541</c:v>
                </c:pt>
                <c:pt idx="234">
                  <c:v>80.228752602077122</c:v>
                </c:pt>
                <c:pt idx="235">
                  <c:v>80.177258671156395</c:v>
                </c:pt>
                <c:pt idx="236">
                  <c:v>80.110932857273852</c:v>
                </c:pt>
                <c:pt idx="237">
                  <c:v>80.053740064404437</c:v>
                </c:pt>
                <c:pt idx="238">
                  <c:v>80.065685393405744</c:v>
                </c:pt>
                <c:pt idx="239">
                  <c:v>80.002041935770393</c:v>
                </c:pt>
                <c:pt idx="240">
                  <c:v>79.91069311244307</c:v>
                </c:pt>
                <c:pt idx="241">
                  <c:v>79.832449804195377</c:v>
                </c:pt>
                <c:pt idx="242">
                  <c:v>79.781104377384651</c:v>
                </c:pt>
                <c:pt idx="243">
                  <c:v>79.705961103077982</c:v>
                </c:pt>
                <c:pt idx="244">
                  <c:v>79.68333273609305</c:v>
                </c:pt>
                <c:pt idx="245">
                  <c:v>79.571675917937441</c:v>
                </c:pt>
                <c:pt idx="246">
                  <c:v>79.531561146379701</c:v>
                </c:pt>
                <c:pt idx="247">
                  <c:v>79.499474891194552</c:v>
                </c:pt>
                <c:pt idx="248">
                  <c:v>79.42915801871105</c:v>
                </c:pt>
                <c:pt idx="249">
                  <c:v>79.398584663592999</c:v>
                </c:pt>
                <c:pt idx="250">
                  <c:v>79.337549316232582</c:v>
                </c:pt>
                <c:pt idx="251">
                  <c:v>79.250748438877352</c:v>
                </c:pt>
                <c:pt idx="252">
                  <c:v>79.248214574574689</c:v>
                </c:pt>
                <c:pt idx="253">
                  <c:v>79.200609609481035</c:v>
                </c:pt>
                <c:pt idx="254">
                  <c:v>79.205612350050359</c:v>
                </c:pt>
                <c:pt idx="255">
                  <c:v>79.119201303587317</c:v>
                </c:pt>
                <c:pt idx="256">
                  <c:v>79.105418231662725</c:v>
                </c:pt>
                <c:pt idx="257">
                  <c:v>79.042387355001793</c:v>
                </c:pt>
                <c:pt idx="258">
                  <c:v>79.040865184832938</c:v>
                </c:pt>
                <c:pt idx="259">
                  <c:v>79.042693645488995</c:v>
                </c:pt>
                <c:pt idx="260">
                  <c:v>78.97969989789695</c:v>
                </c:pt>
                <c:pt idx="261">
                  <c:v>78.938842605789219</c:v>
                </c:pt>
                <c:pt idx="262">
                  <c:v>78.895005937048836</c:v>
                </c:pt>
                <c:pt idx="263">
                  <c:v>78.891998713614527</c:v>
                </c:pt>
                <c:pt idx="264">
                  <c:v>78.839548782163291</c:v>
                </c:pt>
                <c:pt idx="265">
                  <c:v>78.758827315381723</c:v>
                </c:pt>
                <c:pt idx="266">
                  <c:v>78.710721144354778</c:v>
                </c:pt>
                <c:pt idx="267">
                  <c:v>78.704112693211641</c:v>
                </c:pt>
                <c:pt idx="268">
                  <c:v>78.663097602561209</c:v>
                </c:pt>
                <c:pt idx="269">
                  <c:v>78.597375087385899</c:v>
                </c:pt>
                <c:pt idx="270">
                  <c:v>78.565270279831793</c:v>
                </c:pt>
                <c:pt idx="271">
                  <c:v>78.568899354342264</c:v>
                </c:pt>
                <c:pt idx="272">
                  <c:v>78.531272023585629</c:v>
                </c:pt>
                <c:pt idx="273">
                  <c:v>78.473596601482811</c:v>
                </c:pt>
                <c:pt idx="274">
                  <c:v>78.454420958096705</c:v>
                </c:pt>
                <c:pt idx="275">
                  <c:v>78.402787793167718</c:v>
                </c:pt>
                <c:pt idx="276">
                  <c:v>78.352509741928628</c:v>
                </c:pt>
                <c:pt idx="277">
                  <c:v>78.336164971065202</c:v>
                </c:pt>
                <c:pt idx="278">
                  <c:v>78.305740120057166</c:v>
                </c:pt>
                <c:pt idx="279">
                  <c:v>78.234337295302083</c:v>
                </c:pt>
                <c:pt idx="280">
                  <c:v>78.202937879229097</c:v>
                </c:pt>
                <c:pt idx="281">
                  <c:v>78.190676977473331</c:v>
                </c:pt>
                <c:pt idx="282">
                  <c:v>78.163342865973604</c:v>
                </c:pt>
                <c:pt idx="283">
                  <c:v>78.130588348376207</c:v>
                </c:pt>
                <c:pt idx="284">
                  <c:v>78.092524787556783</c:v>
                </c:pt>
                <c:pt idx="285">
                  <c:v>78.068689823157456</c:v>
                </c:pt>
                <c:pt idx="286">
                  <c:v>78.036390100157263</c:v>
                </c:pt>
                <c:pt idx="287">
                  <c:v>78.022300737745439</c:v>
                </c:pt>
                <c:pt idx="288">
                  <c:v>78.004443066814872</c:v>
                </c:pt>
                <c:pt idx="289">
                  <c:v>78.023201044672632</c:v>
                </c:pt>
                <c:pt idx="290">
                  <c:v>77.999273257601118</c:v>
                </c:pt>
                <c:pt idx="291">
                  <c:v>78.013019200456867</c:v>
                </c:pt>
                <c:pt idx="292">
                  <c:v>78.035851765155087</c:v>
                </c:pt>
                <c:pt idx="293">
                  <c:v>78.067603883051376</c:v>
                </c:pt>
                <c:pt idx="294">
                  <c:v>78.039100303206084</c:v>
                </c:pt>
                <c:pt idx="295">
                  <c:v>78.092691856201213</c:v>
                </c:pt>
                <c:pt idx="296">
                  <c:v>78.1314793730362</c:v>
                </c:pt>
                <c:pt idx="297">
                  <c:v>78.147889119770156</c:v>
                </c:pt>
                <c:pt idx="298">
                  <c:v>78.180476580888609</c:v>
                </c:pt>
                <c:pt idx="299">
                  <c:v>78.200812410353038</c:v>
                </c:pt>
                <c:pt idx="300">
                  <c:v>78.201146547641898</c:v>
                </c:pt>
                <c:pt idx="301">
                  <c:v>78.239015193015248</c:v>
                </c:pt>
                <c:pt idx="302">
                  <c:v>78.281598853005121</c:v>
                </c:pt>
                <c:pt idx="303">
                  <c:v>78.30020832675288</c:v>
                </c:pt>
                <c:pt idx="304">
                  <c:v>78.373439599998548</c:v>
                </c:pt>
                <c:pt idx="305">
                  <c:v>78.382656161416591</c:v>
                </c:pt>
                <c:pt idx="306">
                  <c:v>78.369429976863117</c:v>
                </c:pt>
                <c:pt idx="307">
                  <c:v>78.395631736920677</c:v>
                </c:pt>
                <c:pt idx="308">
                  <c:v>78.4391342683722</c:v>
                </c:pt>
                <c:pt idx="309">
                  <c:v>78.490739586499544</c:v>
                </c:pt>
                <c:pt idx="310">
                  <c:v>78.481690093725916</c:v>
                </c:pt>
                <c:pt idx="311">
                  <c:v>78.486256604232466</c:v>
                </c:pt>
                <c:pt idx="312">
                  <c:v>78.537054425939303</c:v>
                </c:pt>
                <c:pt idx="313">
                  <c:v>78.596057114930346</c:v>
                </c:pt>
                <c:pt idx="314">
                  <c:v>78.580668332431941</c:v>
                </c:pt>
                <c:pt idx="315">
                  <c:v>78.607250641114476</c:v>
                </c:pt>
                <c:pt idx="316">
                  <c:v>78.684027460631128</c:v>
                </c:pt>
                <c:pt idx="317">
                  <c:v>78.717970011108505</c:v>
                </c:pt>
                <c:pt idx="318">
                  <c:v>78.742241217736108</c:v>
                </c:pt>
                <c:pt idx="319">
                  <c:v>78.730908469709206</c:v>
                </c:pt>
                <c:pt idx="320">
                  <c:v>78.734008503650216</c:v>
                </c:pt>
                <c:pt idx="321">
                  <c:v>78.780787419954393</c:v>
                </c:pt>
                <c:pt idx="322">
                  <c:v>78.823751616403754</c:v>
                </c:pt>
                <c:pt idx="323">
                  <c:v>78.838555664729384</c:v>
                </c:pt>
                <c:pt idx="324">
                  <c:v>78.893390944207809</c:v>
                </c:pt>
                <c:pt idx="325">
                  <c:v>78.917903465452099</c:v>
                </c:pt>
                <c:pt idx="326">
                  <c:v>78.948402574597864</c:v>
                </c:pt>
                <c:pt idx="327">
                  <c:v>78.980832249339102</c:v>
                </c:pt>
                <c:pt idx="328">
                  <c:v>79.003312112214033</c:v>
                </c:pt>
                <c:pt idx="329">
                  <c:v>79.046220627225566</c:v>
                </c:pt>
                <c:pt idx="330">
                  <c:v>79.054611127688673</c:v>
                </c:pt>
                <c:pt idx="331">
                  <c:v>79.076032909424654</c:v>
                </c:pt>
                <c:pt idx="332">
                  <c:v>79.109947613100388</c:v>
                </c:pt>
                <c:pt idx="333">
                  <c:v>79.119693227253407</c:v>
                </c:pt>
                <c:pt idx="334">
                  <c:v>79.139138032057843</c:v>
                </c:pt>
                <c:pt idx="335">
                  <c:v>79.144382099409341</c:v>
                </c:pt>
                <c:pt idx="336">
                  <c:v>79.137810777335076</c:v>
                </c:pt>
                <c:pt idx="337">
                  <c:v>79.140511698116683</c:v>
                </c:pt>
                <c:pt idx="338">
                  <c:v>79.100341232955643</c:v>
                </c:pt>
                <c:pt idx="339">
                  <c:v>79.074492174721371</c:v>
                </c:pt>
                <c:pt idx="340">
                  <c:v>79.082511408826747</c:v>
                </c:pt>
                <c:pt idx="341">
                  <c:v>79.075708054403009</c:v>
                </c:pt>
                <c:pt idx="342">
                  <c:v>79.034145358648686</c:v>
                </c:pt>
                <c:pt idx="343">
                  <c:v>78.989686826666656</c:v>
                </c:pt>
                <c:pt idx="344">
                  <c:v>78.929746701679505</c:v>
                </c:pt>
                <c:pt idx="345">
                  <c:v>78.883636059953062</c:v>
                </c:pt>
                <c:pt idx="346">
                  <c:v>78.79310400314796</c:v>
                </c:pt>
                <c:pt idx="347">
                  <c:v>78.750956573220876</c:v>
                </c:pt>
                <c:pt idx="348">
                  <c:v>78.706191750751614</c:v>
                </c:pt>
                <c:pt idx="349">
                  <c:v>78.602582025668525</c:v>
                </c:pt>
                <c:pt idx="350">
                  <c:v>78.527364505389599</c:v>
                </c:pt>
                <c:pt idx="351">
                  <c:v>78.424590111363187</c:v>
                </c:pt>
                <c:pt idx="352">
                  <c:v>78.344722540172739</c:v>
                </c:pt>
                <c:pt idx="353">
                  <c:v>78.242254448799031</c:v>
                </c:pt>
                <c:pt idx="354">
                  <c:v>78.138867473798186</c:v>
                </c:pt>
                <c:pt idx="355">
                  <c:v>78.044724907017041</c:v>
                </c:pt>
                <c:pt idx="356">
                  <c:v>77.897872529633574</c:v>
                </c:pt>
                <c:pt idx="357">
                  <c:v>77.746996611796561</c:v>
                </c:pt>
                <c:pt idx="358">
                  <c:v>77.635966304098957</c:v>
                </c:pt>
                <c:pt idx="359">
                  <c:v>77.517756728403526</c:v>
                </c:pt>
                <c:pt idx="360">
                  <c:v>77.354438910682774</c:v>
                </c:pt>
                <c:pt idx="361">
                  <c:v>77.197970870887332</c:v>
                </c:pt>
                <c:pt idx="362">
                  <c:v>77.036769251940896</c:v>
                </c:pt>
                <c:pt idx="363">
                  <c:v>76.901105753525172</c:v>
                </c:pt>
                <c:pt idx="364">
                  <c:v>76.731267660117112</c:v>
                </c:pt>
                <c:pt idx="365">
                  <c:v>76.569420978343729</c:v>
                </c:pt>
                <c:pt idx="366">
                  <c:v>76.382746190406138</c:v>
                </c:pt>
                <c:pt idx="367">
                  <c:v>76.199561255136246</c:v>
                </c:pt>
                <c:pt idx="368">
                  <c:v>76.008719069851509</c:v>
                </c:pt>
                <c:pt idx="369">
                  <c:v>75.831664591542236</c:v>
                </c:pt>
                <c:pt idx="370">
                  <c:v>75.663163047289643</c:v>
                </c:pt>
                <c:pt idx="371">
                  <c:v>75.427068750920441</c:v>
                </c:pt>
                <c:pt idx="372">
                  <c:v>75.243990555640806</c:v>
                </c:pt>
                <c:pt idx="373">
                  <c:v>75.054540588783865</c:v>
                </c:pt>
                <c:pt idx="374">
                  <c:v>74.8784653105904</c:v>
                </c:pt>
                <c:pt idx="375">
                  <c:v>74.682156307871921</c:v>
                </c:pt>
                <c:pt idx="376">
                  <c:v>74.485884409891312</c:v>
                </c:pt>
                <c:pt idx="377">
                  <c:v>74.256909052865765</c:v>
                </c:pt>
                <c:pt idx="378">
                  <c:v>74.039168986144063</c:v>
                </c:pt>
                <c:pt idx="379">
                  <c:v>73.885132705711882</c:v>
                </c:pt>
                <c:pt idx="380">
                  <c:v>73.666362380321928</c:v>
                </c:pt>
                <c:pt idx="381">
                  <c:v>73.425980029297222</c:v>
                </c:pt>
                <c:pt idx="382">
                  <c:v>73.235560144591688</c:v>
                </c:pt>
                <c:pt idx="383">
                  <c:v>72.954752072140195</c:v>
                </c:pt>
                <c:pt idx="384">
                  <c:v>72.715961490040243</c:v>
                </c:pt>
                <c:pt idx="385">
                  <c:v>72.455326825625093</c:v>
                </c:pt>
                <c:pt idx="386">
                  <c:v>72.198729631147017</c:v>
                </c:pt>
                <c:pt idx="387">
                  <c:v>71.885245934286743</c:v>
                </c:pt>
                <c:pt idx="388">
                  <c:v>71.573669591271127</c:v>
                </c:pt>
                <c:pt idx="389">
                  <c:v>71.293961388409272</c:v>
                </c:pt>
                <c:pt idx="390">
                  <c:v>71.037113584881808</c:v>
                </c:pt>
                <c:pt idx="391">
                  <c:v>70.680753867028002</c:v>
                </c:pt>
                <c:pt idx="392">
                  <c:v>70.25486618424577</c:v>
                </c:pt>
                <c:pt idx="393">
                  <c:v>69.911069011418576</c:v>
                </c:pt>
                <c:pt idx="394">
                  <c:v>69.570961241756009</c:v>
                </c:pt>
                <c:pt idx="395">
                  <c:v>69.202062166295406</c:v>
                </c:pt>
                <c:pt idx="396">
                  <c:v>68.812196115861497</c:v>
                </c:pt>
                <c:pt idx="397">
                  <c:v>68.298913551449544</c:v>
                </c:pt>
                <c:pt idx="398">
                  <c:v>67.796541422319777</c:v>
                </c:pt>
                <c:pt idx="399">
                  <c:v>67.332334946783362</c:v>
                </c:pt>
                <c:pt idx="400">
                  <c:v>66.845425846124272</c:v>
                </c:pt>
                <c:pt idx="401">
                  <c:v>66.283577681037301</c:v>
                </c:pt>
                <c:pt idx="402">
                  <c:v>65.628826016270637</c:v>
                </c:pt>
                <c:pt idx="403">
                  <c:v>64.958606687982439</c:v>
                </c:pt>
                <c:pt idx="404">
                  <c:v>64.324320816586749</c:v>
                </c:pt>
                <c:pt idx="405">
                  <c:v>63.694480786223778</c:v>
                </c:pt>
                <c:pt idx="406">
                  <c:v>63.106672163530433</c:v>
                </c:pt>
                <c:pt idx="407">
                  <c:v>62.198729640879421</c:v>
                </c:pt>
                <c:pt idx="408">
                  <c:v>61.41186931840074</c:v>
                </c:pt>
                <c:pt idx="409">
                  <c:v>60.767953842944024</c:v>
                </c:pt>
                <c:pt idx="410">
                  <c:v>59.934490955072825</c:v>
                </c:pt>
                <c:pt idx="411">
                  <c:v>59.089184830974204</c:v>
                </c:pt>
                <c:pt idx="412">
                  <c:v>58.065710453824067</c:v>
                </c:pt>
                <c:pt idx="413">
                  <c:v>57.035567284711142</c:v>
                </c:pt>
                <c:pt idx="414">
                  <c:v>55.948894962255658</c:v>
                </c:pt>
                <c:pt idx="415">
                  <c:v>54.818135362010381</c:v>
                </c:pt>
                <c:pt idx="416">
                  <c:v>53.440900082848657</c:v>
                </c:pt>
                <c:pt idx="417">
                  <c:v>51.872762277582538</c:v>
                </c:pt>
                <c:pt idx="418">
                  <c:v>49.891090513962105</c:v>
                </c:pt>
                <c:pt idx="419">
                  <c:v>48.142951347772055</c:v>
                </c:pt>
                <c:pt idx="420">
                  <c:v>46.299049986908976</c:v>
                </c:pt>
                <c:pt idx="421">
                  <c:v>44.053267635689288</c:v>
                </c:pt>
                <c:pt idx="422">
                  <c:v>41.751188151311013</c:v>
                </c:pt>
                <c:pt idx="423">
                  <c:v>39.759631563860289</c:v>
                </c:pt>
                <c:pt idx="424">
                  <c:v>37.832493436447422</c:v>
                </c:pt>
                <c:pt idx="425">
                  <c:v>36.033124853538631</c:v>
                </c:pt>
                <c:pt idx="426">
                  <c:v>34.322056118568618</c:v>
                </c:pt>
                <c:pt idx="427">
                  <c:v>32.583463003869134</c:v>
                </c:pt>
                <c:pt idx="428">
                  <c:v>30.822176546314207</c:v>
                </c:pt>
                <c:pt idx="429">
                  <c:v>29.540102474560985</c:v>
                </c:pt>
                <c:pt idx="430">
                  <c:v>28.250962845624727</c:v>
                </c:pt>
                <c:pt idx="431">
                  <c:v>26.903607123809827</c:v>
                </c:pt>
                <c:pt idx="432">
                  <c:v>25.571208601646912</c:v>
                </c:pt>
                <c:pt idx="433">
                  <c:v>24.425438443920005</c:v>
                </c:pt>
                <c:pt idx="434">
                  <c:v>23.350433006780278</c:v>
                </c:pt>
                <c:pt idx="435">
                  <c:v>22.352503720985386</c:v>
                </c:pt>
                <c:pt idx="436">
                  <c:v>21.372933287723367</c:v>
                </c:pt>
                <c:pt idx="437">
                  <c:v>20.19204647612267</c:v>
                </c:pt>
                <c:pt idx="438">
                  <c:v>19.304758822854541</c:v>
                </c:pt>
                <c:pt idx="439">
                  <c:v>18.439556578683792</c:v>
                </c:pt>
                <c:pt idx="440">
                  <c:v>17.562490222308501</c:v>
                </c:pt>
                <c:pt idx="441">
                  <c:v>16.558066184019772</c:v>
                </c:pt>
                <c:pt idx="442">
                  <c:v>15.672645288363414</c:v>
                </c:pt>
                <c:pt idx="443">
                  <c:v>14.86255445591395</c:v>
                </c:pt>
                <c:pt idx="444">
                  <c:v>14.057675196797977</c:v>
                </c:pt>
                <c:pt idx="445">
                  <c:v>13.365293901997473</c:v>
                </c:pt>
                <c:pt idx="446">
                  <c:v>12.608101992658758</c:v>
                </c:pt>
                <c:pt idx="447">
                  <c:v>11.909976577861698</c:v>
                </c:pt>
                <c:pt idx="448">
                  <c:v>11.177429451734465</c:v>
                </c:pt>
                <c:pt idx="449">
                  <c:v>10.534568596335401</c:v>
                </c:pt>
                <c:pt idx="450">
                  <c:v>9.991573529839016</c:v>
                </c:pt>
                <c:pt idx="451">
                  <c:v>9.335165700570851</c:v>
                </c:pt>
                <c:pt idx="452">
                  <c:v>8.6275209217138862</c:v>
                </c:pt>
                <c:pt idx="453">
                  <c:v>7.8141641496996197</c:v>
                </c:pt>
                <c:pt idx="454">
                  <c:v>7.061980785084474</c:v>
                </c:pt>
                <c:pt idx="455">
                  <c:v>6.3958876788333141</c:v>
                </c:pt>
                <c:pt idx="456">
                  <c:v>5.6138125646194377</c:v>
                </c:pt>
                <c:pt idx="457">
                  <c:v>4.8214987629478685</c:v>
                </c:pt>
                <c:pt idx="458">
                  <c:v>4.0128085698768841</c:v>
                </c:pt>
                <c:pt idx="459">
                  <c:v>3.3907203603815361</c:v>
                </c:pt>
                <c:pt idx="460">
                  <c:v>2.8987142524375411</c:v>
                </c:pt>
                <c:pt idx="461">
                  <c:v>2.4072757691242277</c:v>
                </c:pt>
                <c:pt idx="462">
                  <c:v>2.0343865048950027</c:v>
                </c:pt>
                <c:pt idx="463">
                  <c:v>1.6275422108309756</c:v>
                </c:pt>
                <c:pt idx="464">
                  <c:v>1.3011077329473542</c:v>
                </c:pt>
                <c:pt idx="465">
                  <c:v>1.041123648772849</c:v>
                </c:pt>
                <c:pt idx="466">
                  <c:v>0.79775792730748241</c:v>
                </c:pt>
                <c:pt idx="467">
                  <c:v>0.58898331039814067</c:v>
                </c:pt>
                <c:pt idx="468">
                  <c:v>0.4217233484616017</c:v>
                </c:pt>
                <c:pt idx="469">
                  <c:v>0.30423980032099662</c:v>
                </c:pt>
                <c:pt idx="470">
                  <c:v>0.25071932224206445</c:v>
                </c:pt>
                <c:pt idx="471">
                  <c:v>0.18306562906062773</c:v>
                </c:pt>
                <c:pt idx="472">
                  <c:v>0.14596294603744417</c:v>
                </c:pt>
                <c:pt idx="473">
                  <c:v>0.11413415740469575</c:v>
                </c:pt>
                <c:pt idx="474">
                  <c:v>0.10696320513824738</c:v>
                </c:pt>
                <c:pt idx="475">
                  <c:v>9.4435178174843107E-2</c:v>
                </c:pt>
                <c:pt idx="476">
                  <c:v>7.946146789989357E-2</c:v>
                </c:pt>
                <c:pt idx="477">
                  <c:v>5.851885874422854E-2</c:v>
                </c:pt>
                <c:pt idx="478">
                  <c:v>4.7693770587915109E-2</c:v>
                </c:pt>
                <c:pt idx="479">
                  <c:v>5.0718230766661369E-2</c:v>
                </c:pt>
                <c:pt idx="480">
                  <c:v>5.5878970268603459E-2</c:v>
                </c:pt>
                <c:pt idx="481">
                  <c:v>5.9016195602274502E-2</c:v>
                </c:pt>
                <c:pt idx="482">
                  <c:v>3.3432492558001875E-2</c:v>
                </c:pt>
                <c:pt idx="483">
                  <c:v>3.3684385504320132E-2</c:v>
                </c:pt>
                <c:pt idx="484">
                  <c:v>3.7820236464144237E-2</c:v>
                </c:pt>
                <c:pt idx="485">
                  <c:v>2.5572536197003337E-2</c:v>
                </c:pt>
                <c:pt idx="486">
                  <c:v>2.886894114821878E-2</c:v>
                </c:pt>
                <c:pt idx="487">
                  <c:v>3.3789061047792418E-2</c:v>
                </c:pt>
                <c:pt idx="488">
                  <c:v>2.8872217776381191E-2</c:v>
                </c:pt>
                <c:pt idx="489">
                  <c:v>3.1040563257376273E-2</c:v>
                </c:pt>
                <c:pt idx="490">
                  <c:v>2.6300014693062587E-2</c:v>
                </c:pt>
                <c:pt idx="491">
                  <c:v>2.2027165984944485E-2</c:v>
                </c:pt>
                <c:pt idx="492">
                  <c:v>2.5144035854053729E-2</c:v>
                </c:pt>
                <c:pt idx="493">
                  <c:v>3.3699427205450619E-2</c:v>
                </c:pt>
                <c:pt idx="494">
                  <c:v>2.2614351953639478E-2</c:v>
                </c:pt>
                <c:pt idx="495">
                  <c:v>2.9516167023232131E-2</c:v>
                </c:pt>
                <c:pt idx="496">
                  <c:v>2.6542234081412274E-2</c:v>
                </c:pt>
                <c:pt idx="497">
                  <c:v>2.6022701765265985E-2</c:v>
                </c:pt>
                <c:pt idx="498">
                  <c:v>2.2828398188958963E-2</c:v>
                </c:pt>
                <c:pt idx="499">
                  <c:v>2.2396240523236136E-2</c:v>
                </c:pt>
                <c:pt idx="500">
                  <c:v>2.1095622987672143E-2</c:v>
                </c:pt>
                <c:pt idx="501">
                  <c:v>1.8572782405309157E-2</c:v>
                </c:pt>
                <c:pt idx="502">
                  <c:v>1.6281461178125761E-2</c:v>
                </c:pt>
                <c:pt idx="503">
                  <c:v>1.43974214933205E-2</c:v>
                </c:pt>
                <c:pt idx="504">
                  <c:v>1.691216112599633E-2</c:v>
                </c:pt>
                <c:pt idx="505">
                  <c:v>1.7095908690747601E-2</c:v>
                </c:pt>
                <c:pt idx="506">
                  <c:v>1.9096219040128173E-2</c:v>
                </c:pt>
                <c:pt idx="507">
                  <c:v>2.0589548426140272E-2</c:v>
                </c:pt>
                <c:pt idx="508">
                  <c:v>1.6892588559238648E-2</c:v>
                </c:pt>
                <c:pt idx="509">
                  <c:v>1.7233920481114565E-2</c:v>
                </c:pt>
                <c:pt idx="510">
                  <c:v>1.713744218933113E-2</c:v>
                </c:pt>
                <c:pt idx="511">
                  <c:v>1.254719164568583E-2</c:v>
                </c:pt>
                <c:pt idx="512">
                  <c:v>1.8297132730843827E-2</c:v>
                </c:pt>
                <c:pt idx="513">
                  <c:v>1.7228850307246173E-2</c:v>
                </c:pt>
                <c:pt idx="514">
                  <c:v>1.7043105266716353E-2</c:v>
                </c:pt>
                <c:pt idx="515">
                  <c:v>1.5718027399850877E-2</c:v>
                </c:pt>
                <c:pt idx="516">
                  <c:v>2.2041190249830898E-2</c:v>
                </c:pt>
                <c:pt idx="517">
                  <c:v>1.2378009916842908E-2</c:v>
                </c:pt>
                <c:pt idx="518">
                  <c:v>1.3487778235470196E-2</c:v>
                </c:pt>
                <c:pt idx="519">
                  <c:v>1.2776141357863029E-2</c:v>
                </c:pt>
                <c:pt idx="520">
                  <c:v>1.6071479006499766E-2</c:v>
                </c:pt>
                <c:pt idx="521">
                  <c:v>2.0684854074385833E-2</c:v>
                </c:pt>
                <c:pt idx="522">
                  <c:v>1.9034572547320886E-2</c:v>
                </c:pt>
                <c:pt idx="523">
                  <c:v>1.7065929534551876E-2</c:v>
                </c:pt>
                <c:pt idx="524">
                  <c:v>1.3820554875350286E-2</c:v>
                </c:pt>
                <c:pt idx="525">
                  <c:v>1.7947188884460726E-2</c:v>
                </c:pt>
                <c:pt idx="526">
                  <c:v>1.8670164836148466E-2</c:v>
                </c:pt>
                <c:pt idx="527">
                  <c:v>1.1789015673685817E-2</c:v>
                </c:pt>
                <c:pt idx="528">
                  <c:v>1.502419447037999E-2</c:v>
                </c:pt>
                <c:pt idx="529">
                  <c:v>9.2221240812853829E-3</c:v>
                </c:pt>
                <c:pt idx="530">
                  <c:v>1.1528809910843572E-2</c:v>
                </c:pt>
                <c:pt idx="531">
                  <c:v>1.3087103222088116E-2</c:v>
                </c:pt>
                <c:pt idx="532">
                  <c:v>1.4675689533566995E-2</c:v>
                </c:pt>
                <c:pt idx="533">
                  <c:v>1.1638809418508714E-2</c:v>
                </c:pt>
                <c:pt idx="534">
                  <c:v>1.7363887964305734E-2</c:v>
                </c:pt>
                <c:pt idx="535">
                  <c:v>2.0861273404740744E-2</c:v>
                </c:pt>
                <c:pt idx="536">
                  <c:v>2.4990745573501061E-2</c:v>
                </c:pt>
                <c:pt idx="537">
                  <c:v>1.9923512504981228E-2</c:v>
                </c:pt>
                <c:pt idx="538">
                  <c:v>1.3614722886906157E-2</c:v>
                </c:pt>
                <c:pt idx="539">
                  <c:v>2.0671908425981819E-2</c:v>
                </c:pt>
                <c:pt idx="540">
                  <c:v>1.740517106065316E-2</c:v>
                </c:pt>
                <c:pt idx="541">
                  <c:v>1.4600636259539317E-2</c:v>
                </c:pt>
                <c:pt idx="542">
                  <c:v>1.6396526328015075E-2</c:v>
                </c:pt>
                <c:pt idx="543">
                  <c:v>1.1464151903834407E-2</c:v>
                </c:pt>
                <c:pt idx="544">
                  <c:v>1.980179211548257E-2</c:v>
                </c:pt>
                <c:pt idx="545">
                  <c:v>2.0203802948090845E-2</c:v>
                </c:pt>
                <c:pt idx="546">
                  <c:v>1.4484165059062536E-2</c:v>
                </c:pt>
                <c:pt idx="547">
                  <c:v>1.3360012170295638E-2</c:v>
                </c:pt>
                <c:pt idx="548">
                  <c:v>1.5084066687614034E-2</c:v>
                </c:pt>
                <c:pt idx="549">
                  <c:v>1.6461908319020415E-2</c:v>
                </c:pt>
                <c:pt idx="550">
                  <c:v>2.4701991624835842E-2</c:v>
                </c:pt>
                <c:pt idx="551">
                  <c:v>1.5865977858497301E-2</c:v>
                </c:pt>
                <c:pt idx="552">
                  <c:v>1.2301887089621268E-2</c:v>
                </c:pt>
                <c:pt idx="553">
                  <c:v>1.4200650104740389E-2</c:v>
                </c:pt>
                <c:pt idx="554">
                  <c:v>1.4449810256698902E-2</c:v>
                </c:pt>
                <c:pt idx="555">
                  <c:v>1.3347554844573305E-2</c:v>
                </c:pt>
                <c:pt idx="556">
                  <c:v>2.0030476705183386E-2</c:v>
                </c:pt>
                <c:pt idx="557">
                  <c:v>1.8958235583182378E-2</c:v>
                </c:pt>
                <c:pt idx="558">
                  <c:v>9.7627687086219266E-3</c:v>
                </c:pt>
                <c:pt idx="559">
                  <c:v>1.3372401515271951E-2</c:v>
                </c:pt>
                <c:pt idx="560">
                  <c:v>1.9014330379947295E-2</c:v>
                </c:pt>
                <c:pt idx="561">
                  <c:v>1.3417737349243692E-2</c:v>
                </c:pt>
                <c:pt idx="562">
                  <c:v>1.9680373101614041E-2</c:v>
                </c:pt>
                <c:pt idx="563">
                  <c:v>1.6392827082970771E-2</c:v>
                </c:pt>
                <c:pt idx="564">
                  <c:v>2.2144465399667558E-2</c:v>
                </c:pt>
                <c:pt idx="565">
                  <c:v>2.0691427732233758E-2</c:v>
                </c:pt>
                <c:pt idx="566">
                  <c:v>2.0709870696949528E-2</c:v>
                </c:pt>
                <c:pt idx="567">
                  <c:v>2.5806942434611575E-2</c:v>
                </c:pt>
                <c:pt idx="568">
                  <c:v>1.9955440426342209E-2</c:v>
                </c:pt>
                <c:pt idx="569">
                  <c:v>2.4380856553891328E-2</c:v>
                </c:pt>
                <c:pt idx="570">
                  <c:v>1.8246745980970938E-2</c:v>
                </c:pt>
                <c:pt idx="571">
                  <c:v>1.7358239966261662E-2</c:v>
                </c:pt>
                <c:pt idx="572">
                  <c:v>1.2070337144322521E-2</c:v>
                </c:pt>
                <c:pt idx="573">
                  <c:v>2.3543406889670854E-2</c:v>
                </c:pt>
                <c:pt idx="574">
                  <c:v>1.6553405950594947E-2</c:v>
                </c:pt>
                <c:pt idx="575">
                  <c:v>1.9420610349877486E-2</c:v>
                </c:pt>
                <c:pt idx="576">
                  <c:v>2.0249632761696112E-2</c:v>
                </c:pt>
                <c:pt idx="577">
                  <c:v>2.237186743064792E-2</c:v>
                </c:pt>
                <c:pt idx="578">
                  <c:v>1.6521176653603833E-2</c:v>
                </c:pt>
                <c:pt idx="579">
                  <c:v>2.2829737402356266E-2</c:v>
                </c:pt>
                <c:pt idx="580">
                  <c:v>2.4881553896807351E-2</c:v>
                </c:pt>
                <c:pt idx="581">
                  <c:v>2.6561529068234033E-2</c:v>
                </c:pt>
                <c:pt idx="582">
                  <c:v>2.6645368744195423E-2</c:v>
                </c:pt>
                <c:pt idx="583">
                  <c:v>2.1960065229486889E-2</c:v>
                </c:pt>
                <c:pt idx="584">
                  <c:v>2.65980297653278E-2</c:v>
                </c:pt>
                <c:pt idx="585">
                  <c:v>2.5859230358261313E-2</c:v>
                </c:pt>
                <c:pt idx="586">
                  <c:v>2.2923663046323817E-2</c:v>
                </c:pt>
                <c:pt idx="587">
                  <c:v>2.291480071958053E-2</c:v>
                </c:pt>
                <c:pt idx="588">
                  <c:v>2.0768591791393679E-2</c:v>
                </c:pt>
                <c:pt idx="589">
                  <c:v>2.8121657834073596E-2</c:v>
                </c:pt>
                <c:pt idx="590">
                  <c:v>2.0312328418339756E-2</c:v>
                </c:pt>
                <c:pt idx="591">
                  <c:v>2.7152900341874273E-2</c:v>
                </c:pt>
                <c:pt idx="592">
                  <c:v>2.4497942975253397E-2</c:v>
                </c:pt>
                <c:pt idx="593">
                  <c:v>2.6180691731920527E-2</c:v>
                </c:pt>
                <c:pt idx="594">
                  <c:v>2.4545184508563463E-2</c:v>
                </c:pt>
                <c:pt idx="595">
                  <c:v>2.9817091654395323E-2</c:v>
                </c:pt>
                <c:pt idx="596">
                  <c:v>3.0167158992645434E-2</c:v>
                </c:pt>
                <c:pt idx="597">
                  <c:v>2.74156247572932E-2</c:v>
                </c:pt>
                <c:pt idx="598">
                  <c:v>3.3722107579896035E-2</c:v>
                </c:pt>
                <c:pt idx="599">
                  <c:v>3.7070800454761223E-2</c:v>
                </c:pt>
                <c:pt idx="600">
                  <c:v>3.9830845774891981E-2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688-46FC-9F41-116BE34CC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11"/>
                <c:order val="1"/>
                <c:tx>
                  <c:v>AmSty 665 2021 - 2</c:v>
                </c:tx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'OR5-22_Air_Measurements'!$AD$3:$AD$603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'OR5-22_Air_Measurements'!$AE$3:$AE$603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99.862751363752395</c:v>
                      </c:pt>
                      <c:pt idx="2">
                        <c:v>100.10554129734174</c:v>
                      </c:pt>
                      <c:pt idx="3">
                        <c:v>100.04672313867324</c:v>
                      </c:pt>
                      <c:pt idx="4">
                        <c:v>100.19756462755046</c:v>
                      </c:pt>
                      <c:pt idx="5">
                        <c:v>100.07329101097754</c:v>
                      </c:pt>
                      <c:pt idx="6">
                        <c:v>100.16209398261702</c:v>
                      </c:pt>
                      <c:pt idx="7">
                        <c:v>100.01784296960118</c:v>
                      </c:pt>
                      <c:pt idx="8">
                        <c:v>99.923348221680925</c:v>
                      </c:pt>
                      <c:pt idx="9">
                        <c:v>100.06498737140213</c:v>
                      </c:pt>
                      <c:pt idx="10">
                        <c:v>100.06977109815172</c:v>
                      </c:pt>
                      <c:pt idx="11">
                        <c:v>100.0559629144424</c:v>
                      </c:pt>
                      <c:pt idx="12">
                        <c:v>99.997771963219932</c:v>
                      </c:pt>
                      <c:pt idx="13">
                        <c:v>100.06964938928057</c:v>
                      </c:pt>
                      <c:pt idx="14">
                        <c:v>100.0068057946708</c:v>
                      </c:pt>
                      <c:pt idx="15">
                        <c:v>99.912470179964572</c:v>
                      </c:pt>
                      <c:pt idx="16">
                        <c:v>100.03648167889405</c:v>
                      </c:pt>
                      <c:pt idx="17">
                        <c:v>99.994205239289812</c:v>
                      </c:pt>
                      <c:pt idx="18">
                        <c:v>100.05098260559539</c:v>
                      </c:pt>
                      <c:pt idx="19">
                        <c:v>99.999588086822854</c:v>
                      </c:pt>
                      <c:pt idx="20">
                        <c:v>99.957012092962032</c:v>
                      </c:pt>
                      <c:pt idx="21">
                        <c:v>99.873535795530444</c:v>
                      </c:pt>
                      <c:pt idx="22">
                        <c:v>99.762770783869684</c:v>
                      </c:pt>
                      <c:pt idx="23">
                        <c:v>99.828516446080116</c:v>
                      </c:pt>
                      <c:pt idx="24">
                        <c:v>99.628358679676722</c:v>
                      </c:pt>
                      <c:pt idx="25">
                        <c:v>99.623350296437408</c:v>
                      </c:pt>
                      <c:pt idx="26">
                        <c:v>99.548093378593521</c:v>
                      </c:pt>
                      <c:pt idx="27">
                        <c:v>99.630184177770772</c:v>
                      </c:pt>
                      <c:pt idx="28">
                        <c:v>99.391045215828967</c:v>
                      </c:pt>
                      <c:pt idx="29">
                        <c:v>99.324915739374234</c:v>
                      </c:pt>
                      <c:pt idx="30">
                        <c:v>99.114862903093083</c:v>
                      </c:pt>
                      <c:pt idx="31">
                        <c:v>99.137190020646671</c:v>
                      </c:pt>
                      <c:pt idx="32">
                        <c:v>99.082603242237752</c:v>
                      </c:pt>
                      <c:pt idx="33">
                        <c:v>98.678224849146829</c:v>
                      </c:pt>
                      <c:pt idx="34">
                        <c:v>98.635002898857692</c:v>
                      </c:pt>
                      <c:pt idx="35">
                        <c:v>98.589964824965662</c:v>
                      </c:pt>
                      <c:pt idx="36">
                        <c:v>98.31160128655398</c:v>
                      </c:pt>
                      <c:pt idx="37">
                        <c:v>98.191989675589227</c:v>
                      </c:pt>
                      <c:pt idx="38">
                        <c:v>98.049610959501436</c:v>
                      </c:pt>
                      <c:pt idx="39">
                        <c:v>98.027442987432124</c:v>
                      </c:pt>
                      <c:pt idx="40">
                        <c:v>98.005312451975982</c:v>
                      </c:pt>
                      <c:pt idx="41">
                        <c:v>98.023810727956018</c:v>
                      </c:pt>
                      <c:pt idx="42">
                        <c:v>98.026581724464677</c:v>
                      </c:pt>
                      <c:pt idx="43">
                        <c:v>97.93092614705013</c:v>
                      </c:pt>
                      <c:pt idx="44">
                        <c:v>98.08386461388568</c:v>
                      </c:pt>
                      <c:pt idx="45">
                        <c:v>98.009740426603273</c:v>
                      </c:pt>
                      <c:pt idx="46">
                        <c:v>98.07728348797491</c:v>
                      </c:pt>
                      <c:pt idx="47">
                        <c:v>98.26570196196478</c:v>
                      </c:pt>
                      <c:pt idx="48">
                        <c:v>98.316085434506419</c:v>
                      </c:pt>
                      <c:pt idx="49">
                        <c:v>98.448915446077336</c:v>
                      </c:pt>
                      <c:pt idx="50">
                        <c:v>98.479677262028048</c:v>
                      </c:pt>
                      <c:pt idx="51">
                        <c:v>98.568293013790935</c:v>
                      </c:pt>
                      <c:pt idx="52">
                        <c:v>98.733101831861759</c:v>
                      </c:pt>
                      <c:pt idx="53">
                        <c:v>98.878719618690226</c:v>
                      </c:pt>
                      <c:pt idx="54">
                        <c:v>98.782184053866516</c:v>
                      </c:pt>
                      <c:pt idx="55">
                        <c:v>98.913488146140523</c:v>
                      </c:pt>
                      <c:pt idx="56">
                        <c:v>99.091346869382591</c:v>
                      </c:pt>
                      <c:pt idx="57">
                        <c:v>98.973729251946779</c:v>
                      </c:pt>
                      <c:pt idx="58">
                        <c:v>99.132855655957684</c:v>
                      </c:pt>
                      <c:pt idx="59">
                        <c:v>99.0833334341132</c:v>
                      </c:pt>
                      <c:pt idx="60">
                        <c:v>99.089446485791967</c:v>
                      </c:pt>
                      <c:pt idx="61">
                        <c:v>99.180421333156659</c:v>
                      </c:pt>
                      <c:pt idx="62">
                        <c:v>99.108225603857164</c:v>
                      </c:pt>
                      <c:pt idx="63">
                        <c:v>99.239407999530286</c:v>
                      </c:pt>
                      <c:pt idx="64">
                        <c:v>99.163608109687544</c:v>
                      </c:pt>
                      <c:pt idx="65">
                        <c:v>99.179419649146638</c:v>
                      </c:pt>
                      <c:pt idx="66">
                        <c:v>99.171883662600365</c:v>
                      </c:pt>
                      <c:pt idx="67">
                        <c:v>99.097946707464828</c:v>
                      </c:pt>
                      <c:pt idx="68">
                        <c:v>99.078091007622746</c:v>
                      </c:pt>
                      <c:pt idx="69">
                        <c:v>99.052112906151322</c:v>
                      </c:pt>
                      <c:pt idx="70">
                        <c:v>99.050905277822991</c:v>
                      </c:pt>
                      <c:pt idx="71">
                        <c:v>98.943248290351477</c:v>
                      </c:pt>
                      <c:pt idx="72">
                        <c:v>98.791320857476521</c:v>
                      </c:pt>
                      <c:pt idx="73">
                        <c:v>98.627242231281159</c:v>
                      </c:pt>
                      <c:pt idx="74">
                        <c:v>98.480856803693811</c:v>
                      </c:pt>
                      <c:pt idx="75">
                        <c:v>98.225148036025161</c:v>
                      </c:pt>
                      <c:pt idx="76">
                        <c:v>97.768560672298534</c:v>
                      </c:pt>
                      <c:pt idx="77">
                        <c:v>97.334674890419222</c:v>
                      </c:pt>
                      <c:pt idx="78">
                        <c:v>96.840931829248234</c:v>
                      </c:pt>
                      <c:pt idx="79">
                        <c:v>96.136021901135777</c:v>
                      </c:pt>
                      <c:pt idx="80">
                        <c:v>95.384360747687509</c:v>
                      </c:pt>
                      <c:pt idx="81">
                        <c:v>94.65568203044198</c:v>
                      </c:pt>
                      <c:pt idx="82">
                        <c:v>93.943170580237279</c:v>
                      </c:pt>
                      <c:pt idx="83">
                        <c:v>93.511831126106614</c:v>
                      </c:pt>
                      <c:pt idx="84">
                        <c:v>93.243840094025572</c:v>
                      </c:pt>
                      <c:pt idx="85">
                        <c:v>93.234918609225005</c:v>
                      </c:pt>
                      <c:pt idx="86">
                        <c:v>93.440234542131137</c:v>
                      </c:pt>
                      <c:pt idx="87">
                        <c:v>93.863420152220101</c:v>
                      </c:pt>
                      <c:pt idx="88">
                        <c:v>94.315607627982018</c:v>
                      </c:pt>
                      <c:pt idx="89">
                        <c:v>94.938941629983233</c:v>
                      </c:pt>
                      <c:pt idx="90">
                        <c:v>95.406678515290523</c:v>
                      </c:pt>
                      <c:pt idx="91">
                        <c:v>95.886267027391327</c:v>
                      </c:pt>
                      <c:pt idx="92">
                        <c:v>96.269319986938697</c:v>
                      </c:pt>
                      <c:pt idx="93">
                        <c:v>96.590652707946631</c:v>
                      </c:pt>
                      <c:pt idx="94">
                        <c:v>96.903045231982532</c:v>
                      </c:pt>
                      <c:pt idx="95">
                        <c:v>97.216888777548505</c:v>
                      </c:pt>
                      <c:pt idx="96">
                        <c:v>97.413760662106938</c:v>
                      </c:pt>
                      <c:pt idx="97">
                        <c:v>97.647104863338555</c:v>
                      </c:pt>
                      <c:pt idx="98">
                        <c:v>97.718570376222047</c:v>
                      </c:pt>
                      <c:pt idx="99">
                        <c:v>97.887666760147852</c:v>
                      </c:pt>
                      <c:pt idx="100">
                        <c:v>98.008326841686369</c:v>
                      </c:pt>
                      <c:pt idx="101">
                        <c:v>98.022986913872003</c:v>
                      </c:pt>
                      <c:pt idx="102">
                        <c:v>98.07260275792504</c:v>
                      </c:pt>
                      <c:pt idx="103">
                        <c:v>98.128387802441438</c:v>
                      </c:pt>
                      <c:pt idx="104">
                        <c:v>98.150462164572446</c:v>
                      </c:pt>
                      <c:pt idx="105">
                        <c:v>98.291118366995605</c:v>
                      </c:pt>
                      <c:pt idx="106">
                        <c:v>98.234640579487191</c:v>
                      </c:pt>
                      <c:pt idx="107">
                        <c:v>98.240585111190526</c:v>
                      </c:pt>
                      <c:pt idx="108">
                        <c:v>98.256761740452205</c:v>
                      </c:pt>
                      <c:pt idx="109">
                        <c:v>98.236728182954408</c:v>
                      </c:pt>
                      <c:pt idx="110">
                        <c:v>98.279360350140365</c:v>
                      </c:pt>
                      <c:pt idx="111">
                        <c:v>98.281560300257851</c:v>
                      </c:pt>
                      <c:pt idx="112">
                        <c:v>98.251435066244298</c:v>
                      </c:pt>
                      <c:pt idx="113">
                        <c:v>98.178715101657943</c:v>
                      </c:pt>
                      <c:pt idx="114">
                        <c:v>98.256565158354761</c:v>
                      </c:pt>
                      <c:pt idx="115">
                        <c:v>98.188357428383384</c:v>
                      </c:pt>
                      <c:pt idx="116">
                        <c:v>98.055124878126463</c:v>
                      </c:pt>
                      <c:pt idx="117">
                        <c:v>98.138760321042341</c:v>
                      </c:pt>
                      <c:pt idx="118">
                        <c:v>98.104787508743229</c:v>
                      </c:pt>
                      <c:pt idx="119">
                        <c:v>98.144526982819684</c:v>
                      </c:pt>
                      <c:pt idx="120">
                        <c:v>98.041859654145753</c:v>
                      </c:pt>
                      <c:pt idx="121">
                        <c:v>97.969495429411396</c:v>
                      </c:pt>
                      <c:pt idx="122">
                        <c:v>97.965835095542985</c:v>
                      </c:pt>
                      <c:pt idx="123">
                        <c:v>97.929344054428071</c:v>
                      </c:pt>
                      <c:pt idx="124">
                        <c:v>97.864394119639101</c:v>
                      </c:pt>
                      <c:pt idx="125">
                        <c:v>97.83675904004906</c:v>
                      </c:pt>
                      <c:pt idx="126">
                        <c:v>97.735364875249445</c:v>
                      </c:pt>
                      <c:pt idx="127">
                        <c:v>97.67948620852448</c:v>
                      </c:pt>
                      <c:pt idx="128">
                        <c:v>97.685561811319829</c:v>
                      </c:pt>
                      <c:pt idx="129">
                        <c:v>97.621622910491453</c:v>
                      </c:pt>
                      <c:pt idx="130">
                        <c:v>97.523580150812535</c:v>
                      </c:pt>
                      <c:pt idx="131">
                        <c:v>97.489813307372287</c:v>
                      </c:pt>
                      <c:pt idx="132">
                        <c:v>97.304736888552526</c:v>
                      </c:pt>
                      <c:pt idx="133">
                        <c:v>97.310831203519299</c:v>
                      </c:pt>
                      <c:pt idx="134">
                        <c:v>97.309389544210106</c:v>
                      </c:pt>
                      <c:pt idx="135">
                        <c:v>97.189740496632197</c:v>
                      </c:pt>
                      <c:pt idx="136">
                        <c:v>97.11305126942969</c:v>
                      </c:pt>
                      <c:pt idx="137">
                        <c:v>97.070231870096862</c:v>
                      </c:pt>
                      <c:pt idx="138">
                        <c:v>96.952118091766437</c:v>
                      </c:pt>
                      <c:pt idx="139">
                        <c:v>96.867874153575968</c:v>
                      </c:pt>
                      <c:pt idx="140">
                        <c:v>96.8029429432287</c:v>
                      </c:pt>
                      <c:pt idx="141">
                        <c:v>96.788404567643937</c:v>
                      </c:pt>
                      <c:pt idx="142">
                        <c:v>96.647795176325062</c:v>
                      </c:pt>
                      <c:pt idx="143">
                        <c:v>96.578042802615059</c:v>
                      </c:pt>
                      <c:pt idx="144">
                        <c:v>96.422670354681131</c:v>
                      </c:pt>
                      <c:pt idx="145">
                        <c:v>96.335589884436018</c:v>
                      </c:pt>
                      <c:pt idx="146">
                        <c:v>96.188867441438347</c:v>
                      </c:pt>
                      <c:pt idx="147">
                        <c:v>96.085535444164691</c:v>
                      </c:pt>
                      <c:pt idx="148">
                        <c:v>95.943568628983783</c:v>
                      </c:pt>
                      <c:pt idx="149">
                        <c:v>95.886089157465321</c:v>
                      </c:pt>
                      <c:pt idx="150">
                        <c:v>95.773508022201653</c:v>
                      </c:pt>
                      <c:pt idx="151">
                        <c:v>95.660608608239656</c:v>
                      </c:pt>
                      <c:pt idx="152">
                        <c:v>95.541764638033783</c:v>
                      </c:pt>
                      <c:pt idx="153">
                        <c:v>95.519456232651649</c:v>
                      </c:pt>
                      <c:pt idx="154">
                        <c:v>95.364345914631414</c:v>
                      </c:pt>
                      <c:pt idx="155">
                        <c:v>95.310367631497073</c:v>
                      </c:pt>
                      <c:pt idx="156">
                        <c:v>95.200332811711775</c:v>
                      </c:pt>
                      <c:pt idx="157">
                        <c:v>95.105884862625558</c:v>
                      </c:pt>
                      <c:pt idx="158">
                        <c:v>95.04616800437644</c:v>
                      </c:pt>
                      <c:pt idx="159">
                        <c:v>94.982622292283523</c:v>
                      </c:pt>
                      <c:pt idx="160">
                        <c:v>94.774750669407879</c:v>
                      </c:pt>
                      <c:pt idx="161">
                        <c:v>94.713451706266454</c:v>
                      </c:pt>
                      <c:pt idx="162">
                        <c:v>94.617290605736443</c:v>
                      </c:pt>
                      <c:pt idx="163">
                        <c:v>94.55090837385913</c:v>
                      </c:pt>
                      <c:pt idx="164">
                        <c:v>94.424359909401858</c:v>
                      </c:pt>
                      <c:pt idx="165">
                        <c:v>94.253915488375426</c:v>
                      </c:pt>
                      <c:pt idx="166">
                        <c:v>94.110169986204738</c:v>
                      </c:pt>
                      <c:pt idx="167">
                        <c:v>94.030728486935288</c:v>
                      </c:pt>
                      <c:pt idx="168">
                        <c:v>93.910761148388787</c:v>
                      </c:pt>
                      <c:pt idx="169">
                        <c:v>93.800295703254903</c:v>
                      </c:pt>
                      <c:pt idx="170">
                        <c:v>93.702861451120853</c:v>
                      </c:pt>
                      <c:pt idx="171">
                        <c:v>93.577764020463903</c:v>
                      </c:pt>
                      <c:pt idx="172">
                        <c:v>93.485544095887477</c:v>
                      </c:pt>
                      <c:pt idx="173">
                        <c:v>93.358246715113026</c:v>
                      </c:pt>
                      <c:pt idx="174">
                        <c:v>93.249129331620324</c:v>
                      </c:pt>
                      <c:pt idx="175">
                        <c:v>93.097267434291368</c:v>
                      </c:pt>
                      <c:pt idx="176">
                        <c:v>92.971598957243245</c:v>
                      </c:pt>
                      <c:pt idx="177">
                        <c:v>92.862350514928821</c:v>
                      </c:pt>
                      <c:pt idx="178">
                        <c:v>92.722143662295963</c:v>
                      </c:pt>
                      <c:pt idx="179">
                        <c:v>92.606725994977609</c:v>
                      </c:pt>
                      <c:pt idx="180">
                        <c:v>92.511238925268216</c:v>
                      </c:pt>
                      <c:pt idx="181">
                        <c:v>92.369655924331596</c:v>
                      </c:pt>
                      <c:pt idx="182">
                        <c:v>92.228222718928677</c:v>
                      </c:pt>
                      <c:pt idx="183">
                        <c:v>92.069648649137491</c:v>
                      </c:pt>
                      <c:pt idx="184">
                        <c:v>91.969883375793955</c:v>
                      </c:pt>
                      <c:pt idx="185">
                        <c:v>91.674697251692308</c:v>
                      </c:pt>
                      <c:pt idx="186">
                        <c:v>91.500807803336627</c:v>
                      </c:pt>
                      <c:pt idx="187">
                        <c:v>91.293685096778162</c:v>
                      </c:pt>
                      <c:pt idx="188">
                        <c:v>91.014104567817299</c:v>
                      </c:pt>
                      <c:pt idx="189">
                        <c:v>90.782651375685177</c:v>
                      </c:pt>
                      <c:pt idx="190">
                        <c:v>90.629984400984185</c:v>
                      </c:pt>
                      <c:pt idx="191">
                        <c:v>90.516467117256482</c:v>
                      </c:pt>
                      <c:pt idx="192">
                        <c:v>90.418349472080976</c:v>
                      </c:pt>
                      <c:pt idx="193">
                        <c:v>90.40437278066652</c:v>
                      </c:pt>
                      <c:pt idx="194">
                        <c:v>90.401470725336139</c:v>
                      </c:pt>
                      <c:pt idx="195">
                        <c:v>90.342980207586805</c:v>
                      </c:pt>
                      <c:pt idx="196">
                        <c:v>90.323854711890462</c:v>
                      </c:pt>
                      <c:pt idx="197">
                        <c:v>90.303839866564104</c:v>
                      </c:pt>
                      <c:pt idx="198">
                        <c:v>90.336970140337471</c:v>
                      </c:pt>
                      <c:pt idx="199">
                        <c:v>90.268425394955798</c:v>
                      </c:pt>
                      <c:pt idx="200">
                        <c:v>90.271524044653901</c:v>
                      </c:pt>
                      <c:pt idx="201">
                        <c:v>90.218603618854729</c:v>
                      </c:pt>
                      <c:pt idx="202">
                        <c:v>90.188768589147202</c:v>
                      </c:pt>
                      <c:pt idx="203">
                        <c:v>90.168603960557405</c:v>
                      </c:pt>
                      <c:pt idx="204">
                        <c:v>90.076449571526965</c:v>
                      </c:pt>
                      <c:pt idx="205">
                        <c:v>90.046183916470824</c:v>
                      </c:pt>
                      <c:pt idx="206">
                        <c:v>90.018773505640794</c:v>
                      </c:pt>
                      <c:pt idx="207">
                        <c:v>89.974428187011057</c:v>
                      </c:pt>
                      <c:pt idx="208">
                        <c:v>89.900921857224077</c:v>
                      </c:pt>
                      <c:pt idx="209">
                        <c:v>89.898984037020298</c:v>
                      </c:pt>
                      <c:pt idx="210">
                        <c:v>89.828379762563713</c:v>
                      </c:pt>
                      <c:pt idx="211">
                        <c:v>89.855593579026035</c:v>
                      </c:pt>
                      <c:pt idx="212">
                        <c:v>89.737376840806732</c:v>
                      </c:pt>
                      <c:pt idx="213">
                        <c:v>89.762166038391555</c:v>
                      </c:pt>
                      <c:pt idx="214">
                        <c:v>89.744229446581812</c:v>
                      </c:pt>
                      <c:pt idx="215">
                        <c:v>89.696916537075694</c:v>
                      </c:pt>
                      <c:pt idx="216">
                        <c:v>89.682200291564939</c:v>
                      </c:pt>
                      <c:pt idx="217">
                        <c:v>89.640101721886708</c:v>
                      </c:pt>
                      <c:pt idx="218">
                        <c:v>89.628081587388024</c:v>
                      </c:pt>
                      <c:pt idx="219">
                        <c:v>89.562345287398443</c:v>
                      </c:pt>
                      <c:pt idx="220">
                        <c:v>89.565556271476552</c:v>
                      </c:pt>
                      <c:pt idx="221">
                        <c:v>89.540682826174304</c:v>
                      </c:pt>
                      <c:pt idx="222">
                        <c:v>89.49582262220828</c:v>
                      </c:pt>
                      <c:pt idx="223">
                        <c:v>89.479805138430891</c:v>
                      </c:pt>
                      <c:pt idx="224">
                        <c:v>89.477492853933398</c:v>
                      </c:pt>
                      <c:pt idx="225">
                        <c:v>89.426959598128306</c:v>
                      </c:pt>
                      <c:pt idx="226">
                        <c:v>89.359360363431534</c:v>
                      </c:pt>
                      <c:pt idx="227">
                        <c:v>89.351112897181252</c:v>
                      </c:pt>
                      <c:pt idx="228">
                        <c:v>89.326267538541586</c:v>
                      </c:pt>
                      <c:pt idx="229">
                        <c:v>89.271708846795249</c:v>
                      </c:pt>
                      <c:pt idx="230">
                        <c:v>89.23098641315049</c:v>
                      </c:pt>
                      <c:pt idx="231">
                        <c:v>89.195506418266461</c:v>
                      </c:pt>
                      <c:pt idx="232">
                        <c:v>89.182007163304888</c:v>
                      </c:pt>
                      <c:pt idx="233">
                        <c:v>89.163677382759715</c:v>
                      </c:pt>
                      <c:pt idx="234">
                        <c:v>89.12242135160723</c:v>
                      </c:pt>
                      <c:pt idx="235">
                        <c:v>89.078562831651212</c:v>
                      </c:pt>
                      <c:pt idx="236">
                        <c:v>89.083646112657377</c:v>
                      </c:pt>
                      <c:pt idx="237">
                        <c:v>88.992615104237842</c:v>
                      </c:pt>
                      <c:pt idx="238">
                        <c:v>89.026232164414651</c:v>
                      </c:pt>
                      <c:pt idx="239">
                        <c:v>89.015644339274587</c:v>
                      </c:pt>
                      <c:pt idx="240">
                        <c:v>88.964259182722913</c:v>
                      </c:pt>
                      <c:pt idx="241">
                        <c:v>88.96208731926798</c:v>
                      </c:pt>
                      <c:pt idx="242">
                        <c:v>88.951705438446211</c:v>
                      </c:pt>
                      <c:pt idx="243">
                        <c:v>88.964614922574924</c:v>
                      </c:pt>
                      <c:pt idx="244">
                        <c:v>88.921158941304924</c:v>
                      </c:pt>
                      <c:pt idx="245">
                        <c:v>88.978629050602535</c:v>
                      </c:pt>
                      <c:pt idx="246">
                        <c:v>88.913922521285542</c:v>
                      </c:pt>
                      <c:pt idx="247">
                        <c:v>88.909681766534845</c:v>
                      </c:pt>
                      <c:pt idx="248">
                        <c:v>88.936961118543167</c:v>
                      </c:pt>
                      <c:pt idx="249">
                        <c:v>88.914128465603852</c:v>
                      </c:pt>
                      <c:pt idx="250">
                        <c:v>88.910926843746608</c:v>
                      </c:pt>
                      <c:pt idx="251">
                        <c:v>88.89959945223994</c:v>
                      </c:pt>
                      <c:pt idx="252">
                        <c:v>88.926167336814515</c:v>
                      </c:pt>
                      <c:pt idx="253">
                        <c:v>88.950273141357883</c:v>
                      </c:pt>
                      <c:pt idx="254">
                        <c:v>88.935706679110552</c:v>
                      </c:pt>
                      <c:pt idx="255">
                        <c:v>88.969763739127089</c:v>
                      </c:pt>
                      <c:pt idx="256">
                        <c:v>88.963304309817175</c:v>
                      </c:pt>
                      <c:pt idx="257">
                        <c:v>88.976934623600471</c:v>
                      </c:pt>
                      <c:pt idx="258">
                        <c:v>89.00271614297445</c:v>
                      </c:pt>
                      <c:pt idx="259">
                        <c:v>89.007219003098328</c:v>
                      </c:pt>
                      <c:pt idx="260">
                        <c:v>89.020034877288722</c:v>
                      </c:pt>
                      <c:pt idx="261">
                        <c:v>89.012012079798481</c:v>
                      </c:pt>
                      <c:pt idx="262">
                        <c:v>88.992886584102138</c:v>
                      </c:pt>
                      <c:pt idx="263">
                        <c:v>89.008894717928939</c:v>
                      </c:pt>
                      <c:pt idx="264">
                        <c:v>88.983309792922668</c:v>
                      </c:pt>
                      <c:pt idx="265">
                        <c:v>88.964652371458342</c:v>
                      </c:pt>
                      <c:pt idx="266">
                        <c:v>88.927786866049729</c:v>
                      </c:pt>
                      <c:pt idx="267">
                        <c:v>88.952800732394536</c:v>
                      </c:pt>
                      <c:pt idx="268">
                        <c:v>88.965616594314682</c:v>
                      </c:pt>
                      <c:pt idx="269">
                        <c:v>88.959035480674174</c:v>
                      </c:pt>
                      <c:pt idx="270">
                        <c:v>88.995245679703928</c:v>
                      </c:pt>
                      <c:pt idx="271">
                        <c:v>89.012611225122484</c:v>
                      </c:pt>
                      <c:pt idx="272">
                        <c:v>89.020896127985893</c:v>
                      </c:pt>
                      <c:pt idx="273">
                        <c:v>89.029068696469324</c:v>
                      </c:pt>
                      <c:pt idx="274">
                        <c:v>89.042483691443195</c:v>
                      </c:pt>
                      <c:pt idx="275">
                        <c:v>89.052303888094642</c:v>
                      </c:pt>
                      <c:pt idx="276">
                        <c:v>89.041313511998283</c:v>
                      </c:pt>
                      <c:pt idx="277">
                        <c:v>89.038411456667902</c:v>
                      </c:pt>
                      <c:pt idx="278">
                        <c:v>89.056048481950768</c:v>
                      </c:pt>
                      <c:pt idx="279">
                        <c:v>89.043045387883765</c:v>
                      </c:pt>
                      <c:pt idx="280">
                        <c:v>89.035003878222071</c:v>
                      </c:pt>
                      <c:pt idx="281">
                        <c:v>89.038935691954777</c:v>
                      </c:pt>
                      <c:pt idx="282">
                        <c:v>89.007518569625176</c:v>
                      </c:pt>
                      <c:pt idx="283">
                        <c:v>89.009989999606972</c:v>
                      </c:pt>
                      <c:pt idx="284">
                        <c:v>89.011459757849025</c:v>
                      </c:pt>
                      <c:pt idx="285">
                        <c:v>88.959316322759321</c:v>
                      </c:pt>
                      <c:pt idx="286">
                        <c:v>88.970035218991384</c:v>
                      </c:pt>
                      <c:pt idx="287">
                        <c:v>88.944955817100563</c:v>
                      </c:pt>
                      <c:pt idx="288">
                        <c:v>88.933356945729628</c:v>
                      </c:pt>
                      <c:pt idx="289">
                        <c:v>88.895358709759506</c:v>
                      </c:pt>
                      <c:pt idx="290">
                        <c:v>88.878114860941807</c:v>
                      </c:pt>
                      <c:pt idx="291">
                        <c:v>88.868407010940643</c:v>
                      </c:pt>
                      <c:pt idx="292">
                        <c:v>88.856986009495685</c:v>
                      </c:pt>
                      <c:pt idx="293">
                        <c:v>88.837373715125622</c:v>
                      </c:pt>
                      <c:pt idx="294">
                        <c:v>88.82471699868978</c:v>
                      </c:pt>
                      <c:pt idx="295">
                        <c:v>88.799441002431237</c:v>
                      </c:pt>
                      <c:pt idx="296">
                        <c:v>88.765777131150145</c:v>
                      </c:pt>
                      <c:pt idx="297">
                        <c:v>88.738919054539835</c:v>
                      </c:pt>
                      <c:pt idx="298">
                        <c:v>88.725466610682531</c:v>
                      </c:pt>
                      <c:pt idx="299">
                        <c:v>88.679295793958744</c:v>
                      </c:pt>
                      <c:pt idx="300">
                        <c:v>88.634014326864971</c:v>
                      </c:pt>
                      <c:pt idx="301">
                        <c:v>88.609618318015606</c:v>
                      </c:pt>
                      <c:pt idx="302">
                        <c:v>88.580382421361804</c:v>
                      </c:pt>
                      <c:pt idx="303">
                        <c:v>88.527396460016632</c:v>
                      </c:pt>
                      <c:pt idx="304">
                        <c:v>88.485672354632129</c:v>
                      </c:pt>
                      <c:pt idx="305">
                        <c:v>88.428820090559711</c:v>
                      </c:pt>
                      <c:pt idx="306">
                        <c:v>88.373203553748453</c:v>
                      </c:pt>
                      <c:pt idx="307">
                        <c:v>88.29118764006779</c:v>
                      </c:pt>
                      <c:pt idx="308">
                        <c:v>88.262401105474552</c:v>
                      </c:pt>
                      <c:pt idx="309">
                        <c:v>88.196383963399825</c:v>
                      </c:pt>
                      <c:pt idx="310">
                        <c:v>88.119338996345306</c:v>
                      </c:pt>
                      <c:pt idx="311">
                        <c:v>88.03446783843853</c:v>
                      </c:pt>
                      <c:pt idx="312">
                        <c:v>87.985338805329491</c:v>
                      </c:pt>
                      <c:pt idx="313">
                        <c:v>87.943642774337278</c:v>
                      </c:pt>
                      <c:pt idx="314">
                        <c:v>87.846171073319809</c:v>
                      </c:pt>
                      <c:pt idx="315">
                        <c:v>87.755748547904574</c:v>
                      </c:pt>
                      <c:pt idx="316">
                        <c:v>87.701994945800536</c:v>
                      </c:pt>
                      <c:pt idx="317">
                        <c:v>87.639647499815069</c:v>
                      </c:pt>
                      <c:pt idx="318">
                        <c:v>87.55673289882408</c:v>
                      </c:pt>
                      <c:pt idx="319">
                        <c:v>87.43290863204146</c:v>
                      </c:pt>
                      <c:pt idx="320">
                        <c:v>87.351566749181359</c:v>
                      </c:pt>
                      <c:pt idx="321">
                        <c:v>87.241232362869198</c:v>
                      </c:pt>
                      <c:pt idx="322">
                        <c:v>87.172154019979786</c:v>
                      </c:pt>
                      <c:pt idx="323">
                        <c:v>87.039239760691444</c:v>
                      </c:pt>
                      <c:pt idx="324">
                        <c:v>86.974654915705059</c:v>
                      </c:pt>
                      <c:pt idx="325">
                        <c:v>86.872652255630868</c:v>
                      </c:pt>
                      <c:pt idx="326">
                        <c:v>86.811409465814592</c:v>
                      </c:pt>
                      <c:pt idx="327">
                        <c:v>86.695963724103947</c:v>
                      </c:pt>
                      <c:pt idx="328">
                        <c:v>86.595777187632677</c:v>
                      </c:pt>
                      <c:pt idx="329">
                        <c:v>86.4833551978533</c:v>
                      </c:pt>
                      <c:pt idx="330">
                        <c:v>86.413986650657876</c:v>
                      </c:pt>
                      <c:pt idx="331">
                        <c:v>86.292605727194484</c:v>
                      </c:pt>
                      <c:pt idx="332">
                        <c:v>86.173920902472901</c:v>
                      </c:pt>
                      <c:pt idx="333">
                        <c:v>86.059813847912324</c:v>
                      </c:pt>
                      <c:pt idx="334">
                        <c:v>85.97141341495886</c:v>
                      </c:pt>
                      <c:pt idx="335">
                        <c:v>85.85534981575276</c:v>
                      </c:pt>
                      <c:pt idx="336">
                        <c:v>85.763878807493498</c:v>
                      </c:pt>
                      <c:pt idx="337">
                        <c:v>85.635214652906441</c:v>
                      </c:pt>
                      <c:pt idx="338">
                        <c:v>85.499370251625137</c:v>
                      </c:pt>
                      <c:pt idx="339">
                        <c:v>85.332876368773128</c:v>
                      </c:pt>
                      <c:pt idx="340">
                        <c:v>85.246900554697191</c:v>
                      </c:pt>
                      <c:pt idx="341">
                        <c:v>85.152677274370959</c:v>
                      </c:pt>
                      <c:pt idx="342">
                        <c:v>85.027504958217435</c:v>
                      </c:pt>
                      <c:pt idx="343">
                        <c:v>84.841052403364216</c:v>
                      </c:pt>
                      <c:pt idx="344">
                        <c:v>84.709420657900765</c:v>
                      </c:pt>
                      <c:pt idx="345">
                        <c:v>84.58423897952639</c:v>
                      </c:pt>
                      <c:pt idx="346">
                        <c:v>84.383613138890993</c:v>
                      </c:pt>
                      <c:pt idx="347">
                        <c:v>84.227679006786744</c:v>
                      </c:pt>
                      <c:pt idx="348">
                        <c:v>84.061877866926764</c:v>
                      </c:pt>
                      <c:pt idx="349">
                        <c:v>83.891012170502307</c:v>
                      </c:pt>
                      <c:pt idx="350">
                        <c:v>83.716579750147758</c:v>
                      </c:pt>
                      <c:pt idx="351">
                        <c:v>83.541211193599452</c:v>
                      </c:pt>
                      <c:pt idx="352">
                        <c:v>83.335876536251604</c:v>
                      </c:pt>
                      <c:pt idx="353">
                        <c:v>83.150865640707565</c:v>
                      </c:pt>
                      <c:pt idx="354">
                        <c:v>82.932115988385846</c:v>
                      </c:pt>
                      <c:pt idx="355">
                        <c:v>82.771341968477159</c:v>
                      </c:pt>
                      <c:pt idx="356">
                        <c:v>82.56342354676751</c:v>
                      </c:pt>
                      <c:pt idx="357">
                        <c:v>82.374125097638768</c:v>
                      </c:pt>
                      <c:pt idx="358">
                        <c:v>82.138655844056487</c:v>
                      </c:pt>
                      <c:pt idx="359">
                        <c:v>81.930138289293112</c:v>
                      </c:pt>
                      <c:pt idx="360">
                        <c:v>81.73661780985536</c:v>
                      </c:pt>
                      <c:pt idx="361">
                        <c:v>81.565817648976932</c:v>
                      </c:pt>
                      <c:pt idx="362">
                        <c:v>81.353181036063688</c:v>
                      </c:pt>
                      <c:pt idx="363">
                        <c:v>81.113789318699318</c:v>
                      </c:pt>
                      <c:pt idx="364">
                        <c:v>80.908585732443456</c:v>
                      </c:pt>
                      <c:pt idx="365">
                        <c:v>80.672433085819748</c:v>
                      </c:pt>
                      <c:pt idx="366">
                        <c:v>80.51251095438738</c:v>
                      </c:pt>
                      <c:pt idx="367">
                        <c:v>80.279709725154618</c:v>
                      </c:pt>
                      <c:pt idx="368">
                        <c:v>80.080768961570698</c:v>
                      </c:pt>
                      <c:pt idx="369">
                        <c:v>79.833672749954914</c:v>
                      </c:pt>
                      <c:pt idx="370">
                        <c:v>79.605346306453725</c:v>
                      </c:pt>
                      <c:pt idx="371">
                        <c:v>79.311770349366441</c:v>
                      </c:pt>
                      <c:pt idx="372">
                        <c:v>79.085456623835896</c:v>
                      </c:pt>
                      <c:pt idx="373">
                        <c:v>78.787873967519303</c:v>
                      </c:pt>
                      <c:pt idx="374">
                        <c:v>78.526861912789499</c:v>
                      </c:pt>
                      <c:pt idx="375">
                        <c:v>78.217399543016825</c:v>
                      </c:pt>
                      <c:pt idx="376">
                        <c:v>77.914967636674945</c:v>
                      </c:pt>
                      <c:pt idx="377">
                        <c:v>77.587512501767392</c:v>
                      </c:pt>
                      <c:pt idx="378">
                        <c:v>77.229983618925843</c:v>
                      </c:pt>
                      <c:pt idx="379">
                        <c:v>76.892333823073102</c:v>
                      </c:pt>
                      <c:pt idx="380">
                        <c:v>76.526300043583433</c:v>
                      </c:pt>
                      <c:pt idx="381">
                        <c:v>76.171514070587989</c:v>
                      </c:pt>
                      <c:pt idx="382">
                        <c:v>75.801056979176039</c:v>
                      </c:pt>
                      <c:pt idx="383">
                        <c:v>75.363758943875609</c:v>
                      </c:pt>
                      <c:pt idx="384">
                        <c:v>74.951746254784297</c:v>
                      </c:pt>
                      <c:pt idx="385">
                        <c:v>74.557979098520704</c:v>
                      </c:pt>
                      <c:pt idx="386">
                        <c:v>74.119024072831365</c:v>
                      </c:pt>
                      <c:pt idx="387">
                        <c:v>73.703631891956803</c:v>
                      </c:pt>
                      <c:pt idx="388">
                        <c:v>73.254894130769713</c:v>
                      </c:pt>
                      <c:pt idx="389">
                        <c:v>72.807967818210244</c:v>
                      </c:pt>
                      <c:pt idx="390">
                        <c:v>72.395468330445212</c:v>
                      </c:pt>
                      <c:pt idx="391">
                        <c:v>71.877886257349573</c:v>
                      </c:pt>
                      <c:pt idx="392">
                        <c:v>71.314203590321725</c:v>
                      </c:pt>
                      <c:pt idx="393">
                        <c:v>70.808271874676635</c:v>
                      </c:pt>
                      <c:pt idx="394">
                        <c:v>70.25927267925141</c:v>
                      </c:pt>
                      <c:pt idx="395">
                        <c:v>69.736897529455632</c:v>
                      </c:pt>
                      <c:pt idx="396">
                        <c:v>69.142083269428909</c:v>
                      </c:pt>
                      <c:pt idx="397">
                        <c:v>68.528789445593603</c:v>
                      </c:pt>
                      <c:pt idx="398">
                        <c:v>67.880268382296848</c:v>
                      </c:pt>
                      <c:pt idx="399">
                        <c:v>67.265584372961627</c:v>
                      </c:pt>
                      <c:pt idx="400">
                        <c:v>66.60556742272334</c:v>
                      </c:pt>
                      <c:pt idx="401">
                        <c:v>65.834818222462161</c:v>
                      </c:pt>
                      <c:pt idx="402">
                        <c:v>65.055072639633536</c:v>
                      </c:pt>
                      <c:pt idx="403">
                        <c:v>64.260751232336744</c:v>
                      </c:pt>
                      <c:pt idx="404">
                        <c:v>63.474120282095178</c:v>
                      </c:pt>
                      <c:pt idx="405">
                        <c:v>62.669103390253603</c:v>
                      </c:pt>
                      <c:pt idx="406">
                        <c:v>61.876832162081143</c:v>
                      </c:pt>
                      <c:pt idx="407">
                        <c:v>60.794612536781656</c:v>
                      </c:pt>
                      <c:pt idx="408">
                        <c:v>59.869581507559566</c:v>
                      </c:pt>
                      <c:pt idx="409">
                        <c:v>59.178507837548715</c:v>
                      </c:pt>
                      <c:pt idx="410">
                        <c:v>58.17245321643513</c:v>
                      </c:pt>
                      <c:pt idx="411">
                        <c:v>57.112780714744225</c:v>
                      </c:pt>
                      <c:pt idx="412">
                        <c:v>55.990451850590418</c:v>
                      </c:pt>
                      <c:pt idx="413">
                        <c:v>55.033549662002869</c:v>
                      </c:pt>
                      <c:pt idx="414">
                        <c:v>53.971096813852725</c:v>
                      </c:pt>
                      <c:pt idx="415">
                        <c:v>52.806435336769539</c:v>
                      </c:pt>
                      <c:pt idx="416">
                        <c:v>51.546988907460111</c:v>
                      </c:pt>
                      <c:pt idx="417">
                        <c:v>50.20182878171817</c:v>
                      </c:pt>
                      <c:pt idx="418">
                        <c:v>48.661186956917696</c:v>
                      </c:pt>
                      <c:pt idx="419">
                        <c:v>47.326408711997516</c:v>
                      </c:pt>
                      <c:pt idx="420">
                        <c:v>45.832958087832019</c:v>
                      </c:pt>
                      <c:pt idx="421">
                        <c:v>44.158292672598726</c:v>
                      </c:pt>
                      <c:pt idx="422">
                        <c:v>42.376826821075248</c:v>
                      </c:pt>
                      <c:pt idx="423">
                        <c:v>40.97674758875965</c:v>
                      </c:pt>
                      <c:pt idx="424">
                        <c:v>39.629766652169216</c:v>
                      </c:pt>
                      <c:pt idx="425">
                        <c:v>38.166022342512335</c:v>
                      </c:pt>
                      <c:pt idx="426">
                        <c:v>36.705907948708777</c:v>
                      </c:pt>
                      <c:pt idx="427">
                        <c:v>35.200430183716797</c:v>
                      </c:pt>
                      <c:pt idx="428">
                        <c:v>33.900909596273138</c:v>
                      </c:pt>
                      <c:pt idx="429">
                        <c:v>32.836125739183778</c:v>
                      </c:pt>
                      <c:pt idx="430">
                        <c:v>31.717192747632154</c:v>
                      </c:pt>
                      <c:pt idx="431">
                        <c:v>30.59560343757466</c:v>
                      </c:pt>
                      <c:pt idx="432">
                        <c:v>29.316488540570013</c:v>
                      </c:pt>
                      <c:pt idx="433">
                        <c:v>28.277132794355129</c:v>
                      </c:pt>
                      <c:pt idx="434">
                        <c:v>27.330394824157132</c:v>
                      </c:pt>
                      <c:pt idx="435">
                        <c:v>26.335363340777764</c:v>
                      </c:pt>
                      <c:pt idx="436">
                        <c:v>25.236389021227364</c:v>
                      </c:pt>
                      <c:pt idx="437">
                        <c:v>23.994436852535433</c:v>
                      </c:pt>
                      <c:pt idx="438">
                        <c:v>23.059609026078896</c:v>
                      </c:pt>
                      <c:pt idx="439">
                        <c:v>22.152320325651328</c:v>
                      </c:pt>
                      <c:pt idx="440">
                        <c:v>21.217888019282732</c:v>
                      </c:pt>
                      <c:pt idx="441">
                        <c:v>20.093520694118499</c:v>
                      </c:pt>
                      <c:pt idx="442">
                        <c:v>19.045816853116985</c:v>
                      </c:pt>
                      <c:pt idx="443">
                        <c:v>18.170771420455544</c:v>
                      </c:pt>
                      <c:pt idx="444">
                        <c:v>17.31380301291669</c:v>
                      </c:pt>
                      <c:pt idx="445">
                        <c:v>16.554736931743896</c:v>
                      </c:pt>
                      <c:pt idx="446">
                        <c:v>15.677957291844466</c:v>
                      </c:pt>
                      <c:pt idx="447">
                        <c:v>14.79412495477348</c:v>
                      </c:pt>
                      <c:pt idx="448">
                        <c:v>13.993815713968088</c:v>
                      </c:pt>
                      <c:pt idx="449">
                        <c:v>13.303066187847632</c:v>
                      </c:pt>
                      <c:pt idx="450">
                        <c:v>12.635815148942475</c:v>
                      </c:pt>
                      <c:pt idx="451">
                        <c:v>11.88664298669552</c:v>
                      </c:pt>
                      <c:pt idx="452">
                        <c:v>11.01857654242856</c:v>
                      </c:pt>
                      <c:pt idx="453">
                        <c:v>10.207331928267587</c:v>
                      </c:pt>
                      <c:pt idx="454">
                        <c:v>9.454277091063636</c:v>
                      </c:pt>
                      <c:pt idx="455">
                        <c:v>8.7159098274156968</c:v>
                      </c:pt>
                      <c:pt idx="456">
                        <c:v>7.8705584230351562</c:v>
                      </c:pt>
                      <c:pt idx="457">
                        <c:v>6.8664685345224745</c:v>
                      </c:pt>
                      <c:pt idx="458">
                        <c:v>6.0162790018951222</c:v>
                      </c:pt>
                      <c:pt idx="459">
                        <c:v>5.3571999449541661</c:v>
                      </c:pt>
                      <c:pt idx="460">
                        <c:v>4.7885542284500193</c:v>
                      </c:pt>
                      <c:pt idx="461">
                        <c:v>4.2184633335214183</c:v>
                      </c:pt>
                      <c:pt idx="462">
                        <c:v>3.7359291722523991</c:v>
                      </c:pt>
                      <c:pt idx="463">
                        <c:v>3.2945085731841721</c:v>
                      </c:pt>
                      <c:pt idx="464">
                        <c:v>2.9572970212946093</c:v>
                      </c:pt>
                      <c:pt idx="465">
                        <c:v>2.6312575155319959</c:v>
                      </c:pt>
                      <c:pt idx="466">
                        <c:v>2.2689889451897378</c:v>
                      </c:pt>
                      <c:pt idx="467">
                        <c:v>1.9489491223415876</c:v>
                      </c:pt>
                      <c:pt idx="468">
                        <c:v>1.6374351206438407</c:v>
                      </c:pt>
                      <c:pt idx="469">
                        <c:v>1.4176989994547697</c:v>
                      </c:pt>
                      <c:pt idx="470">
                        <c:v>1.206716665567479</c:v>
                      </c:pt>
                      <c:pt idx="471">
                        <c:v>1.0425771191678697</c:v>
                      </c:pt>
                      <c:pt idx="472">
                        <c:v>0.87069848284079698</c:v>
                      </c:pt>
                      <c:pt idx="473">
                        <c:v>0.7306557462584673</c:v>
                      </c:pt>
                      <c:pt idx="474">
                        <c:v>0.63837585512365747</c:v>
                      </c:pt>
                      <c:pt idx="475">
                        <c:v>0.54289982387755764</c:v>
                      </c:pt>
                      <c:pt idx="476">
                        <c:v>0.45785207681622553</c:v>
                      </c:pt>
                      <c:pt idx="477">
                        <c:v>0.37236342608661654</c:v>
                      </c:pt>
                      <c:pt idx="478">
                        <c:v>0.30794983906511675</c:v>
                      </c:pt>
                      <c:pt idx="479">
                        <c:v>0.25412369962727865</c:v>
                      </c:pt>
                      <c:pt idx="480">
                        <c:v>0.22981759116625386</c:v>
                      </c:pt>
                      <c:pt idx="481">
                        <c:v>0.18278881721016632</c:v>
                      </c:pt>
                      <c:pt idx="482">
                        <c:v>0.15998714585972576</c:v>
                      </c:pt>
                      <c:pt idx="483">
                        <c:v>0.13173674700359508</c:v>
                      </c:pt>
                      <c:pt idx="484">
                        <c:v>0.11003177642546987</c:v>
                      </c:pt>
                      <c:pt idx="485">
                        <c:v>8.8996370962207638E-2</c:v>
                      </c:pt>
                      <c:pt idx="486">
                        <c:v>7.4424787162878508E-2</c:v>
                      </c:pt>
                      <c:pt idx="487">
                        <c:v>6.6911309776003444E-2</c:v>
                      </c:pt>
                      <c:pt idx="488">
                        <c:v>4.6031415463879045E-2</c:v>
                      </c:pt>
                      <c:pt idx="489">
                        <c:v>3.7903248251557768E-2</c:v>
                      </c:pt>
                      <c:pt idx="490">
                        <c:v>2.9373815099904561E-2</c:v>
                      </c:pt>
                      <c:pt idx="491">
                        <c:v>2.3101382629758204E-2</c:v>
                      </c:pt>
                      <c:pt idx="492">
                        <c:v>2.130405885713103E-2</c:v>
                      </c:pt>
                      <c:pt idx="493">
                        <c:v>2.3779678377543408E-2</c:v>
                      </c:pt>
                      <c:pt idx="494">
                        <c:v>2.23603448484406E-2</c:v>
                      </c:pt>
                      <c:pt idx="495">
                        <c:v>1.6650877516371832E-2</c:v>
                      </c:pt>
                      <c:pt idx="496">
                        <c:v>1.1508617229310307E-2</c:v>
                      </c:pt>
                      <c:pt idx="497">
                        <c:v>1.974309183490441E-2</c:v>
                      </c:pt>
                      <c:pt idx="498">
                        <c:v>1.1328427062761213E-2</c:v>
                      </c:pt>
                      <c:pt idx="499">
                        <c:v>9.4571948130828653E-3</c:v>
                      </c:pt>
                      <c:pt idx="500">
                        <c:v>1.4729609007388809E-2</c:v>
                      </c:pt>
                      <c:pt idx="501">
                        <c:v>1.2470301109008585E-2</c:v>
                      </c:pt>
                      <c:pt idx="502">
                        <c:v>1.6312262160202651E-2</c:v>
                      </c:pt>
                      <c:pt idx="503">
                        <c:v>9.885485286367077E-3</c:v>
                      </c:pt>
                      <c:pt idx="504">
                        <c:v>1.4266423830175559E-2</c:v>
                      </c:pt>
                      <c:pt idx="505">
                        <c:v>1.3125665121372932E-2</c:v>
                      </c:pt>
                      <c:pt idx="506">
                        <c:v>1.646093161384107E-2</c:v>
                      </c:pt>
                      <c:pt idx="507">
                        <c:v>1.6362728665704374E-2</c:v>
                      </c:pt>
                      <c:pt idx="508">
                        <c:v>1.5780282917862529E-2</c:v>
                      </c:pt>
                      <c:pt idx="509">
                        <c:v>1.2346357513788438E-2</c:v>
                      </c:pt>
                      <c:pt idx="510">
                        <c:v>8.0870907517550904E-3</c:v>
                      </c:pt>
                      <c:pt idx="511">
                        <c:v>1.5252191340800799E-2</c:v>
                      </c:pt>
                      <c:pt idx="512">
                        <c:v>1.753711303614754E-2</c:v>
                      </c:pt>
                      <c:pt idx="513">
                        <c:v>1.237619037165707E-2</c:v>
                      </c:pt>
                      <c:pt idx="514">
                        <c:v>1.1394553928101139E-2</c:v>
                      </c:pt>
                      <c:pt idx="515">
                        <c:v>1.0151124078249724E-2</c:v>
                      </c:pt>
                      <c:pt idx="516">
                        <c:v>9.7518876708481122E-3</c:v>
                      </c:pt>
                      <c:pt idx="517">
                        <c:v>1.3633470446865659E-2</c:v>
                      </c:pt>
                      <c:pt idx="518">
                        <c:v>1.5609561654861036E-2</c:v>
                      </c:pt>
                      <c:pt idx="519">
                        <c:v>1.8068260353750969E-2</c:v>
                      </c:pt>
                      <c:pt idx="520">
                        <c:v>1.1509164610019471E-2</c:v>
                      </c:pt>
                      <c:pt idx="521">
                        <c:v>1.8977245922965583E-2</c:v>
                      </c:pt>
                      <c:pt idx="522">
                        <c:v>1.2559333424383364E-2</c:v>
                      </c:pt>
                      <c:pt idx="523">
                        <c:v>1.463888654733842E-2</c:v>
                      </c:pt>
                      <c:pt idx="524">
                        <c:v>1.2365833546739615E-2</c:v>
                      </c:pt>
                      <c:pt idx="525">
                        <c:v>1.6335952689513138E-2</c:v>
                      </c:pt>
                      <c:pt idx="526">
                        <c:v>1.3706012762391001E-2</c:v>
                      </c:pt>
                      <c:pt idx="527">
                        <c:v>1.197154071220465E-2</c:v>
                      </c:pt>
                      <c:pt idx="528">
                        <c:v>1.1697821474619393E-2</c:v>
                      </c:pt>
                      <c:pt idx="529">
                        <c:v>9.4397506041496333E-3</c:v>
                      </c:pt>
                      <c:pt idx="530">
                        <c:v>5.8759998282534327E-3</c:v>
                      </c:pt>
                      <c:pt idx="531">
                        <c:v>9.3029606934104756E-3</c:v>
                      </c:pt>
                      <c:pt idx="532">
                        <c:v>1.1838485907943938E-2</c:v>
                      </c:pt>
                      <c:pt idx="533">
                        <c:v>1.5342133300842688E-2</c:v>
                      </c:pt>
                      <c:pt idx="534">
                        <c:v>8.7653927941920631E-3</c:v>
                      </c:pt>
                      <c:pt idx="535">
                        <c:v>1.254454041602374E-2</c:v>
                      </c:pt>
                      <c:pt idx="536">
                        <c:v>8.5619737748424043E-3</c:v>
                      </c:pt>
                      <c:pt idx="537">
                        <c:v>1.6469289757984035E-2</c:v>
                      </c:pt>
                      <c:pt idx="538">
                        <c:v>1.0437305099298527E-2</c:v>
                      </c:pt>
                      <c:pt idx="539">
                        <c:v>1.3739469302812576E-2</c:v>
                      </c:pt>
                      <c:pt idx="540">
                        <c:v>1.4581076686358902E-2</c:v>
                      </c:pt>
                      <c:pt idx="541">
                        <c:v>1.1476927391499586E-2</c:v>
                      </c:pt>
                      <c:pt idx="542">
                        <c:v>1.4508533229697858E-2</c:v>
                      </c:pt>
                      <c:pt idx="543">
                        <c:v>5.1621351408049848E-3</c:v>
                      </c:pt>
                      <c:pt idx="544">
                        <c:v>1.1730350096251289E-2</c:v>
                      </c:pt>
                      <c:pt idx="545">
                        <c:v>1.4692443076533968E-2</c:v>
                      </c:pt>
                      <c:pt idx="546">
                        <c:v>1.1087560989482232E-2</c:v>
                      </c:pt>
                      <c:pt idx="547">
                        <c:v>1.2185210275019084E-2</c:v>
                      </c:pt>
                      <c:pt idx="548">
                        <c:v>1.2138572013528456E-2</c:v>
                      </c:pt>
                      <c:pt idx="549">
                        <c:v>1.1455585233569352E-2</c:v>
                      </c:pt>
                      <c:pt idx="550">
                        <c:v>1.9889113522419576E-2</c:v>
                      </c:pt>
                      <c:pt idx="551">
                        <c:v>1.63902462819389E-2</c:v>
                      </c:pt>
                      <c:pt idx="552">
                        <c:v>9.9849212770284825E-3</c:v>
                      </c:pt>
                      <c:pt idx="553">
                        <c:v>1.2707548055688233E-2</c:v>
                      </c:pt>
                      <c:pt idx="554">
                        <c:v>7.7974871690260081E-3</c:v>
                      </c:pt>
                      <c:pt idx="555">
                        <c:v>1.3479242619390982E-2</c:v>
                      </c:pt>
                      <c:pt idx="556">
                        <c:v>1.8857842501779697E-2</c:v>
                      </c:pt>
                      <c:pt idx="557">
                        <c:v>1.3407023699269183E-2</c:v>
                      </c:pt>
                      <c:pt idx="558">
                        <c:v>1.205597114141729E-2</c:v>
                      </c:pt>
                      <c:pt idx="559">
                        <c:v>1.5389604631886792E-2</c:v>
                      </c:pt>
                      <c:pt idx="560">
                        <c:v>1.7569715945713559E-2</c:v>
                      </c:pt>
                      <c:pt idx="561">
                        <c:v>1.6125290867146338E-2</c:v>
                      </c:pt>
                      <c:pt idx="562">
                        <c:v>1.394063822587934E-2</c:v>
                      </c:pt>
                      <c:pt idx="563">
                        <c:v>9.6048980683504682E-3</c:v>
                      </c:pt>
                      <c:pt idx="564">
                        <c:v>1.1104138988072587E-2</c:v>
                      </c:pt>
                      <c:pt idx="565">
                        <c:v>1.1826565793375918E-2</c:v>
                      </c:pt>
                      <c:pt idx="566">
                        <c:v>6.3857826965155783E-3</c:v>
                      </c:pt>
                      <c:pt idx="567">
                        <c:v>1.0381676756027372E-2</c:v>
                      </c:pt>
                      <c:pt idx="568">
                        <c:v>9.7544554494938818E-3</c:v>
                      </c:pt>
                      <c:pt idx="569">
                        <c:v>1.3093395914242596E-2</c:v>
                      </c:pt>
                      <c:pt idx="570">
                        <c:v>9.7088799534489675E-3</c:v>
                      </c:pt>
                      <c:pt idx="571">
                        <c:v>1.598996882379964E-2</c:v>
                      </c:pt>
                      <c:pt idx="572">
                        <c:v>8.0759442842462253E-3</c:v>
                      </c:pt>
                      <c:pt idx="573">
                        <c:v>1.6410092570479009E-2</c:v>
                      </c:pt>
                      <c:pt idx="574">
                        <c:v>1.4329517824314856E-2</c:v>
                      </c:pt>
                      <c:pt idx="575">
                        <c:v>1.658332105585842E-2</c:v>
                      </c:pt>
                      <c:pt idx="576">
                        <c:v>1.2925076717350676E-2</c:v>
                      </c:pt>
                      <c:pt idx="577">
                        <c:v>1.8880307991239714E-2</c:v>
                      </c:pt>
                      <c:pt idx="578">
                        <c:v>1.8828939853561339E-2</c:v>
                      </c:pt>
                      <c:pt idx="579">
                        <c:v>1.6888828408805817E-2</c:v>
                      </c:pt>
                      <c:pt idx="580">
                        <c:v>2.7124402345023755E-2</c:v>
                      </c:pt>
                      <c:pt idx="581">
                        <c:v>1.7560773859118979E-2</c:v>
                      </c:pt>
                      <c:pt idx="582">
                        <c:v>1.761659646295129E-2</c:v>
                      </c:pt>
                      <c:pt idx="583">
                        <c:v>1.6147450090508601E-2</c:v>
                      </c:pt>
                      <c:pt idx="584">
                        <c:v>1.9910160850149614E-2</c:v>
                      </c:pt>
                      <c:pt idx="585">
                        <c:v>2.1123071041635206E-2</c:v>
                      </c:pt>
                      <c:pt idx="586">
                        <c:v>1.429704176486577E-2</c:v>
                      </c:pt>
                      <c:pt idx="587">
                        <c:v>1.5101375791287791E-2</c:v>
                      </c:pt>
                      <c:pt idx="588">
                        <c:v>2.1901134197792039E-2</c:v>
                      </c:pt>
                      <c:pt idx="589">
                        <c:v>1.5254216316777511E-2</c:v>
                      </c:pt>
                      <c:pt idx="590">
                        <c:v>1.384049258623915E-2</c:v>
                      </c:pt>
                      <c:pt idx="591">
                        <c:v>1.8158240020352091E-2</c:v>
                      </c:pt>
                      <c:pt idx="592">
                        <c:v>1.8072903377241611E-2</c:v>
                      </c:pt>
                      <c:pt idx="593">
                        <c:v>2.427413857501582E-2</c:v>
                      </c:pt>
                      <c:pt idx="594">
                        <c:v>2.4248563638014514E-2</c:v>
                      </c:pt>
                      <c:pt idx="595">
                        <c:v>2.6386705993092157E-2</c:v>
                      </c:pt>
                      <c:pt idx="596">
                        <c:v>2.2842881503029776E-2</c:v>
                      </c:pt>
                      <c:pt idx="597">
                        <c:v>2.0226588405482908E-2</c:v>
                      </c:pt>
                      <c:pt idx="598">
                        <c:v>1.6946841686426704E-2</c:v>
                      </c:pt>
                      <c:pt idx="599">
                        <c:v>2.4149235063806351E-2</c:v>
                      </c:pt>
                      <c:pt idx="600">
                        <c:v>2.0600048745194326E-2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9688-46FC-9F41-116BE34CCBE2}"/>
                  </c:ext>
                </c:extLst>
              </c15:ser>
            </c15:filteredScatterSeries>
            <c15:filteredScatterSeries>
              <c15:ser>
                <c:idx val="13"/>
                <c:order val="3"/>
                <c:tx>
                  <c:v>Hyundai G144 - 2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99.900597310068662</c:v>
                      </c:pt>
                      <c:pt idx="2">
                        <c:v>99.899039344171669</c:v>
                      </c:pt>
                      <c:pt idx="3">
                        <c:v>99.78399087700231</c:v>
                      </c:pt>
                      <c:pt idx="4">
                        <c:v>99.793621374103907</c:v>
                      </c:pt>
                      <c:pt idx="5">
                        <c:v>99.610040683420294</c:v>
                      </c:pt>
                      <c:pt idx="6">
                        <c:v>99.532888548916006</c:v>
                      </c:pt>
                      <c:pt idx="7">
                        <c:v>99.481927006790656</c:v>
                      </c:pt>
                      <c:pt idx="8">
                        <c:v>99.256209205347915</c:v>
                      </c:pt>
                      <c:pt idx="9">
                        <c:v>99.338233718497278</c:v>
                      </c:pt>
                      <c:pt idx="10">
                        <c:v>99.092653424798286</c:v>
                      </c:pt>
                      <c:pt idx="11">
                        <c:v>99.091221782165235</c:v>
                      </c:pt>
                      <c:pt idx="12">
                        <c:v>98.927587804503403</c:v>
                      </c:pt>
                      <c:pt idx="13">
                        <c:v>98.896368439254957</c:v>
                      </c:pt>
                      <c:pt idx="14">
                        <c:v>98.856084027650368</c:v>
                      </c:pt>
                      <c:pt idx="15">
                        <c:v>98.728259092162418</c:v>
                      </c:pt>
                      <c:pt idx="16">
                        <c:v>98.562441555937212</c:v>
                      </c:pt>
                      <c:pt idx="17">
                        <c:v>98.413081870570025</c:v>
                      </c:pt>
                      <c:pt idx="18">
                        <c:v>98.336651581035582</c:v>
                      </c:pt>
                      <c:pt idx="19">
                        <c:v>98.195274182454114</c:v>
                      </c:pt>
                      <c:pt idx="20">
                        <c:v>98.018220088616047</c:v>
                      </c:pt>
                      <c:pt idx="21">
                        <c:v>97.871182300845376</c:v>
                      </c:pt>
                      <c:pt idx="22">
                        <c:v>97.72309182446476</c:v>
                      </c:pt>
                      <c:pt idx="23">
                        <c:v>97.705563277111722</c:v>
                      </c:pt>
                      <c:pt idx="24">
                        <c:v>97.30248460126667</c:v>
                      </c:pt>
                      <c:pt idx="25">
                        <c:v>97.331875314667684</c:v>
                      </c:pt>
                      <c:pt idx="26">
                        <c:v>97.147446471519018</c:v>
                      </c:pt>
                      <c:pt idx="27">
                        <c:v>96.959667121008451</c:v>
                      </c:pt>
                      <c:pt idx="28">
                        <c:v>96.844287810199006</c:v>
                      </c:pt>
                      <c:pt idx="29">
                        <c:v>96.583242196562267</c:v>
                      </c:pt>
                      <c:pt idx="30">
                        <c:v>96.172084981628018</c:v>
                      </c:pt>
                      <c:pt idx="31">
                        <c:v>95.993515040160077</c:v>
                      </c:pt>
                      <c:pt idx="32">
                        <c:v>95.839234834227369</c:v>
                      </c:pt>
                      <c:pt idx="33">
                        <c:v>95.491851755888291</c:v>
                      </c:pt>
                      <c:pt idx="34">
                        <c:v>95.282447426848364</c:v>
                      </c:pt>
                      <c:pt idx="35">
                        <c:v>95.021455947247958</c:v>
                      </c:pt>
                      <c:pt idx="36">
                        <c:v>94.913060400188073</c:v>
                      </c:pt>
                      <c:pt idx="37">
                        <c:v>94.612235668002526</c:v>
                      </c:pt>
                      <c:pt idx="38">
                        <c:v>94.364231200750211</c:v>
                      </c:pt>
                      <c:pt idx="39">
                        <c:v>94.238415358641234</c:v>
                      </c:pt>
                      <c:pt idx="40">
                        <c:v>94.049330688761572</c:v>
                      </c:pt>
                      <c:pt idx="41">
                        <c:v>93.945675189198212</c:v>
                      </c:pt>
                      <c:pt idx="42">
                        <c:v>93.667149138591427</c:v>
                      </c:pt>
                      <c:pt idx="43">
                        <c:v>93.634468059749466</c:v>
                      </c:pt>
                      <c:pt idx="44">
                        <c:v>93.575091111241505</c:v>
                      </c:pt>
                      <c:pt idx="45">
                        <c:v>93.514096054915612</c:v>
                      </c:pt>
                      <c:pt idx="46">
                        <c:v>93.558633276152207</c:v>
                      </c:pt>
                      <c:pt idx="47">
                        <c:v>93.569214170138224</c:v>
                      </c:pt>
                      <c:pt idx="48">
                        <c:v>93.622449499477085</c:v>
                      </c:pt>
                      <c:pt idx="49">
                        <c:v>93.396845989760337</c:v>
                      </c:pt>
                      <c:pt idx="50">
                        <c:v>93.428889460166715</c:v>
                      </c:pt>
                      <c:pt idx="51">
                        <c:v>93.440865902171964</c:v>
                      </c:pt>
                      <c:pt idx="52">
                        <c:v>93.540695672278147</c:v>
                      </c:pt>
                      <c:pt idx="53">
                        <c:v>93.4723860243313</c:v>
                      </c:pt>
                      <c:pt idx="54">
                        <c:v>93.282663730247307</c:v>
                      </c:pt>
                      <c:pt idx="55">
                        <c:v>93.342551979695656</c:v>
                      </c:pt>
                      <c:pt idx="56">
                        <c:v>93.239371670690147</c:v>
                      </c:pt>
                      <c:pt idx="57">
                        <c:v>93.105014130472057</c:v>
                      </c:pt>
                      <c:pt idx="58">
                        <c:v>93.146260970499</c:v>
                      </c:pt>
                      <c:pt idx="59">
                        <c:v>93.017696150618661</c:v>
                      </c:pt>
                      <c:pt idx="60">
                        <c:v>92.876751855865365</c:v>
                      </c:pt>
                      <c:pt idx="61">
                        <c:v>92.853959912768744</c:v>
                      </c:pt>
                      <c:pt idx="62">
                        <c:v>92.729214798692254</c:v>
                      </c:pt>
                      <c:pt idx="63">
                        <c:v>92.570122371804132</c:v>
                      </c:pt>
                      <c:pt idx="64">
                        <c:v>92.523521907383497</c:v>
                      </c:pt>
                      <c:pt idx="65">
                        <c:v>92.39285773393658</c:v>
                      </c:pt>
                      <c:pt idx="66">
                        <c:v>92.267643421418114</c:v>
                      </c:pt>
                      <c:pt idx="67">
                        <c:v>92.112845906660411</c:v>
                      </c:pt>
                      <c:pt idx="68">
                        <c:v>91.940904822226088</c:v>
                      </c:pt>
                      <c:pt idx="69">
                        <c:v>91.746568788140792</c:v>
                      </c:pt>
                      <c:pt idx="70">
                        <c:v>91.557429984224783</c:v>
                      </c:pt>
                      <c:pt idx="71">
                        <c:v>91.441942389573924</c:v>
                      </c:pt>
                      <c:pt idx="72">
                        <c:v>91.127920116779563</c:v>
                      </c:pt>
                      <c:pt idx="73">
                        <c:v>90.875969620459443</c:v>
                      </c:pt>
                      <c:pt idx="74">
                        <c:v>90.578074339114266</c:v>
                      </c:pt>
                      <c:pt idx="75">
                        <c:v>90.189209797874184</c:v>
                      </c:pt>
                      <c:pt idx="76">
                        <c:v>89.751086043092243</c:v>
                      </c:pt>
                      <c:pt idx="77">
                        <c:v>89.139776010659077</c:v>
                      </c:pt>
                      <c:pt idx="78">
                        <c:v>88.482749776652867</c:v>
                      </c:pt>
                      <c:pt idx="79">
                        <c:v>87.762454699107252</c:v>
                      </c:pt>
                      <c:pt idx="80">
                        <c:v>86.963906688064384</c:v>
                      </c:pt>
                      <c:pt idx="81">
                        <c:v>86.067080849158998</c:v>
                      </c:pt>
                      <c:pt idx="82">
                        <c:v>85.289863067619208</c:v>
                      </c:pt>
                      <c:pt idx="83">
                        <c:v>84.83276707554451</c:v>
                      </c:pt>
                      <c:pt idx="84">
                        <c:v>84.560382644106838</c:v>
                      </c:pt>
                      <c:pt idx="85">
                        <c:v>84.330881231474024</c:v>
                      </c:pt>
                      <c:pt idx="86">
                        <c:v>84.385313596340595</c:v>
                      </c:pt>
                      <c:pt idx="87">
                        <c:v>84.55629826023717</c:v>
                      </c:pt>
                      <c:pt idx="88">
                        <c:v>84.82581942217746</c:v>
                      </c:pt>
                      <c:pt idx="89">
                        <c:v>85.208728825202044</c:v>
                      </c:pt>
                      <c:pt idx="90">
                        <c:v>85.47413551654347</c:v>
                      </c:pt>
                      <c:pt idx="91">
                        <c:v>85.760445341444438</c:v>
                      </c:pt>
                      <c:pt idx="92">
                        <c:v>85.939719088459682</c:v>
                      </c:pt>
                      <c:pt idx="93">
                        <c:v>86.068614751980121</c:v>
                      </c:pt>
                      <c:pt idx="94">
                        <c:v>86.230341880682317</c:v>
                      </c:pt>
                      <c:pt idx="95">
                        <c:v>86.297316138299593</c:v>
                      </c:pt>
                      <c:pt idx="96">
                        <c:v>86.287114198336681</c:v>
                      </c:pt>
                      <c:pt idx="97">
                        <c:v>86.244616172976976</c:v>
                      </c:pt>
                      <c:pt idx="98">
                        <c:v>86.202551235676708</c:v>
                      </c:pt>
                      <c:pt idx="99">
                        <c:v>86.094997817428563</c:v>
                      </c:pt>
                      <c:pt idx="100">
                        <c:v>86.110018002000203</c:v>
                      </c:pt>
                      <c:pt idx="101">
                        <c:v>86.267071248780155</c:v>
                      </c:pt>
                      <c:pt idx="102">
                        <c:v>86.12532692771353</c:v>
                      </c:pt>
                      <c:pt idx="103">
                        <c:v>85.848840057214929</c:v>
                      </c:pt>
                      <c:pt idx="104">
                        <c:v>85.66330440718869</c:v>
                      </c:pt>
                      <c:pt idx="105">
                        <c:v>85.529343860416233</c:v>
                      </c:pt>
                      <c:pt idx="106">
                        <c:v>85.364320358388483</c:v>
                      </c:pt>
                      <c:pt idx="107">
                        <c:v>85.124947833664137</c:v>
                      </c:pt>
                      <c:pt idx="108">
                        <c:v>84.903603157232737</c:v>
                      </c:pt>
                      <c:pt idx="109">
                        <c:v>84.747349936766113</c:v>
                      </c:pt>
                      <c:pt idx="110">
                        <c:v>84.562169193455844</c:v>
                      </c:pt>
                      <c:pt idx="111">
                        <c:v>84.361222357528192</c:v>
                      </c:pt>
                      <c:pt idx="112">
                        <c:v>84.146662916586095</c:v>
                      </c:pt>
                      <c:pt idx="113">
                        <c:v>83.860196681692003</c:v>
                      </c:pt>
                      <c:pt idx="114">
                        <c:v>83.604017454584465</c:v>
                      </c:pt>
                      <c:pt idx="115">
                        <c:v>83.344674169531203</c:v>
                      </c:pt>
                      <c:pt idx="116">
                        <c:v>83.055501059364147</c:v>
                      </c:pt>
                      <c:pt idx="117">
                        <c:v>82.758917105272687</c:v>
                      </c:pt>
                      <c:pt idx="118">
                        <c:v>82.534883577222132</c:v>
                      </c:pt>
                      <c:pt idx="119">
                        <c:v>82.410962568303574</c:v>
                      </c:pt>
                      <c:pt idx="120">
                        <c:v>82.112604096401029</c:v>
                      </c:pt>
                      <c:pt idx="121">
                        <c:v>81.843895008080722</c:v>
                      </c:pt>
                      <c:pt idx="122">
                        <c:v>81.538444520124656</c:v>
                      </c:pt>
                      <c:pt idx="123">
                        <c:v>81.23770399293592</c:v>
                      </c:pt>
                      <c:pt idx="124">
                        <c:v>80.941023802309715</c:v>
                      </c:pt>
                      <c:pt idx="125">
                        <c:v>80.676778051882181</c:v>
                      </c:pt>
                      <c:pt idx="126">
                        <c:v>80.434421958049853</c:v>
                      </c:pt>
                      <c:pt idx="127">
                        <c:v>80.079658106746848</c:v>
                      </c:pt>
                      <c:pt idx="128">
                        <c:v>79.876443507259026</c:v>
                      </c:pt>
                      <c:pt idx="129">
                        <c:v>79.678907352151654</c:v>
                      </c:pt>
                      <c:pt idx="130">
                        <c:v>79.292659457534398</c:v>
                      </c:pt>
                      <c:pt idx="131">
                        <c:v>79.078713577720748</c:v>
                      </c:pt>
                      <c:pt idx="132">
                        <c:v>78.658948483334385</c:v>
                      </c:pt>
                      <c:pt idx="133">
                        <c:v>78.393896698708915</c:v>
                      </c:pt>
                      <c:pt idx="134">
                        <c:v>78.138697955214994</c:v>
                      </c:pt>
                      <c:pt idx="135">
                        <c:v>77.849681239272357</c:v>
                      </c:pt>
                      <c:pt idx="136">
                        <c:v>77.507218649961374</c:v>
                      </c:pt>
                      <c:pt idx="137">
                        <c:v>77.105427254062889</c:v>
                      </c:pt>
                      <c:pt idx="138">
                        <c:v>76.782075256846554</c:v>
                      </c:pt>
                      <c:pt idx="139">
                        <c:v>76.388837590595102</c:v>
                      </c:pt>
                      <c:pt idx="140">
                        <c:v>76.246112770146141</c:v>
                      </c:pt>
                      <c:pt idx="141">
                        <c:v>76.03948149772215</c:v>
                      </c:pt>
                      <c:pt idx="142">
                        <c:v>75.568574388141442</c:v>
                      </c:pt>
                      <c:pt idx="143">
                        <c:v>75.154331328142405</c:v>
                      </c:pt>
                      <c:pt idx="144">
                        <c:v>74.797155350592746</c:v>
                      </c:pt>
                      <c:pt idx="145">
                        <c:v>74.380873110485524</c:v>
                      </c:pt>
                      <c:pt idx="146">
                        <c:v>73.934075294908467</c:v>
                      </c:pt>
                      <c:pt idx="147">
                        <c:v>73.536963788816848</c:v>
                      </c:pt>
                      <c:pt idx="148">
                        <c:v>73.212005715320501</c:v>
                      </c:pt>
                      <c:pt idx="149">
                        <c:v>72.862733811675625</c:v>
                      </c:pt>
                      <c:pt idx="150">
                        <c:v>72.427461294853117</c:v>
                      </c:pt>
                      <c:pt idx="151">
                        <c:v>72.093101323475921</c:v>
                      </c:pt>
                      <c:pt idx="152">
                        <c:v>71.61322541984255</c:v>
                      </c:pt>
                      <c:pt idx="153">
                        <c:v>71.213064163299919</c:v>
                      </c:pt>
                      <c:pt idx="154">
                        <c:v>70.831436016568574</c:v>
                      </c:pt>
                      <c:pt idx="155">
                        <c:v>70.402587836403541</c:v>
                      </c:pt>
                      <c:pt idx="156">
                        <c:v>70.005331951856689</c:v>
                      </c:pt>
                      <c:pt idx="157">
                        <c:v>69.637538985707224</c:v>
                      </c:pt>
                      <c:pt idx="158">
                        <c:v>69.196798568533723</c:v>
                      </c:pt>
                      <c:pt idx="159">
                        <c:v>68.866492894297011</c:v>
                      </c:pt>
                      <c:pt idx="160">
                        <c:v>68.31388008366909</c:v>
                      </c:pt>
                      <c:pt idx="161">
                        <c:v>67.918416772124601</c:v>
                      </c:pt>
                      <c:pt idx="162">
                        <c:v>67.597380664620175</c:v>
                      </c:pt>
                      <c:pt idx="163">
                        <c:v>67.152892715101714</c:v>
                      </c:pt>
                      <c:pt idx="164">
                        <c:v>66.736201434242204</c:v>
                      </c:pt>
                      <c:pt idx="165">
                        <c:v>66.326698437508412</c:v>
                      </c:pt>
                      <c:pt idx="166">
                        <c:v>65.941834059372468</c:v>
                      </c:pt>
                      <c:pt idx="167">
                        <c:v>65.52398784548366</c:v>
                      </c:pt>
                      <c:pt idx="168">
                        <c:v>65.061682607470459</c:v>
                      </c:pt>
                      <c:pt idx="169">
                        <c:v>64.553582955003279</c:v>
                      </c:pt>
                      <c:pt idx="170">
                        <c:v>64.161151354487245</c:v>
                      </c:pt>
                      <c:pt idx="171">
                        <c:v>63.651349373436581</c:v>
                      </c:pt>
                      <c:pt idx="172">
                        <c:v>63.304495635460434</c:v>
                      </c:pt>
                      <c:pt idx="173">
                        <c:v>63.023455182650189</c:v>
                      </c:pt>
                      <c:pt idx="174">
                        <c:v>62.569866107930501</c:v>
                      </c:pt>
                      <c:pt idx="175">
                        <c:v>62.11286034450594</c:v>
                      </c:pt>
                      <c:pt idx="176">
                        <c:v>61.660630723191694</c:v>
                      </c:pt>
                      <c:pt idx="177">
                        <c:v>61.310516690735078</c:v>
                      </c:pt>
                      <c:pt idx="178">
                        <c:v>60.861150354686927</c:v>
                      </c:pt>
                      <c:pt idx="179">
                        <c:v>60.423922862753066</c:v>
                      </c:pt>
                      <c:pt idx="180">
                        <c:v>60.002052422684265</c:v>
                      </c:pt>
                      <c:pt idx="181">
                        <c:v>59.566052053007297</c:v>
                      </c:pt>
                      <c:pt idx="182">
                        <c:v>59.232059004115271</c:v>
                      </c:pt>
                      <c:pt idx="183">
                        <c:v>58.839037905546647</c:v>
                      </c:pt>
                      <c:pt idx="184">
                        <c:v>58.416012516679821</c:v>
                      </c:pt>
                      <c:pt idx="185">
                        <c:v>57.910830283515082</c:v>
                      </c:pt>
                      <c:pt idx="186">
                        <c:v>57.436205728318598</c:v>
                      </c:pt>
                      <c:pt idx="187">
                        <c:v>56.998575219285755</c:v>
                      </c:pt>
                      <c:pt idx="188">
                        <c:v>56.476700559695104</c:v>
                      </c:pt>
                      <c:pt idx="189">
                        <c:v>56.003327174062655</c:v>
                      </c:pt>
                      <c:pt idx="190">
                        <c:v>55.838598421061199</c:v>
                      </c:pt>
                      <c:pt idx="191">
                        <c:v>55.598299546759577</c:v>
                      </c:pt>
                      <c:pt idx="192">
                        <c:v>55.063913081147419</c:v>
                      </c:pt>
                      <c:pt idx="193">
                        <c:v>54.592548820431396</c:v>
                      </c:pt>
                      <c:pt idx="194">
                        <c:v>54.323400604629597</c:v>
                      </c:pt>
                      <c:pt idx="195">
                        <c:v>54.317060488737681</c:v>
                      </c:pt>
                      <c:pt idx="196">
                        <c:v>54.103674036016145</c:v>
                      </c:pt>
                      <c:pt idx="197">
                        <c:v>53.848974561924656</c:v>
                      </c:pt>
                      <c:pt idx="198">
                        <c:v>53.465854614870594</c:v>
                      </c:pt>
                      <c:pt idx="199">
                        <c:v>53.126357586782511</c:v>
                      </c:pt>
                      <c:pt idx="200">
                        <c:v>52.841509459706351</c:v>
                      </c:pt>
                      <c:pt idx="201">
                        <c:v>52.44742364098984</c:v>
                      </c:pt>
                      <c:pt idx="202">
                        <c:v>52.196838637497237</c:v>
                      </c:pt>
                      <c:pt idx="203">
                        <c:v>52.248509977285764</c:v>
                      </c:pt>
                      <c:pt idx="204">
                        <c:v>51.953802801193447</c:v>
                      </c:pt>
                      <c:pt idx="205">
                        <c:v>51.676888850520008</c:v>
                      </c:pt>
                      <c:pt idx="206">
                        <c:v>51.493927744618176</c:v>
                      </c:pt>
                      <c:pt idx="207">
                        <c:v>51.200670250581453</c:v>
                      </c:pt>
                      <c:pt idx="208">
                        <c:v>50.878912298107181</c:v>
                      </c:pt>
                      <c:pt idx="209">
                        <c:v>50.725275740032103</c:v>
                      </c:pt>
                      <c:pt idx="210">
                        <c:v>50.593011513958523</c:v>
                      </c:pt>
                      <c:pt idx="211">
                        <c:v>50.394942990892851</c:v>
                      </c:pt>
                      <c:pt idx="212">
                        <c:v>50.127945250867292</c:v>
                      </c:pt>
                      <c:pt idx="213">
                        <c:v>49.915172359274202</c:v>
                      </c:pt>
                      <c:pt idx="214">
                        <c:v>49.766387128594992</c:v>
                      </c:pt>
                      <c:pt idx="215">
                        <c:v>49.532290031152151</c:v>
                      </c:pt>
                      <c:pt idx="216">
                        <c:v>49.34889280959549</c:v>
                      </c:pt>
                      <c:pt idx="217">
                        <c:v>49.141539692201647</c:v>
                      </c:pt>
                      <c:pt idx="218">
                        <c:v>48.958819201289778</c:v>
                      </c:pt>
                      <c:pt idx="219">
                        <c:v>48.76698853392795</c:v>
                      </c:pt>
                      <c:pt idx="220">
                        <c:v>48.589167496563682</c:v>
                      </c:pt>
                      <c:pt idx="221">
                        <c:v>48.346636953315674</c:v>
                      </c:pt>
                      <c:pt idx="222">
                        <c:v>48.14799698738868</c:v>
                      </c:pt>
                      <c:pt idx="223">
                        <c:v>47.927629782744241</c:v>
                      </c:pt>
                      <c:pt idx="224">
                        <c:v>47.790872132048698</c:v>
                      </c:pt>
                      <c:pt idx="225">
                        <c:v>47.697168921978296</c:v>
                      </c:pt>
                      <c:pt idx="226">
                        <c:v>47.382728588720347</c:v>
                      </c:pt>
                      <c:pt idx="227">
                        <c:v>47.154231722777034</c:v>
                      </c:pt>
                      <c:pt idx="228">
                        <c:v>47.187959450806893</c:v>
                      </c:pt>
                      <c:pt idx="229">
                        <c:v>46.917536002365182</c:v>
                      </c:pt>
                      <c:pt idx="230">
                        <c:v>46.670548129109008</c:v>
                      </c:pt>
                      <c:pt idx="231">
                        <c:v>46.419436781311418</c:v>
                      </c:pt>
                      <c:pt idx="232">
                        <c:v>46.100587228428317</c:v>
                      </c:pt>
                      <c:pt idx="233">
                        <c:v>46.036373995889086</c:v>
                      </c:pt>
                      <c:pt idx="234">
                        <c:v>45.944773135443192</c:v>
                      </c:pt>
                      <c:pt idx="235">
                        <c:v>45.736553810393019</c:v>
                      </c:pt>
                      <c:pt idx="236">
                        <c:v>45.468722945498264</c:v>
                      </c:pt>
                      <c:pt idx="237">
                        <c:v>45.211075981143871</c:v>
                      </c:pt>
                      <c:pt idx="238">
                        <c:v>45.042088394857061</c:v>
                      </c:pt>
                      <c:pt idx="239">
                        <c:v>44.942132301486943</c:v>
                      </c:pt>
                      <c:pt idx="240">
                        <c:v>44.721322973303067</c:v>
                      </c:pt>
                      <c:pt idx="241">
                        <c:v>44.453446994083237</c:v>
                      </c:pt>
                      <c:pt idx="242">
                        <c:v>44.245236704513054</c:v>
                      </c:pt>
                      <c:pt idx="243">
                        <c:v>44.067340466094514</c:v>
                      </c:pt>
                      <c:pt idx="244">
                        <c:v>43.893248905883951</c:v>
                      </c:pt>
                      <c:pt idx="245">
                        <c:v>43.667606305495468</c:v>
                      </c:pt>
                      <c:pt idx="246">
                        <c:v>43.514496075956643</c:v>
                      </c:pt>
                      <c:pt idx="247">
                        <c:v>43.493833541618336</c:v>
                      </c:pt>
                      <c:pt idx="248">
                        <c:v>43.347493535741663</c:v>
                      </c:pt>
                      <c:pt idx="249">
                        <c:v>43.094845273296286</c:v>
                      </c:pt>
                      <c:pt idx="250">
                        <c:v>42.869894415379733</c:v>
                      </c:pt>
                      <c:pt idx="251">
                        <c:v>42.606475781936801</c:v>
                      </c:pt>
                      <c:pt idx="252">
                        <c:v>42.407619264095722</c:v>
                      </c:pt>
                      <c:pt idx="253">
                        <c:v>42.49242284174565</c:v>
                      </c:pt>
                      <c:pt idx="254">
                        <c:v>42.323182608930956</c:v>
                      </c:pt>
                      <c:pt idx="255">
                        <c:v>41.989586569253312</c:v>
                      </c:pt>
                      <c:pt idx="256">
                        <c:v>41.824481858286688</c:v>
                      </c:pt>
                      <c:pt idx="257">
                        <c:v>41.623598176106647</c:v>
                      </c:pt>
                      <c:pt idx="258">
                        <c:v>41.591488555894735</c:v>
                      </c:pt>
                      <c:pt idx="259">
                        <c:v>41.946607313913695</c:v>
                      </c:pt>
                      <c:pt idx="260">
                        <c:v>41.602995815226741</c:v>
                      </c:pt>
                      <c:pt idx="261">
                        <c:v>41.198229854162818</c:v>
                      </c:pt>
                      <c:pt idx="262">
                        <c:v>40.804339536111193</c:v>
                      </c:pt>
                      <c:pt idx="263">
                        <c:v>40.872243155132395</c:v>
                      </c:pt>
                      <c:pt idx="264">
                        <c:v>40.826517902310627</c:v>
                      </c:pt>
                      <c:pt idx="265">
                        <c:v>40.230989005859428</c:v>
                      </c:pt>
                      <c:pt idx="266">
                        <c:v>40.220245693995672</c:v>
                      </c:pt>
                      <c:pt idx="267">
                        <c:v>40.460755096558053</c:v>
                      </c:pt>
                      <c:pt idx="268">
                        <c:v>40.086898708351676</c:v>
                      </c:pt>
                      <c:pt idx="269">
                        <c:v>39.618656387314246</c:v>
                      </c:pt>
                      <c:pt idx="270">
                        <c:v>39.16865241129306</c:v>
                      </c:pt>
                      <c:pt idx="271">
                        <c:v>39.620262463594251</c:v>
                      </c:pt>
                      <c:pt idx="272">
                        <c:v>39.725078919840229</c:v>
                      </c:pt>
                      <c:pt idx="273">
                        <c:v>39.199387550503658</c:v>
                      </c:pt>
                      <c:pt idx="274">
                        <c:v>39.105949018499082</c:v>
                      </c:pt>
                      <c:pt idx="275">
                        <c:v>38.992509639436392</c:v>
                      </c:pt>
                      <c:pt idx="276">
                        <c:v>38.67175323759367</c:v>
                      </c:pt>
                      <c:pt idx="277">
                        <c:v>38.436961370083495</c:v>
                      </c:pt>
                      <c:pt idx="278">
                        <c:v>38.205604230700743</c:v>
                      </c:pt>
                      <c:pt idx="279">
                        <c:v>37.982590308473007</c:v>
                      </c:pt>
                      <c:pt idx="280">
                        <c:v>37.641138289504845</c:v>
                      </c:pt>
                      <c:pt idx="281">
                        <c:v>37.61353412545283</c:v>
                      </c:pt>
                      <c:pt idx="282">
                        <c:v>37.626602346739773</c:v>
                      </c:pt>
                      <c:pt idx="283">
                        <c:v>37.379560323678533</c:v>
                      </c:pt>
                      <c:pt idx="284">
                        <c:v>37.080437920076456</c:v>
                      </c:pt>
                      <c:pt idx="285">
                        <c:v>36.831052963938212</c:v>
                      </c:pt>
                      <c:pt idx="286">
                        <c:v>36.570332170288246</c:v>
                      </c:pt>
                      <c:pt idx="287">
                        <c:v>36.386965035460776</c:v>
                      </c:pt>
                      <c:pt idx="288">
                        <c:v>36.238937728596504</c:v>
                      </c:pt>
                      <c:pt idx="289">
                        <c:v>36.036399859753452</c:v>
                      </c:pt>
                      <c:pt idx="290">
                        <c:v>35.791505300641795</c:v>
                      </c:pt>
                      <c:pt idx="291">
                        <c:v>35.612048100268325</c:v>
                      </c:pt>
                      <c:pt idx="292">
                        <c:v>35.429210305803764</c:v>
                      </c:pt>
                      <c:pt idx="293">
                        <c:v>35.149658657258307</c:v>
                      </c:pt>
                      <c:pt idx="294">
                        <c:v>34.857474887312001</c:v>
                      </c:pt>
                      <c:pt idx="295">
                        <c:v>34.637721243796008</c:v>
                      </c:pt>
                      <c:pt idx="296">
                        <c:v>34.537362117558196</c:v>
                      </c:pt>
                      <c:pt idx="297">
                        <c:v>34.270550858486246</c:v>
                      </c:pt>
                      <c:pt idx="298">
                        <c:v>33.981919120220034</c:v>
                      </c:pt>
                      <c:pt idx="299">
                        <c:v>33.708145148647723</c:v>
                      </c:pt>
                      <c:pt idx="300">
                        <c:v>33.397004200541986</c:v>
                      </c:pt>
                      <c:pt idx="301">
                        <c:v>33.202827572507772</c:v>
                      </c:pt>
                      <c:pt idx="302">
                        <c:v>32.96464910302192</c:v>
                      </c:pt>
                      <c:pt idx="303">
                        <c:v>32.837245224055472</c:v>
                      </c:pt>
                      <c:pt idx="304">
                        <c:v>32.657851177429606</c:v>
                      </c:pt>
                      <c:pt idx="305">
                        <c:v>32.212364704874993</c:v>
                      </c:pt>
                      <c:pt idx="306">
                        <c:v>31.821202313345523</c:v>
                      </c:pt>
                      <c:pt idx="307">
                        <c:v>31.29492445778304</c:v>
                      </c:pt>
                      <c:pt idx="308">
                        <c:v>31.435176994295681</c:v>
                      </c:pt>
                      <c:pt idx="309">
                        <c:v>31.623990978224924</c:v>
                      </c:pt>
                      <c:pt idx="310">
                        <c:v>30.875742837795933</c:v>
                      </c:pt>
                      <c:pt idx="311">
                        <c:v>30.366034097222084</c:v>
                      </c:pt>
                      <c:pt idx="312">
                        <c:v>30.420066456816336</c:v>
                      </c:pt>
                      <c:pt idx="313">
                        <c:v>30.517703664416587</c:v>
                      </c:pt>
                      <c:pt idx="314">
                        <c:v>29.878022524405214</c:v>
                      </c:pt>
                      <c:pt idx="315">
                        <c:v>29.145880324176218</c:v>
                      </c:pt>
                      <c:pt idx="316">
                        <c:v>29.603923732846134</c:v>
                      </c:pt>
                      <c:pt idx="317">
                        <c:v>29.711786927716439</c:v>
                      </c:pt>
                      <c:pt idx="318">
                        <c:v>29.132655708664863</c:v>
                      </c:pt>
                      <c:pt idx="319">
                        <c:v>28.738879682339242</c:v>
                      </c:pt>
                      <c:pt idx="320">
                        <c:v>28.300289740941995</c:v>
                      </c:pt>
                      <c:pt idx="321">
                        <c:v>27.976754274598701</c:v>
                      </c:pt>
                      <c:pt idx="322">
                        <c:v>27.753259122391068</c:v>
                      </c:pt>
                      <c:pt idx="323">
                        <c:v>27.462128025285981</c:v>
                      </c:pt>
                      <c:pt idx="324">
                        <c:v>27.197509328719956</c:v>
                      </c:pt>
                      <c:pt idx="325">
                        <c:v>26.881676443500698</c:v>
                      </c:pt>
                      <c:pt idx="326">
                        <c:v>26.58340520419036</c:v>
                      </c:pt>
                      <c:pt idx="327">
                        <c:v>26.312064425882639</c:v>
                      </c:pt>
                      <c:pt idx="328">
                        <c:v>26.021964966138306</c:v>
                      </c:pt>
                      <c:pt idx="329">
                        <c:v>25.766077460461663</c:v>
                      </c:pt>
                      <c:pt idx="330">
                        <c:v>25.464603072533865</c:v>
                      </c:pt>
                      <c:pt idx="331">
                        <c:v>25.176354813915118</c:v>
                      </c:pt>
                      <c:pt idx="332">
                        <c:v>24.846413066105629</c:v>
                      </c:pt>
                      <c:pt idx="333">
                        <c:v>24.642005940945733</c:v>
                      </c:pt>
                      <c:pt idx="334">
                        <c:v>24.313796592680191</c:v>
                      </c:pt>
                      <c:pt idx="335">
                        <c:v>24.084149303563212</c:v>
                      </c:pt>
                      <c:pt idx="336">
                        <c:v>23.856879544108068</c:v>
                      </c:pt>
                      <c:pt idx="337">
                        <c:v>23.486029305825305</c:v>
                      </c:pt>
                      <c:pt idx="338">
                        <c:v>23.068422193128757</c:v>
                      </c:pt>
                      <c:pt idx="339">
                        <c:v>22.67775006705919</c:v>
                      </c:pt>
                      <c:pt idx="340">
                        <c:v>22.686906840094448</c:v>
                      </c:pt>
                      <c:pt idx="341">
                        <c:v>22.667539107385014</c:v>
                      </c:pt>
                      <c:pt idx="342">
                        <c:v>22.263693488013764</c:v>
                      </c:pt>
                      <c:pt idx="343">
                        <c:v>21.820912376934405</c:v>
                      </c:pt>
                      <c:pt idx="344">
                        <c:v>21.497333294295014</c:v>
                      </c:pt>
                      <c:pt idx="345">
                        <c:v>21.22922573556523</c:v>
                      </c:pt>
                      <c:pt idx="346">
                        <c:v>20.886666909719501</c:v>
                      </c:pt>
                      <c:pt idx="347">
                        <c:v>20.589332553495403</c:v>
                      </c:pt>
                      <c:pt idx="348">
                        <c:v>20.403178832485079</c:v>
                      </c:pt>
                      <c:pt idx="349">
                        <c:v>20.020042344037446</c:v>
                      </c:pt>
                      <c:pt idx="350">
                        <c:v>19.699200239168935</c:v>
                      </c:pt>
                      <c:pt idx="351">
                        <c:v>19.411558004227615</c:v>
                      </c:pt>
                      <c:pt idx="352">
                        <c:v>19.12870395870328</c:v>
                      </c:pt>
                      <c:pt idx="353">
                        <c:v>18.902449295215312</c:v>
                      </c:pt>
                      <c:pt idx="354">
                        <c:v>18.687962043500818</c:v>
                      </c:pt>
                      <c:pt idx="355">
                        <c:v>18.43031356534873</c:v>
                      </c:pt>
                      <c:pt idx="356">
                        <c:v>18.097496516503934</c:v>
                      </c:pt>
                      <c:pt idx="357">
                        <c:v>17.768825491478722</c:v>
                      </c:pt>
                      <c:pt idx="358">
                        <c:v>17.407348562376573</c:v>
                      </c:pt>
                      <c:pt idx="359">
                        <c:v>17.237332366324413</c:v>
                      </c:pt>
                      <c:pt idx="360">
                        <c:v>17.029768720669818</c:v>
                      </c:pt>
                      <c:pt idx="361">
                        <c:v>16.733323121380231</c:v>
                      </c:pt>
                      <c:pt idx="362">
                        <c:v>16.462233475802702</c:v>
                      </c:pt>
                      <c:pt idx="363">
                        <c:v>16.125184652806364</c:v>
                      </c:pt>
                      <c:pt idx="364">
                        <c:v>15.812391000297859</c:v>
                      </c:pt>
                      <c:pt idx="365">
                        <c:v>15.514861140255134</c:v>
                      </c:pt>
                      <c:pt idx="366">
                        <c:v>15.292445732637507</c:v>
                      </c:pt>
                      <c:pt idx="367">
                        <c:v>15.093138068391983</c:v>
                      </c:pt>
                      <c:pt idx="368">
                        <c:v>14.808538081141819</c:v>
                      </c:pt>
                      <c:pt idx="369">
                        <c:v>14.471666714657207</c:v>
                      </c:pt>
                      <c:pt idx="370">
                        <c:v>14.236919959895237</c:v>
                      </c:pt>
                      <c:pt idx="371">
                        <c:v>13.9435301268256</c:v>
                      </c:pt>
                      <c:pt idx="372">
                        <c:v>13.649989913723644</c:v>
                      </c:pt>
                      <c:pt idx="373">
                        <c:v>13.368105829342069</c:v>
                      </c:pt>
                      <c:pt idx="374">
                        <c:v>13.104599966460679</c:v>
                      </c:pt>
                      <c:pt idx="375">
                        <c:v>12.834510365601364</c:v>
                      </c:pt>
                      <c:pt idx="376">
                        <c:v>12.672557663696928</c:v>
                      </c:pt>
                      <c:pt idx="377">
                        <c:v>12.419322910295019</c:v>
                      </c:pt>
                      <c:pt idx="378">
                        <c:v>12.051467526797436</c:v>
                      </c:pt>
                      <c:pt idx="379">
                        <c:v>11.930464673580815</c:v>
                      </c:pt>
                      <c:pt idx="380">
                        <c:v>11.72112500735556</c:v>
                      </c:pt>
                      <c:pt idx="381">
                        <c:v>11.436340801963963</c:v>
                      </c:pt>
                      <c:pt idx="382">
                        <c:v>11.179352506755601</c:v>
                      </c:pt>
                      <c:pt idx="383">
                        <c:v>10.905913891832759</c:v>
                      </c:pt>
                      <c:pt idx="384">
                        <c:v>10.641817778730553</c:v>
                      </c:pt>
                      <c:pt idx="385">
                        <c:v>10.377096074538839</c:v>
                      </c:pt>
                      <c:pt idx="386">
                        <c:v>10.136390420720225</c:v>
                      </c:pt>
                      <c:pt idx="387">
                        <c:v>9.8843579743311167</c:v>
                      </c:pt>
                      <c:pt idx="388">
                        <c:v>9.5816572226221357</c:v>
                      </c:pt>
                      <c:pt idx="389">
                        <c:v>9.335136286572622</c:v>
                      </c:pt>
                      <c:pt idx="390">
                        <c:v>9.2168749020600487</c:v>
                      </c:pt>
                      <c:pt idx="391">
                        <c:v>8.9552766387296376</c:v>
                      </c:pt>
                      <c:pt idx="392">
                        <c:v>8.667616370673267</c:v>
                      </c:pt>
                      <c:pt idx="393">
                        <c:v>8.4155049734268488</c:v>
                      </c:pt>
                      <c:pt idx="394">
                        <c:v>8.1847245531211339</c:v>
                      </c:pt>
                      <c:pt idx="395">
                        <c:v>7.9607068221802901</c:v>
                      </c:pt>
                      <c:pt idx="396">
                        <c:v>7.8417551837635209</c:v>
                      </c:pt>
                      <c:pt idx="397">
                        <c:v>7.5925807511554106</c:v>
                      </c:pt>
                      <c:pt idx="398">
                        <c:v>7.330068915646395</c:v>
                      </c:pt>
                      <c:pt idx="399">
                        <c:v>7.0637493995639709</c:v>
                      </c:pt>
                      <c:pt idx="400">
                        <c:v>6.8289251982811496</c:v>
                      </c:pt>
                      <c:pt idx="401">
                        <c:v>6.6073278705912486</c:v>
                      </c:pt>
                      <c:pt idx="402">
                        <c:v>6.3910495659795989</c:v>
                      </c:pt>
                      <c:pt idx="403">
                        <c:v>6.1567020753598101</c:v>
                      </c:pt>
                      <c:pt idx="404">
                        <c:v>5.9048805404114972</c:v>
                      </c:pt>
                      <c:pt idx="405">
                        <c:v>5.6678675248489245</c:v>
                      </c:pt>
                      <c:pt idx="406">
                        <c:v>5.5843271546084603</c:v>
                      </c:pt>
                      <c:pt idx="407">
                        <c:v>5.2681013963116676</c:v>
                      </c:pt>
                      <c:pt idx="408">
                        <c:v>5.0637517907335807</c:v>
                      </c:pt>
                      <c:pt idx="409">
                        <c:v>5.0489568040684887</c:v>
                      </c:pt>
                      <c:pt idx="410">
                        <c:v>4.7589095939977364</c:v>
                      </c:pt>
                      <c:pt idx="411">
                        <c:v>4.500530639075186</c:v>
                      </c:pt>
                      <c:pt idx="412">
                        <c:v>4.2745327503675705</c:v>
                      </c:pt>
                      <c:pt idx="413">
                        <c:v>4.1518926098315871</c:v>
                      </c:pt>
                      <c:pt idx="414">
                        <c:v>3.9735941033285624</c:v>
                      </c:pt>
                      <c:pt idx="415">
                        <c:v>3.7660093985404037</c:v>
                      </c:pt>
                      <c:pt idx="416">
                        <c:v>3.5588491468573324</c:v>
                      </c:pt>
                      <c:pt idx="417">
                        <c:v>3.4435108173898694</c:v>
                      </c:pt>
                      <c:pt idx="418">
                        <c:v>3.1714591044938114</c:v>
                      </c:pt>
                      <c:pt idx="419">
                        <c:v>3.0131620064155467</c:v>
                      </c:pt>
                      <c:pt idx="420">
                        <c:v>2.8323622677490028</c:v>
                      </c:pt>
                      <c:pt idx="421">
                        <c:v>2.6458008179443802</c:v>
                      </c:pt>
                      <c:pt idx="422">
                        <c:v>2.4087725760999867</c:v>
                      </c:pt>
                      <c:pt idx="423">
                        <c:v>2.3568747091013025</c:v>
                      </c:pt>
                      <c:pt idx="424">
                        <c:v>2.2133338728508321</c:v>
                      </c:pt>
                      <c:pt idx="425">
                        <c:v>2.0495906809927611</c:v>
                      </c:pt>
                      <c:pt idx="426">
                        <c:v>1.9018780516706877</c:v>
                      </c:pt>
                      <c:pt idx="427">
                        <c:v>1.7496562116550511</c:v>
                      </c:pt>
                      <c:pt idx="428">
                        <c:v>1.5906382178842366</c:v>
                      </c:pt>
                      <c:pt idx="429">
                        <c:v>1.5194957405463729</c:v>
                      </c:pt>
                      <c:pt idx="430">
                        <c:v>1.3935847847936282</c:v>
                      </c:pt>
                      <c:pt idx="431">
                        <c:v>1.2991674521715604</c:v>
                      </c:pt>
                      <c:pt idx="432">
                        <c:v>1.1503283665624637</c:v>
                      </c:pt>
                      <c:pt idx="433">
                        <c:v>1.0672539940279659</c:v>
                      </c:pt>
                      <c:pt idx="434">
                        <c:v>0.98418949035063197</c:v>
                      </c:pt>
                      <c:pt idx="435">
                        <c:v>0.88408986877501505</c:v>
                      </c:pt>
                      <c:pt idx="436">
                        <c:v>0.82121465757729306</c:v>
                      </c:pt>
                      <c:pt idx="437">
                        <c:v>0.68687388156486973</c:v>
                      </c:pt>
                      <c:pt idx="438">
                        <c:v>0.64634529044981881</c:v>
                      </c:pt>
                      <c:pt idx="439">
                        <c:v>0.59576373724906684</c:v>
                      </c:pt>
                      <c:pt idx="440">
                        <c:v>0.53543863369645817</c:v>
                      </c:pt>
                      <c:pt idx="441">
                        <c:v>0.43858600079262572</c:v>
                      </c:pt>
                      <c:pt idx="442">
                        <c:v>0.39219825727408514</c:v>
                      </c:pt>
                      <c:pt idx="443">
                        <c:v>0.34041787532611073</c:v>
                      </c:pt>
                      <c:pt idx="444">
                        <c:v>0.30055958988843767</c:v>
                      </c:pt>
                      <c:pt idx="445">
                        <c:v>0.27084355584359932</c:v>
                      </c:pt>
                      <c:pt idx="446">
                        <c:v>0.22513937035513687</c:v>
                      </c:pt>
                      <c:pt idx="447">
                        <c:v>0.2055407984774334</c:v>
                      </c:pt>
                      <c:pt idx="448">
                        <c:v>0.17408119936914779</c:v>
                      </c:pt>
                      <c:pt idx="449">
                        <c:v>0.13223360290809316</c:v>
                      </c:pt>
                      <c:pt idx="450">
                        <c:v>0.13599346562412656</c:v>
                      </c:pt>
                      <c:pt idx="451">
                        <c:v>0.11453166887265151</c:v>
                      </c:pt>
                      <c:pt idx="452">
                        <c:v>0.11652208422722063</c:v>
                      </c:pt>
                      <c:pt idx="453">
                        <c:v>8.4039891453691312E-2</c:v>
                      </c:pt>
                      <c:pt idx="454">
                        <c:v>6.254251402273224E-2</c:v>
                      </c:pt>
                      <c:pt idx="455">
                        <c:v>5.3727638741020559E-2</c:v>
                      </c:pt>
                      <c:pt idx="456">
                        <c:v>5.4389632155252519E-2</c:v>
                      </c:pt>
                      <c:pt idx="457">
                        <c:v>3.8972075593937755E-2</c:v>
                      </c:pt>
                      <c:pt idx="458">
                        <c:v>3.9847168359697066E-2</c:v>
                      </c:pt>
                      <c:pt idx="459">
                        <c:v>4.4948869915423739E-2</c:v>
                      </c:pt>
                      <c:pt idx="460">
                        <c:v>2.898028268283501E-2</c:v>
                      </c:pt>
                      <c:pt idx="461">
                        <c:v>1.4068424756808228E-2</c:v>
                      </c:pt>
                      <c:pt idx="462">
                        <c:v>1.8902842362248175E-2</c:v>
                      </c:pt>
                      <c:pt idx="463">
                        <c:v>1.2857271641679661E-2</c:v>
                      </c:pt>
                      <c:pt idx="464">
                        <c:v>1.7436186203482067E-2</c:v>
                      </c:pt>
                      <c:pt idx="465">
                        <c:v>9.6959745034283593E-3</c:v>
                      </c:pt>
                      <c:pt idx="466">
                        <c:v>7.5501315725782147E-3</c:v>
                      </c:pt>
                      <c:pt idx="467">
                        <c:v>-8.8457836750685283E-3</c:v>
                      </c:pt>
                      <c:pt idx="468">
                        <c:v>1.4817770602406136E-2</c:v>
                      </c:pt>
                      <c:pt idx="469">
                        <c:v>1.4484470800322509E-3</c:v>
                      </c:pt>
                      <c:pt idx="470">
                        <c:v>1.2496057493665594E-2</c:v>
                      </c:pt>
                      <c:pt idx="471">
                        <c:v>6.1548255039309691E-3</c:v>
                      </c:pt>
                      <c:pt idx="472">
                        <c:v>1.3236572784901006E-2</c:v>
                      </c:pt>
                      <c:pt idx="473">
                        <c:v>1.3016490360294279E-2</c:v>
                      </c:pt>
                      <c:pt idx="474">
                        <c:v>3.0089402012525791E-2</c:v>
                      </c:pt>
                      <c:pt idx="475">
                        <c:v>1.9687218167728497E-2</c:v>
                      </c:pt>
                      <c:pt idx="476">
                        <c:v>2.3308598465585768E-2</c:v>
                      </c:pt>
                      <c:pt idx="477">
                        <c:v>1.460291777958629E-2</c:v>
                      </c:pt>
                      <c:pt idx="478">
                        <c:v>7.8985360575285976E-3</c:v>
                      </c:pt>
                      <c:pt idx="479">
                        <c:v>-1.9335977491337019E-3</c:v>
                      </c:pt>
                      <c:pt idx="480">
                        <c:v>1.9520014797019255E-2</c:v>
                      </c:pt>
                      <c:pt idx="481">
                        <c:v>7.5866756439537551E-3</c:v>
                      </c:pt>
                      <c:pt idx="482">
                        <c:v>6.906505652382146E-3</c:v>
                      </c:pt>
                      <c:pt idx="483">
                        <c:v>2.7364295742776452E-2</c:v>
                      </c:pt>
                      <c:pt idx="484">
                        <c:v>1.2344288867334387E-2</c:v>
                      </c:pt>
                      <c:pt idx="485">
                        <c:v>1.3327317629018171E-2</c:v>
                      </c:pt>
                      <c:pt idx="486">
                        <c:v>2.5571624296279682E-2</c:v>
                      </c:pt>
                      <c:pt idx="487">
                        <c:v>1.5139327295476799E-2</c:v>
                      </c:pt>
                      <c:pt idx="488">
                        <c:v>2.5919045582241833E-2</c:v>
                      </c:pt>
                      <c:pt idx="489">
                        <c:v>1.8349175585743505E-2</c:v>
                      </c:pt>
                      <c:pt idx="490">
                        <c:v>1.546327189560787E-2</c:v>
                      </c:pt>
                      <c:pt idx="491">
                        <c:v>2.7468300377702051E-2</c:v>
                      </c:pt>
                      <c:pt idx="492">
                        <c:v>2.2051945894753573E-2</c:v>
                      </c:pt>
                      <c:pt idx="493">
                        <c:v>2.3901413091231519E-2</c:v>
                      </c:pt>
                      <c:pt idx="494">
                        <c:v>8.263398152075491E-3</c:v>
                      </c:pt>
                      <c:pt idx="495">
                        <c:v>1.8803478431845339E-2</c:v>
                      </c:pt>
                      <c:pt idx="496">
                        <c:v>2.3730544154015019E-2</c:v>
                      </c:pt>
                      <c:pt idx="497">
                        <c:v>1.3617728741863063E-2</c:v>
                      </c:pt>
                      <c:pt idx="498">
                        <c:v>1.3037629058120821E-2</c:v>
                      </c:pt>
                      <c:pt idx="499">
                        <c:v>1.7390485549872853E-2</c:v>
                      </c:pt>
                      <c:pt idx="500">
                        <c:v>1.8593637861000756E-2</c:v>
                      </c:pt>
                      <c:pt idx="501">
                        <c:v>1.8247740969317958E-2</c:v>
                      </c:pt>
                      <c:pt idx="502">
                        <c:v>1.4081553835916276E-2</c:v>
                      </c:pt>
                      <c:pt idx="503">
                        <c:v>1.2514850874183763E-2</c:v>
                      </c:pt>
                      <c:pt idx="504">
                        <c:v>9.0183576325900267E-3</c:v>
                      </c:pt>
                      <c:pt idx="505">
                        <c:v>1.3465700175968197E-2</c:v>
                      </c:pt>
                      <c:pt idx="506">
                        <c:v>2.0453937289188338E-2</c:v>
                      </c:pt>
                      <c:pt idx="507">
                        <c:v>1.1077863652220124E-2</c:v>
                      </c:pt>
                      <c:pt idx="508">
                        <c:v>1.5498367950105289E-2</c:v>
                      </c:pt>
                      <c:pt idx="509">
                        <c:v>9.085915113883793E-3</c:v>
                      </c:pt>
                      <c:pt idx="510">
                        <c:v>1.8039035620595178E-2</c:v>
                      </c:pt>
                      <c:pt idx="511">
                        <c:v>2.2705939976206999E-2</c:v>
                      </c:pt>
                      <c:pt idx="512">
                        <c:v>1.5269454971136066E-2</c:v>
                      </c:pt>
                      <c:pt idx="513">
                        <c:v>1.1637997295213139E-2</c:v>
                      </c:pt>
                      <c:pt idx="514">
                        <c:v>1.5791747057287503E-2</c:v>
                      </c:pt>
                      <c:pt idx="515">
                        <c:v>2.0534222921847377E-2</c:v>
                      </c:pt>
                      <c:pt idx="516">
                        <c:v>1.8711855384801974E-2</c:v>
                      </c:pt>
                      <c:pt idx="517">
                        <c:v>1.8322751490070021E-2</c:v>
                      </c:pt>
                      <c:pt idx="518">
                        <c:v>1.6916038250925268E-2</c:v>
                      </c:pt>
                      <c:pt idx="519">
                        <c:v>1.8344175086199725E-2</c:v>
                      </c:pt>
                      <c:pt idx="520">
                        <c:v>1.360035841159915E-2</c:v>
                      </c:pt>
                      <c:pt idx="521">
                        <c:v>2.5032265888286526E-2</c:v>
                      </c:pt>
                      <c:pt idx="522">
                        <c:v>1.4431650855494416E-2</c:v>
                      </c:pt>
                      <c:pt idx="523">
                        <c:v>1.9752898806371339E-2</c:v>
                      </c:pt>
                      <c:pt idx="524">
                        <c:v>1.0880434762294465E-2</c:v>
                      </c:pt>
                      <c:pt idx="525">
                        <c:v>1.7313818492917601E-2</c:v>
                      </c:pt>
                      <c:pt idx="526">
                        <c:v>1.6259678292898514E-2</c:v>
                      </c:pt>
                      <c:pt idx="527">
                        <c:v>1.4282760641368155E-2</c:v>
                      </c:pt>
                      <c:pt idx="528">
                        <c:v>1.1391677273232139E-2</c:v>
                      </c:pt>
                      <c:pt idx="529">
                        <c:v>1.439431081667561E-2</c:v>
                      </c:pt>
                      <c:pt idx="530">
                        <c:v>1.0399947191356618E-2</c:v>
                      </c:pt>
                      <c:pt idx="531">
                        <c:v>9.4903590302567314E-3</c:v>
                      </c:pt>
                      <c:pt idx="532">
                        <c:v>2.281285532872649E-2</c:v>
                      </c:pt>
                      <c:pt idx="533">
                        <c:v>1.8618547875141687E-2</c:v>
                      </c:pt>
                      <c:pt idx="534">
                        <c:v>1.0076296307400284E-2</c:v>
                      </c:pt>
                      <c:pt idx="535">
                        <c:v>2.3987810950154408E-2</c:v>
                      </c:pt>
                      <c:pt idx="536">
                        <c:v>1.7392096593301543E-2</c:v>
                      </c:pt>
                      <c:pt idx="537">
                        <c:v>1.5486089177470283E-2</c:v>
                      </c:pt>
                      <c:pt idx="538">
                        <c:v>1.8792277590396853E-2</c:v>
                      </c:pt>
                      <c:pt idx="539">
                        <c:v>1.879454067064542E-2</c:v>
                      </c:pt>
                      <c:pt idx="540">
                        <c:v>2.2626332824521329E-2</c:v>
                      </c:pt>
                      <c:pt idx="541">
                        <c:v>1.0040103960611797E-2</c:v>
                      </c:pt>
                      <c:pt idx="542">
                        <c:v>1.8950212782021688E-2</c:v>
                      </c:pt>
                      <c:pt idx="543">
                        <c:v>2.2802811722541297E-2</c:v>
                      </c:pt>
                      <c:pt idx="544">
                        <c:v>1.5725713957658108E-2</c:v>
                      </c:pt>
                      <c:pt idx="545">
                        <c:v>1.4610213671075073E-2</c:v>
                      </c:pt>
                      <c:pt idx="546">
                        <c:v>1.7106978221799286E-2</c:v>
                      </c:pt>
                      <c:pt idx="547">
                        <c:v>9.9016039271918738E-3</c:v>
                      </c:pt>
                      <c:pt idx="548">
                        <c:v>1.8231784879321086E-2</c:v>
                      </c:pt>
                      <c:pt idx="549">
                        <c:v>1.428683447280639E-2</c:v>
                      </c:pt>
                      <c:pt idx="550">
                        <c:v>2.3120827677493423E-2</c:v>
                      </c:pt>
                      <c:pt idx="551">
                        <c:v>2.0566396500011928E-2</c:v>
                      </c:pt>
                      <c:pt idx="552">
                        <c:v>1.5324594164414715E-2</c:v>
                      </c:pt>
                      <c:pt idx="553">
                        <c:v>1.5895714966850261E-2</c:v>
                      </c:pt>
                      <c:pt idx="554">
                        <c:v>1.3679375199529182E-2</c:v>
                      </c:pt>
                      <c:pt idx="555">
                        <c:v>1.9019788090991752E-2</c:v>
                      </c:pt>
                      <c:pt idx="556">
                        <c:v>1.9459566694723204E-2</c:v>
                      </c:pt>
                      <c:pt idx="557">
                        <c:v>1.5649328859715494E-2</c:v>
                      </c:pt>
                      <c:pt idx="558">
                        <c:v>1.2161942998776583E-2</c:v>
                      </c:pt>
                      <c:pt idx="559">
                        <c:v>1.0886465473706157E-2</c:v>
                      </c:pt>
                      <c:pt idx="560">
                        <c:v>1.4689079195924127E-2</c:v>
                      </c:pt>
                      <c:pt idx="561">
                        <c:v>1.7864192712128423E-2</c:v>
                      </c:pt>
                      <c:pt idx="562">
                        <c:v>1.5858452757732348E-2</c:v>
                      </c:pt>
                      <c:pt idx="563">
                        <c:v>1.5584679159878836E-2</c:v>
                      </c:pt>
                      <c:pt idx="564">
                        <c:v>1.9249883275001881E-2</c:v>
                      </c:pt>
                      <c:pt idx="565">
                        <c:v>1.0699047138716007E-2</c:v>
                      </c:pt>
                      <c:pt idx="566">
                        <c:v>1.2298519195588366E-2</c:v>
                      </c:pt>
                      <c:pt idx="567">
                        <c:v>1.2563820575493243E-2</c:v>
                      </c:pt>
                      <c:pt idx="568">
                        <c:v>1.3347553152564027E-2</c:v>
                      </c:pt>
                      <c:pt idx="569">
                        <c:v>1.7837159139426524E-2</c:v>
                      </c:pt>
                      <c:pt idx="570">
                        <c:v>1.858216240718907E-2</c:v>
                      </c:pt>
                      <c:pt idx="571">
                        <c:v>7.47391609566738E-3</c:v>
                      </c:pt>
                      <c:pt idx="572">
                        <c:v>2.1062361408233594E-2</c:v>
                      </c:pt>
                      <c:pt idx="573">
                        <c:v>2.2220742679455844E-2</c:v>
                      </c:pt>
                      <c:pt idx="574">
                        <c:v>1.6869640020415504E-2</c:v>
                      </c:pt>
                      <c:pt idx="575">
                        <c:v>1.20020435947207E-2</c:v>
                      </c:pt>
                      <c:pt idx="576">
                        <c:v>1.7745660917618131E-2</c:v>
                      </c:pt>
                      <c:pt idx="577">
                        <c:v>2.3099603808047164E-2</c:v>
                      </c:pt>
                      <c:pt idx="578">
                        <c:v>2.2655094901891853E-2</c:v>
                      </c:pt>
                      <c:pt idx="579">
                        <c:v>2.4751030439410637E-2</c:v>
                      </c:pt>
                      <c:pt idx="580">
                        <c:v>3.0907963359457769E-2</c:v>
                      </c:pt>
                      <c:pt idx="581">
                        <c:v>2.3327651785667595E-2</c:v>
                      </c:pt>
                      <c:pt idx="582">
                        <c:v>2.1310210222391622E-2</c:v>
                      </c:pt>
                      <c:pt idx="583">
                        <c:v>1.880430964869869E-2</c:v>
                      </c:pt>
                      <c:pt idx="584">
                        <c:v>2.1276838284126385E-2</c:v>
                      </c:pt>
                      <c:pt idx="585">
                        <c:v>2.003309596348412E-2</c:v>
                      </c:pt>
                      <c:pt idx="586">
                        <c:v>1.7574154608496935E-2</c:v>
                      </c:pt>
                      <c:pt idx="587">
                        <c:v>1.9047453138094833E-2</c:v>
                      </c:pt>
                      <c:pt idx="588">
                        <c:v>1.7053632164466492E-2</c:v>
                      </c:pt>
                      <c:pt idx="589">
                        <c:v>2.6803781002790468E-2</c:v>
                      </c:pt>
                      <c:pt idx="590">
                        <c:v>1.732040799121113E-2</c:v>
                      </c:pt>
                      <c:pt idx="591">
                        <c:v>1.6979367693678683E-2</c:v>
                      </c:pt>
                      <c:pt idx="592">
                        <c:v>2.1814823582997384E-2</c:v>
                      </c:pt>
                      <c:pt idx="593">
                        <c:v>2.5920663942359382E-2</c:v>
                      </c:pt>
                      <c:pt idx="594">
                        <c:v>2.3512251924486752E-2</c:v>
                      </c:pt>
                      <c:pt idx="595">
                        <c:v>3.243351826434733E-2</c:v>
                      </c:pt>
                      <c:pt idx="596">
                        <c:v>3.8177258211165584E-2</c:v>
                      </c:pt>
                      <c:pt idx="597">
                        <c:v>3.1038537477710522E-2</c:v>
                      </c:pt>
                      <c:pt idx="598">
                        <c:v>3.4642231698642049E-2</c:v>
                      </c:pt>
                      <c:pt idx="599">
                        <c:v>1.8381819119248872E-2</c:v>
                      </c:pt>
                      <c:pt idx="600">
                        <c:v>3.3295152974375658E-2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688-46FC-9F41-116BE34CCBE2}"/>
                  </c:ext>
                </c:extLst>
              </c15:ser>
            </c15:filteredScatterSeries>
            <c15:filteredScatterSeries>
              <c15:ser>
                <c:idx val="15"/>
                <c:order val="5"/>
                <c:tx>
                  <c:v>Kumho GP125 - 2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99.842589008548529</c:v>
                      </c:pt>
                      <c:pt idx="2">
                        <c:v>100.09586595405241</c:v>
                      </c:pt>
                      <c:pt idx="3">
                        <c:v>99.949652134932208</c:v>
                      </c:pt>
                      <c:pt idx="4">
                        <c:v>100.06568483070541</c:v>
                      </c:pt>
                      <c:pt idx="5">
                        <c:v>99.974678212168314</c:v>
                      </c:pt>
                      <c:pt idx="6">
                        <c:v>99.890314998493267</c:v>
                      </c:pt>
                      <c:pt idx="7">
                        <c:v>100.05051541588759</c:v>
                      </c:pt>
                      <c:pt idx="8">
                        <c:v>99.989768780301489</c:v>
                      </c:pt>
                      <c:pt idx="9">
                        <c:v>99.981834152778902</c:v>
                      </c:pt>
                      <c:pt idx="10">
                        <c:v>99.900526503290806</c:v>
                      </c:pt>
                      <c:pt idx="11">
                        <c:v>99.966566176375451</c:v>
                      </c:pt>
                      <c:pt idx="12">
                        <c:v>99.909742483104054</c:v>
                      </c:pt>
                      <c:pt idx="13">
                        <c:v>100.01409503022957</c:v>
                      </c:pt>
                      <c:pt idx="14">
                        <c:v>99.841534338861294</c:v>
                      </c:pt>
                      <c:pt idx="15">
                        <c:v>99.755239207001395</c:v>
                      </c:pt>
                      <c:pt idx="16">
                        <c:v>99.85436771878183</c:v>
                      </c:pt>
                      <c:pt idx="17">
                        <c:v>99.704930771735604</c:v>
                      </c:pt>
                      <c:pt idx="18">
                        <c:v>99.781783215340127</c:v>
                      </c:pt>
                      <c:pt idx="19">
                        <c:v>99.74591480815198</c:v>
                      </c:pt>
                      <c:pt idx="20">
                        <c:v>99.554596874210063</c:v>
                      </c:pt>
                      <c:pt idx="21">
                        <c:v>99.51072483734589</c:v>
                      </c:pt>
                      <c:pt idx="22">
                        <c:v>99.410344532706915</c:v>
                      </c:pt>
                      <c:pt idx="23">
                        <c:v>99.471239030050455</c:v>
                      </c:pt>
                      <c:pt idx="24">
                        <c:v>99.367162465700218</c:v>
                      </c:pt>
                      <c:pt idx="25">
                        <c:v>99.257763304419271</c:v>
                      </c:pt>
                      <c:pt idx="26">
                        <c:v>99.164144668209644</c:v>
                      </c:pt>
                      <c:pt idx="27">
                        <c:v>99.108148936183383</c:v>
                      </c:pt>
                      <c:pt idx="28">
                        <c:v>99.002002475179992</c:v>
                      </c:pt>
                      <c:pt idx="29">
                        <c:v>98.916298751591938</c:v>
                      </c:pt>
                      <c:pt idx="30">
                        <c:v>98.677994071895924</c:v>
                      </c:pt>
                      <c:pt idx="31">
                        <c:v>98.591836944343001</c:v>
                      </c:pt>
                      <c:pt idx="32">
                        <c:v>98.429024496356831</c:v>
                      </c:pt>
                      <c:pt idx="33">
                        <c:v>98.121013469135747</c:v>
                      </c:pt>
                      <c:pt idx="34">
                        <c:v>98.041243452731919</c:v>
                      </c:pt>
                      <c:pt idx="35">
                        <c:v>97.970443005717613</c:v>
                      </c:pt>
                      <c:pt idx="36">
                        <c:v>97.712089873706802</c:v>
                      </c:pt>
                      <c:pt idx="37">
                        <c:v>97.711902595066675</c:v>
                      </c:pt>
                      <c:pt idx="38">
                        <c:v>97.490157127353967</c:v>
                      </c:pt>
                      <c:pt idx="39">
                        <c:v>97.405044799118457</c:v>
                      </c:pt>
                      <c:pt idx="40">
                        <c:v>97.404630812036217</c:v>
                      </c:pt>
                      <c:pt idx="41">
                        <c:v>97.281570309589583</c:v>
                      </c:pt>
                      <c:pt idx="42">
                        <c:v>97.292225373820841</c:v>
                      </c:pt>
                      <c:pt idx="43">
                        <c:v>97.183279616504763</c:v>
                      </c:pt>
                      <c:pt idx="44">
                        <c:v>97.266450182024258</c:v>
                      </c:pt>
                      <c:pt idx="45">
                        <c:v>97.320504151334475</c:v>
                      </c:pt>
                      <c:pt idx="46">
                        <c:v>97.346663757861791</c:v>
                      </c:pt>
                      <c:pt idx="47">
                        <c:v>97.425260828091723</c:v>
                      </c:pt>
                      <c:pt idx="48">
                        <c:v>97.516287161529803</c:v>
                      </c:pt>
                      <c:pt idx="49">
                        <c:v>97.595524914364731</c:v>
                      </c:pt>
                      <c:pt idx="50">
                        <c:v>97.587176312679276</c:v>
                      </c:pt>
                      <c:pt idx="51">
                        <c:v>97.655956150292909</c:v>
                      </c:pt>
                      <c:pt idx="52">
                        <c:v>97.814392226160791</c:v>
                      </c:pt>
                      <c:pt idx="53">
                        <c:v>97.802820496549273</c:v>
                      </c:pt>
                      <c:pt idx="54">
                        <c:v>97.909085246958668</c:v>
                      </c:pt>
                      <c:pt idx="55">
                        <c:v>98.032352730027085</c:v>
                      </c:pt>
                      <c:pt idx="56">
                        <c:v>98.036689672343371</c:v>
                      </c:pt>
                      <c:pt idx="57">
                        <c:v>98.014374174365443</c:v>
                      </c:pt>
                      <c:pt idx="58">
                        <c:v>98.052578616450845</c:v>
                      </c:pt>
                      <c:pt idx="59">
                        <c:v>98.088861010721203</c:v>
                      </c:pt>
                      <c:pt idx="60">
                        <c:v>98.161524373766909</c:v>
                      </c:pt>
                      <c:pt idx="61">
                        <c:v>98.124394303350414</c:v>
                      </c:pt>
                      <c:pt idx="62">
                        <c:v>98.123250929528041</c:v>
                      </c:pt>
                      <c:pt idx="63">
                        <c:v>98.12522226459555</c:v>
                      </c:pt>
                      <c:pt idx="64">
                        <c:v>98.116025999683288</c:v>
                      </c:pt>
                      <c:pt idx="65">
                        <c:v>98.068881547640558</c:v>
                      </c:pt>
                      <c:pt idx="66">
                        <c:v>98.037616195174138</c:v>
                      </c:pt>
                      <c:pt idx="67">
                        <c:v>97.97338029341789</c:v>
                      </c:pt>
                      <c:pt idx="68">
                        <c:v>97.876420239876254</c:v>
                      </c:pt>
                      <c:pt idx="69">
                        <c:v>97.849373540320158</c:v>
                      </c:pt>
                      <c:pt idx="70">
                        <c:v>97.756435016517528</c:v>
                      </c:pt>
                      <c:pt idx="71">
                        <c:v>97.660677494420597</c:v>
                      </c:pt>
                      <c:pt idx="72">
                        <c:v>97.459364893753445</c:v>
                      </c:pt>
                      <c:pt idx="73">
                        <c:v>97.315979943297407</c:v>
                      </c:pt>
                      <c:pt idx="74">
                        <c:v>97.155099400576759</c:v>
                      </c:pt>
                      <c:pt idx="75">
                        <c:v>96.877663755964591</c:v>
                      </c:pt>
                      <c:pt idx="76">
                        <c:v>96.451707842605771</c:v>
                      </c:pt>
                      <c:pt idx="77">
                        <c:v>95.914105437203887</c:v>
                      </c:pt>
                      <c:pt idx="78">
                        <c:v>95.433573148416457</c:v>
                      </c:pt>
                      <c:pt idx="79">
                        <c:v>94.63838644046524</c:v>
                      </c:pt>
                      <c:pt idx="80">
                        <c:v>93.986229840590823</c:v>
                      </c:pt>
                      <c:pt idx="81">
                        <c:v>93.121326914744657</c:v>
                      </c:pt>
                      <c:pt idx="82">
                        <c:v>92.48988902214154</c:v>
                      </c:pt>
                      <c:pt idx="83">
                        <c:v>92.015960708414184</c:v>
                      </c:pt>
                      <c:pt idx="84">
                        <c:v>91.744389781752091</c:v>
                      </c:pt>
                      <c:pt idx="85">
                        <c:v>91.669390383809116</c:v>
                      </c:pt>
                      <c:pt idx="86">
                        <c:v>91.8370917396621</c:v>
                      </c:pt>
                      <c:pt idx="87">
                        <c:v>92.202015177209049</c:v>
                      </c:pt>
                      <c:pt idx="88">
                        <c:v>92.547254836432288</c:v>
                      </c:pt>
                      <c:pt idx="89">
                        <c:v>93.119355579677134</c:v>
                      </c:pt>
                      <c:pt idx="90">
                        <c:v>93.500512933340985</c:v>
                      </c:pt>
                      <c:pt idx="91">
                        <c:v>93.890669441665153</c:v>
                      </c:pt>
                      <c:pt idx="92">
                        <c:v>94.198867747526378</c:v>
                      </c:pt>
                      <c:pt idx="93">
                        <c:v>94.460680560436529</c:v>
                      </c:pt>
                      <c:pt idx="94">
                        <c:v>94.734735370834045</c:v>
                      </c:pt>
                      <c:pt idx="95">
                        <c:v>94.935624126968463</c:v>
                      </c:pt>
                      <c:pt idx="96">
                        <c:v>95.042874531992268</c:v>
                      </c:pt>
                      <c:pt idx="97">
                        <c:v>95.160661724760686</c:v>
                      </c:pt>
                      <c:pt idx="98">
                        <c:v>95.153476211798591</c:v>
                      </c:pt>
                      <c:pt idx="99">
                        <c:v>95.236765053804717</c:v>
                      </c:pt>
                      <c:pt idx="100">
                        <c:v>95.228455881921235</c:v>
                      </c:pt>
                      <c:pt idx="101">
                        <c:v>95.145482452492359</c:v>
                      </c:pt>
                      <c:pt idx="102">
                        <c:v>95.125976108277612</c:v>
                      </c:pt>
                      <c:pt idx="103">
                        <c:v>95.073735754826956</c:v>
                      </c:pt>
                      <c:pt idx="104">
                        <c:v>94.998194261703276</c:v>
                      </c:pt>
                      <c:pt idx="105">
                        <c:v>94.871959905663729</c:v>
                      </c:pt>
                      <c:pt idx="106">
                        <c:v>94.861117575711702</c:v>
                      </c:pt>
                      <c:pt idx="107">
                        <c:v>94.632354158776025</c:v>
                      </c:pt>
                      <c:pt idx="108">
                        <c:v>94.527942466947536</c:v>
                      </c:pt>
                      <c:pt idx="109">
                        <c:v>94.331252648822442</c:v>
                      </c:pt>
                      <c:pt idx="110">
                        <c:v>94.222868727426729</c:v>
                      </c:pt>
                      <c:pt idx="111">
                        <c:v>94.029126054452405</c:v>
                      </c:pt>
                      <c:pt idx="112">
                        <c:v>93.80409832702999</c:v>
                      </c:pt>
                      <c:pt idx="113">
                        <c:v>93.613539352179728</c:v>
                      </c:pt>
                      <c:pt idx="114">
                        <c:v>93.501114199063338</c:v>
                      </c:pt>
                      <c:pt idx="115">
                        <c:v>93.224269949803684</c:v>
                      </c:pt>
                      <c:pt idx="116">
                        <c:v>92.891952387555492</c:v>
                      </c:pt>
                      <c:pt idx="117">
                        <c:v>92.711920330080005</c:v>
                      </c:pt>
                      <c:pt idx="118">
                        <c:v>92.480347772300533</c:v>
                      </c:pt>
                      <c:pt idx="119">
                        <c:v>92.195578765888115</c:v>
                      </c:pt>
                      <c:pt idx="120">
                        <c:v>91.863438611910198</c:v>
                      </c:pt>
                      <c:pt idx="121">
                        <c:v>91.704696980915543</c:v>
                      </c:pt>
                      <c:pt idx="122">
                        <c:v>91.307118406656016</c:v>
                      </c:pt>
                      <c:pt idx="123">
                        <c:v>91.038001791377823</c:v>
                      </c:pt>
                      <c:pt idx="124">
                        <c:v>90.642463554339287</c:v>
                      </c:pt>
                      <c:pt idx="125">
                        <c:v>90.332658613240298</c:v>
                      </c:pt>
                      <c:pt idx="126">
                        <c:v>90.009626020039491</c:v>
                      </c:pt>
                      <c:pt idx="127">
                        <c:v>89.602900455200853</c:v>
                      </c:pt>
                      <c:pt idx="128">
                        <c:v>89.264047920046067</c:v>
                      </c:pt>
                      <c:pt idx="129">
                        <c:v>89.015433173966883</c:v>
                      </c:pt>
                      <c:pt idx="130">
                        <c:v>88.626853741448343</c:v>
                      </c:pt>
                      <c:pt idx="131">
                        <c:v>88.213031380702077</c:v>
                      </c:pt>
                      <c:pt idx="132">
                        <c:v>87.672639536438027</c:v>
                      </c:pt>
                      <c:pt idx="133">
                        <c:v>87.309046764272921</c:v>
                      </c:pt>
                      <c:pt idx="134">
                        <c:v>86.946104519243988</c:v>
                      </c:pt>
                      <c:pt idx="135">
                        <c:v>86.557209674148169</c:v>
                      </c:pt>
                      <c:pt idx="136">
                        <c:v>86.031977400170774</c:v>
                      </c:pt>
                      <c:pt idx="137">
                        <c:v>85.500160853114977</c:v>
                      </c:pt>
                      <c:pt idx="138">
                        <c:v>85.013123163772477</c:v>
                      </c:pt>
                      <c:pt idx="139">
                        <c:v>84.491833547010799</c:v>
                      </c:pt>
                      <c:pt idx="140">
                        <c:v>83.9983101720142</c:v>
                      </c:pt>
                      <c:pt idx="141">
                        <c:v>83.505437324153789</c:v>
                      </c:pt>
                      <c:pt idx="142">
                        <c:v>82.89614737870879</c:v>
                      </c:pt>
                      <c:pt idx="143">
                        <c:v>82.345657383868286</c:v>
                      </c:pt>
                      <c:pt idx="144">
                        <c:v>81.72106495448341</c:v>
                      </c:pt>
                      <c:pt idx="145">
                        <c:v>81.152359838088657</c:v>
                      </c:pt>
                      <c:pt idx="146">
                        <c:v>80.52803846921347</c:v>
                      </c:pt>
                      <c:pt idx="147">
                        <c:v>79.807304103000916</c:v>
                      </c:pt>
                      <c:pt idx="148">
                        <c:v>79.257444933314915</c:v>
                      </c:pt>
                      <c:pt idx="149">
                        <c:v>78.63193091628419</c:v>
                      </c:pt>
                      <c:pt idx="150">
                        <c:v>77.968695420565112</c:v>
                      </c:pt>
                      <c:pt idx="151">
                        <c:v>77.335463614084091</c:v>
                      </c:pt>
                      <c:pt idx="152">
                        <c:v>76.639646906071505</c:v>
                      </c:pt>
                      <c:pt idx="153">
                        <c:v>75.922525004781335</c:v>
                      </c:pt>
                      <c:pt idx="154">
                        <c:v>75.244750932318283</c:v>
                      </c:pt>
                      <c:pt idx="155">
                        <c:v>74.600440229992614</c:v>
                      </c:pt>
                      <c:pt idx="156">
                        <c:v>73.887403925410041</c:v>
                      </c:pt>
                      <c:pt idx="157">
                        <c:v>73.252250084033321</c:v>
                      </c:pt>
                      <c:pt idx="158">
                        <c:v>72.571538710950648</c:v>
                      </c:pt>
                      <c:pt idx="159">
                        <c:v>71.825457919739833</c:v>
                      </c:pt>
                      <c:pt idx="160">
                        <c:v>71.064143646742636</c:v>
                      </c:pt>
                      <c:pt idx="161">
                        <c:v>70.320315108559527</c:v>
                      </c:pt>
                      <c:pt idx="162">
                        <c:v>69.732522544378483</c:v>
                      </c:pt>
                      <c:pt idx="163">
                        <c:v>69.020728175203942</c:v>
                      </c:pt>
                      <c:pt idx="164">
                        <c:v>68.306331645807361</c:v>
                      </c:pt>
                      <c:pt idx="165">
                        <c:v>67.544603398647268</c:v>
                      </c:pt>
                      <c:pt idx="166">
                        <c:v>66.800424940350496</c:v>
                      </c:pt>
                      <c:pt idx="167">
                        <c:v>66.101853288092826</c:v>
                      </c:pt>
                      <c:pt idx="168">
                        <c:v>65.383223313150523</c:v>
                      </c:pt>
                      <c:pt idx="169">
                        <c:v>64.665741647215512</c:v>
                      </c:pt>
                      <c:pt idx="170">
                        <c:v>63.923199396508018</c:v>
                      </c:pt>
                      <c:pt idx="171">
                        <c:v>63.259899833820377</c:v>
                      </c:pt>
                      <c:pt idx="172">
                        <c:v>62.589710468766235</c:v>
                      </c:pt>
                      <c:pt idx="173">
                        <c:v>61.87302719172488</c:v>
                      </c:pt>
                      <c:pt idx="174">
                        <c:v>61.193784462492353</c:v>
                      </c:pt>
                      <c:pt idx="175">
                        <c:v>60.457052720216851</c:v>
                      </c:pt>
                      <c:pt idx="176">
                        <c:v>59.923220498945298</c:v>
                      </c:pt>
                      <c:pt idx="177">
                        <c:v>59.258353717902537</c:v>
                      </c:pt>
                      <c:pt idx="178">
                        <c:v>58.630853573168871</c:v>
                      </c:pt>
                      <c:pt idx="179">
                        <c:v>57.970663797105551</c:v>
                      </c:pt>
                      <c:pt idx="180">
                        <c:v>57.308054191356078</c:v>
                      </c:pt>
                      <c:pt idx="181">
                        <c:v>56.701169270042492</c:v>
                      </c:pt>
                      <c:pt idx="182">
                        <c:v>56.220282138875838</c:v>
                      </c:pt>
                      <c:pt idx="183">
                        <c:v>55.63777276766217</c:v>
                      </c:pt>
                      <c:pt idx="184">
                        <c:v>55.057190353609791</c:v>
                      </c:pt>
                      <c:pt idx="185">
                        <c:v>54.358988336366778</c:v>
                      </c:pt>
                      <c:pt idx="186">
                        <c:v>53.826146704894569</c:v>
                      </c:pt>
                      <c:pt idx="187">
                        <c:v>53.238078157938254</c:v>
                      </c:pt>
                      <c:pt idx="188">
                        <c:v>52.658969335840261</c:v>
                      </c:pt>
                      <c:pt idx="189">
                        <c:v>52.136575762138854</c:v>
                      </c:pt>
                      <c:pt idx="190">
                        <c:v>51.653421598228412</c:v>
                      </c:pt>
                      <c:pt idx="191">
                        <c:v>51.23874171680486</c:v>
                      </c:pt>
                      <c:pt idx="192">
                        <c:v>50.816250406610948</c:v>
                      </c:pt>
                      <c:pt idx="193">
                        <c:v>50.373922559908941</c:v>
                      </c:pt>
                      <c:pt idx="194">
                        <c:v>50.039855435850413</c:v>
                      </c:pt>
                      <c:pt idx="195">
                        <c:v>49.713545505205509</c:v>
                      </c:pt>
                      <c:pt idx="196">
                        <c:v>49.444566881314934</c:v>
                      </c:pt>
                      <c:pt idx="197">
                        <c:v>49.169048362252205</c:v>
                      </c:pt>
                      <c:pt idx="198">
                        <c:v>48.838041724646182</c:v>
                      </c:pt>
                      <c:pt idx="199">
                        <c:v>48.513077239099196</c:v>
                      </c:pt>
                      <c:pt idx="200">
                        <c:v>48.320231516604153</c:v>
                      </c:pt>
                      <c:pt idx="201">
                        <c:v>48.060784298023442</c:v>
                      </c:pt>
                      <c:pt idx="202">
                        <c:v>47.832080025790759</c:v>
                      </c:pt>
                      <c:pt idx="203">
                        <c:v>47.635025507835906</c:v>
                      </c:pt>
                      <c:pt idx="204">
                        <c:v>47.461390444798703</c:v>
                      </c:pt>
                      <c:pt idx="205">
                        <c:v>47.28469980465524</c:v>
                      </c:pt>
                      <c:pt idx="206">
                        <c:v>47.161466816203891</c:v>
                      </c:pt>
                      <c:pt idx="207">
                        <c:v>47.033655397278068</c:v>
                      </c:pt>
                      <c:pt idx="208">
                        <c:v>46.888934859174597</c:v>
                      </c:pt>
                      <c:pt idx="209">
                        <c:v>46.812846309846641</c:v>
                      </c:pt>
                      <c:pt idx="210">
                        <c:v>46.756392238670593</c:v>
                      </c:pt>
                      <c:pt idx="211">
                        <c:v>46.752153883778625</c:v>
                      </c:pt>
                      <c:pt idx="212">
                        <c:v>46.637895374063014</c:v>
                      </c:pt>
                      <c:pt idx="213">
                        <c:v>46.67612446623432</c:v>
                      </c:pt>
                      <c:pt idx="214">
                        <c:v>46.671299625336076</c:v>
                      </c:pt>
                      <c:pt idx="215">
                        <c:v>46.687316716300018</c:v>
                      </c:pt>
                      <c:pt idx="216">
                        <c:v>46.641724689977003</c:v>
                      </c:pt>
                      <c:pt idx="217">
                        <c:v>46.672403569356476</c:v>
                      </c:pt>
                      <c:pt idx="218">
                        <c:v>46.687129437659898</c:v>
                      </c:pt>
                      <c:pt idx="219">
                        <c:v>46.704230757743247</c:v>
                      </c:pt>
                      <c:pt idx="220">
                        <c:v>46.716443169959781</c:v>
                      </c:pt>
                      <c:pt idx="221">
                        <c:v>46.73221383758063</c:v>
                      </c:pt>
                      <c:pt idx="222">
                        <c:v>46.733687403696351</c:v>
                      </c:pt>
                      <c:pt idx="223">
                        <c:v>46.767816119443985</c:v>
                      </c:pt>
                      <c:pt idx="224">
                        <c:v>46.787130262753053</c:v>
                      </c:pt>
                      <c:pt idx="225">
                        <c:v>46.766628393554022</c:v>
                      </c:pt>
                      <c:pt idx="226">
                        <c:v>46.75754546994348</c:v>
                      </c:pt>
                      <c:pt idx="227">
                        <c:v>46.814275523894793</c:v>
                      </c:pt>
                      <c:pt idx="228">
                        <c:v>46.816261651597735</c:v>
                      </c:pt>
                      <c:pt idx="229">
                        <c:v>46.821608885695021</c:v>
                      </c:pt>
                      <c:pt idx="230">
                        <c:v>46.848759082021679</c:v>
                      </c:pt>
                      <c:pt idx="231">
                        <c:v>46.867871166974545</c:v>
                      </c:pt>
                      <c:pt idx="232">
                        <c:v>46.868832184422395</c:v>
                      </c:pt>
                      <c:pt idx="233">
                        <c:v>46.897135612021948</c:v>
                      </c:pt>
                      <c:pt idx="234">
                        <c:v>46.918174667055425</c:v>
                      </c:pt>
                      <c:pt idx="235">
                        <c:v>46.977206261286931</c:v>
                      </c:pt>
                      <c:pt idx="236">
                        <c:v>47.02368044545382</c:v>
                      </c:pt>
                      <c:pt idx="237">
                        <c:v>47.14058546745904</c:v>
                      </c:pt>
                      <c:pt idx="238">
                        <c:v>47.184422996786822</c:v>
                      </c:pt>
                      <c:pt idx="239">
                        <c:v>47.274769217817898</c:v>
                      </c:pt>
                      <c:pt idx="240">
                        <c:v>47.325102290250271</c:v>
                      </c:pt>
                      <c:pt idx="241">
                        <c:v>47.473179012482504</c:v>
                      </c:pt>
                      <c:pt idx="242">
                        <c:v>47.62767736631961</c:v>
                      </c:pt>
                      <c:pt idx="243">
                        <c:v>47.724361424166645</c:v>
                      </c:pt>
                      <c:pt idx="244">
                        <c:v>47.877928319988051</c:v>
                      </c:pt>
                      <c:pt idx="245">
                        <c:v>48.063149892352868</c:v>
                      </c:pt>
                      <c:pt idx="246">
                        <c:v>48.241871012266827</c:v>
                      </c:pt>
                      <c:pt idx="247">
                        <c:v>48.446313088620641</c:v>
                      </c:pt>
                      <c:pt idx="248">
                        <c:v>48.66310065923237</c:v>
                      </c:pt>
                      <c:pt idx="249">
                        <c:v>48.867508240969109</c:v>
                      </c:pt>
                      <c:pt idx="250">
                        <c:v>49.101249269906738</c:v>
                      </c:pt>
                      <c:pt idx="251">
                        <c:v>49.388467652518123</c:v>
                      </c:pt>
                      <c:pt idx="252">
                        <c:v>49.679466076710355</c:v>
                      </c:pt>
                      <c:pt idx="253">
                        <c:v>49.978034415676078</c:v>
                      </c:pt>
                      <c:pt idx="254">
                        <c:v>50.302634214312654</c:v>
                      </c:pt>
                      <c:pt idx="255">
                        <c:v>50.632315121721746</c:v>
                      </c:pt>
                      <c:pt idx="256">
                        <c:v>50.997706742949674</c:v>
                      </c:pt>
                      <c:pt idx="257">
                        <c:v>51.320867470087599</c:v>
                      </c:pt>
                      <c:pt idx="258">
                        <c:v>51.675742031391238</c:v>
                      </c:pt>
                      <c:pt idx="259">
                        <c:v>51.980293364793688</c:v>
                      </c:pt>
                      <c:pt idx="260">
                        <c:v>52.383490233660183</c:v>
                      </c:pt>
                      <c:pt idx="261">
                        <c:v>52.770896732924186</c:v>
                      </c:pt>
                      <c:pt idx="262">
                        <c:v>53.126342974679368</c:v>
                      </c:pt>
                      <c:pt idx="263">
                        <c:v>53.432850850513915</c:v>
                      </c:pt>
                      <c:pt idx="264">
                        <c:v>53.777459684582631</c:v>
                      </c:pt>
                      <c:pt idx="265">
                        <c:v>54.176023926375926</c:v>
                      </c:pt>
                      <c:pt idx="266">
                        <c:v>54.501944520024509</c:v>
                      </c:pt>
                      <c:pt idx="267">
                        <c:v>54.77705398718993</c:v>
                      </c:pt>
                      <c:pt idx="268">
                        <c:v>55.120282894462989</c:v>
                      </c:pt>
                      <c:pt idx="269">
                        <c:v>55.481864914677914</c:v>
                      </c:pt>
                      <c:pt idx="270">
                        <c:v>55.876466771435176</c:v>
                      </c:pt>
                      <c:pt idx="271">
                        <c:v>56.167918599592298</c:v>
                      </c:pt>
                      <c:pt idx="272">
                        <c:v>56.463125806325003</c:v>
                      </c:pt>
                      <c:pt idx="273">
                        <c:v>56.757840192210153</c:v>
                      </c:pt>
                      <c:pt idx="274">
                        <c:v>57.076309147571891</c:v>
                      </c:pt>
                      <c:pt idx="275">
                        <c:v>57.390805860447074</c:v>
                      </c:pt>
                      <c:pt idx="276">
                        <c:v>57.711502418750605</c:v>
                      </c:pt>
                      <c:pt idx="277">
                        <c:v>58.024274206982049</c:v>
                      </c:pt>
                      <c:pt idx="278">
                        <c:v>58.318416912415678</c:v>
                      </c:pt>
                      <c:pt idx="279">
                        <c:v>58.592392863209199</c:v>
                      </c:pt>
                      <c:pt idx="280">
                        <c:v>58.938238710420372</c:v>
                      </c:pt>
                      <c:pt idx="281">
                        <c:v>59.222179755587639</c:v>
                      </c:pt>
                      <c:pt idx="282">
                        <c:v>59.496071924511611</c:v>
                      </c:pt>
                      <c:pt idx="283">
                        <c:v>59.797804246700395</c:v>
                      </c:pt>
                      <c:pt idx="284">
                        <c:v>60.076329055616895</c:v>
                      </c:pt>
                      <c:pt idx="285">
                        <c:v>60.417157861024116</c:v>
                      </c:pt>
                      <c:pt idx="286">
                        <c:v>60.669296354971195</c:v>
                      </c:pt>
                      <c:pt idx="287">
                        <c:v>60.973044377214414</c:v>
                      </c:pt>
                      <c:pt idx="288">
                        <c:v>61.306939015268227</c:v>
                      </c:pt>
                      <c:pt idx="289">
                        <c:v>61.603812001941698</c:v>
                      </c:pt>
                      <c:pt idx="290">
                        <c:v>61.918560060425577</c:v>
                      </c:pt>
                      <c:pt idx="291">
                        <c:v>62.227177275634617</c:v>
                      </c:pt>
                      <c:pt idx="292">
                        <c:v>62.509255404770499</c:v>
                      </c:pt>
                      <c:pt idx="293">
                        <c:v>62.837201543004689</c:v>
                      </c:pt>
                      <c:pt idx="294">
                        <c:v>63.158144524651313</c:v>
                      </c:pt>
                      <c:pt idx="295">
                        <c:v>63.448034069638226</c:v>
                      </c:pt>
                      <c:pt idx="296">
                        <c:v>63.694012147958965</c:v>
                      </c:pt>
                      <c:pt idx="297">
                        <c:v>63.98305895198466</c:v>
                      </c:pt>
                      <c:pt idx="298">
                        <c:v>64.263165746053033</c:v>
                      </c:pt>
                      <c:pt idx="299">
                        <c:v>64.548575435070447</c:v>
                      </c:pt>
                      <c:pt idx="300">
                        <c:v>64.800827283238576</c:v>
                      </c:pt>
                      <c:pt idx="301">
                        <c:v>65.017373365692123</c:v>
                      </c:pt>
                      <c:pt idx="302">
                        <c:v>65.224629530993994</c:v>
                      </c:pt>
                      <c:pt idx="303">
                        <c:v>65.411674589588202</c:v>
                      </c:pt>
                      <c:pt idx="304">
                        <c:v>65.602327190839191</c:v>
                      </c:pt>
                      <c:pt idx="305">
                        <c:v>65.804783165328743</c:v>
                      </c:pt>
                      <c:pt idx="306">
                        <c:v>65.97836401884787</c:v>
                      </c:pt>
                      <c:pt idx="307">
                        <c:v>66.121073792081816</c:v>
                      </c:pt>
                      <c:pt idx="308">
                        <c:v>66.256662119322257</c:v>
                      </c:pt>
                      <c:pt idx="309">
                        <c:v>66.362606521969482</c:v>
                      </c:pt>
                      <c:pt idx="310">
                        <c:v>66.513073488617039</c:v>
                      </c:pt>
                      <c:pt idx="311">
                        <c:v>66.632565878208894</c:v>
                      </c:pt>
                      <c:pt idx="312">
                        <c:v>66.721512457543312</c:v>
                      </c:pt>
                      <c:pt idx="313">
                        <c:v>66.814234130354308</c:v>
                      </c:pt>
                      <c:pt idx="314">
                        <c:v>66.913022592390917</c:v>
                      </c:pt>
                      <c:pt idx="315">
                        <c:v>67.026246134400949</c:v>
                      </c:pt>
                      <c:pt idx="316">
                        <c:v>67.081413905182075</c:v>
                      </c:pt>
                      <c:pt idx="317">
                        <c:v>67.116079806764148</c:v>
                      </c:pt>
                      <c:pt idx="318">
                        <c:v>67.199491873361168</c:v>
                      </c:pt>
                      <c:pt idx="319">
                        <c:v>67.233921209050649</c:v>
                      </c:pt>
                      <c:pt idx="320">
                        <c:v>67.309295151354519</c:v>
                      </c:pt>
                      <c:pt idx="321">
                        <c:v>67.32909227097997</c:v>
                      </c:pt>
                      <c:pt idx="322">
                        <c:v>67.372353184671297</c:v>
                      </c:pt>
                      <c:pt idx="323">
                        <c:v>67.383565149638002</c:v>
                      </c:pt>
                      <c:pt idx="324">
                        <c:v>67.41656034901375</c:v>
                      </c:pt>
                      <c:pt idx="325">
                        <c:v>67.45501613670784</c:v>
                      </c:pt>
                      <c:pt idx="326">
                        <c:v>67.502722411751591</c:v>
                      </c:pt>
                      <c:pt idx="327">
                        <c:v>67.52049398679145</c:v>
                      </c:pt>
                      <c:pt idx="328">
                        <c:v>67.534963574301273</c:v>
                      </c:pt>
                      <c:pt idx="329">
                        <c:v>67.536042881155097</c:v>
                      </c:pt>
                      <c:pt idx="330">
                        <c:v>67.564090027961029</c:v>
                      </c:pt>
                      <c:pt idx="331">
                        <c:v>67.575301992927734</c:v>
                      </c:pt>
                      <c:pt idx="332">
                        <c:v>67.554001721915739</c:v>
                      </c:pt>
                      <c:pt idx="333">
                        <c:v>67.553814443275613</c:v>
                      </c:pt>
                      <c:pt idx="334">
                        <c:v>67.54044881270552</c:v>
                      </c:pt>
                      <c:pt idx="335">
                        <c:v>67.511918676663853</c:v>
                      </c:pt>
                      <c:pt idx="336">
                        <c:v>67.464705235386987</c:v>
                      </c:pt>
                      <c:pt idx="337">
                        <c:v>67.382145793040351</c:v>
                      </c:pt>
                      <c:pt idx="338">
                        <c:v>67.322631222492461</c:v>
                      </c:pt>
                      <c:pt idx="339">
                        <c:v>67.228322616425331</c:v>
                      </c:pt>
                      <c:pt idx="340">
                        <c:v>67.139844233691221</c:v>
                      </c:pt>
                      <c:pt idx="341">
                        <c:v>67.033623848268746</c:v>
                      </c:pt>
                      <c:pt idx="342">
                        <c:v>66.93560913795919</c:v>
                      </c:pt>
                      <c:pt idx="343">
                        <c:v>66.765867457804546</c:v>
                      </c:pt>
                      <c:pt idx="344">
                        <c:v>66.610979779890457</c:v>
                      </c:pt>
                      <c:pt idx="345">
                        <c:v>66.448852366576887</c:v>
                      </c:pt>
                      <c:pt idx="346">
                        <c:v>66.258480670366737</c:v>
                      </c:pt>
                      <c:pt idx="347">
                        <c:v>66.068059699823436</c:v>
                      </c:pt>
                      <c:pt idx="348">
                        <c:v>65.830440067719351</c:v>
                      </c:pt>
                      <c:pt idx="349">
                        <c:v>65.610197751393201</c:v>
                      </c:pt>
                      <c:pt idx="350">
                        <c:v>65.355008602605452</c:v>
                      </c:pt>
                      <c:pt idx="351">
                        <c:v>65.117339696168202</c:v>
                      </c:pt>
                      <c:pt idx="352">
                        <c:v>64.845157659252564</c:v>
                      </c:pt>
                      <c:pt idx="353">
                        <c:v>64.573404376215919</c:v>
                      </c:pt>
                      <c:pt idx="354">
                        <c:v>64.274190432379612</c:v>
                      </c:pt>
                      <c:pt idx="355">
                        <c:v>64.013289349664831</c:v>
                      </c:pt>
                      <c:pt idx="356">
                        <c:v>63.733182555596457</c:v>
                      </c:pt>
                      <c:pt idx="357">
                        <c:v>63.457728103502291</c:v>
                      </c:pt>
                      <c:pt idx="358">
                        <c:v>63.145276637194357</c:v>
                      </c:pt>
                      <c:pt idx="359">
                        <c:v>62.815945636979592</c:v>
                      </c:pt>
                      <c:pt idx="360">
                        <c:v>62.518057410420873</c:v>
                      </c:pt>
                      <c:pt idx="361">
                        <c:v>62.282280979447165</c:v>
                      </c:pt>
                      <c:pt idx="362">
                        <c:v>61.964383717456286</c:v>
                      </c:pt>
                      <c:pt idx="363">
                        <c:v>61.640631594965846</c:v>
                      </c:pt>
                      <c:pt idx="364">
                        <c:v>61.310034009257137</c:v>
                      </c:pt>
                      <c:pt idx="365">
                        <c:v>60.983985281671416</c:v>
                      </c:pt>
                      <c:pt idx="366">
                        <c:v>60.707160747312756</c:v>
                      </c:pt>
                      <c:pt idx="367">
                        <c:v>60.369136173403106</c:v>
                      </c:pt>
                      <c:pt idx="368">
                        <c:v>60.035216885263374</c:v>
                      </c:pt>
                      <c:pt idx="369">
                        <c:v>59.670298382901329</c:v>
                      </c:pt>
                      <c:pt idx="370">
                        <c:v>59.340459769203612</c:v>
                      </c:pt>
                      <c:pt idx="371">
                        <c:v>58.952412600253929</c:v>
                      </c:pt>
                      <c:pt idx="372">
                        <c:v>58.563069273458815</c:v>
                      </c:pt>
                      <c:pt idx="373">
                        <c:v>58.161912728893981</c:v>
                      </c:pt>
                      <c:pt idx="374">
                        <c:v>57.753624880885127</c:v>
                      </c:pt>
                      <c:pt idx="375">
                        <c:v>57.294727977668643</c:v>
                      </c:pt>
                      <c:pt idx="376">
                        <c:v>56.847402804063677</c:v>
                      </c:pt>
                      <c:pt idx="377">
                        <c:v>56.369310034024764</c:v>
                      </c:pt>
                      <c:pt idx="378">
                        <c:v>55.880493223439785</c:v>
                      </c:pt>
                      <c:pt idx="379">
                        <c:v>55.374668719172178</c:v>
                      </c:pt>
                      <c:pt idx="380">
                        <c:v>54.845996453357785</c:v>
                      </c:pt>
                      <c:pt idx="381">
                        <c:v>54.353276389520417</c:v>
                      </c:pt>
                      <c:pt idx="382">
                        <c:v>53.864242727943818</c:v>
                      </c:pt>
                      <c:pt idx="383">
                        <c:v>53.347644882958335</c:v>
                      </c:pt>
                      <c:pt idx="384">
                        <c:v>52.869847823515009</c:v>
                      </c:pt>
                      <c:pt idx="385">
                        <c:v>52.405100982064532</c:v>
                      </c:pt>
                      <c:pt idx="386">
                        <c:v>51.935933429347529</c:v>
                      </c:pt>
                      <c:pt idx="387">
                        <c:v>51.456544514382514</c:v>
                      </c:pt>
                      <c:pt idx="388">
                        <c:v>51.032929545267208</c:v>
                      </c:pt>
                      <c:pt idx="389">
                        <c:v>50.582499520222839</c:v>
                      </c:pt>
                      <c:pt idx="390">
                        <c:v>50.075536577317756</c:v>
                      </c:pt>
                      <c:pt idx="391">
                        <c:v>49.557746084176721</c:v>
                      </c:pt>
                      <c:pt idx="392">
                        <c:v>48.990376542510056</c:v>
                      </c:pt>
                      <c:pt idx="393">
                        <c:v>48.423682178065469</c:v>
                      </c:pt>
                      <c:pt idx="394">
                        <c:v>47.836648585895404</c:v>
                      </c:pt>
                      <c:pt idx="395">
                        <c:v>47.209197728414225</c:v>
                      </c:pt>
                      <c:pt idx="396">
                        <c:v>46.49296785533776</c:v>
                      </c:pt>
                      <c:pt idx="397">
                        <c:v>45.771341460911515</c:v>
                      </c:pt>
                      <c:pt idx="398">
                        <c:v>44.977958511369351</c:v>
                      </c:pt>
                      <c:pt idx="399">
                        <c:v>44.220458774570062</c:v>
                      </c:pt>
                      <c:pt idx="400">
                        <c:v>43.42565646843024</c:v>
                      </c:pt>
                      <c:pt idx="401">
                        <c:v>42.521809843388709</c:v>
                      </c:pt>
                      <c:pt idx="402">
                        <c:v>41.598151319005652</c:v>
                      </c:pt>
                      <c:pt idx="403">
                        <c:v>40.680904555857623</c:v>
                      </c:pt>
                      <c:pt idx="404">
                        <c:v>39.751307389105428</c:v>
                      </c:pt>
                      <c:pt idx="405">
                        <c:v>38.858009863932125</c:v>
                      </c:pt>
                      <c:pt idx="406">
                        <c:v>37.918124800370883</c:v>
                      </c:pt>
                      <c:pt idx="407">
                        <c:v>36.814032569392396</c:v>
                      </c:pt>
                      <c:pt idx="408">
                        <c:v>35.874807890417827</c:v>
                      </c:pt>
                      <c:pt idx="409">
                        <c:v>35.085988591634056</c:v>
                      </c:pt>
                      <c:pt idx="410">
                        <c:v>34.073585546272781</c:v>
                      </c:pt>
                      <c:pt idx="411">
                        <c:v>33.048903567053273</c:v>
                      </c:pt>
                      <c:pt idx="412">
                        <c:v>31.948352344170559</c:v>
                      </c:pt>
                      <c:pt idx="413">
                        <c:v>31.002548340221832</c:v>
                      </c:pt>
                      <c:pt idx="414">
                        <c:v>30.051163003875669</c:v>
                      </c:pt>
                      <c:pt idx="415">
                        <c:v>29.052665268350061</c:v>
                      </c:pt>
                      <c:pt idx="416">
                        <c:v>27.936816483793056</c:v>
                      </c:pt>
                      <c:pt idx="417">
                        <c:v>26.82755936217249</c:v>
                      </c:pt>
                      <c:pt idx="418">
                        <c:v>25.635491439677267</c:v>
                      </c:pt>
                      <c:pt idx="419">
                        <c:v>24.599178586143257</c:v>
                      </c:pt>
                      <c:pt idx="420">
                        <c:v>23.484298221811471</c:v>
                      </c:pt>
                      <c:pt idx="421">
                        <c:v>22.249829386813992</c:v>
                      </c:pt>
                      <c:pt idx="422">
                        <c:v>20.938323271325668</c:v>
                      </c:pt>
                      <c:pt idx="423">
                        <c:v>19.889366784103675</c:v>
                      </c:pt>
                      <c:pt idx="424">
                        <c:v>18.96025259366786</c:v>
                      </c:pt>
                      <c:pt idx="425">
                        <c:v>17.953990249031932</c:v>
                      </c:pt>
                      <c:pt idx="426">
                        <c:v>16.964296973829814</c:v>
                      </c:pt>
                      <c:pt idx="427">
                        <c:v>15.938498725546957</c:v>
                      </c:pt>
                      <c:pt idx="428">
                        <c:v>15.056354020637368</c:v>
                      </c:pt>
                      <c:pt idx="429">
                        <c:v>14.347282555763954</c:v>
                      </c:pt>
                      <c:pt idx="430">
                        <c:v>13.6429681698912</c:v>
                      </c:pt>
                      <c:pt idx="431">
                        <c:v>12.888172845952807</c:v>
                      </c:pt>
                      <c:pt idx="432">
                        <c:v>12.070271440409108</c:v>
                      </c:pt>
                      <c:pt idx="433">
                        <c:v>11.399819632039888</c:v>
                      </c:pt>
                      <c:pt idx="434">
                        <c:v>10.85667655137911</c:v>
                      </c:pt>
                      <c:pt idx="435">
                        <c:v>10.227540816600257</c:v>
                      </c:pt>
                      <c:pt idx="436">
                        <c:v>9.6039420660270682</c:v>
                      </c:pt>
                      <c:pt idx="437">
                        <c:v>8.8973883619620455</c:v>
                      </c:pt>
                      <c:pt idx="438">
                        <c:v>8.3273378095128923</c:v>
                      </c:pt>
                      <c:pt idx="439">
                        <c:v>7.8031669672012329</c:v>
                      </c:pt>
                      <c:pt idx="440">
                        <c:v>7.2900534583687149</c:v>
                      </c:pt>
                      <c:pt idx="441">
                        <c:v>6.6715937274748018</c:v>
                      </c:pt>
                      <c:pt idx="442">
                        <c:v>6.0842866123703265</c:v>
                      </c:pt>
                      <c:pt idx="443">
                        <c:v>5.5981464923431279</c:v>
                      </c:pt>
                      <c:pt idx="444">
                        <c:v>5.1476893599558489</c:v>
                      </c:pt>
                      <c:pt idx="445">
                        <c:v>4.7219823220293984</c:v>
                      </c:pt>
                      <c:pt idx="446">
                        <c:v>4.2559039095518791</c:v>
                      </c:pt>
                      <c:pt idx="447">
                        <c:v>3.7776725344570496</c:v>
                      </c:pt>
                      <c:pt idx="448">
                        <c:v>3.3933539545556299</c:v>
                      </c:pt>
                      <c:pt idx="449">
                        <c:v>3.046256616798305</c:v>
                      </c:pt>
                      <c:pt idx="450">
                        <c:v>2.7219546733664757</c:v>
                      </c:pt>
                      <c:pt idx="451">
                        <c:v>2.3740367693897912</c:v>
                      </c:pt>
                      <c:pt idx="452">
                        <c:v>1.9773051012841834</c:v>
                      </c:pt>
                      <c:pt idx="453">
                        <c:v>1.6363361482527792</c:v>
                      </c:pt>
                      <c:pt idx="454">
                        <c:v>1.3594464733290366</c:v>
                      </c:pt>
                      <c:pt idx="455">
                        <c:v>1.0998343056236524</c:v>
                      </c:pt>
                      <c:pt idx="456">
                        <c:v>0.86590707564741298</c:v>
                      </c:pt>
                      <c:pt idx="457">
                        <c:v>0.62880942513243321</c:v>
                      </c:pt>
                      <c:pt idx="458">
                        <c:v>0.46490908733407676</c:v>
                      </c:pt>
                      <c:pt idx="459">
                        <c:v>0.33626385741867854</c:v>
                      </c:pt>
                      <c:pt idx="460">
                        <c:v>0.26516097116214676</c:v>
                      </c:pt>
                      <c:pt idx="461">
                        <c:v>0.19347423134247868</c:v>
                      </c:pt>
                      <c:pt idx="462">
                        <c:v>0.14023457348611038</c:v>
                      </c:pt>
                      <c:pt idx="463">
                        <c:v>0.1008178148537693</c:v>
                      </c:pt>
                      <c:pt idx="464">
                        <c:v>8.7611573483281677E-2</c:v>
                      </c:pt>
                      <c:pt idx="465">
                        <c:v>6.2890539290374289E-2</c:v>
                      </c:pt>
                      <c:pt idx="466">
                        <c:v>4.6610567149338103E-2</c:v>
                      </c:pt>
                      <c:pt idx="467">
                        <c:v>3.9308202961342589E-2</c:v>
                      </c:pt>
                      <c:pt idx="468">
                        <c:v>1.4110689351686832E-2</c:v>
                      </c:pt>
                      <c:pt idx="469">
                        <c:v>2.6601595525774794E-2</c:v>
                      </c:pt>
                      <c:pt idx="470">
                        <c:v>1.738692579739606E-2</c:v>
                      </c:pt>
                      <c:pt idx="471">
                        <c:v>1.5455898361732228E-2</c:v>
                      </c:pt>
                      <c:pt idx="472">
                        <c:v>1.1927975158155026E-2</c:v>
                      </c:pt>
                      <c:pt idx="473">
                        <c:v>1.5186043186987982E-2</c:v>
                      </c:pt>
                      <c:pt idx="474">
                        <c:v>2.8644483875638851E-2</c:v>
                      </c:pt>
                      <c:pt idx="475">
                        <c:v>1.6155238119968773E-2</c:v>
                      </c:pt>
                      <c:pt idx="476">
                        <c:v>1.8048141962728352E-2</c:v>
                      </c:pt>
                      <c:pt idx="477">
                        <c:v>2.1958005042631127E-2</c:v>
                      </c:pt>
                      <c:pt idx="478">
                        <c:v>5.4743907915852305E-3</c:v>
                      </c:pt>
                      <c:pt idx="479">
                        <c:v>1.9036075624879661E-2</c:v>
                      </c:pt>
                      <c:pt idx="480">
                        <c:v>2.6878749348073536E-2</c:v>
                      </c:pt>
                      <c:pt idx="481">
                        <c:v>1.5277780471279114E-2</c:v>
                      </c:pt>
                      <c:pt idx="482">
                        <c:v>9.1418119616811806E-3</c:v>
                      </c:pt>
                      <c:pt idx="483">
                        <c:v>3.364084009748497E-2</c:v>
                      </c:pt>
                      <c:pt idx="484">
                        <c:v>2.2737045207909382E-2</c:v>
                      </c:pt>
                      <c:pt idx="485">
                        <c:v>1.894600117492154E-2</c:v>
                      </c:pt>
                      <c:pt idx="486">
                        <c:v>2.0357627192988257E-2</c:v>
                      </c:pt>
                      <c:pt idx="487">
                        <c:v>2.2866738844348949E-2</c:v>
                      </c:pt>
                      <c:pt idx="488">
                        <c:v>1.6541509539621684E-2</c:v>
                      </c:pt>
                      <c:pt idx="489">
                        <c:v>1.8634391131802926E-2</c:v>
                      </c:pt>
                      <c:pt idx="490">
                        <c:v>1.7901130568632451E-2</c:v>
                      </c:pt>
                      <c:pt idx="491">
                        <c:v>2.0133945078615097E-2</c:v>
                      </c:pt>
                      <c:pt idx="492">
                        <c:v>2.0921293382230258E-2</c:v>
                      </c:pt>
                      <c:pt idx="493">
                        <c:v>1.8862822302271424E-2</c:v>
                      </c:pt>
                      <c:pt idx="494">
                        <c:v>1.2513738232186416E-2</c:v>
                      </c:pt>
                      <c:pt idx="495">
                        <c:v>1.6839013196417681E-2</c:v>
                      </c:pt>
                      <c:pt idx="496">
                        <c:v>1.7073661343349051E-2</c:v>
                      </c:pt>
                      <c:pt idx="497">
                        <c:v>1.526177782412861E-2</c:v>
                      </c:pt>
                      <c:pt idx="498">
                        <c:v>1.4835815024765711E-2</c:v>
                      </c:pt>
                      <c:pt idx="499">
                        <c:v>1.4383014702754974E-2</c:v>
                      </c:pt>
                      <c:pt idx="500">
                        <c:v>1.9892524088031976E-2</c:v>
                      </c:pt>
                      <c:pt idx="501">
                        <c:v>2.0959682893749963E-2</c:v>
                      </c:pt>
                      <c:pt idx="502">
                        <c:v>1.6121182566399599E-2</c:v>
                      </c:pt>
                      <c:pt idx="503">
                        <c:v>1.3976045711858299E-2</c:v>
                      </c:pt>
                      <c:pt idx="504">
                        <c:v>1.5098671138350728E-2</c:v>
                      </c:pt>
                      <c:pt idx="505">
                        <c:v>1.3905230988981854E-2</c:v>
                      </c:pt>
                      <c:pt idx="506">
                        <c:v>1.8499716214271045E-2</c:v>
                      </c:pt>
                      <c:pt idx="507">
                        <c:v>1.4618165786371038E-2</c:v>
                      </c:pt>
                      <c:pt idx="508">
                        <c:v>1.844134986229513E-2</c:v>
                      </c:pt>
                      <c:pt idx="509">
                        <c:v>1.6667103859022821E-2</c:v>
                      </c:pt>
                      <c:pt idx="510">
                        <c:v>1.7233697439756616E-2</c:v>
                      </c:pt>
                      <c:pt idx="511">
                        <c:v>1.8678678757746547E-2</c:v>
                      </c:pt>
                      <c:pt idx="512">
                        <c:v>1.5094237326881327E-2</c:v>
                      </c:pt>
                      <c:pt idx="513">
                        <c:v>1.8602645722789215E-2</c:v>
                      </c:pt>
                      <c:pt idx="514">
                        <c:v>1.2396420777294635E-2</c:v>
                      </c:pt>
                      <c:pt idx="515">
                        <c:v>1.3971438639224254E-2</c:v>
                      </c:pt>
                      <c:pt idx="516">
                        <c:v>2.2645459531982062E-2</c:v>
                      </c:pt>
                      <c:pt idx="517">
                        <c:v>1.6098343292854093E-2</c:v>
                      </c:pt>
                      <c:pt idx="518">
                        <c:v>1.5314751401361097E-2</c:v>
                      </c:pt>
                      <c:pt idx="519">
                        <c:v>1.5402579463668353E-2</c:v>
                      </c:pt>
                      <c:pt idx="520">
                        <c:v>9.4897823116870846E-3</c:v>
                      </c:pt>
                      <c:pt idx="521">
                        <c:v>1.567666631400981E-2</c:v>
                      </c:pt>
                      <c:pt idx="522">
                        <c:v>1.7616879033153506E-2</c:v>
                      </c:pt>
                      <c:pt idx="523">
                        <c:v>1.7631796391799362E-2</c:v>
                      </c:pt>
                      <c:pt idx="524">
                        <c:v>1.447297003646986E-2</c:v>
                      </c:pt>
                      <c:pt idx="525">
                        <c:v>2.1330900991704545E-2</c:v>
                      </c:pt>
                      <c:pt idx="526">
                        <c:v>2.3220414194476274E-2</c:v>
                      </c:pt>
                      <c:pt idx="527">
                        <c:v>1.1996338949344879E-2</c:v>
                      </c:pt>
                      <c:pt idx="528">
                        <c:v>1.1852381299101995E-2</c:v>
                      </c:pt>
                      <c:pt idx="529">
                        <c:v>1.2553666641593044E-2</c:v>
                      </c:pt>
                      <c:pt idx="530">
                        <c:v>1.0164494236271502E-2</c:v>
                      </c:pt>
                      <c:pt idx="531">
                        <c:v>1.0197904876154353E-2</c:v>
                      </c:pt>
                      <c:pt idx="532">
                        <c:v>1.3619711278931098E-2</c:v>
                      </c:pt>
                      <c:pt idx="533">
                        <c:v>1.4082002491225791E-2</c:v>
                      </c:pt>
                      <c:pt idx="534">
                        <c:v>1.4638966815627364E-2</c:v>
                      </c:pt>
                      <c:pt idx="535">
                        <c:v>1.466286972487669E-2</c:v>
                      </c:pt>
                      <c:pt idx="536">
                        <c:v>1.4048712175543737E-2</c:v>
                      </c:pt>
                      <c:pt idx="537">
                        <c:v>1.3077963912489981E-2</c:v>
                      </c:pt>
                      <c:pt idx="538">
                        <c:v>1.3440120662118851E-2</c:v>
                      </c:pt>
                      <c:pt idx="539">
                        <c:v>2.137674075914256E-2</c:v>
                      </c:pt>
                      <c:pt idx="540">
                        <c:v>1.7845361945547616E-2</c:v>
                      </c:pt>
                      <c:pt idx="541">
                        <c:v>1.4400952110343434E-2</c:v>
                      </c:pt>
                      <c:pt idx="542">
                        <c:v>1.6368796464729638E-2</c:v>
                      </c:pt>
                      <c:pt idx="543">
                        <c:v>4.3330567069599993E-3</c:v>
                      </c:pt>
                      <c:pt idx="544">
                        <c:v>9.8774771291047728E-3</c:v>
                      </c:pt>
                      <c:pt idx="545">
                        <c:v>2.1826764083608088E-2</c:v>
                      </c:pt>
                      <c:pt idx="546">
                        <c:v>1.662290285720186E-2</c:v>
                      </c:pt>
                      <c:pt idx="547">
                        <c:v>1.2632404479575103E-2</c:v>
                      </c:pt>
                      <c:pt idx="548">
                        <c:v>1.3236126615287717E-2</c:v>
                      </c:pt>
                      <c:pt idx="549">
                        <c:v>1.5583837720805203E-2</c:v>
                      </c:pt>
                      <c:pt idx="550">
                        <c:v>2.4838000310434757E-2</c:v>
                      </c:pt>
                      <c:pt idx="551">
                        <c:v>1.5845805875766176E-2</c:v>
                      </c:pt>
                      <c:pt idx="552">
                        <c:v>1.2402930124705723E-2</c:v>
                      </c:pt>
                      <c:pt idx="553">
                        <c:v>1.3022826967235585E-2</c:v>
                      </c:pt>
                      <c:pt idx="554">
                        <c:v>9.2079678687060351E-3</c:v>
                      </c:pt>
                      <c:pt idx="555">
                        <c:v>1.4390058271013764E-2</c:v>
                      </c:pt>
                      <c:pt idx="556">
                        <c:v>1.8115664710557249E-2</c:v>
                      </c:pt>
                      <c:pt idx="557">
                        <c:v>1.5089484666292296E-2</c:v>
                      </c:pt>
                      <c:pt idx="558">
                        <c:v>1.4103099515303022E-2</c:v>
                      </c:pt>
                      <c:pt idx="559">
                        <c:v>1.4615133709530119E-2</c:v>
                      </c:pt>
                      <c:pt idx="560">
                        <c:v>2.207428051849572E-2</c:v>
                      </c:pt>
                      <c:pt idx="561">
                        <c:v>1.7225071653797979E-2</c:v>
                      </c:pt>
                      <c:pt idx="562">
                        <c:v>1.4979459847589721E-2</c:v>
                      </c:pt>
                      <c:pt idx="563">
                        <c:v>1.2737462462290738E-2</c:v>
                      </c:pt>
                      <c:pt idx="564">
                        <c:v>1.5524328330909538E-2</c:v>
                      </c:pt>
                      <c:pt idx="565">
                        <c:v>9.9736855268532792E-3</c:v>
                      </c:pt>
                      <c:pt idx="566">
                        <c:v>1.5870913189763382E-2</c:v>
                      </c:pt>
                      <c:pt idx="567">
                        <c:v>9.9821464750518944E-3</c:v>
                      </c:pt>
                      <c:pt idx="568">
                        <c:v>8.7667604407568947E-3</c:v>
                      </c:pt>
                      <c:pt idx="569">
                        <c:v>1.2899728104707665E-2</c:v>
                      </c:pt>
                      <c:pt idx="570">
                        <c:v>1.1310854114256341E-2</c:v>
                      </c:pt>
                      <c:pt idx="571">
                        <c:v>1.5393585502579597E-2</c:v>
                      </c:pt>
                      <c:pt idx="572">
                        <c:v>1.3171487953348954E-2</c:v>
                      </c:pt>
                      <c:pt idx="573">
                        <c:v>2.4027876503098015E-2</c:v>
                      </c:pt>
                      <c:pt idx="574">
                        <c:v>1.2085679444286965E-2</c:v>
                      </c:pt>
                      <c:pt idx="575">
                        <c:v>2.0385623411786517E-2</c:v>
                      </c:pt>
                      <c:pt idx="576">
                        <c:v>1.5784743142878217E-2</c:v>
                      </c:pt>
                      <c:pt idx="577">
                        <c:v>1.7460214314009424E-2</c:v>
                      </c:pt>
                      <c:pt idx="578">
                        <c:v>2.0155293577494338E-2</c:v>
                      </c:pt>
                      <c:pt idx="579">
                        <c:v>2.1574976259095945E-2</c:v>
                      </c:pt>
                      <c:pt idx="580">
                        <c:v>1.9725050965102315E-2</c:v>
                      </c:pt>
                      <c:pt idx="581">
                        <c:v>1.6046139772419647E-2</c:v>
                      </c:pt>
                      <c:pt idx="582">
                        <c:v>1.7571933244748358E-2</c:v>
                      </c:pt>
                      <c:pt idx="583">
                        <c:v>1.835574773633581E-2</c:v>
                      </c:pt>
                      <c:pt idx="584">
                        <c:v>2.0285485331707667E-2</c:v>
                      </c:pt>
                      <c:pt idx="585">
                        <c:v>2.0641196510209049E-2</c:v>
                      </c:pt>
                      <c:pt idx="586">
                        <c:v>2.2677857070129148E-2</c:v>
                      </c:pt>
                      <c:pt idx="587">
                        <c:v>2.0126459927580415E-2</c:v>
                      </c:pt>
                      <c:pt idx="588">
                        <c:v>2.2346628736781924E-2</c:v>
                      </c:pt>
                      <c:pt idx="589">
                        <c:v>2.4352552176972825E-2</c:v>
                      </c:pt>
                      <c:pt idx="590">
                        <c:v>2.2691681905444305E-2</c:v>
                      </c:pt>
                      <c:pt idx="591">
                        <c:v>2.2661565650064459E-2</c:v>
                      </c:pt>
                      <c:pt idx="592">
                        <c:v>2.0860890000382392E-2</c:v>
                      </c:pt>
                      <c:pt idx="593">
                        <c:v>2.6188787384286542E-2</c:v>
                      </c:pt>
                      <c:pt idx="594">
                        <c:v>2.8378262392279842E-2</c:v>
                      </c:pt>
                      <c:pt idx="595">
                        <c:v>2.0992277761777652E-2</c:v>
                      </c:pt>
                      <c:pt idx="596">
                        <c:v>2.8752397068245131E-2</c:v>
                      </c:pt>
                      <c:pt idx="597">
                        <c:v>2.0815918954682724E-2</c:v>
                      </c:pt>
                      <c:pt idx="598">
                        <c:v>2.5621961578555764E-2</c:v>
                      </c:pt>
                      <c:pt idx="599">
                        <c:v>2.8698811062987238E-2</c:v>
                      </c:pt>
                      <c:pt idx="600">
                        <c:v>2.8494660601800698E-2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688-46FC-9F41-116BE34CCBE2}"/>
                  </c:ext>
                </c:extLst>
              </c15:ser>
            </c15:filteredScatterSeries>
            <c15:filteredScatterSeries>
              <c15:ser>
                <c:idx val="16"/>
                <c:order val="6"/>
                <c:tx>
                  <c:v>INEOS 153F German - 1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688-46FC-9F41-116BE34CCBE2}"/>
                  </c:ext>
                </c:extLst>
              </c15:ser>
            </c15:filteredScatterSeries>
            <c15:filteredScatterSeries>
              <c15:ser>
                <c:idx val="17"/>
                <c:order val="7"/>
                <c:tx>
                  <c:v>INEOS 153F German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688-46FC-9F41-116BE34CCBE2}"/>
                  </c:ext>
                </c:extLst>
              </c15:ser>
            </c15:filteredScatterSeries>
            <c15:filteredScatterSeries>
              <c15:ser>
                <c:idx val="18"/>
                <c:order val="8"/>
                <c:tx>
                  <c:v>LG Chemicals 25SPI Korean - 1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688-46FC-9F41-116BE34CCBE2}"/>
                  </c:ext>
                </c:extLst>
              </c15:ser>
            </c15:filteredScatterSeries>
            <c15:filteredScatterSeries>
              <c15:ser>
                <c:idx val="19"/>
                <c:order val="9"/>
                <c:tx>
                  <c:v>LG Chemicals 25SPI Korean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688-46FC-9F41-116BE34CCBE2}"/>
                  </c:ext>
                </c:extLst>
              </c15:ser>
            </c15:filteredScatterSeries>
            <c15:filteredScatterSeries>
              <c15:ser>
                <c:idx val="0"/>
                <c:order val="10"/>
                <c:tx>
                  <c:v>AmSty 665 2021 -1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'[2]OR4-22_Air_Measurements'!$AB$3:$AB$603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'[2]OR4-22_Air_Measurements'!$AC$3:$AC$603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99.973466249316502</c:v>
                      </c:pt>
                      <c:pt idx="2">
                        <c:v>100.0292712084596</c:v>
                      </c:pt>
                      <c:pt idx="3">
                        <c:v>100.21219526882091</c:v>
                      </c:pt>
                      <c:pt idx="4">
                        <c:v>100.10310790524375</c:v>
                      </c:pt>
                      <c:pt idx="5">
                        <c:v>100.15641832826674</c:v>
                      </c:pt>
                      <c:pt idx="6">
                        <c:v>100.1936216384441</c:v>
                      </c:pt>
                      <c:pt idx="7">
                        <c:v>100.09600732372996</c:v>
                      </c:pt>
                      <c:pt idx="8">
                        <c:v>100.21383026614812</c:v>
                      </c:pt>
                      <c:pt idx="9">
                        <c:v>100.04963866531514</c:v>
                      </c:pt>
                      <c:pt idx="10">
                        <c:v>100.19202400331746</c:v>
                      </c:pt>
                      <c:pt idx="11">
                        <c:v>100.10950777711611</c:v>
                      </c:pt>
                      <c:pt idx="12">
                        <c:v>100.16468676326483</c:v>
                      </c:pt>
                      <c:pt idx="13">
                        <c:v>100.08592637502994</c:v>
                      </c:pt>
                      <c:pt idx="14">
                        <c:v>100.19134198089927</c:v>
                      </c:pt>
                      <c:pt idx="15">
                        <c:v>99.96389915027153</c:v>
                      </c:pt>
                      <c:pt idx="16">
                        <c:v>100.06605409285216</c:v>
                      </c:pt>
                      <c:pt idx="17">
                        <c:v>100.08612257862789</c:v>
                      </c:pt>
                      <c:pt idx="18">
                        <c:v>99.951426408441421</c:v>
                      </c:pt>
                      <c:pt idx="19">
                        <c:v>99.983687339944822</c:v>
                      </c:pt>
                      <c:pt idx="20">
                        <c:v>99.962320202368105</c:v>
                      </c:pt>
                      <c:pt idx="21">
                        <c:v>99.950529495202062</c:v>
                      </c:pt>
                      <c:pt idx="22">
                        <c:v>99.868835445593078</c:v>
                      </c:pt>
                      <c:pt idx="23">
                        <c:v>99.672924793746617</c:v>
                      </c:pt>
                      <c:pt idx="24">
                        <c:v>99.844572008842832</c:v>
                      </c:pt>
                      <c:pt idx="25">
                        <c:v>99.851990248659618</c:v>
                      </c:pt>
                      <c:pt idx="26">
                        <c:v>99.520785496713003</c:v>
                      </c:pt>
                      <c:pt idx="27">
                        <c:v>99.475687459264321</c:v>
                      </c:pt>
                      <c:pt idx="28">
                        <c:v>99.47672452667787</c:v>
                      </c:pt>
                      <c:pt idx="29">
                        <c:v>99.428048167637456</c:v>
                      </c:pt>
                      <c:pt idx="30">
                        <c:v>99.198886247178024</c:v>
                      </c:pt>
                      <c:pt idx="31">
                        <c:v>99.179238199433016</c:v>
                      </c:pt>
                      <c:pt idx="32">
                        <c:v>99.085211549922221</c:v>
                      </c:pt>
                      <c:pt idx="33">
                        <c:v>98.887161382459169</c:v>
                      </c:pt>
                      <c:pt idx="34">
                        <c:v>98.86008575128578</c:v>
                      </c:pt>
                      <c:pt idx="35">
                        <c:v>98.626420565160416</c:v>
                      </c:pt>
                      <c:pt idx="36">
                        <c:v>98.450083236657832</c:v>
                      </c:pt>
                      <c:pt idx="37">
                        <c:v>98.302521941937144</c:v>
                      </c:pt>
                      <c:pt idx="38">
                        <c:v>98.230880822439246</c:v>
                      </c:pt>
                      <c:pt idx="39">
                        <c:v>98.121064718385853</c:v>
                      </c:pt>
                      <c:pt idx="40">
                        <c:v>97.986901109569459</c:v>
                      </c:pt>
                      <c:pt idx="41">
                        <c:v>98.028579654577925</c:v>
                      </c:pt>
                      <c:pt idx="42">
                        <c:v>97.992889887022699</c:v>
                      </c:pt>
                      <c:pt idx="43">
                        <c:v>98.018638835560267</c:v>
                      </c:pt>
                      <c:pt idx="44">
                        <c:v>98.154969990828064</c:v>
                      </c:pt>
                      <c:pt idx="45">
                        <c:v>98.165088326220427</c:v>
                      </c:pt>
                      <c:pt idx="46">
                        <c:v>98.258722568535333</c:v>
                      </c:pt>
                      <c:pt idx="47">
                        <c:v>98.424175458968747</c:v>
                      </c:pt>
                      <c:pt idx="48">
                        <c:v>98.444626996082889</c:v>
                      </c:pt>
                      <c:pt idx="49">
                        <c:v>98.536729008552413</c:v>
                      </c:pt>
                      <c:pt idx="50">
                        <c:v>98.656280384413904</c:v>
                      </c:pt>
                      <c:pt idx="51">
                        <c:v>98.800440861671703</c:v>
                      </c:pt>
                      <c:pt idx="52">
                        <c:v>98.718251637384995</c:v>
                      </c:pt>
                      <c:pt idx="53">
                        <c:v>98.921431031262458</c:v>
                      </c:pt>
                      <c:pt idx="54">
                        <c:v>98.89009504383327</c:v>
                      </c:pt>
                      <c:pt idx="55">
                        <c:v>98.957260940745968</c:v>
                      </c:pt>
                      <c:pt idx="56">
                        <c:v>98.90520247595768</c:v>
                      </c:pt>
                      <c:pt idx="57">
                        <c:v>99.122414860099582</c:v>
                      </c:pt>
                      <c:pt idx="58">
                        <c:v>98.998434967465073</c:v>
                      </c:pt>
                      <c:pt idx="59">
                        <c:v>99.222000517667183</c:v>
                      </c:pt>
                      <c:pt idx="60">
                        <c:v>99.209135380887048</c:v>
                      </c:pt>
                      <c:pt idx="61">
                        <c:v>99.270153658949113</c:v>
                      </c:pt>
                      <c:pt idx="62">
                        <c:v>99.222505023710639</c:v>
                      </c:pt>
                      <c:pt idx="63">
                        <c:v>99.263669706818135</c:v>
                      </c:pt>
                      <c:pt idx="64">
                        <c:v>99.240462024704641</c:v>
                      </c:pt>
                      <c:pt idx="65">
                        <c:v>99.230082092678941</c:v>
                      </c:pt>
                      <c:pt idx="66">
                        <c:v>99.210985269035447</c:v>
                      </c:pt>
                      <c:pt idx="67">
                        <c:v>99.127843069839685</c:v>
                      </c:pt>
                      <c:pt idx="68">
                        <c:v>99.12248959674659</c:v>
                      </c:pt>
                      <c:pt idx="69">
                        <c:v>99.140633457726921</c:v>
                      </c:pt>
                      <c:pt idx="70">
                        <c:v>99.057799573222567</c:v>
                      </c:pt>
                      <c:pt idx="71">
                        <c:v>98.984934526324821</c:v>
                      </c:pt>
                      <c:pt idx="72">
                        <c:v>98.872614542539679</c:v>
                      </c:pt>
                      <c:pt idx="73">
                        <c:v>98.7460466776689</c:v>
                      </c:pt>
                      <c:pt idx="74">
                        <c:v>98.503272192729867</c:v>
                      </c:pt>
                      <c:pt idx="75">
                        <c:v>98.295243844048642</c:v>
                      </c:pt>
                      <c:pt idx="76">
                        <c:v>97.919286756037081</c:v>
                      </c:pt>
                      <c:pt idx="77">
                        <c:v>97.373522997466083</c:v>
                      </c:pt>
                      <c:pt idx="78">
                        <c:v>96.841502589445469</c:v>
                      </c:pt>
                      <c:pt idx="79">
                        <c:v>96.239251837067286</c:v>
                      </c:pt>
                      <c:pt idx="80">
                        <c:v>95.533229832004466</c:v>
                      </c:pt>
                      <c:pt idx="81">
                        <c:v>94.833149886336855</c:v>
                      </c:pt>
                      <c:pt idx="82">
                        <c:v>94.064633410544516</c:v>
                      </c:pt>
                      <c:pt idx="83">
                        <c:v>93.61890376616077</c:v>
                      </c:pt>
                      <c:pt idx="84">
                        <c:v>93.391675814108353</c:v>
                      </c:pt>
                      <c:pt idx="85">
                        <c:v>93.336665000722746</c:v>
                      </c:pt>
                      <c:pt idx="86">
                        <c:v>93.620473358206723</c:v>
                      </c:pt>
                      <c:pt idx="87">
                        <c:v>93.94540904884353</c:v>
                      </c:pt>
                      <c:pt idx="88">
                        <c:v>94.487491718340962</c:v>
                      </c:pt>
                      <c:pt idx="89">
                        <c:v>94.97592761928918</c:v>
                      </c:pt>
                      <c:pt idx="90">
                        <c:v>95.446658796756907</c:v>
                      </c:pt>
                      <c:pt idx="91">
                        <c:v>95.963646509300105</c:v>
                      </c:pt>
                      <c:pt idx="92">
                        <c:v>96.414010229912307</c:v>
                      </c:pt>
                      <c:pt idx="93">
                        <c:v>96.705199465012512</c:v>
                      </c:pt>
                      <c:pt idx="94">
                        <c:v>97.02628588156675</c:v>
                      </c:pt>
                      <c:pt idx="95">
                        <c:v>97.2825234331996</c:v>
                      </c:pt>
                      <c:pt idx="96">
                        <c:v>97.490832065737393</c:v>
                      </c:pt>
                      <c:pt idx="97">
                        <c:v>97.682800019631074</c:v>
                      </c:pt>
                      <c:pt idx="98">
                        <c:v>97.846356303858045</c:v>
                      </c:pt>
                      <c:pt idx="99">
                        <c:v>97.968476964732545</c:v>
                      </c:pt>
                      <c:pt idx="100">
                        <c:v>98.078638745677921</c:v>
                      </c:pt>
                      <c:pt idx="101">
                        <c:v>98.152774425787726</c:v>
                      </c:pt>
                      <c:pt idx="102">
                        <c:v>98.217305620160218</c:v>
                      </c:pt>
                      <c:pt idx="103">
                        <c:v>98.238420516961099</c:v>
                      </c:pt>
                      <c:pt idx="104">
                        <c:v>98.304521315625422</c:v>
                      </c:pt>
                      <c:pt idx="105">
                        <c:v>98.299373401987765</c:v>
                      </c:pt>
                      <c:pt idx="106">
                        <c:v>98.305848010507134</c:v>
                      </c:pt>
                      <c:pt idx="107">
                        <c:v>98.320675146529098</c:v>
                      </c:pt>
                      <c:pt idx="108">
                        <c:v>98.296252880627335</c:v>
                      </c:pt>
                      <c:pt idx="109">
                        <c:v>98.368716176717584</c:v>
                      </c:pt>
                      <c:pt idx="110">
                        <c:v>98.324337548379432</c:v>
                      </c:pt>
                      <c:pt idx="111">
                        <c:v>98.318946713085765</c:v>
                      </c:pt>
                      <c:pt idx="112">
                        <c:v>98.280659629682688</c:v>
                      </c:pt>
                      <c:pt idx="113">
                        <c:v>98.23491693201639</c:v>
                      </c:pt>
                      <c:pt idx="114">
                        <c:v>98.238560658889384</c:v>
                      </c:pt>
                      <c:pt idx="115">
                        <c:v>98.295851129819823</c:v>
                      </c:pt>
                      <c:pt idx="116">
                        <c:v>98.255816937996087</c:v>
                      </c:pt>
                      <c:pt idx="117">
                        <c:v>98.244661547436081</c:v>
                      </c:pt>
                      <c:pt idx="118">
                        <c:v>98.188875275516168</c:v>
                      </c:pt>
                      <c:pt idx="119">
                        <c:v>98.12482055635229</c:v>
                      </c:pt>
                      <c:pt idx="120">
                        <c:v>98.149467044440939</c:v>
                      </c:pt>
                      <c:pt idx="121">
                        <c:v>98.10326655878923</c:v>
                      </c:pt>
                      <c:pt idx="122">
                        <c:v>98.071762398596917</c:v>
                      </c:pt>
                      <c:pt idx="123">
                        <c:v>98.054422026985719</c:v>
                      </c:pt>
                      <c:pt idx="124">
                        <c:v>97.96049815720265</c:v>
                      </c:pt>
                      <c:pt idx="125">
                        <c:v>97.955023229404475</c:v>
                      </c:pt>
                      <c:pt idx="126">
                        <c:v>97.911625594564285</c:v>
                      </c:pt>
                      <c:pt idx="127">
                        <c:v>97.848458457274049</c:v>
                      </c:pt>
                      <c:pt idx="128">
                        <c:v>97.701074678928094</c:v>
                      </c:pt>
                      <c:pt idx="129">
                        <c:v>97.728841688377173</c:v>
                      </c:pt>
                      <c:pt idx="130">
                        <c:v>97.710753889066496</c:v>
                      </c:pt>
                      <c:pt idx="131">
                        <c:v>97.72940225609031</c:v>
                      </c:pt>
                      <c:pt idx="132">
                        <c:v>97.508630237579894</c:v>
                      </c:pt>
                      <c:pt idx="133">
                        <c:v>97.500866308625262</c:v>
                      </c:pt>
                      <c:pt idx="134">
                        <c:v>97.403943384432694</c:v>
                      </c:pt>
                      <c:pt idx="135">
                        <c:v>97.351585936318742</c:v>
                      </c:pt>
                      <c:pt idx="136">
                        <c:v>97.362517092445955</c:v>
                      </c:pt>
                      <c:pt idx="137">
                        <c:v>97.206621957445904</c:v>
                      </c:pt>
                      <c:pt idx="138">
                        <c:v>97.163495275096565</c:v>
                      </c:pt>
                      <c:pt idx="139">
                        <c:v>97.034133890779998</c:v>
                      </c:pt>
                      <c:pt idx="140">
                        <c:v>96.952925659991266</c:v>
                      </c:pt>
                      <c:pt idx="141">
                        <c:v>96.864551454653352</c:v>
                      </c:pt>
                      <c:pt idx="142">
                        <c:v>96.779643447567821</c:v>
                      </c:pt>
                      <c:pt idx="143">
                        <c:v>96.727089808101795</c:v>
                      </c:pt>
                      <c:pt idx="144">
                        <c:v>96.678095790758391</c:v>
                      </c:pt>
                      <c:pt idx="145">
                        <c:v>96.480195121081138</c:v>
                      </c:pt>
                      <c:pt idx="146">
                        <c:v>96.403947956189612</c:v>
                      </c:pt>
                      <c:pt idx="147">
                        <c:v>96.256311924821915</c:v>
                      </c:pt>
                      <c:pt idx="148">
                        <c:v>96.158678935130439</c:v>
                      </c:pt>
                      <c:pt idx="149">
                        <c:v>96.025188005120626</c:v>
                      </c:pt>
                      <c:pt idx="150">
                        <c:v>95.981762339445609</c:v>
                      </c:pt>
                      <c:pt idx="151">
                        <c:v>95.827763810652002</c:v>
                      </c:pt>
                      <c:pt idx="152">
                        <c:v>95.763942669532526</c:v>
                      </c:pt>
                      <c:pt idx="153">
                        <c:v>95.69319845102811</c:v>
                      </c:pt>
                      <c:pt idx="154">
                        <c:v>95.565042306888174</c:v>
                      </c:pt>
                      <c:pt idx="155">
                        <c:v>95.461990438822326</c:v>
                      </c:pt>
                      <c:pt idx="156">
                        <c:v>95.325491110791404</c:v>
                      </c:pt>
                      <c:pt idx="157">
                        <c:v>95.243236481223406</c:v>
                      </c:pt>
                      <c:pt idx="158">
                        <c:v>95.225120651077916</c:v>
                      </c:pt>
                      <c:pt idx="159">
                        <c:v>95.140427534813568</c:v>
                      </c:pt>
                      <c:pt idx="160">
                        <c:v>95.06149897381556</c:v>
                      </c:pt>
                      <c:pt idx="161">
                        <c:v>94.968247782839043</c:v>
                      </c:pt>
                      <c:pt idx="162">
                        <c:v>94.89037496423191</c:v>
                      </c:pt>
                      <c:pt idx="163">
                        <c:v>94.748531506719516</c:v>
                      </c:pt>
                      <c:pt idx="164">
                        <c:v>94.621104103055828</c:v>
                      </c:pt>
                      <c:pt idx="165">
                        <c:v>94.491845498466986</c:v>
                      </c:pt>
                      <c:pt idx="166">
                        <c:v>94.409301229184933</c:v>
                      </c:pt>
                      <c:pt idx="167">
                        <c:v>94.301064085280842</c:v>
                      </c:pt>
                      <c:pt idx="168">
                        <c:v>94.253723764733763</c:v>
                      </c:pt>
                      <c:pt idx="169">
                        <c:v>94.138376683458404</c:v>
                      </c:pt>
                      <c:pt idx="170">
                        <c:v>93.987451957967167</c:v>
                      </c:pt>
                      <c:pt idx="171">
                        <c:v>93.806872960432003</c:v>
                      </c:pt>
                      <c:pt idx="172">
                        <c:v>93.750002915286402</c:v>
                      </c:pt>
                      <c:pt idx="173">
                        <c:v>93.595957668434735</c:v>
                      </c:pt>
                      <c:pt idx="174">
                        <c:v>93.495138764347445</c:v>
                      </c:pt>
                      <c:pt idx="175">
                        <c:v>93.369075417766041</c:v>
                      </c:pt>
                      <c:pt idx="176">
                        <c:v>93.364450697395057</c:v>
                      </c:pt>
                      <c:pt idx="177">
                        <c:v>93.213965084911891</c:v>
                      </c:pt>
                      <c:pt idx="178">
                        <c:v>93.042915811975249</c:v>
                      </c:pt>
                      <c:pt idx="179">
                        <c:v>92.901670308868304</c:v>
                      </c:pt>
                      <c:pt idx="180">
                        <c:v>92.885329630224192</c:v>
                      </c:pt>
                      <c:pt idx="181">
                        <c:v>92.722791713941646</c:v>
                      </c:pt>
                      <c:pt idx="182">
                        <c:v>92.579668279605599</c:v>
                      </c:pt>
                      <c:pt idx="183">
                        <c:v>92.404115753248917</c:v>
                      </c:pt>
                      <c:pt idx="184">
                        <c:v>92.250219991937144</c:v>
                      </c:pt>
                      <c:pt idx="185">
                        <c:v>92.085673370600588</c:v>
                      </c:pt>
                      <c:pt idx="186">
                        <c:v>91.903048281319101</c:v>
                      </c:pt>
                      <c:pt idx="187">
                        <c:v>91.650276927938648</c:v>
                      </c:pt>
                      <c:pt idx="188">
                        <c:v>91.444771158458266</c:v>
                      </c:pt>
                      <c:pt idx="189">
                        <c:v>91.17381858189691</c:v>
                      </c:pt>
                      <c:pt idx="190">
                        <c:v>91.048409239144732</c:v>
                      </c:pt>
                      <c:pt idx="191">
                        <c:v>90.877939233390336</c:v>
                      </c:pt>
                      <c:pt idx="192">
                        <c:v>90.877883171720654</c:v>
                      </c:pt>
                      <c:pt idx="193">
                        <c:v>90.812062644667009</c:v>
                      </c:pt>
                      <c:pt idx="194">
                        <c:v>90.811305873355934</c:v>
                      </c:pt>
                      <c:pt idx="195">
                        <c:v>90.787509592694477</c:v>
                      </c:pt>
                      <c:pt idx="196">
                        <c:v>90.766852496124898</c:v>
                      </c:pt>
                      <c:pt idx="197">
                        <c:v>90.729172710738879</c:v>
                      </c:pt>
                      <c:pt idx="198">
                        <c:v>90.708095188384462</c:v>
                      </c:pt>
                      <c:pt idx="199">
                        <c:v>90.682458350940323</c:v>
                      </c:pt>
                      <c:pt idx="200">
                        <c:v>90.675815569657843</c:v>
                      </c:pt>
                      <c:pt idx="201">
                        <c:v>90.63747243683099</c:v>
                      </c:pt>
                      <c:pt idx="202">
                        <c:v>90.607005331806306</c:v>
                      </c:pt>
                      <c:pt idx="203">
                        <c:v>90.550238054142554</c:v>
                      </c:pt>
                      <c:pt idx="204">
                        <c:v>90.506821744325038</c:v>
                      </c:pt>
                      <c:pt idx="205">
                        <c:v>90.473420977926267</c:v>
                      </c:pt>
                      <c:pt idx="206">
                        <c:v>90.408936489365942</c:v>
                      </c:pt>
                      <c:pt idx="207">
                        <c:v>90.406862366784765</c:v>
                      </c:pt>
                      <c:pt idx="208">
                        <c:v>90.332960264719361</c:v>
                      </c:pt>
                      <c:pt idx="209">
                        <c:v>90.348375999289289</c:v>
                      </c:pt>
                      <c:pt idx="210">
                        <c:v>90.311434297991141</c:v>
                      </c:pt>
                      <c:pt idx="211">
                        <c:v>90.266766029938921</c:v>
                      </c:pt>
                      <c:pt idx="212">
                        <c:v>90.226460897870226</c:v>
                      </c:pt>
                      <c:pt idx="213">
                        <c:v>90.268896214189766</c:v>
                      </c:pt>
                      <c:pt idx="214">
                        <c:v>90.17741081885714</c:v>
                      </c:pt>
                      <c:pt idx="215">
                        <c:v>90.147177291876872</c:v>
                      </c:pt>
                      <c:pt idx="216">
                        <c:v>90.120288520689826</c:v>
                      </c:pt>
                      <c:pt idx="217">
                        <c:v>90.045470805915926</c:v>
                      </c:pt>
                      <c:pt idx="218">
                        <c:v>90.046694721069926</c:v>
                      </c:pt>
                      <c:pt idx="219">
                        <c:v>90.008258164372833</c:v>
                      </c:pt>
                      <c:pt idx="220">
                        <c:v>89.98862879160518</c:v>
                      </c:pt>
                      <c:pt idx="221">
                        <c:v>89.984069464269595</c:v>
                      </c:pt>
                      <c:pt idx="222">
                        <c:v>89.985713817454297</c:v>
                      </c:pt>
                      <c:pt idx="223">
                        <c:v>89.969083499096115</c:v>
                      </c:pt>
                      <c:pt idx="224">
                        <c:v>89.918305011131494</c:v>
                      </c:pt>
                      <c:pt idx="225">
                        <c:v>89.870217250639058</c:v>
                      </c:pt>
                      <c:pt idx="226">
                        <c:v>89.782375582179441</c:v>
                      </c:pt>
                      <c:pt idx="227">
                        <c:v>89.774957342362669</c:v>
                      </c:pt>
                      <c:pt idx="228">
                        <c:v>89.781273133976399</c:v>
                      </c:pt>
                      <c:pt idx="229">
                        <c:v>89.74018318751591</c:v>
                      </c:pt>
                      <c:pt idx="230">
                        <c:v>89.65239758072596</c:v>
                      </c:pt>
                      <c:pt idx="231">
                        <c:v>89.648828602745851</c:v>
                      </c:pt>
                      <c:pt idx="232">
                        <c:v>89.607850767378793</c:v>
                      </c:pt>
                      <c:pt idx="233">
                        <c:v>89.602263740733079</c:v>
                      </c:pt>
                      <c:pt idx="234">
                        <c:v>89.555427926229441</c:v>
                      </c:pt>
                      <c:pt idx="235">
                        <c:v>89.556782639700103</c:v>
                      </c:pt>
                      <c:pt idx="236">
                        <c:v>89.504042140247748</c:v>
                      </c:pt>
                      <c:pt idx="237">
                        <c:v>89.465988634889058</c:v>
                      </c:pt>
                      <c:pt idx="238">
                        <c:v>89.499763109014623</c:v>
                      </c:pt>
                      <c:pt idx="239">
                        <c:v>89.442547374731177</c:v>
                      </c:pt>
                      <c:pt idx="240">
                        <c:v>89.46914651845006</c:v>
                      </c:pt>
                      <c:pt idx="241">
                        <c:v>89.445275488895703</c:v>
                      </c:pt>
                      <c:pt idx="242">
                        <c:v>89.418424079909215</c:v>
                      </c:pt>
                      <c:pt idx="243">
                        <c:v>89.38895666785163</c:v>
                      </c:pt>
                      <c:pt idx="244">
                        <c:v>89.417657964986518</c:v>
                      </c:pt>
                      <c:pt idx="245">
                        <c:v>89.361413880589424</c:v>
                      </c:pt>
                      <c:pt idx="246">
                        <c:v>89.398766676306707</c:v>
                      </c:pt>
                      <c:pt idx="247">
                        <c:v>89.381921491619124</c:v>
                      </c:pt>
                      <c:pt idx="248">
                        <c:v>89.391161588749469</c:v>
                      </c:pt>
                      <c:pt idx="249">
                        <c:v>89.363852379531664</c:v>
                      </c:pt>
                      <c:pt idx="250">
                        <c:v>89.379669852663227</c:v>
                      </c:pt>
                      <c:pt idx="251">
                        <c:v>89.356564938031553</c:v>
                      </c:pt>
                      <c:pt idx="252">
                        <c:v>89.391460559829255</c:v>
                      </c:pt>
                      <c:pt idx="253">
                        <c:v>89.361245720072205</c:v>
                      </c:pt>
                      <c:pt idx="254">
                        <c:v>89.405661722856806</c:v>
                      </c:pt>
                      <c:pt idx="255">
                        <c:v>89.405745803115423</c:v>
                      </c:pt>
                      <c:pt idx="256">
                        <c:v>89.417387024741558</c:v>
                      </c:pt>
                      <c:pt idx="257">
                        <c:v>89.437343387177947</c:v>
                      </c:pt>
                      <c:pt idx="258">
                        <c:v>89.432643930159983</c:v>
                      </c:pt>
                      <c:pt idx="259">
                        <c:v>89.436885586946673</c:v>
                      </c:pt>
                      <c:pt idx="260">
                        <c:v>89.44029573577528</c:v>
                      </c:pt>
                      <c:pt idx="261">
                        <c:v>89.418424079909215</c:v>
                      </c:pt>
                      <c:pt idx="262">
                        <c:v>89.44628451322852</c:v>
                      </c:pt>
                      <c:pt idx="263">
                        <c:v>89.434101411112465</c:v>
                      </c:pt>
                      <c:pt idx="264">
                        <c:v>89.41667695924265</c:v>
                      </c:pt>
                      <c:pt idx="265">
                        <c:v>89.403681036391745</c:v>
                      </c:pt>
                      <c:pt idx="266">
                        <c:v>89.370672664943001</c:v>
                      </c:pt>
                      <c:pt idx="267">
                        <c:v>89.365365922153828</c:v>
                      </c:pt>
                      <c:pt idx="268">
                        <c:v>89.415649247686616</c:v>
                      </c:pt>
                      <c:pt idx="269">
                        <c:v>89.403176518102399</c:v>
                      </c:pt>
                      <c:pt idx="270">
                        <c:v>89.441781259808479</c:v>
                      </c:pt>
                      <c:pt idx="271">
                        <c:v>89.438072139900086</c:v>
                      </c:pt>
                      <c:pt idx="272">
                        <c:v>89.438978396751054</c:v>
                      </c:pt>
                      <c:pt idx="273">
                        <c:v>89.470996406598445</c:v>
                      </c:pt>
                      <c:pt idx="274">
                        <c:v>89.466838830070358</c:v>
                      </c:pt>
                      <c:pt idx="275">
                        <c:v>89.473173296661457</c:v>
                      </c:pt>
                      <c:pt idx="276">
                        <c:v>89.467857210260675</c:v>
                      </c:pt>
                      <c:pt idx="277">
                        <c:v>89.490289433839877</c:v>
                      </c:pt>
                      <c:pt idx="278">
                        <c:v>89.493484704093191</c:v>
                      </c:pt>
                      <c:pt idx="279">
                        <c:v>89.480320596233284</c:v>
                      </c:pt>
                      <c:pt idx="280">
                        <c:v>89.460037219636391</c:v>
                      </c:pt>
                      <c:pt idx="281">
                        <c:v>89.468511201844038</c:v>
                      </c:pt>
                      <c:pt idx="282">
                        <c:v>89.464035967012961</c:v>
                      </c:pt>
                      <c:pt idx="283">
                        <c:v>89.448779061594536</c:v>
                      </c:pt>
                      <c:pt idx="284">
                        <c:v>89.444135654000334</c:v>
                      </c:pt>
                      <c:pt idx="285">
                        <c:v>89.413668561221556</c:v>
                      </c:pt>
                      <c:pt idx="286">
                        <c:v>89.410566727084358</c:v>
                      </c:pt>
                      <c:pt idx="287">
                        <c:v>89.387882238237538</c:v>
                      </c:pt>
                      <c:pt idx="288">
                        <c:v>89.356779828852737</c:v>
                      </c:pt>
                      <c:pt idx="289">
                        <c:v>89.362254744405021</c:v>
                      </c:pt>
                      <c:pt idx="290">
                        <c:v>89.339009687845078</c:v>
                      </c:pt>
                      <c:pt idx="291">
                        <c:v>89.355331679265973</c:v>
                      </c:pt>
                      <c:pt idx="292">
                        <c:v>89.344989121686709</c:v>
                      </c:pt>
                      <c:pt idx="293">
                        <c:v>89.308963008605247</c:v>
                      </c:pt>
                      <c:pt idx="294">
                        <c:v>89.277785850327561</c:v>
                      </c:pt>
                      <c:pt idx="295">
                        <c:v>89.267639496346234</c:v>
                      </c:pt>
                      <c:pt idx="296">
                        <c:v>89.233808960551031</c:v>
                      </c:pt>
                      <c:pt idx="297">
                        <c:v>89.224867834500472</c:v>
                      </c:pt>
                      <c:pt idx="298">
                        <c:v>89.1907570148487</c:v>
                      </c:pt>
                      <c:pt idx="299">
                        <c:v>89.175528140265101</c:v>
                      </c:pt>
                      <c:pt idx="300">
                        <c:v>89.109707625457332</c:v>
                      </c:pt>
                      <c:pt idx="301">
                        <c:v>89.089685845493776</c:v>
                      </c:pt>
                      <c:pt idx="302">
                        <c:v>89.034394748251628</c:v>
                      </c:pt>
                      <c:pt idx="303">
                        <c:v>88.979346548173694</c:v>
                      </c:pt>
                      <c:pt idx="304">
                        <c:v>88.939349730796394</c:v>
                      </c:pt>
                      <c:pt idx="305">
                        <c:v>88.918393663147015</c:v>
                      </c:pt>
                      <c:pt idx="306">
                        <c:v>88.872239895553363</c:v>
                      </c:pt>
                      <c:pt idx="307">
                        <c:v>88.794759471896228</c:v>
                      </c:pt>
                      <c:pt idx="308">
                        <c:v>88.725911859598256</c:v>
                      </c:pt>
                      <c:pt idx="309">
                        <c:v>88.684597690950881</c:v>
                      </c:pt>
                      <c:pt idx="310">
                        <c:v>88.623495320384308</c:v>
                      </c:pt>
                      <c:pt idx="311">
                        <c:v>88.545725269259009</c:v>
                      </c:pt>
                      <c:pt idx="312">
                        <c:v>88.466002550257585</c:v>
                      </c:pt>
                      <c:pt idx="313">
                        <c:v>88.417774660082756</c:v>
                      </c:pt>
                      <c:pt idx="314">
                        <c:v>88.307809070489455</c:v>
                      </c:pt>
                      <c:pt idx="315">
                        <c:v>88.255470321844612</c:v>
                      </c:pt>
                      <c:pt idx="316">
                        <c:v>88.212156767263039</c:v>
                      </c:pt>
                      <c:pt idx="317">
                        <c:v>88.133078720725138</c:v>
                      </c:pt>
                      <c:pt idx="318">
                        <c:v>88.070145149233412</c:v>
                      </c:pt>
                      <c:pt idx="319">
                        <c:v>87.946697805723076</c:v>
                      </c:pt>
                      <c:pt idx="320">
                        <c:v>87.853726898603142</c:v>
                      </c:pt>
                      <c:pt idx="321">
                        <c:v>87.789429270029146</c:v>
                      </c:pt>
                      <c:pt idx="322">
                        <c:v>87.705633067004158</c:v>
                      </c:pt>
                      <c:pt idx="323">
                        <c:v>87.58894061586976</c:v>
                      </c:pt>
                      <c:pt idx="324">
                        <c:v>87.499604092011197</c:v>
                      </c:pt>
                      <c:pt idx="325">
                        <c:v>87.412154830747482</c:v>
                      </c:pt>
                      <c:pt idx="326">
                        <c:v>87.309850402626992</c:v>
                      </c:pt>
                      <c:pt idx="327">
                        <c:v>87.253550268806137</c:v>
                      </c:pt>
                      <c:pt idx="328">
                        <c:v>87.16231713874113</c:v>
                      </c:pt>
                      <c:pt idx="329">
                        <c:v>87.066094911944091</c:v>
                      </c:pt>
                      <c:pt idx="330">
                        <c:v>86.976973278906712</c:v>
                      </c:pt>
                      <c:pt idx="331">
                        <c:v>86.902407829400445</c:v>
                      </c:pt>
                      <c:pt idx="332">
                        <c:v>86.805027092730697</c:v>
                      </c:pt>
                      <c:pt idx="333">
                        <c:v>86.694482260446946</c:v>
                      </c:pt>
                      <c:pt idx="334">
                        <c:v>86.606762046692381</c:v>
                      </c:pt>
                      <c:pt idx="335">
                        <c:v>86.500729811440266</c:v>
                      </c:pt>
                      <c:pt idx="336">
                        <c:v>86.412327575267526</c:v>
                      </c:pt>
                      <c:pt idx="337">
                        <c:v>86.300670938923233</c:v>
                      </c:pt>
                      <c:pt idx="338">
                        <c:v>86.183231060089355</c:v>
                      </c:pt>
                      <c:pt idx="339">
                        <c:v>86.038977146715439</c:v>
                      </c:pt>
                      <c:pt idx="340">
                        <c:v>85.963524127581437</c:v>
                      </c:pt>
                      <c:pt idx="341">
                        <c:v>85.854268603487043</c:v>
                      </c:pt>
                      <c:pt idx="342">
                        <c:v>85.748413884609633</c:v>
                      </c:pt>
                      <c:pt idx="343">
                        <c:v>85.60009581857787</c:v>
                      </c:pt>
                      <c:pt idx="344">
                        <c:v>85.470052411843113</c:v>
                      </c:pt>
                      <c:pt idx="345">
                        <c:v>85.303581141219382</c:v>
                      </c:pt>
                      <c:pt idx="346">
                        <c:v>85.146947934377351</c:v>
                      </c:pt>
                      <c:pt idx="347">
                        <c:v>85.035786460464905</c:v>
                      </c:pt>
                      <c:pt idx="348">
                        <c:v>84.912152256968241</c:v>
                      </c:pt>
                      <c:pt idx="349">
                        <c:v>84.714718731133885</c:v>
                      </c:pt>
                      <c:pt idx="350">
                        <c:v>84.553619620826495</c:v>
                      </c:pt>
                      <c:pt idx="351">
                        <c:v>84.37848752025468</c:v>
                      </c:pt>
                      <c:pt idx="352">
                        <c:v>84.21845349594976</c:v>
                      </c:pt>
                      <c:pt idx="353">
                        <c:v>84.04670351337171</c:v>
                      </c:pt>
                      <c:pt idx="354">
                        <c:v>83.878391698211217</c:v>
                      </c:pt>
                      <c:pt idx="355">
                        <c:v>83.691571670201085</c:v>
                      </c:pt>
                      <c:pt idx="356">
                        <c:v>83.478395407882189</c:v>
                      </c:pt>
                      <c:pt idx="357">
                        <c:v>83.300544524511551</c:v>
                      </c:pt>
                      <c:pt idx="358">
                        <c:v>83.114733520834235</c:v>
                      </c:pt>
                      <c:pt idx="359">
                        <c:v>82.930856497809813</c:v>
                      </c:pt>
                      <c:pt idx="360">
                        <c:v>82.754621936789064</c:v>
                      </c:pt>
                      <c:pt idx="361">
                        <c:v>82.537035832674476</c:v>
                      </c:pt>
                      <c:pt idx="362">
                        <c:v>82.359549325664915</c:v>
                      </c:pt>
                      <c:pt idx="363">
                        <c:v>82.177671676328771</c:v>
                      </c:pt>
                      <c:pt idx="364">
                        <c:v>81.95989871222784</c:v>
                      </c:pt>
                      <c:pt idx="365">
                        <c:v>81.788886825983525</c:v>
                      </c:pt>
                      <c:pt idx="366">
                        <c:v>81.583726733395096</c:v>
                      </c:pt>
                      <c:pt idx="367">
                        <c:v>81.367532717197633</c:v>
                      </c:pt>
                      <c:pt idx="368">
                        <c:v>81.165110094631231</c:v>
                      </c:pt>
                      <c:pt idx="369">
                        <c:v>80.938293236997907</c:v>
                      </c:pt>
                      <c:pt idx="370">
                        <c:v>80.701423449253497</c:v>
                      </c:pt>
                      <c:pt idx="371">
                        <c:v>80.418203678071606</c:v>
                      </c:pt>
                      <c:pt idx="372">
                        <c:v>80.159004434229843</c:v>
                      </c:pt>
                      <c:pt idx="373">
                        <c:v>79.891704915907198</c:v>
                      </c:pt>
                      <c:pt idx="374">
                        <c:v>79.637466737962654</c:v>
                      </c:pt>
                      <c:pt idx="375">
                        <c:v>79.33535569034683</c:v>
                      </c:pt>
                      <c:pt idx="376">
                        <c:v>79.008635516842901</c:v>
                      </c:pt>
                      <c:pt idx="377">
                        <c:v>78.596624284915066</c:v>
                      </c:pt>
                      <c:pt idx="378">
                        <c:v>78.249298423074265</c:v>
                      </c:pt>
                      <c:pt idx="379">
                        <c:v>77.935485426479772</c:v>
                      </c:pt>
                      <c:pt idx="380">
                        <c:v>77.555020394873551</c:v>
                      </c:pt>
                      <c:pt idx="381">
                        <c:v>77.1350630519335</c:v>
                      </c:pt>
                      <c:pt idx="382">
                        <c:v>76.72626109955344</c:v>
                      </c:pt>
                      <c:pt idx="383">
                        <c:v>76.247658559966396</c:v>
                      </c:pt>
                      <c:pt idx="384">
                        <c:v>75.825669134574468</c:v>
                      </c:pt>
                      <c:pt idx="385">
                        <c:v>75.394005176972883</c:v>
                      </c:pt>
                      <c:pt idx="386">
                        <c:v>74.905746792399384</c:v>
                      </c:pt>
                      <c:pt idx="387">
                        <c:v>74.393056786066651</c:v>
                      </c:pt>
                      <c:pt idx="388">
                        <c:v>73.851819646067653</c:v>
                      </c:pt>
                      <c:pt idx="389">
                        <c:v>73.388987873799977</c:v>
                      </c:pt>
                      <c:pt idx="390">
                        <c:v>72.972678923415785</c:v>
                      </c:pt>
                      <c:pt idx="391">
                        <c:v>72.388310423138705</c:v>
                      </c:pt>
                      <c:pt idx="392">
                        <c:v>71.728899985900853</c:v>
                      </c:pt>
                      <c:pt idx="393">
                        <c:v>71.126088665809533</c:v>
                      </c:pt>
                      <c:pt idx="394">
                        <c:v>70.533932883671724</c:v>
                      </c:pt>
                      <c:pt idx="395">
                        <c:v>69.9511853714274</c:v>
                      </c:pt>
                      <c:pt idx="396">
                        <c:v>69.344328585901451</c:v>
                      </c:pt>
                      <c:pt idx="397">
                        <c:v>68.576274576023252</c:v>
                      </c:pt>
                      <c:pt idx="398">
                        <c:v>67.836725684173771</c:v>
                      </c:pt>
                      <c:pt idx="399">
                        <c:v>67.172176664663979</c:v>
                      </c:pt>
                      <c:pt idx="400">
                        <c:v>66.432310114511495</c:v>
                      </c:pt>
                      <c:pt idx="401">
                        <c:v>65.681376919740472</c:v>
                      </c:pt>
                      <c:pt idx="402">
                        <c:v>64.798695249943322</c:v>
                      </c:pt>
                      <c:pt idx="403">
                        <c:v>63.816605438953324</c:v>
                      </c:pt>
                      <c:pt idx="404">
                        <c:v>62.975905950927284</c:v>
                      </c:pt>
                      <c:pt idx="405">
                        <c:v>62.165589475421413</c:v>
                      </c:pt>
                      <c:pt idx="406">
                        <c:v>61.390392856146029</c:v>
                      </c:pt>
                      <c:pt idx="407">
                        <c:v>60.275821139479014</c:v>
                      </c:pt>
                      <c:pt idx="408">
                        <c:v>59.257625813077695</c:v>
                      </c:pt>
                      <c:pt idx="409">
                        <c:v>58.489085984379258</c:v>
                      </c:pt>
                      <c:pt idx="410">
                        <c:v>57.515400084632759</c:v>
                      </c:pt>
                      <c:pt idx="411">
                        <c:v>56.510242721211647</c:v>
                      </c:pt>
                      <c:pt idx="412">
                        <c:v>55.443782130189057</c:v>
                      </c:pt>
                      <c:pt idx="413">
                        <c:v>54.391270436926391</c:v>
                      </c:pt>
                      <c:pt idx="414">
                        <c:v>53.384982582221525</c:v>
                      </c:pt>
                      <c:pt idx="415">
                        <c:v>52.400711215485643</c:v>
                      </c:pt>
                      <c:pt idx="416">
                        <c:v>51.240032437037151</c:v>
                      </c:pt>
                      <c:pt idx="417">
                        <c:v>50.055076212543931</c:v>
                      </c:pt>
                      <c:pt idx="418">
                        <c:v>48.55213540563367</c:v>
                      </c:pt>
                      <c:pt idx="419">
                        <c:v>47.348287904706538</c:v>
                      </c:pt>
                      <c:pt idx="420">
                        <c:v>46.118242986376245</c:v>
                      </c:pt>
                      <c:pt idx="421">
                        <c:v>44.629012845744555</c:v>
                      </c:pt>
                      <c:pt idx="422">
                        <c:v>43.15289073905722</c:v>
                      </c:pt>
                      <c:pt idx="423">
                        <c:v>41.872908184331997</c:v>
                      </c:pt>
                      <c:pt idx="424">
                        <c:v>40.577780835281793</c:v>
                      </c:pt>
                      <c:pt idx="425">
                        <c:v>39.339780474573573</c:v>
                      </c:pt>
                      <c:pt idx="426">
                        <c:v>38.080749309568972</c:v>
                      </c:pt>
                      <c:pt idx="427">
                        <c:v>36.839184636563495</c:v>
                      </c:pt>
                      <c:pt idx="428">
                        <c:v>35.539189645486317</c:v>
                      </c:pt>
                      <c:pt idx="429">
                        <c:v>34.63533236378165</c:v>
                      </c:pt>
                      <c:pt idx="430">
                        <c:v>33.649752989387288</c:v>
                      </c:pt>
                      <c:pt idx="431">
                        <c:v>32.557286506630746</c:v>
                      </c:pt>
                      <c:pt idx="432">
                        <c:v>31.453655301948462</c:v>
                      </c:pt>
                      <c:pt idx="433">
                        <c:v>30.481952427631406</c:v>
                      </c:pt>
                      <c:pt idx="434">
                        <c:v>29.56868920275177</c:v>
                      </c:pt>
                      <c:pt idx="435">
                        <c:v>28.685430604736762</c:v>
                      </c:pt>
                      <c:pt idx="436">
                        <c:v>27.770053556111023</c:v>
                      </c:pt>
                      <c:pt idx="437">
                        <c:v>26.594694800461976</c:v>
                      </c:pt>
                      <c:pt idx="438">
                        <c:v>25.757393778688559</c:v>
                      </c:pt>
                      <c:pt idx="439">
                        <c:v>24.960012510926951</c:v>
                      </c:pt>
                      <c:pt idx="440">
                        <c:v>24.038973686762588</c:v>
                      </c:pt>
                      <c:pt idx="441">
                        <c:v>22.8998535838059</c:v>
                      </c:pt>
                      <c:pt idx="442">
                        <c:v>22.011577870469907</c:v>
                      </c:pt>
                      <c:pt idx="443">
                        <c:v>21.175699306412799</c:v>
                      </c:pt>
                      <c:pt idx="444">
                        <c:v>20.300326092057478</c:v>
                      </c:pt>
                      <c:pt idx="445">
                        <c:v>19.514034809574603</c:v>
                      </c:pt>
                      <c:pt idx="446">
                        <c:v>18.613508262122792</c:v>
                      </c:pt>
                      <c:pt idx="447">
                        <c:v>17.827603533301939</c:v>
                      </c:pt>
                      <c:pt idx="448">
                        <c:v>16.898067374023839</c:v>
                      </c:pt>
                      <c:pt idx="449">
                        <c:v>16.063206014551909</c:v>
                      </c:pt>
                      <c:pt idx="450">
                        <c:v>15.340989301815377</c:v>
                      </c:pt>
                      <c:pt idx="451">
                        <c:v>14.438308041601509</c:v>
                      </c:pt>
                      <c:pt idx="452">
                        <c:v>13.355354947430524</c:v>
                      </c:pt>
                      <c:pt idx="453">
                        <c:v>12.137448754571778</c:v>
                      </c:pt>
                      <c:pt idx="454">
                        <c:v>10.966708876781126</c:v>
                      </c:pt>
                      <c:pt idx="455">
                        <c:v>9.8946203651984934</c:v>
                      </c:pt>
                      <c:pt idx="456">
                        <c:v>8.6215147465814148</c:v>
                      </c:pt>
                      <c:pt idx="457">
                        <c:v>7.3089880558522395</c:v>
                      </c:pt>
                      <c:pt idx="458">
                        <c:v>6.0466565178218712</c:v>
                      </c:pt>
                      <c:pt idx="459">
                        <c:v>5.1166987547046174</c:v>
                      </c:pt>
                      <c:pt idx="460">
                        <c:v>4.4262480951441985</c:v>
                      </c:pt>
                      <c:pt idx="461">
                        <c:v>3.8309548604829158</c:v>
                      </c:pt>
                      <c:pt idx="462">
                        <c:v>3.4123752998150203</c:v>
                      </c:pt>
                      <c:pt idx="463">
                        <c:v>2.9869999687765398</c:v>
                      </c:pt>
                      <c:pt idx="464">
                        <c:v>2.6383255139592894</c:v>
                      </c:pt>
                      <c:pt idx="465">
                        <c:v>2.3447920952876284</c:v>
                      </c:pt>
                      <c:pt idx="466">
                        <c:v>2.0117094304807357</c:v>
                      </c:pt>
                      <c:pt idx="467">
                        <c:v>1.7235890378741718</c:v>
                      </c:pt>
                      <c:pt idx="468">
                        <c:v>1.4152987010953335</c:v>
                      </c:pt>
                      <c:pt idx="469">
                        <c:v>1.1890229987505081</c:v>
                      </c:pt>
                      <c:pt idx="470">
                        <c:v>0.99940995974378644</c:v>
                      </c:pt>
                      <c:pt idx="471">
                        <c:v>0.84981352856952563</c:v>
                      </c:pt>
                      <c:pt idx="472">
                        <c:v>0.69453517247454033</c:v>
                      </c:pt>
                      <c:pt idx="473">
                        <c:v>0.56790347959271748</c:v>
                      </c:pt>
                      <c:pt idx="474">
                        <c:v>0.50112637354309819</c:v>
                      </c:pt>
                      <c:pt idx="475">
                        <c:v>0.40444836035084608</c:v>
                      </c:pt>
                      <c:pt idx="476">
                        <c:v>0.33545692096988616</c:v>
                      </c:pt>
                      <c:pt idx="477">
                        <c:v>0.27420024684173577</c:v>
                      </c:pt>
                      <c:pt idx="478">
                        <c:v>0.21923822192627243</c:v>
                      </c:pt>
                      <c:pt idx="479">
                        <c:v>0.18804376523137961</c:v>
                      </c:pt>
                      <c:pt idx="480">
                        <c:v>0.17141570085111874</c:v>
                      </c:pt>
                      <c:pt idx="481">
                        <c:v>0.1595949081129108</c:v>
                      </c:pt>
                      <c:pt idx="482">
                        <c:v>0.12255685115678368</c:v>
                      </c:pt>
                      <c:pt idx="483">
                        <c:v>0.1112945959473656</c:v>
                      </c:pt>
                      <c:pt idx="484">
                        <c:v>8.4960986489980975E-2</c:v>
                      </c:pt>
                      <c:pt idx="485">
                        <c:v>7.7888826111942283E-2</c:v>
                      </c:pt>
                      <c:pt idx="486">
                        <c:v>6.3179407681036512E-2</c:v>
                      </c:pt>
                      <c:pt idx="487">
                        <c:v>6.6937860034099725E-2</c:v>
                      </c:pt>
                      <c:pt idx="488">
                        <c:v>4.9847898365191171E-2</c:v>
                      </c:pt>
                      <c:pt idx="489">
                        <c:v>4.5920891128360813E-2</c:v>
                      </c:pt>
                      <c:pt idx="490">
                        <c:v>4.336654678297417E-2</c:v>
                      </c:pt>
                      <c:pt idx="491">
                        <c:v>4.0701347086352743E-2</c:v>
                      </c:pt>
                      <c:pt idx="492">
                        <c:v>3.2711411657893638E-2</c:v>
                      </c:pt>
                      <c:pt idx="493">
                        <c:v>3.7416112462559208E-2</c:v>
                      </c:pt>
                      <c:pt idx="494">
                        <c:v>3.0941875238478616E-2</c:v>
                      </c:pt>
                      <c:pt idx="495">
                        <c:v>2.1079383202647718E-2</c:v>
                      </c:pt>
                      <c:pt idx="496">
                        <c:v>2.3086820660424459E-2</c:v>
                      </c:pt>
                      <c:pt idx="497">
                        <c:v>2.2233510505145541E-2</c:v>
                      </c:pt>
                      <c:pt idx="498">
                        <c:v>2.237353494639012E-2</c:v>
                      </c:pt>
                      <c:pt idx="499">
                        <c:v>1.5524259957510129E-2</c:v>
                      </c:pt>
                      <c:pt idx="500">
                        <c:v>1.5282257722683061E-2</c:v>
                      </c:pt>
                      <c:pt idx="501">
                        <c:v>2.1193675974300961E-2</c:v>
                      </c:pt>
                      <c:pt idx="502">
                        <c:v>1.2002278464060722E-2</c:v>
                      </c:pt>
                      <c:pt idx="503">
                        <c:v>1.4381767900645697E-2</c:v>
                      </c:pt>
                      <c:pt idx="504">
                        <c:v>1.3469476313406541E-2</c:v>
                      </c:pt>
                      <c:pt idx="505">
                        <c:v>1.4477080686661203E-2</c:v>
                      </c:pt>
                      <c:pt idx="506">
                        <c:v>1.5367261639553827E-2</c:v>
                      </c:pt>
                      <c:pt idx="507">
                        <c:v>1.4134423618137883E-2</c:v>
                      </c:pt>
                      <c:pt idx="508">
                        <c:v>1.4420629989662414E-2</c:v>
                      </c:pt>
                      <c:pt idx="509">
                        <c:v>1.7530758792557145E-2</c:v>
                      </c:pt>
                      <c:pt idx="510">
                        <c:v>1.4491958336966119E-2</c:v>
                      </c:pt>
                      <c:pt idx="511">
                        <c:v>1.5587270727072106E-2</c:v>
                      </c:pt>
                      <c:pt idx="512">
                        <c:v>1.5135441675893993E-2</c:v>
                      </c:pt>
                      <c:pt idx="513">
                        <c:v>1.3271854996898456E-2</c:v>
                      </c:pt>
                      <c:pt idx="514">
                        <c:v>1.2748476351980228E-2</c:v>
                      </c:pt>
                      <c:pt idx="515">
                        <c:v>1.7566617981955929E-2</c:v>
                      </c:pt>
                      <c:pt idx="516">
                        <c:v>1.9892806761612623E-2</c:v>
                      </c:pt>
                      <c:pt idx="517">
                        <c:v>9.6555814537324682E-3</c:v>
                      </c:pt>
                      <c:pt idx="518">
                        <c:v>1.3271719275735302E-2</c:v>
                      </c:pt>
                      <c:pt idx="519">
                        <c:v>1.6175981030997939E-2</c:v>
                      </c:pt>
                      <c:pt idx="520">
                        <c:v>1.3002273506558379E-2</c:v>
                      </c:pt>
                      <c:pt idx="521">
                        <c:v>1.3637642280055521E-2</c:v>
                      </c:pt>
                      <c:pt idx="522">
                        <c:v>1.4731172085406844E-2</c:v>
                      </c:pt>
                      <c:pt idx="523">
                        <c:v>1.5325814064215879E-2</c:v>
                      </c:pt>
                      <c:pt idx="524">
                        <c:v>1.6172880041826921E-2</c:v>
                      </c:pt>
                      <c:pt idx="525">
                        <c:v>1.4945255192379278E-2</c:v>
                      </c:pt>
                      <c:pt idx="526">
                        <c:v>1.2523671518036236E-2</c:v>
                      </c:pt>
                      <c:pt idx="527">
                        <c:v>1.5987541778362761E-2</c:v>
                      </c:pt>
                      <c:pt idx="528">
                        <c:v>1.2072833555865158E-2</c:v>
                      </c:pt>
                      <c:pt idx="529">
                        <c:v>1.110192321942069E-2</c:v>
                      </c:pt>
                      <c:pt idx="530">
                        <c:v>1.5451534513721631E-2</c:v>
                      </c:pt>
                      <c:pt idx="531">
                        <c:v>1.8604442987272086E-2</c:v>
                      </c:pt>
                      <c:pt idx="532">
                        <c:v>2.0064584640320755E-2</c:v>
                      </c:pt>
                      <c:pt idx="533">
                        <c:v>1.5832519922040579E-2</c:v>
                      </c:pt>
                      <c:pt idx="534">
                        <c:v>1.6088423552832774E-2</c:v>
                      </c:pt>
                      <c:pt idx="535">
                        <c:v>1.253075166116498E-2</c:v>
                      </c:pt>
                      <c:pt idx="536">
                        <c:v>1.2209088688667831E-2</c:v>
                      </c:pt>
                      <c:pt idx="537">
                        <c:v>1.1373891751486767E-2</c:v>
                      </c:pt>
                      <c:pt idx="538">
                        <c:v>1.43817644717974E-2</c:v>
                      </c:pt>
                      <c:pt idx="539">
                        <c:v>1.6207160809895399E-2</c:v>
                      </c:pt>
                      <c:pt idx="540">
                        <c:v>1.1738383439416186E-2</c:v>
                      </c:pt>
                      <c:pt idx="541">
                        <c:v>7.8776852682711784E-3</c:v>
                      </c:pt>
                      <c:pt idx="542">
                        <c:v>1.2426759774338297E-2</c:v>
                      </c:pt>
                      <c:pt idx="543">
                        <c:v>1.059024140959881E-2</c:v>
                      </c:pt>
                      <c:pt idx="544">
                        <c:v>1.6491363350228862E-2</c:v>
                      </c:pt>
                      <c:pt idx="545">
                        <c:v>1.9059667259542824E-2</c:v>
                      </c:pt>
                      <c:pt idx="546">
                        <c:v>1.0595066810663942E-2</c:v>
                      </c:pt>
                      <c:pt idx="547">
                        <c:v>1.5500854883947661E-2</c:v>
                      </c:pt>
                      <c:pt idx="548">
                        <c:v>1.3991525152987822E-2</c:v>
                      </c:pt>
                      <c:pt idx="549">
                        <c:v>1.228625975183483E-2</c:v>
                      </c:pt>
                      <c:pt idx="550">
                        <c:v>2.1877619233306399E-2</c:v>
                      </c:pt>
                      <c:pt idx="551">
                        <c:v>1.5148804767168149E-2</c:v>
                      </c:pt>
                      <c:pt idx="552">
                        <c:v>1.0800786728864755E-2</c:v>
                      </c:pt>
                      <c:pt idx="553">
                        <c:v>1.1299366622787315E-2</c:v>
                      </c:pt>
                      <c:pt idx="554">
                        <c:v>8.2420897091556606E-3</c:v>
                      </c:pt>
                      <c:pt idx="555">
                        <c:v>1.5292661240286705E-2</c:v>
                      </c:pt>
                      <c:pt idx="556">
                        <c:v>1.8349398136027831E-2</c:v>
                      </c:pt>
                      <c:pt idx="557">
                        <c:v>1.4197959013735297E-2</c:v>
                      </c:pt>
                      <c:pt idx="558">
                        <c:v>1.0880230778017483E-2</c:v>
                      </c:pt>
                      <c:pt idx="559">
                        <c:v>1.3282721555972933E-2</c:v>
                      </c:pt>
                      <c:pt idx="560">
                        <c:v>1.7227313959691171E-2</c:v>
                      </c:pt>
                      <c:pt idx="561">
                        <c:v>2.2294474105323144E-2</c:v>
                      </c:pt>
                      <c:pt idx="562">
                        <c:v>1.5396410217703268E-2</c:v>
                      </c:pt>
                      <c:pt idx="563">
                        <c:v>1.2024509977555636E-2</c:v>
                      </c:pt>
                      <c:pt idx="564">
                        <c:v>1.6371882498429326E-2</c:v>
                      </c:pt>
                      <c:pt idx="565">
                        <c:v>1.3569333939873572E-2</c:v>
                      </c:pt>
                      <c:pt idx="566">
                        <c:v>1.9530275561782617E-2</c:v>
                      </c:pt>
                      <c:pt idx="567">
                        <c:v>1.574866904113113E-2</c:v>
                      </c:pt>
                      <c:pt idx="568">
                        <c:v>1.4842019440077563E-2</c:v>
                      </c:pt>
                      <c:pt idx="569">
                        <c:v>2.0840984907807513E-2</c:v>
                      </c:pt>
                      <c:pt idx="570">
                        <c:v>1.4385557733193841E-2</c:v>
                      </c:pt>
                      <c:pt idx="571">
                        <c:v>1.2552609099556499E-2</c:v>
                      </c:pt>
                      <c:pt idx="572">
                        <c:v>1.2517452444436255E-2</c:v>
                      </c:pt>
                      <c:pt idx="573">
                        <c:v>1.7714234652576627E-2</c:v>
                      </c:pt>
                      <c:pt idx="574">
                        <c:v>1.3230368638837083E-2</c:v>
                      </c:pt>
                      <c:pt idx="575">
                        <c:v>1.7132558863605402E-2</c:v>
                      </c:pt>
                      <c:pt idx="576">
                        <c:v>1.7400491212619034E-2</c:v>
                      </c:pt>
                      <c:pt idx="577">
                        <c:v>1.7471885712203115E-2</c:v>
                      </c:pt>
                      <c:pt idx="578">
                        <c:v>1.8157721034191002E-2</c:v>
                      </c:pt>
                      <c:pt idx="579">
                        <c:v>1.7529359418337411E-2</c:v>
                      </c:pt>
                      <c:pt idx="580">
                        <c:v>2.1197544511163423E-2</c:v>
                      </c:pt>
                      <c:pt idx="581">
                        <c:v>1.8738726213910515E-2</c:v>
                      </c:pt>
                      <c:pt idx="582">
                        <c:v>2.2128790979972425E-2</c:v>
                      </c:pt>
                      <c:pt idx="583">
                        <c:v>2.0016440120143107E-2</c:v>
                      </c:pt>
                      <c:pt idx="584">
                        <c:v>2.7750135474316692E-2</c:v>
                      </c:pt>
                      <c:pt idx="585">
                        <c:v>2.7525329501505227E-2</c:v>
                      </c:pt>
                      <c:pt idx="586">
                        <c:v>2.2615176784769323E-2</c:v>
                      </c:pt>
                      <c:pt idx="587">
                        <c:v>2.2845767310380238E-2</c:v>
                      </c:pt>
                      <c:pt idx="588">
                        <c:v>1.9273524552363079E-2</c:v>
                      </c:pt>
                      <c:pt idx="589">
                        <c:v>2.823258203450087E-2</c:v>
                      </c:pt>
                      <c:pt idx="590">
                        <c:v>2.3651710755226072E-2</c:v>
                      </c:pt>
                      <c:pt idx="591">
                        <c:v>2.2708060341978878E-2</c:v>
                      </c:pt>
                      <c:pt idx="592">
                        <c:v>2.3863275667025115E-2</c:v>
                      </c:pt>
                      <c:pt idx="593">
                        <c:v>1.5022868765563337E-2</c:v>
                      </c:pt>
                      <c:pt idx="594">
                        <c:v>2.0307754728632138E-2</c:v>
                      </c:pt>
                      <c:pt idx="595">
                        <c:v>2.0970888662449456E-2</c:v>
                      </c:pt>
                      <c:pt idx="596">
                        <c:v>2.0130860628641323E-2</c:v>
                      </c:pt>
                      <c:pt idx="597">
                        <c:v>2.2358453144906733E-2</c:v>
                      </c:pt>
                      <c:pt idx="598">
                        <c:v>3.278558893728082E-2</c:v>
                      </c:pt>
                      <c:pt idx="599">
                        <c:v>3.2954629652114098E-2</c:v>
                      </c:pt>
                      <c:pt idx="600">
                        <c:v>2.2940450547602395E-2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688-46FC-9F41-116BE34CCBE2}"/>
                  </c:ext>
                </c:extLst>
              </c15:ser>
            </c15:filteredScatterSeries>
            <c15:filteredScatterSeries>
              <c15:ser>
                <c:idx val="1"/>
                <c:order val="11"/>
                <c:tx>
                  <c:v>AmSty 665 2021 - 2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99.955120488801953</c:v>
                      </c:pt>
                      <c:pt idx="2">
                        <c:v>100.01498488395116</c:v>
                      </c:pt>
                      <c:pt idx="3">
                        <c:v>100.05960134128479</c:v>
                      </c:pt>
                      <c:pt idx="4">
                        <c:v>100.0047068441487</c:v>
                      </c:pt>
                      <c:pt idx="5">
                        <c:v>100.10008402818673</c:v>
                      </c:pt>
                      <c:pt idx="6">
                        <c:v>100.16282326146593</c:v>
                      </c:pt>
                      <c:pt idx="7">
                        <c:v>100.14071703334176</c:v>
                      </c:pt>
                      <c:pt idx="8">
                        <c:v>100.11793436692153</c:v>
                      </c:pt>
                      <c:pt idx="9">
                        <c:v>100.16616785799027</c:v>
                      </c:pt>
                      <c:pt idx="10">
                        <c:v>100.16117915634216</c:v>
                      </c:pt>
                      <c:pt idx="11">
                        <c:v>100.12530936929853</c:v>
                      </c:pt>
                      <c:pt idx="12">
                        <c:v>100.13786097421855</c:v>
                      </c:pt>
                      <c:pt idx="13">
                        <c:v>100.07582635390263</c:v>
                      </c:pt>
                      <c:pt idx="14">
                        <c:v>100.09498259092729</c:v>
                      </c:pt>
                      <c:pt idx="15">
                        <c:v>100.03458268007469</c:v>
                      </c:pt>
                      <c:pt idx="16">
                        <c:v>100.04632631976646</c:v>
                      </c:pt>
                      <c:pt idx="17">
                        <c:v>100.00043216343845</c:v>
                      </c:pt>
                      <c:pt idx="18">
                        <c:v>99.838548381818867</c:v>
                      </c:pt>
                      <c:pt idx="19">
                        <c:v>99.839262402756731</c:v>
                      </c:pt>
                      <c:pt idx="20">
                        <c:v>99.818274159713383</c:v>
                      </c:pt>
                      <c:pt idx="21">
                        <c:v>99.921383344283228</c:v>
                      </c:pt>
                      <c:pt idx="22">
                        <c:v>99.792832730725323</c:v>
                      </c:pt>
                      <c:pt idx="23">
                        <c:v>99.68740299042156</c:v>
                      </c:pt>
                      <c:pt idx="24">
                        <c:v>99.792447533275023</c:v>
                      </c:pt>
                      <c:pt idx="25">
                        <c:v>99.699851255390712</c:v>
                      </c:pt>
                      <c:pt idx="26">
                        <c:v>99.400501080349244</c:v>
                      </c:pt>
                      <c:pt idx="27">
                        <c:v>99.437141249979348</c:v>
                      </c:pt>
                      <c:pt idx="28">
                        <c:v>99.34581328774307</c:v>
                      </c:pt>
                      <c:pt idx="29">
                        <c:v>99.338936206113573</c:v>
                      </c:pt>
                      <c:pt idx="30">
                        <c:v>99.134559226338922</c:v>
                      </c:pt>
                      <c:pt idx="31">
                        <c:v>99.108676238251974</c:v>
                      </c:pt>
                      <c:pt idx="32">
                        <c:v>98.910715989687063</c:v>
                      </c:pt>
                      <c:pt idx="33">
                        <c:v>98.759157213858103</c:v>
                      </c:pt>
                      <c:pt idx="34">
                        <c:v>98.736553052672349</c:v>
                      </c:pt>
                      <c:pt idx="35">
                        <c:v>98.475975689785869</c:v>
                      </c:pt>
                      <c:pt idx="36">
                        <c:v>98.307092707579159</c:v>
                      </c:pt>
                      <c:pt idx="37">
                        <c:v>98.216459962645743</c:v>
                      </c:pt>
                      <c:pt idx="38">
                        <c:v>98.190492413614734</c:v>
                      </c:pt>
                      <c:pt idx="39">
                        <c:v>98.049014393346951</c:v>
                      </c:pt>
                      <c:pt idx="40">
                        <c:v>97.909340192116531</c:v>
                      </c:pt>
                      <c:pt idx="41">
                        <c:v>97.943998037474842</c:v>
                      </c:pt>
                      <c:pt idx="42">
                        <c:v>97.916452140629104</c:v>
                      </c:pt>
                      <c:pt idx="43">
                        <c:v>97.919787341493006</c:v>
                      </c:pt>
                      <c:pt idx="44">
                        <c:v>97.930835763881916</c:v>
                      </c:pt>
                      <c:pt idx="45">
                        <c:v>98.02797918431547</c:v>
                      </c:pt>
                      <c:pt idx="46">
                        <c:v>98.063134950421258</c:v>
                      </c:pt>
                      <c:pt idx="47">
                        <c:v>98.182281259028116</c:v>
                      </c:pt>
                      <c:pt idx="48">
                        <c:v>98.301681238153066</c:v>
                      </c:pt>
                      <c:pt idx="49">
                        <c:v>98.446550820933325</c:v>
                      </c:pt>
                      <c:pt idx="50">
                        <c:v>98.554752059416231</c:v>
                      </c:pt>
                      <c:pt idx="51">
                        <c:v>98.675213649659284</c:v>
                      </c:pt>
                      <c:pt idx="52">
                        <c:v>98.678999805282515</c:v>
                      </c:pt>
                      <c:pt idx="53">
                        <c:v>98.775823797888947</c:v>
                      </c:pt>
                      <c:pt idx="54">
                        <c:v>98.746107688190605</c:v>
                      </c:pt>
                      <c:pt idx="55">
                        <c:v>98.870703048865366</c:v>
                      </c:pt>
                      <c:pt idx="56">
                        <c:v>98.823493598587049</c:v>
                      </c:pt>
                      <c:pt idx="57">
                        <c:v>98.977607784718884</c:v>
                      </c:pt>
                      <c:pt idx="58">
                        <c:v>98.976903159441477</c:v>
                      </c:pt>
                      <c:pt idx="59">
                        <c:v>99.034033639053334</c:v>
                      </c:pt>
                      <c:pt idx="60">
                        <c:v>99.065346887887301</c:v>
                      </c:pt>
                      <c:pt idx="61">
                        <c:v>99.048623942207868</c:v>
                      </c:pt>
                      <c:pt idx="62">
                        <c:v>99.057229677591081</c:v>
                      </c:pt>
                      <c:pt idx="63">
                        <c:v>99.116201558882082</c:v>
                      </c:pt>
                      <c:pt idx="64">
                        <c:v>99.11928310154201</c:v>
                      </c:pt>
                      <c:pt idx="65">
                        <c:v>99.042658165757473</c:v>
                      </c:pt>
                      <c:pt idx="66">
                        <c:v>98.972478160478104</c:v>
                      </c:pt>
                      <c:pt idx="67">
                        <c:v>98.960546619891431</c:v>
                      </c:pt>
                      <c:pt idx="68">
                        <c:v>98.941362195885418</c:v>
                      </c:pt>
                      <c:pt idx="69">
                        <c:v>98.950588007916096</c:v>
                      </c:pt>
                      <c:pt idx="70">
                        <c:v>98.879844299951998</c:v>
                      </c:pt>
                      <c:pt idx="71">
                        <c:v>98.853096972674066</c:v>
                      </c:pt>
                      <c:pt idx="72">
                        <c:v>98.674781486220866</c:v>
                      </c:pt>
                      <c:pt idx="73">
                        <c:v>98.631733993355581</c:v>
                      </c:pt>
                      <c:pt idx="74">
                        <c:v>98.348035744900869</c:v>
                      </c:pt>
                      <c:pt idx="75">
                        <c:v>98.130656205446883</c:v>
                      </c:pt>
                      <c:pt idx="76">
                        <c:v>97.679925772125003</c:v>
                      </c:pt>
                      <c:pt idx="77">
                        <c:v>97.215723020729456</c:v>
                      </c:pt>
                      <c:pt idx="78">
                        <c:v>96.691514963906144</c:v>
                      </c:pt>
                      <c:pt idx="79">
                        <c:v>96.065090224057116</c:v>
                      </c:pt>
                      <c:pt idx="80">
                        <c:v>95.281507350372209</c:v>
                      </c:pt>
                      <c:pt idx="81">
                        <c:v>94.61050373583133</c:v>
                      </c:pt>
                      <c:pt idx="82">
                        <c:v>93.840054948757995</c:v>
                      </c:pt>
                      <c:pt idx="83">
                        <c:v>93.409213552405461</c:v>
                      </c:pt>
                      <c:pt idx="84">
                        <c:v>93.187117760828215</c:v>
                      </c:pt>
                      <c:pt idx="85">
                        <c:v>93.153380628623594</c:v>
                      </c:pt>
                      <c:pt idx="86">
                        <c:v>93.437811677022964</c:v>
                      </c:pt>
                      <c:pt idx="87">
                        <c:v>93.741502290083758</c:v>
                      </c:pt>
                      <c:pt idx="88">
                        <c:v>94.262497301943142</c:v>
                      </c:pt>
                      <c:pt idx="89">
                        <c:v>94.750196728382676</c:v>
                      </c:pt>
                      <c:pt idx="90">
                        <c:v>95.277965469606599</c:v>
                      </c:pt>
                      <c:pt idx="91">
                        <c:v>95.777042129608503</c:v>
                      </c:pt>
                      <c:pt idx="92">
                        <c:v>96.209048501658259</c:v>
                      </c:pt>
                      <c:pt idx="93">
                        <c:v>96.565848584138692</c:v>
                      </c:pt>
                      <c:pt idx="94">
                        <c:v>96.846399532624432</c:v>
                      </c:pt>
                      <c:pt idx="95">
                        <c:v>97.107512398900198</c:v>
                      </c:pt>
                      <c:pt idx="96">
                        <c:v>97.372806001595819</c:v>
                      </c:pt>
                      <c:pt idx="97">
                        <c:v>97.497918086653058</c:v>
                      </c:pt>
                      <c:pt idx="98">
                        <c:v>97.6214330325747</c:v>
                      </c:pt>
                      <c:pt idx="99">
                        <c:v>97.779323966355221</c:v>
                      </c:pt>
                      <c:pt idx="100">
                        <c:v>97.912205646900205</c:v>
                      </c:pt>
                      <c:pt idx="101">
                        <c:v>97.969279752549355</c:v>
                      </c:pt>
                      <c:pt idx="102">
                        <c:v>97.991639651191591</c:v>
                      </c:pt>
                      <c:pt idx="103">
                        <c:v>98.057685898353341</c:v>
                      </c:pt>
                      <c:pt idx="104">
                        <c:v>98.161790949046349</c:v>
                      </c:pt>
                      <c:pt idx="105">
                        <c:v>98.089440718600301</c:v>
                      </c:pt>
                      <c:pt idx="106">
                        <c:v>98.158014201397677</c:v>
                      </c:pt>
                      <c:pt idx="107">
                        <c:v>98.14838441290992</c:v>
                      </c:pt>
                      <c:pt idx="108">
                        <c:v>98.152846994515102</c:v>
                      </c:pt>
                      <c:pt idx="109">
                        <c:v>98.212824125275617</c:v>
                      </c:pt>
                      <c:pt idx="110">
                        <c:v>98.168959271521643</c:v>
                      </c:pt>
                      <c:pt idx="111">
                        <c:v>98.185400372015749</c:v>
                      </c:pt>
                      <c:pt idx="112">
                        <c:v>98.177950204355156</c:v>
                      </c:pt>
                      <c:pt idx="113">
                        <c:v>98.189458977163838</c:v>
                      </c:pt>
                      <c:pt idx="114">
                        <c:v>98.103467319070063</c:v>
                      </c:pt>
                      <c:pt idx="115">
                        <c:v>98.135081204410255</c:v>
                      </c:pt>
                      <c:pt idx="116">
                        <c:v>98.165483148065093</c:v>
                      </c:pt>
                      <c:pt idx="117">
                        <c:v>98.149446036342169</c:v>
                      </c:pt>
                      <c:pt idx="118">
                        <c:v>98.068264574662024</c:v>
                      </c:pt>
                      <c:pt idx="119">
                        <c:v>98.055290201964027</c:v>
                      </c:pt>
                      <c:pt idx="120">
                        <c:v>98.023817226902409</c:v>
                      </c:pt>
                      <c:pt idx="121">
                        <c:v>97.988980888623743</c:v>
                      </c:pt>
                      <c:pt idx="122">
                        <c:v>97.956671773666613</c:v>
                      </c:pt>
                      <c:pt idx="123">
                        <c:v>97.89532298730721</c:v>
                      </c:pt>
                      <c:pt idx="124">
                        <c:v>97.86485527402921</c:v>
                      </c:pt>
                      <c:pt idx="125">
                        <c:v>97.822512394127244</c:v>
                      </c:pt>
                      <c:pt idx="126">
                        <c:v>97.815729269102249</c:v>
                      </c:pt>
                      <c:pt idx="127">
                        <c:v>97.755329358249654</c:v>
                      </c:pt>
                      <c:pt idx="128">
                        <c:v>97.6037518034139</c:v>
                      </c:pt>
                      <c:pt idx="129">
                        <c:v>97.621752460401837</c:v>
                      </c:pt>
                      <c:pt idx="130">
                        <c:v>97.570503196296315</c:v>
                      </c:pt>
                      <c:pt idx="131">
                        <c:v>97.567553192882684</c:v>
                      </c:pt>
                      <c:pt idx="132">
                        <c:v>97.454983317085009</c:v>
                      </c:pt>
                      <c:pt idx="133">
                        <c:v>97.353950413391473</c:v>
                      </c:pt>
                      <c:pt idx="134">
                        <c:v>97.25406366944604</c:v>
                      </c:pt>
                      <c:pt idx="135">
                        <c:v>97.244161431433398</c:v>
                      </c:pt>
                      <c:pt idx="136">
                        <c:v>97.217536247741336</c:v>
                      </c:pt>
                      <c:pt idx="137">
                        <c:v>97.082014595949431</c:v>
                      </c:pt>
                      <c:pt idx="138">
                        <c:v>97.058856127739361</c:v>
                      </c:pt>
                      <c:pt idx="139">
                        <c:v>96.881639847360177</c:v>
                      </c:pt>
                      <c:pt idx="140">
                        <c:v>96.867585059909047</c:v>
                      </c:pt>
                      <c:pt idx="141">
                        <c:v>96.727845101369567</c:v>
                      </c:pt>
                      <c:pt idx="142">
                        <c:v>96.668638340881401</c:v>
                      </c:pt>
                      <c:pt idx="143">
                        <c:v>96.616374431645923</c:v>
                      </c:pt>
                      <c:pt idx="144">
                        <c:v>96.540848714249506</c:v>
                      </c:pt>
                      <c:pt idx="145">
                        <c:v>96.456801797785715</c:v>
                      </c:pt>
                      <c:pt idx="146">
                        <c:v>96.320688280955906</c:v>
                      </c:pt>
                      <c:pt idx="147">
                        <c:v>96.152143505583112</c:v>
                      </c:pt>
                      <c:pt idx="148">
                        <c:v>96.006353209649177</c:v>
                      </c:pt>
                      <c:pt idx="149">
                        <c:v>95.959228320314907</c:v>
                      </c:pt>
                      <c:pt idx="150">
                        <c:v>95.839771979541368</c:v>
                      </c:pt>
                      <c:pt idx="151">
                        <c:v>95.69555063576172</c:v>
                      </c:pt>
                      <c:pt idx="152">
                        <c:v>95.642863958748237</c:v>
                      </c:pt>
                      <c:pt idx="153">
                        <c:v>95.556609246790046</c:v>
                      </c:pt>
                      <c:pt idx="154">
                        <c:v>95.451649252566526</c:v>
                      </c:pt>
                      <c:pt idx="155">
                        <c:v>95.335302629120164</c:v>
                      </c:pt>
                      <c:pt idx="156">
                        <c:v>95.265019271575838</c:v>
                      </c:pt>
                      <c:pt idx="157">
                        <c:v>95.224865408161492</c:v>
                      </c:pt>
                      <c:pt idx="158">
                        <c:v>95.155465168814928</c:v>
                      </c:pt>
                      <c:pt idx="159">
                        <c:v>95.041711538313265</c:v>
                      </c:pt>
                      <c:pt idx="160">
                        <c:v>94.957326415015558</c:v>
                      </c:pt>
                      <c:pt idx="161">
                        <c:v>94.860812454575793</c:v>
                      </c:pt>
                      <c:pt idx="162">
                        <c:v>94.756970457747215</c:v>
                      </c:pt>
                      <c:pt idx="163">
                        <c:v>94.676672126578964</c:v>
                      </c:pt>
                      <c:pt idx="164">
                        <c:v>94.522952521243738</c:v>
                      </c:pt>
                      <c:pt idx="165">
                        <c:v>94.414948579316203</c:v>
                      </c:pt>
                      <c:pt idx="166">
                        <c:v>94.359481008463121</c:v>
                      </c:pt>
                      <c:pt idx="167">
                        <c:v>94.268106067924592</c:v>
                      </c:pt>
                      <c:pt idx="168">
                        <c:v>94.200706944170747</c:v>
                      </c:pt>
                      <c:pt idx="169">
                        <c:v>94.056485612705174</c:v>
                      </c:pt>
                      <c:pt idx="170">
                        <c:v>93.903733686511785</c:v>
                      </c:pt>
                      <c:pt idx="171">
                        <c:v>93.763674300145183</c:v>
                      </c:pt>
                      <c:pt idx="172">
                        <c:v>93.693475491230814</c:v>
                      </c:pt>
                      <c:pt idx="173">
                        <c:v>93.527946488894784</c:v>
                      </c:pt>
                      <c:pt idx="174">
                        <c:v>93.433950368430231</c:v>
                      </c:pt>
                      <c:pt idx="175">
                        <c:v>93.307748472959389</c:v>
                      </c:pt>
                      <c:pt idx="176">
                        <c:v>93.227666217353303</c:v>
                      </c:pt>
                      <c:pt idx="177">
                        <c:v>93.173448158513267</c:v>
                      </c:pt>
                      <c:pt idx="178">
                        <c:v>93.028766476627922</c:v>
                      </c:pt>
                      <c:pt idx="179">
                        <c:v>92.847848601569567</c:v>
                      </c:pt>
                      <c:pt idx="180">
                        <c:v>92.719551646215621</c:v>
                      </c:pt>
                      <c:pt idx="181">
                        <c:v>92.707573127326697</c:v>
                      </c:pt>
                      <c:pt idx="182">
                        <c:v>92.549005755250107</c:v>
                      </c:pt>
                      <c:pt idx="183">
                        <c:v>92.335515711370221</c:v>
                      </c:pt>
                      <c:pt idx="184">
                        <c:v>92.153197993731595</c:v>
                      </c:pt>
                      <c:pt idx="185">
                        <c:v>92.031684163402659</c:v>
                      </c:pt>
                      <c:pt idx="186">
                        <c:v>91.878979215511521</c:v>
                      </c:pt>
                      <c:pt idx="187">
                        <c:v>91.554262764451479</c:v>
                      </c:pt>
                      <c:pt idx="188">
                        <c:v>91.347546462250222</c:v>
                      </c:pt>
                      <c:pt idx="189">
                        <c:v>91.101540611197365</c:v>
                      </c:pt>
                      <c:pt idx="190">
                        <c:v>90.958521825756705</c:v>
                      </c:pt>
                      <c:pt idx="191">
                        <c:v>90.830149705119155</c:v>
                      </c:pt>
                      <c:pt idx="192">
                        <c:v>90.810937106445891</c:v>
                      </c:pt>
                      <c:pt idx="193">
                        <c:v>90.731850716962981</c:v>
                      </c:pt>
                      <c:pt idx="194">
                        <c:v>90.754426691167382</c:v>
                      </c:pt>
                      <c:pt idx="195">
                        <c:v>90.749325253907969</c:v>
                      </c:pt>
                      <c:pt idx="196">
                        <c:v>90.738755973259742</c:v>
                      </c:pt>
                      <c:pt idx="197">
                        <c:v>90.691847159487637</c:v>
                      </c:pt>
                      <c:pt idx="198">
                        <c:v>90.685637120493737</c:v>
                      </c:pt>
                      <c:pt idx="199">
                        <c:v>90.688624706549135</c:v>
                      </c:pt>
                      <c:pt idx="200">
                        <c:v>90.617777658634182</c:v>
                      </c:pt>
                      <c:pt idx="201">
                        <c:v>90.603807419813009</c:v>
                      </c:pt>
                      <c:pt idx="202">
                        <c:v>90.579709459442483</c:v>
                      </c:pt>
                      <c:pt idx="203">
                        <c:v>90.516500467768935</c:v>
                      </c:pt>
                      <c:pt idx="204">
                        <c:v>90.509435497558613</c:v>
                      </c:pt>
                      <c:pt idx="205">
                        <c:v>90.471132431483852</c:v>
                      </c:pt>
                      <c:pt idx="206">
                        <c:v>90.39066497842748</c:v>
                      </c:pt>
                      <c:pt idx="207">
                        <c:v>90.418098139661907</c:v>
                      </c:pt>
                      <c:pt idx="208">
                        <c:v>90.340815569216318</c:v>
                      </c:pt>
                      <c:pt idx="209">
                        <c:v>90.326244057382681</c:v>
                      </c:pt>
                      <c:pt idx="210">
                        <c:v>90.280406262703266</c:v>
                      </c:pt>
                      <c:pt idx="211">
                        <c:v>90.240975803573122</c:v>
                      </c:pt>
                      <c:pt idx="212">
                        <c:v>90.23533885061029</c:v>
                      </c:pt>
                      <c:pt idx="213">
                        <c:v>90.226723719566621</c:v>
                      </c:pt>
                      <c:pt idx="214">
                        <c:v>90.162922850541065</c:v>
                      </c:pt>
                      <c:pt idx="215">
                        <c:v>90.13993349190504</c:v>
                      </c:pt>
                      <c:pt idx="216">
                        <c:v>90.085067194064393</c:v>
                      </c:pt>
                      <c:pt idx="217">
                        <c:v>90.04624740360714</c:v>
                      </c:pt>
                      <c:pt idx="218">
                        <c:v>90.0390133238228</c:v>
                      </c:pt>
                      <c:pt idx="219">
                        <c:v>90.037594689921647</c:v>
                      </c:pt>
                      <c:pt idx="220">
                        <c:v>90.071049976940969</c:v>
                      </c:pt>
                      <c:pt idx="221">
                        <c:v>89.988449893673788</c:v>
                      </c:pt>
                      <c:pt idx="222">
                        <c:v>89.954383925667472</c:v>
                      </c:pt>
                      <c:pt idx="223">
                        <c:v>89.983235708488948</c:v>
                      </c:pt>
                      <c:pt idx="224">
                        <c:v>89.916249969166714</c:v>
                      </c:pt>
                      <c:pt idx="225">
                        <c:v>89.87758049696258</c:v>
                      </c:pt>
                      <c:pt idx="226">
                        <c:v>89.813281694875442</c:v>
                      </c:pt>
                      <c:pt idx="227">
                        <c:v>89.814136638405955</c:v>
                      </c:pt>
                      <c:pt idx="228">
                        <c:v>89.789362252053493</c:v>
                      </c:pt>
                      <c:pt idx="229">
                        <c:v>89.750758537158404</c:v>
                      </c:pt>
                      <c:pt idx="230">
                        <c:v>89.695225196682159</c:v>
                      </c:pt>
                      <c:pt idx="231">
                        <c:v>89.679808149292569</c:v>
                      </c:pt>
                      <c:pt idx="232">
                        <c:v>89.620075281075586</c:v>
                      </c:pt>
                      <c:pt idx="233">
                        <c:v>89.597508690217509</c:v>
                      </c:pt>
                      <c:pt idx="234">
                        <c:v>89.601078757964487</c:v>
                      </c:pt>
                      <c:pt idx="235">
                        <c:v>89.585708676563044</c:v>
                      </c:pt>
                      <c:pt idx="236">
                        <c:v>89.535511652543406</c:v>
                      </c:pt>
                      <c:pt idx="237">
                        <c:v>89.500271325493557</c:v>
                      </c:pt>
                      <c:pt idx="238">
                        <c:v>89.545066275747558</c:v>
                      </c:pt>
                      <c:pt idx="239">
                        <c:v>89.500158577568158</c:v>
                      </c:pt>
                      <c:pt idx="240">
                        <c:v>89.463931792369692</c:v>
                      </c:pt>
                      <c:pt idx="241">
                        <c:v>89.469775425234232</c:v>
                      </c:pt>
                      <c:pt idx="242">
                        <c:v>89.445386224017938</c:v>
                      </c:pt>
                      <c:pt idx="243">
                        <c:v>89.444108525023523</c:v>
                      </c:pt>
                      <c:pt idx="244">
                        <c:v>89.468225264400857</c:v>
                      </c:pt>
                      <c:pt idx="245">
                        <c:v>89.421438594214621</c:v>
                      </c:pt>
                      <c:pt idx="246">
                        <c:v>89.432308511369072</c:v>
                      </c:pt>
                      <c:pt idx="247">
                        <c:v>89.409093669196309</c:v>
                      </c:pt>
                      <c:pt idx="248">
                        <c:v>89.414580303906021</c:v>
                      </c:pt>
                      <c:pt idx="249">
                        <c:v>89.412954977789042</c:v>
                      </c:pt>
                      <c:pt idx="250">
                        <c:v>89.421354033270561</c:v>
                      </c:pt>
                      <c:pt idx="251">
                        <c:v>89.423204830610132</c:v>
                      </c:pt>
                      <c:pt idx="252">
                        <c:v>89.453747709171751</c:v>
                      </c:pt>
                      <c:pt idx="253">
                        <c:v>89.430316791436823</c:v>
                      </c:pt>
                      <c:pt idx="254">
                        <c:v>89.468911098357353</c:v>
                      </c:pt>
                      <c:pt idx="255">
                        <c:v>89.477920822511777</c:v>
                      </c:pt>
                      <c:pt idx="256">
                        <c:v>89.501830881987374</c:v>
                      </c:pt>
                      <c:pt idx="257">
                        <c:v>89.488800135326684</c:v>
                      </c:pt>
                      <c:pt idx="258">
                        <c:v>89.504611775826987</c:v>
                      </c:pt>
                      <c:pt idx="259">
                        <c:v>89.515143473833419</c:v>
                      </c:pt>
                      <c:pt idx="260">
                        <c:v>89.508689159981884</c:v>
                      </c:pt>
                      <c:pt idx="261">
                        <c:v>89.517013062493902</c:v>
                      </c:pt>
                      <c:pt idx="262">
                        <c:v>89.525938225704252</c:v>
                      </c:pt>
                      <c:pt idx="263">
                        <c:v>89.532016737765957</c:v>
                      </c:pt>
                      <c:pt idx="264">
                        <c:v>89.510305090438408</c:v>
                      </c:pt>
                      <c:pt idx="265">
                        <c:v>89.477357119827033</c:v>
                      </c:pt>
                      <c:pt idx="266">
                        <c:v>89.469653293962466</c:v>
                      </c:pt>
                      <c:pt idx="267">
                        <c:v>89.466740873190645</c:v>
                      </c:pt>
                      <c:pt idx="268">
                        <c:v>89.500074028938201</c:v>
                      </c:pt>
                      <c:pt idx="269">
                        <c:v>89.512851117394945</c:v>
                      </c:pt>
                      <c:pt idx="270">
                        <c:v>89.522499684889496</c:v>
                      </c:pt>
                      <c:pt idx="271">
                        <c:v>89.528014506580547</c:v>
                      </c:pt>
                      <c:pt idx="272">
                        <c:v>89.524632339728512</c:v>
                      </c:pt>
                      <c:pt idx="273">
                        <c:v>89.552206411241485</c:v>
                      </c:pt>
                      <c:pt idx="274">
                        <c:v>89.559581413618474</c:v>
                      </c:pt>
                      <c:pt idx="275">
                        <c:v>89.588141955594182</c:v>
                      </c:pt>
                      <c:pt idx="276">
                        <c:v>89.569568212575163</c:v>
                      </c:pt>
                      <c:pt idx="277">
                        <c:v>89.577657235890001</c:v>
                      </c:pt>
                      <c:pt idx="278">
                        <c:v>89.596146430279077</c:v>
                      </c:pt>
                      <c:pt idx="279">
                        <c:v>89.573626817723252</c:v>
                      </c:pt>
                      <c:pt idx="280">
                        <c:v>89.565284136204454</c:v>
                      </c:pt>
                      <c:pt idx="281">
                        <c:v>89.579601977519999</c:v>
                      </c:pt>
                      <c:pt idx="282">
                        <c:v>89.577882719426739</c:v>
                      </c:pt>
                      <c:pt idx="283">
                        <c:v>89.569079675174038</c:v>
                      </c:pt>
                      <c:pt idx="284">
                        <c:v>89.575289714167937</c:v>
                      </c:pt>
                      <c:pt idx="285">
                        <c:v>89.536112925555869</c:v>
                      </c:pt>
                      <c:pt idx="286">
                        <c:v>89.533266262093107</c:v>
                      </c:pt>
                      <c:pt idx="287">
                        <c:v>89.512390766975159</c:v>
                      </c:pt>
                      <c:pt idx="288">
                        <c:v>89.48996509870976</c:v>
                      </c:pt>
                      <c:pt idx="289">
                        <c:v>89.469935139147779</c:v>
                      </c:pt>
                      <c:pt idx="290">
                        <c:v>89.452329075270583</c:v>
                      </c:pt>
                      <c:pt idx="291">
                        <c:v>89.453409490023731</c:v>
                      </c:pt>
                      <c:pt idx="292">
                        <c:v>89.413828712640452</c:v>
                      </c:pt>
                      <c:pt idx="293">
                        <c:v>89.453371907381907</c:v>
                      </c:pt>
                      <c:pt idx="294">
                        <c:v>89.401530765924406</c:v>
                      </c:pt>
                      <c:pt idx="295">
                        <c:v>89.387006232393048</c:v>
                      </c:pt>
                      <c:pt idx="296">
                        <c:v>89.361095057324732</c:v>
                      </c:pt>
                      <c:pt idx="297">
                        <c:v>89.348646792355567</c:v>
                      </c:pt>
                      <c:pt idx="298">
                        <c:v>89.28170801902148</c:v>
                      </c:pt>
                      <c:pt idx="299">
                        <c:v>89.287006752836277</c:v>
                      </c:pt>
                      <c:pt idx="300">
                        <c:v>89.213059383254588</c:v>
                      </c:pt>
                      <c:pt idx="301">
                        <c:v>89.17691714668608</c:v>
                      </c:pt>
                      <c:pt idx="302">
                        <c:v>89.162542919093724</c:v>
                      </c:pt>
                      <c:pt idx="303">
                        <c:v>89.127781733784559</c:v>
                      </c:pt>
                      <c:pt idx="304">
                        <c:v>89.081070216567824</c:v>
                      </c:pt>
                      <c:pt idx="305">
                        <c:v>89.040324475801484</c:v>
                      </c:pt>
                      <c:pt idx="306">
                        <c:v>88.986172186584596</c:v>
                      </c:pt>
                      <c:pt idx="307">
                        <c:v>88.93621002944802</c:v>
                      </c:pt>
                      <c:pt idx="308">
                        <c:v>88.854267580841892</c:v>
                      </c:pt>
                      <c:pt idx="309">
                        <c:v>88.81756164158864</c:v>
                      </c:pt>
                      <c:pt idx="310">
                        <c:v>88.737798826123779</c:v>
                      </c:pt>
                      <c:pt idx="311">
                        <c:v>88.665702241567573</c:v>
                      </c:pt>
                      <c:pt idx="312">
                        <c:v>88.597917932677518</c:v>
                      </c:pt>
                      <c:pt idx="313">
                        <c:v>88.536080608916976</c:v>
                      </c:pt>
                      <c:pt idx="314">
                        <c:v>88.446537674397149</c:v>
                      </c:pt>
                      <c:pt idx="315">
                        <c:v>88.373529784661812</c:v>
                      </c:pt>
                      <c:pt idx="316">
                        <c:v>88.319170803229113</c:v>
                      </c:pt>
                      <c:pt idx="317">
                        <c:v>88.27496773032712</c:v>
                      </c:pt>
                      <c:pt idx="318">
                        <c:v>88.171595491892873</c:v>
                      </c:pt>
                      <c:pt idx="319">
                        <c:v>88.08059634083007</c:v>
                      </c:pt>
                      <c:pt idx="320">
                        <c:v>87.968496211112623</c:v>
                      </c:pt>
                      <c:pt idx="321">
                        <c:v>87.914945207222289</c:v>
                      </c:pt>
                      <c:pt idx="322">
                        <c:v>87.831696860326304</c:v>
                      </c:pt>
                      <c:pt idx="323">
                        <c:v>87.69734957989202</c:v>
                      </c:pt>
                      <c:pt idx="324">
                        <c:v>87.630504763162463</c:v>
                      </c:pt>
                      <c:pt idx="325">
                        <c:v>87.543310559043789</c:v>
                      </c:pt>
                      <c:pt idx="326">
                        <c:v>87.443855990850878</c:v>
                      </c:pt>
                      <c:pt idx="327">
                        <c:v>87.388050188535658</c:v>
                      </c:pt>
                      <c:pt idx="328">
                        <c:v>87.296073974984694</c:v>
                      </c:pt>
                      <c:pt idx="329">
                        <c:v>87.197455559001398</c:v>
                      </c:pt>
                      <c:pt idx="330">
                        <c:v>87.118491288476136</c:v>
                      </c:pt>
                      <c:pt idx="331">
                        <c:v>87.038080221696575</c:v>
                      </c:pt>
                      <c:pt idx="332">
                        <c:v>86.944394121084571</c:v>
                      </c:pt>
                      <c:pt idx="333">
                        <c:v>86.844432236483726</c:v>
                      </c:pt>
                      <c:pt idx="334">
                        <c:v>86.759314300927244</c:v>
                      </c:pt>
                      <c:pt idx="335">
                        <c:v>86.679072331407596</c:v>
                      </c:pt>
                      <c:pt idx="336">
                        <c:v>86.594048352455658</c:v>
                      </c:pt>
                      <c:pt idx="337">
                        <c:v>86.480642336762457</c:v>
                      </c:pt>
                      <c:pt idx="338">
                        <c:v>86.359184880396214</c:v>
                      </c:pt>
                      <c:pt idx="339">
                        <c:v>86.22510065382636</c:v>
                      </c:pt>
                      <c:pt idx="340">
                        <c:v>86.134871885350023</c:v>
                      </c:pt>
                      <c:pt idx="341">
                        <c:v>86.045159853570269</c:v>
                      </c:pt>
                      <c:pt idx="342">
                        <c:v>85.93659220895799</c:v>
                      </c:pt>
                      <c:pt idx="343">
                        <c:v>85.801061173819704</c:v>
                      </c:pt>
                      <c:pt idx="344">
                        <c:v>85.663218978607972</c:v>
                      </c:pt>
                      <c:pt idx="345">
                        <c:v>85.523479020068493</c:v>
                      </c:pt>
                      <c:pt idx="346">
                        <c:v>85.382884117998501</c:v>
                      </c:pt>
                      <c:pt idx="347">
                        <c:v>85.241124240231315</c:v>
                      </c:pt>
                      <c:pt idx="348">
                        <c:v>85.12543526376011</c:v>
                      </c:pt>
                      <c:pt idx="349">
                        <c:v>84.930227722053431</c:v>
                      </c:pt>
                      <c:pt idx="350">
                        <c:v>84.773501751656013</c:v>
                      </c:pt>
                      <c:pt idx="351">
                        <c:v>84.614342502227458</c:v>
                      </c:pt>
                      <c:pt idx="352">
                        <c:v>84.464615744731276</c:v>
                      </c:pt>
                      <c:pt idx="353">
                        <c:v>84.276501360216301</c:v>
                      </c:pt>
                      <c:pt idx="354">
                        <c:v>84.105203877985232</c:v>
                      </c:pt>
                      <c:pt idx="355">
                        <c:v>83.932130751384108</c:v>
                      </c:pt>
                      <c:pt idx="356">
                        <c:v>83.735720663652558</c:v>
                      </c:pt>
                      <c:pt idx="357">
                        <c:v>83.525180623186273</c:v>
                      </c:pt>
                      <c:pt idx="358">
                        <c:v>83.353159736671017</c:v>
                      </c:pt>
                      <c:pt idx="359">
                        <c:v>83.182623241365974</c:v>
                      </c:pt>
                      <c:pt idx="360">
                        <c:v>82.995955677733477</c:v>
                      </c:pt>
                      <c:pt idx="361">
                        <c:v>82.798953700335829</c:v>
                      </c:pt>
                      <c:pt idx="362">
                        <c:v>82.612023082838931</c:v>
                      </c:pt>
                      <c:pt idx="363">
                        <c:v>82.429085300866973</c:v>
                      </c:pt>
                      <c:pt idx="364">
                        <c:v>82.217305131734008</c:v>
                      </c:pt>
                      <c:pt idx="365">
                        <c:v>82.037693142651378</c:v>
                      </c:pt>
                      <c:pt idx="366">
                        <c:v>81.820971250172548</c:v>
                      </c:pt>
                      <c:pt idx="367">
                        <c:v>81.644318660163989</c:v>
                      </c:pt>
                      <c:pt idx="368">
                        <c:v>81.431645977172792</c:v>
                      </c:pt>
                      <c:pt idx="369">
                        <c:v>81.220598607984456</c:v>
                      </c:pt>
                      <c:pt idx="370">
                        <c:v>80.980427006449801</c:v>
                      </c:pt>
                      <c:pt idx="371">
                        <c:v>80.702177810062977</c:v>
                      </c:pt>
                      <c:pt idx="372">
                        <c:v>80.448364793194699</c:v>
                      </c:pt>
                      <c:pt idx="373">
                        <c:v>80.197990317141191</c:v>
                      </c:pt>
                      <c:pt idx="374">
                        <c:v>79.917486334643584</c:v>
                      </c:pt>
                      <c:pt idx="375">
                        <c:v>79.646377286064805</c:v>
                      </c:pt>
                      <c:pt idx="376">
                        <c:v>79.294152520800836</c:v>
                      </c:pt>
                      <c:pt idx="377">
                        <c:v>78.907222956504512</c:v>
                      </c:pt>
                      <c:pt idx="378">
                        <c:v>78.536664031405977</c:v>
                      </c:pt>
                      <c:pt idx="379">
                        <c:v>78.221210975018423</c:v>
                      </c:pt>
                      <c:pt idx="380">
                        <c:v>77.84297639872257</c:v>
                      </c:pt>
                      <c:pt idx="381">
                        <c:v>77.409293030580429</c:v>
                      </c:pt>
                      <c:pt idx="382">
                        <c:v>76.983041051092101</c:v>
                      </c:pt>
                      <c:pt idx="383">
                        <c:v>76.532042859918548</c:v>
                      </c:pt>
                      <c:pt idx="384">
                        <c:v>76.098077646591094</c:v>
                      </c:pt>
                      <c:pt idx="385">
                        <c:v>75.672243730893456</c:v>
                      </c:pt>
                      <c:pt idx="386">
                        <c:v>75.187987549255951</c:v>
                      </c:pt>
                      <c:pt idx="387">
                        <c:v>74.655046909476269</c:v>
                      </c:pt>
                      <c:pt idx="388">
                        <c:v>74.11850801496827</c:v>
                      </c:pt>
                      <c:pt idx="389">
                        <c:v>73.673710467128174</c:v>
                      </c:pt>
                      <c:pt idx="390">
                        <c:v>73.216464666633001</c:v>
                      </c:pt>
                      <c:pt idx="391">
                        <c:v>72.636380333884063</c:v>
                      </c:pt>
                      <c:pt idx="392">
                        <c:v>71.969923874206529</c:v>
                      </c:pt>
                      <c:pt idx="393">
                        <c:v>71.332563447579872</c:v>
                      </c:pt>
                      <c:pt idx="394">
                        <c:v>70.757120213984678</c:v>
                      </c:pt>
                      <c:pt idx="395">
                        <c:v>70.168519398469712</c:v>
                      </c:pt>
                      <c:pt idx="396">
                        <c:v>69.536786541459534</c:v>
                      </c:pt>
                      <c:pt idx="397">
                        <c:v>68.786785790052974</c:v>
                      </c:pt>
                      <c:pt idx="398">
                        <c:v>68.045921585745774</c:v>
                      </c:pt>
                      <c:pt idx="399">
                        <c:v>67.388169509729153</c:v>
                      </c:pt>
                      <c:pt idx="400">
                        <c:v>66.651340427575974</c:v>
                      </c:pt>
                      <c:pt idx="401">
                        <c:v>65.902781793064648</c:v>
                      </c:pt>
                      <c:pt idx="402">
                        <c:v>65.015671658705102</c:v>
                      </c:pt>
                      <c:pt idx="403">
                        <c:v>64.064990818215819</c:v>
                      </c:pt>
                      <c:pt idx="404">
                        <c:v>63.233479793955667</c:v>
                      </c:pt>
                      <c:pt idx="405">
                        <c:v>62.396078146214627</c:v>
                      </c:pt>
                      <c:pt idx="406">
                        <c:v>61.614726563332326</c:v>
                      </c:pt>
                      <c:pt idx="407">
                        <c:v>60.534391211537915</c:v>
                      </c:pt>
                      <c:pt idx="408">
                        <c:v>59.519632360825035</c:v>
                      </c:pt>
                      <c:pt idx="409">
                        <c:v>58.715089431078141</c:v>
                      </c:pt>
                      <c:pt idx="410">
                        <c:v>57.674856272722657</c:v>
                      </c:pt>
                      <c:pt idx="411">
                        <c:v>56.78648721837552</c:v>
                      </c:pt>
                      <c:pt idx="412">
                        <c:v>55.701069208328491</c:v>
                      </c:pt>
                      <c:pt idx="413">
                        <c:v>54.622373269984678</c:v>
                      </c:pt>
                      <c:pt idx="414">
                        <c:v>53.627437698932056</c:v>
                      </c:pt>
                      <c:pt idx="415">
                        <c:v>52.671608455195184</c:v>
                      </c:pt>
                      <c:pt idx="416">
                        <c:v>51.515968153239712</c:v>
                      </c:pt>
                      <c:pt idx="417">
                        <c:v>50.336554035042212</c:v>
                      </c:pt>
                      <c:pt idx="418">
                        <c:v>48.90396103932931</c:v>
                      </c:pt>
                      <c:pt idx="419">
                        <c:v>47.707570304934315</c:v>
                      </c:pt>
                      <c:pt idx="420">
                        <c:v>46.483967201168447</c:v>
                      </c:pt>
                      <c:pt idx="421">
                        <c:v>45.048776520837684</c:v>
                      </c:pt>
                      <c:pt idx="422">
                        <c:v>43.592066785747463</c:v>
                      </c:pt>
                      <c:pt idx="423">
                        <c:v>42.280428621666026</c:v>
                      </c:pt>
                      <c:pt idx="424">
                        <c:v>41.024126513819581</c:v>
                      </c:pt>
                      <c:pt idx="425">
                        <c:v>39.852975220184113</c:v>
                      </c:pt>
                      <c:pt idx="426">
                        <c:v>38.62922648983831</c:v>
                      </c:pt>
                      <c:pt idx="427">
                        <c:v>37.359722173763494</c:v>
                      </c:pt>
                      <c:pt idx="428">
                        <c:v>36.062192831416368</c:v>
                      </c:pt>
                      <c:pt idx="429">
                        <c:v>35.156215348884302</c:v>
                      </c:pt>
                      <c:pt idx="430">
                        <c:v>34.218504201733936</c:v>
                      </c:pt>
                      <c:pt idx="431">
                        <c:v>33.184455247384648</c:v>
                      </c:pt>
                      <c:pt idx="432">
                        <c:v>32.095965102652244</c:v>
                      </c:pt>
                      <c:pt idx="433">
                        <c:v>31.131901221334687</c:v>
                      </c:pt>
                      <c:pt idx="434">
                        <c:v>30.25710076903119</c:v>
                      </c:pt>
                      <c:pt idx="435">
                        <c:v>29.362815268529555</c:v>
                      </c:pt>
                      <c:pt idx="436">
                        <c:v>28.470995925713584</c:v>
                      </c:pt>
                      <c:pt idx="437">
                        <c:v>27.351577729597498</c:v>
                      </c:pt>
                      <c:pt idx="438">
                        <c:v>26.490477406269846</c:v>
                      </c:pt>
                      <c:pt idx="439">
                        <c:v>25.629759928398833</c:v>
                      </c:pt>
                      <c:pt idx="440">
                        <c:v>24.751213255107547</c:v>
                      </c:pt>
                      <c:pt idx="441">
                        <c:v>23.710857965480304</c:v>
                      </c:pt>
                      <c:pt idx="442">
                        <c:v>22.795649979244384</c:v>
                      </c:pt>
                      <c:pt idx="443">
                        <c:v>21.977435107502998</c:v>
                      </c:pt>
                      <c:pt idx="444">
                        <c:v>21.076697645143483</c:v>
                      </c:pt>
                      <c:pt idx="445">
                        <c:v>20.35489102958325</c:v>
                      </c:pt>
                      <c:pt idx="446">
                        <c:v>19.46096604906985</c:v>
                      </c:pt>
                      <c:pt idx="447">
                        <c:v>18.639240993063513</c:v>
                      </c:pt>
                      <c:pt idx="448">
                        <c:v>17.758218766426122</c:v>
                      </c:pt>
                      <c:pt idx="449">
                        <c:v>16.934339924580335</c:v>
                      </c:pt>
                      <c:pt idx="450">
                        <c:v>16.251085341625668</c:v>
                      </c:pt>
                      <c:pt idx="451">
                        <c:v>15.378142742642671</c:v>
                      </c:pt>
                      <c:pt idx="452">
                        <c:v>14.382035152226049</c:v>
                      </c:pt>
                      <c:pt idx="453">
                        <c:v>13.262366807425302</c:v>
                      </c:pt>
                      <c:pt idx="454">
                        <c:v>12.169589064488772</c:v>
                      </c:pt>
                      <c:pt idx="455">
                        <c:v>11.068591943607778</c:v>
                      </c:pt>
                      <c:pt idx="456">
                        <c:v>9.8594229484534512</c:v>
                      </c:pt>
                      <c:pt idx="457">
                        <c:v>8.5881653097827382</c:v>
                      </c:pt>
                      <c:pt idx="458">
                        <c:v>7.3325273039641301</c:v>
                      </c:pt>
                      <c:pt idx="459">
                        <c:v>6.3738467038599138</c:v>
                      </c:pt>
                      <c:pt idx="460">
                        <c:v>5.6457408016141857</c:v>
                      </c:pt>
                      <c:pt idx="461">
                        <c:v>4.9988263403975051</c:v>
                      </c:pt>
                      <c:pt idx="462">
                        <c:v>4.4879514202693622</c:v>
                      </c:pt>
                      <c:pt idx="463">
                        <c:v>4.0082285709147847</c:v>
                      </c:pt>
                      <c:pt idx="464">
                        <c:v>3.6239063848980724</c:v>
                      </c:pt>
                      <c:pt idx="465">
                        <c:v>3.2436002304817819</c:v>
                      </c:pt>
                      <c:pt idx="466">
                        <c:v>2.8475898896577871</c:v>
                      </c:pt>
                      <c:pt idx="467">
                        <c:v>2.4659126645624809</c:v>
                      </c:pt>
                      <c:pt idx="468">
                        <c:v>2.0889891215373506</c:v>
                      </c:pt>
                      <c:pt idx="469">
                        <c:v>1.7997243900360138</c:v>
                      </c:pt>
                      <c:pt idx="470">
                        <c:v>1.5439234644503177</c:v>
                      </c:pt>
                      <c:pt idx="471">
                        <c:v>1.3455157804966567</c:v>
                      </c:pt>
                      <c:pt idx="472">
                        <c:v>1.1317775766596911</c:v>
                      </c:pt>
                      <c:pt idx="473">
                        <c:v>0.93744412962252976</c:v>
                      </c:pt>
                      <c:pt idx="474">
                        <c:v>0.81317215920689168</c:v>
                      </c:pt>
                      <c:pt idx="475">
                        <c:v>0.68495153540523812</c:v>
                      </c:pt>
                      <c:pt idx="476">
                        <c:v>0.58099008648423944</c:v>
                      </c:pt>
                      <c:pt idx="477">
                        <c:v>0.47159155073962572</c:v>
                      </c:pt>
                      <c:pt idx="478">
                        <c:v>0.39333506590625555</c:v>
                      </c:pt>
                      <c:pt idx="479">
                        <c:v>0.33320973935139508</c:v>
                      </c:pt>
                      <c:pt idx="480">
                        <c:v>0.30340642696452469</c:v>
                      </c:pt>
                      <c:pt idx="481">
                        <c:v>0.25768218370572044</c:v>
                      </c:pt>
                      <c:pt idx="482">
                        <c:v>0.21165543145821961</c:v>
                      </c:pt>
                      <c:pt idx="483">
                        <c:v>0.19195117560587108</c:v>
                      </c:pt>
                      <c:pt idx="484">
                        <c:v>0.15468518147455379</c:v>
                      </c:pt>
                      <c:pt idx="485">
                        <c:v>0.12378124208932799</c:v>
                      </c:pt>
                      <c:pt idx="486">
                        <c:v>0.10971207266503212</c:v>
                      </c:pt>
                      <c:pt idx="487">
                        <c:v>9.5452591971021919E-2</c:v>
                      </c:pt>
                      <c:pt idx="488">
                        <c:v>7.7888945424795727E-2</c:v>
                      </c:pt>
                      <c:pt idx="489">
                        <c:v>6.7259911232972175E-2</c:v>
                      </c:pt>
                      <c:pt idx="490">
                        <c:v>5.492946162723758E-2</c:v>
                      </c:pt>
                      <c:pt idx="491">
                        <c:v>4.3426126935684976E-2</c:v>
                      </c:pt>
                      <c:pt idx="492">
                        <c:v>3.5335038619681361E-2</c:v>
                      </c:pt>
                      <c:pt idx="493">
                        <c:v>2.9929815645379523E-2</c:v>
                      </c:pt>
                      <c:pt idx="494">
                        <c:v>2.6569633505888823E-2</c:v>
                      </c:pt>
                      <c:pt idx="495">
                        <c:v>2.5708615711678259E-2</c:v>
                      </c:pt>
                      <c:pt idx="496">
                        <c:v>2.3790832842109817E-2</c:v>
                      </c:pt>
                      <c:pt idx="497">
                        <c:v>2.0734203249959102E-2</c:v>
                      </c:pt>
                      <c:pt idx="498">
                        <c:v>1.9378110595938414E-2</c:v>
                      </c:pt>
                      <c:pt idx="499">
                        <c:v>1.5609779501084038E-2</c:v>
                      </c:pt>
                      <c:pt idx="500">
                        <c:v>1.8224484548723347E-2</c:v>
                      </c:pt>
                      <c:pt idx="501">
                        <c:v>1.6554804498776794E-2</c:v>
                      </c:pt>
                      <c:pt idx="502">
                        <c:v>1.4245445658379976E-2</c:v>
                      </c:pt>
                      <c:pt idx="503">
                        <c:v>1.2587549379786274E-2</c:v>
                      </c:pt>
                      <c:pt idx="504">
                        <c:v>1.6313400366376872E-2</c:v>
                      </c:pt>
                      <c:pt idx="505">
                        <c:v>1.5893351800895128E-2</c:v>
                      </c:pt>
                      <c:pt idx="506">
                        <c:v>1.5322950182647847E-2</c:v>
                      </c:pt>
                      <c:pt idx="507">
                        <c:v>2.0024572942407278E-2</c:v>
                      </c:pt>
                      <c:pt idx="508">
                        <c:v>1.6565882967576585E-2</c:v>
                      </c:pt>
                      <c:pt idx="509">
                        <c:v>1.3898084963729495E-2</c:v>
                      </c:pt>
                      <c:pt idx="510">
                        <c:v>1.4029843142475578E-2</c:v>
                      </c:pt>
                      <c:pt idx="511">
                        <c:v>1.7936222816904948E-2</c:v>
                      </c:pt>
                      <c:pt idx="512">
                        <c:v>1.3732048878953485E-2</c:v>
                      </c:pt>
                      <c:pt idx="513">
                        <c:v>1.564709539479222E-2</c:v>
                      </c:pt>
                      <c:pt idx="514">
                        <c:v>1.551847840822012E-2</c:v>
                      </c:pt>
                      <c:pt idx="515">
                        <c:v>1.0874359363603344E-2</c:v>
                      </c:pt>
                      <c:pt idx="516">
                        <c:v>1.2606929831995061E-2</c:v>
                      </c:pt>
                      <c:pt idx="517">
                        <c:v>1.4789199287216779E-2</c:v>
                      </c:pt>
                      <c:pt idx="518">
                        <c:v>1.9362869086084516E-2</c:v>
                      </c:pt>
                      <c:pt idx="519">
                        <c:v>1.3646428084694308E-2</c:v>
                      </c:pt>
                      <c:pt idx="520">
                        <c:v>1.5566610147857275E-2</c:v>
                      </c:pt>
                      <c:pt idx="521">
                        <c:v>1.5370927097070259E-2</c:v>
                      </c:pt>
                      <c:pt idx="522">
                        <c:v>1.7252630371911232E-2</c:v>
                      </c:pt>
                      <c:pt idx="523">
                        <c:v>1.3797387804049323E-2</c:v>
                      </c:pt>
                      <c:pt idx="524">
                        <c:v>9.9707708564232816E-3</c:v>
                      </c:pt>
                      <c:pt idx="525">
                        <c:v>1.8175286247698732E-2</c:v>
                      </c:pt>
                      <c:pt idx="526">
                        <c:v>2.1506593244514916E-2</c:v>
                      </c:pt>
                      <c:pt idx="527">
                        <c:v>1.3059904190389002E-2</c:v>
                      </c:pt>
                      <c:pt idx="528">
                        <c:v>1.2637673184150553E-2</c:v>
                      </c:pt>
                      <c:pt idx="529">
                        <c:v>1.7745892078594085E-2</c:v>
                      </c:pt>
                      <c:pt idx="530">
                        <c:v>9.9229510601015567E-3</c:v>
                      </c:pt>
                      <c:pt idx="531">
                        <c:v>1.5969997424372405E-2</c:v>
                      </c:pt>
                      <c:pt idx="532">
                        <c:v>1.4051551674335114E-2</c:v>
                      </c:pt>
                      <c:pt idx="533">
                        <c:v>1.380150610796789E-2</c:v>
                      </c:pt>
                      <c:pt idx="534">
                        <c:v>1.8989328325616579E-2</c:v>
                      </c:pt>
                      <c:pt idx="535">
                        <c:v>1.7862877803976749E-2</c:v>
                      </c:pt>
                      <c:pt idx="536">
                        <c:v>1.4872159410222173E-2</c:v>
                      </c:pt>
                      <c:pt idx="537">
                        <c:v>1.2715316557808734E-2</c:v>
                      </c:pt>
                      <c:pt idx="538">
                        <c:v>1.2353970145509832E-2</c:v>
                      </c:pt>
                      <c:pt idx="539">
                        <c:v>1.6472040477858788E-2</c:v>
                      </c:pt>
                      <c:pt idx="540">
                        <c:v>1.2254066606359547E-2</c:v>
                      </c:pt>
                      <c:pt idx="541">
                        <c:v>1.2834954925650142E-2</c:v>
                      </c:pt>
                      <c:pt idx="542">
                        <c:v>1.7962976313548377E-2</c:v>
                      </c:pt>
                      <c:pt idx="543">
                        <c:v>1.3412891284816181E-2</c:v>
                      </c:pt>
                      <c:pt idx="544">
                        <c:v>1.7930541373088645E-2</c:v>
                      </c:pt>
                      <c:pt idx="545">
                        <c:v>1.8725350940428969E-2</c:v>
                      </c:pt>
                      <c:pt idx="546">
                        <c:v>1.1277880820739839E-2</c:v>
                      </c:pt>
                      <c:pt idx="547">
                        <c:v>1.3868199448918679E-2</c:v>
                      </c:pt>
                      <c:pt idx="548">
                        <c:v>1.0030555635972122E-2</c:v>
                      </c:pt>
                      <c:pt idx="549">
                        <c:v>1.6995582206264466E-2</c:v>
                      </c:pt>
                      <c:pt idx="550">
                        <c:v>2.2351885560002588E-2</c:v>
                      </c:pt>
                      <c:pt idx="551">
                        <c:v>1.6202162605593939E-2</c:v>
                      </c:pt>
                      <c:pt idx="552">
                        <c:v>8.279875981478696E-3</c:v>
                      </c:pt>
                      <c:pt idx="553">
                        <c:v>1.3820782198155286E-2</c:v>
                      </c:pt>
                      <c:pt idx="554">
                        <c:v>1.2801124292462808E-2</c:v>
                      </c:pt>
                      <c:pt idx="555">
                        <c:v>1.335491392741116E-2</c:v>
                      </c:pt>
                      <c:pt idx="556">
                        <c:v>2.0562945603850667E-2</c:v>
                      </c:pt>
                      <c:pt idx="557">
                        <c:v>1.6138009503971359E-2</c:v>
                      </c:pt>
                      <c:pt idx="558">
                        <c:v>1.2507043494415003E-2</c:v>
                      </c:pt>
                      <c:pt idx="559">
                        <c:v>1.3538700791400692E-2</c:v>
                      </c:pt>
                      <c:pt idx="560">
                        <c:v>1.9042959161835491E-2</c:v>
                      </c:pt>
                      <c:pt idx="561">
                        <c:v>2.1232269069888815E-2</c:v>
                      </c:pt>
                      <c:pt idx="562">
                        <c:v>1.9662414575110806E-2</c:v>
                      </c:pt>
                      <c:pt idx="563">
                        <c:v>1.3820143404071552E-2</c:v>
                      </c:pt>
                      <c:pt idx="564">
                        <c:v>1.5093142905834087E-2</c:v>
                      </c:pt>
                      <c:pt idx="565">
                        <c:v>1.1436028937020549E-2</c:v>
                      </c:pt>
                      <c:pt idx="566">
                        <c:v>1.6274937635644953E-2</c:v>
                      </c:pt>
                      <c:pt idx="567">
                        <c:v>2.4319684436279233E-2</c:v>
                      </c:pt>
                      <c:pt idx="568">
                        <c:v>1.7428110683959625E-2</c:v>
                      </c:pt>
                      <c:pt idx="569">
                        <c:v>1.8762459255305935E-2</c:v>
                      </c:pt>
                      <c:pt idx="570">
                        <c:v>1.3772542660862055E-2</c:v>
                      </c:pt>
                      <c:pt idx="571">
                        <c:v>1.8268999143798464E-2</c:v>
                      </c:pt>
                      <c:pt idx="572">
                        <c:v>6.2545441563793018E-3</c:v>
                      </c:pt>
                      <c:pt idx="573">
                        <c:v>1.9952627070155476E-2</c:v>
                      </c:pt>
                      <c:pt idx="574">
                        <c:v>9.2373235458394435E-3</c:v>
                      </c:pt>
                      <c:pt idx="575">
                        <c:v>1.3741863539066866E-2</c:v>
                      </c:pt>
                      <c:pt idx="576">
                        <c:v>1.6176940145982192E-2</c:v>
                      </c:pt>
                      <c:pt idx="577">
                        <c:v>1.7884351234985264E-2</c:v>
                      </c:pt>
                      <c:pt idx="578">
                        <c:v>1.9056960937073986E-2</c:v>
                      </c:pt>
                      <c:pt idx="579">
                        <c:v>2.157584862075591E-2</c:v>
                      </c:pt>
                      <c:pt idx="580">
                        <c:v>2.1702218948525101E-2</c:v>
                      </c:pt>
                      <c:pt idx="581">
                        <c:v>2.2214764761876286E-2</c:v>
                      </c:pt>
                      <c:pt idx="582">
                        <c:v>1.7371408611984843E-2</c:v>
                      </c:pt>
                      <c:pt idx="583">
                        <c:v>2.1268483984292159E-2</c:v>
                      </c:pt>
                      <c:pt idx="584">
                        <c:v>1.5539589447496775E-2</c:v>
                      </c:pt>
                      <c:pt idx="585">
                        <c:v>2.9117226606966109E-2</c:v>
                      </c:pt>
                      <c:pt idx="586">
                        <c:v>2.7302349714642783E-2</c:v>
                      </c:pt>
                      <c:pt idx="587">
                        <c:v>2.7062699098170179E-2</c:v>
                      </c:pt>
                      <c:pt idx="588">
                        <c:v>2.6011633826955899E-2</c:v>
                      </c:pt>
                      <c:pt idx="589">
                        <c:v>2.6874688410715029E-2</c:v>
                      </c:pt>
                      <c:pt idx="590">
                        <c:v>2.5739828108010128E-2</c:v>
                      </c:pt>
                      <c:pt idx="591">
                        <c:v>2.1985387555103483E-2</c:v>
                      </c:pt>
                      <c:pt idx="592">
                        <c:v>2.5961253138092714E-2</c:v>
                      </c:pt>
                      <c:pt idx="593">
                        <c:v>2.4108911265218379E-2</c:v>
                      </c:pt>
                      <c:pt idx="594">
                        <c:v>2.6728204806164186E-2</c:v>
                      </c:pt>
                      <c:pt idx="595">
                        <c:v>2.0778748815002801E-2</c:v>
                      </c:pt>
                      <c:pt idx="596">
                        <c:v>2.3994894703993314E-2</c:v>
                      </c:pt>
                      <c:pt idx="597">
                        <c:v>2.5105747050105199E-2</c:v>
                      </c:pt>
                      <c:pt idx="598">
                        <c:v>2.5781368958081391E-2</c:v>
                      </c:pt>
                      <c:pt idx="599">
                        <c:v>3.3363370319818224E-2</c:v>
                      </c:pt>
                      <c:pt idx="600">
                        <c:v>3.4555893748652415E-2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688-46FC-9F41-116BE34CCBE2}"/>
                  </c:ext>
                </c:extLst>
              </c15:ser>
            </c15:filteredScatterSeries>
            <c15:filteredScatterSeries>
              <c15:ser>
                <c:idx val="2"/>
                <c:order val="12"/>
                <c:tx>
                  <c:v>AmSty 665 2022 - 1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'[2]OR4-22_Air_Measurements'!$AF$3:$AF$603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'[2]OR4-22_Air_Measurements'!$AG$3:$AG$603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100.01779703887473</c:v>
                      </c:pt>
                      <c:pt idx="2">
                        <c:v>100.11924494155083</c:v>
                      </c:pt>
                      <c:pt idx="3">
                        <c:v>100.06462937816177</c:v>
                      </c:pt>
                      <c:pt idx="4">
                        <c:v>100.03500560430479</c:v>
                      </c:pt>
                      <c:pt idx="5">
                        <c:v>100.21852872601166</c:v>
                      </c:pt>
                      <c:pt idx="6">
                        <c:v>100.10100179200657</c:v>
                      </c:pt>
                      <c:pt idx="7">
                        <c:v>100.1633531418273</c:v>
                      </c:pt>
                      <c:pt idx="8">
                        <c:v>100.18165324643444</c:v>
                      </c:pt>
                      <c:pt idx="9">
                        <c:v>100.17698330450861</c:v>
                      </c:pt>
                      <c:pt idx="10">
                        <c:v>100.05499523892622</c:v>
                      </c:pt>
                      <c:pt idx="11">
                        <c:v>100.16825089156363</c:v>
                      </c:pt>
                      <c:pt idx="12">
                        <c:v>100.02152730935012</c:v>
                      </c:pt>
                      <c:pt idx="13">
                        <c:v>100.04843643670702</c:v>
                      </c:pt>
                      <c:pt idx="14">
                        <c:v>100.15318747176894</c:v>
                      </c:pt>
                      <c:pt idx="15">
                        <c:v>100.02595045844447</c:v>
                      </c:pt>
                      <c:pt idx="16">
                        <c:v>100.02852272972838</c:v>
                      </c:pt>
                      <c:pt idx="17">
                        <c:v>100.03310725150091</c:v>
                      </c:pt>
                      <c:pt idx="18">
                        <c:v>99.790213179443796</c:v>
                      </c:pt>
                      <c:pt idx="19">
                        <c:v>99.815508716870241</c:v>
                      </c:pt>
                      <c:pt idx="20">
                        <c:v>99.891366839177053</c:v>
                      </c:pt>
                      <c:pt idx="21">
                        <c:v>99.903620699807874</c:v>
                      </c:pt>
                      <c:pt idx="22">
                        <c:v>99.741235719403477</c:v>
                      </c:pt>
                      <c:pt idx="23">
                        <c:v>99.698418401024185</c:v>
                      </c:pt>
                      <c:pt idx="24">
                        <c:v>99.79754081280683</c:v>
                      </c:pt>
                      <c:pt idx="25">
                        <c:v>99.706239607609149</c:v>
                      </c:pt>
                      <c:pt idx="26">
                        <c:v>99.433807194289386</c:v>
                      </c:pt>
                      <c:pt idx="27">
                        <c:v>99.479566954538228</c:v>
                      </c:pt>
                      <c:pt idx="28">
                        <c:v>99.324955718166393</c:v>
                      </c:pt>
                      <c:pt idx="29">
                        <c:v>99.460241733445315</c:v>
                      </c:pt>
                      <c:pt idx="30">
                        <c:v>99.136933494840306</c:v>
                      </c:pt>
                      <c:pt idx="31">
                        <c:v>99.113137662100627</c:v>
                      </c:pt>
                      <c:pt idx="32">
                        <c:v>99.026012825606841</c:v>
                      </c:pt>
                      <c:pt idx="33">
                        <c:v>98.722238630884334</c:v>
                      </c:pt>
                      <c:pt idx="34">
                        <c:v>98.70000893796373</c:v>
                      </c:pt>
                      <c:pt idx="35">
                        <c:v>98.438976121536626</c:v>
                      </c:pt>
                      <c:pt idx="36">
                        <c:v>98.284345900143833</c:v>
                      </c:pt>
                      <c:pt idx="37">
                        <c:v>98.182879012446762</c:v>
                      </c:pt>
                      <c:pt idx="38">
                        <c:v>98.192693496940421</c:v>
                      </c:pt>
                      <c:pt idx="39">
                        <c:v>97.98591556582717</c:v>
                      </c:pt>
                      <c:pt idx="40">
                        <c:v>97.944683372287955</c:v>
                      </c:pt>
                      <c:pt idx="41">
                        <c:v>97.912174099183218</c:v>
                      </c:pt>
                      <c:pt idx="42">
                        <c:v>97.921874673551102</c:v>
                      </c:pt>
                      <c:pt idx="43">
                        <c:v>97.840710660880347</c:v>
                      </c:pt>
                      <c:pt idx="44">
                        <c:v>97.975389205252597</c:v>
                      </c:pt>
                      <c:pt idx="45">
                        <c:v>98.00244070782567</c:v>
                      </c:pt>
                      <c:pt idx="46">
                        <c:v>98.133275096478798</c:v>
                      </c:pt>
                      <c:pt idx="47">
                        <c:v>98.170663121857856</c:v>
                      </c:pt>
                      <c:pt idx="48">
                        <c:v>98.211164454295172</c:v>
                      </c:pt>
                      <c:pt idx="49">
                        <c:v>98.509727671317549</c:v>
                      </c:pt>
                      <c:pt idx="50">
                        <c:v>98.497986368929617</c:v>
                      </c:pt>
                      <c:pt idx="51">
                        <c:v>98.622100582685349</c:v>
                      </c:pt>
                      <c:pt idx="52">
                        <c:v>98.556455592989309</c:v>
                      </c:pt>
                      <c:pt idx="53">
                        <c:v>98.740804500902883</c:v>
                      </c:pt>
                      <c:pt idx="54">
                        <c:v>98.785548649617454</c:v>
                      </c:pt>
                      <c:pt idx="55">
                        <c:v>98.803820276693159</c:v>
                      </c:pt>
                      <c:pt idx="56">
                        <c:v>98.783061810927876</c:v>
                      </c:pt>
                      <c:pt idx="57">
                        <c:v>98.950857086870485</c:v>
                      </c:pt>
                      <c:pt idx="58">
                        <c:v>98.93085795973856</c:v>
                      </c:pt>
                      <c:pt idx="59">
                        <c:v>99.008111369116818</c:v>
                      </c:pt>
                      <c:pt idx="60">
                        <c:v>99.045717709795923</c:v>
                      </c:pt>
                      <c:pt idx="61">
                        <c:v>99.03939620789771</c:v>
                      </c:pt>
                      <c:pt idx="62">
                        <c:v>99.111581014792009</c:v>
                      </c:pt>
                      <c:pt idx="63">
                        <c:v>99.110299625405304</c:v>
                      </c:pt>
                      <c:pt idx="64">
                        <c:v>99.129083810723884</c:v>
                      </c:pt>
                      <c:pt idx="65">
                        <c:v>99.091040851885751</c:v>
                      </c:pt>
                      <c:pt idx="66">
                        <c:v>98.969593822077698</c:v>
                      </c:pt>
                      <c:pt idx="67">
                        <c:v>98.932908180269081</c:v>
                      </c:pt>
                      <c:pt idx="68">
                        <c:v>98.959561034725041</c:v>
                      </c:pt>
                      <c:pt idx="69">
                        <c:v>98.995658190647958</c:v>
                      </c:pt>
                      <c:pt idx="70">
                        <c:v>98.851753660108812</c:v>
                      </c:pt>
                      <c:pt idx="71">
                        <c:v>98.81638736528781</c:v>
                      </c:pt>
                      <c:pt idx="72">
                        <c:v>98.740889933497215</c:v>
                      </c:pt>
                      <c:pt idx="73">
                        <c:v>98.561476732920866</c:v>
                      </c:pt>
                      <c:pt idx="74">
                        <c:v>98.323053284951541</c:v>
                      </c:pt>
                      <c:pt idx="75">
                        <c:v>98.028505076395916</c:v>
                      </c:pt>
                      <c:pt idx="76">
                        <c:v>97.736253868761281</c:v>
                      </c:pt>
                      <c:pt idx="77">
                        <c:v>97.190458850740768</c:v>
                      </c:pt>
                      <c:pt idx="78">
                        <c:v>96.615258361722269</c:v>
                      </c:pt>
                      <c:pt idx="79">
                        <c:v>95.954964271719547</c:v>
                      </c:pt>
                      <c:pt idx="80">
                        <c:v>95.22126092805766</c:v>
                      </c:pt>
                      <c:pt idx="81">
                        <c:v>94.473139605549704</c:v>
                      </c:pt>
                      <c:pt idx="82">
                        <c:v>93.752677268962515</c:v>
                      </c:pt>
                      <c:pt idx="83">
                        <c:v>93.301524558567394</c:v>
                      </c:pt>
                      <c:pt idx="84">
                        <c:v>93.023976080211241</c:v>
                      </c:pt>
                      <c:pt idx="85">
                        <c:v>92.994143496005734</c:v>
                      </c:pt>
                      <c:pt idx="86">
                        <c:v>93.299483830547331</c:v>
                      </c:pt>
                      <c:pt idx="87">
                        <c:v>93.655329807347485</c:v>
                      </c:pt>
                      <c:pt idx="88">
                        <c:v>94.114199319153315</c:v>
                      </c:pt>
                      <c:pt idx="89">
                        <c:v>94.634736769789313</c:v>
                      </c:pt>
                      <c:pt idx="90">
                        <c:v>95.148345247620441</c:v>
                      </c:pt>
                      <c:pt idx="91">
                        <c:v>95.688729970102756</c:v>
                      </c:pt>
                      <c:pt idx="92">
                        <c:v>96.100510869720594</c:v>
                      </c:pt>
                      <c:pt idx="93">
                        <c:v>96.484053802483459</c:v>
                      </c:pt>
                      <c:pt idx="94">
                        <c:v>96.747668370263924</c:v>
                      </c:pt>
                      <c:pt idx="95">
                        <c:v>97.020689281910435</c:v>
                      </c:pt>
                      <c:pt idx="96">
                        <c:v>97.269914348376233</c:v>
                      </c:pt>
                      <c:pt idx="97">
                        <c:v>97.427923629797675</c:v>
                      </c:pt>
                      <c:pt idx="98">
                        <c:v>97.596535199436502</c:v>
                      </c:pt>
                      <c:pt idx="99">
                        <c:v>97.75350039179223</c:v>
                      </c:pt>
                      <c:pt idx="100">
                        <c:v>97.860586397817059</c:v>
                      </c:pt>
                      <c:pt idx="101">
                        <c:v>97.920109203452938</c:v>
                      </c:pt>
                      <c:pt idx="102">
                        <c:v>97.945290843194627</c:v>
                      </c:pt>
                      <c:pt idx="103">
                        <c:v>98.012511465220229</c:v>
                      </c:pt>
                      <c:pt idx="104">
                        <c:v>98.125102691888088</c:v>
                      </c:pt>
                      <c:pt idx="105">
                        <c:v>98.045931944684966</c:v>
                      </c:pt>
                      <c:pt idx="106">
                        <c:v>98.078422232768744</c:v>
                      </c:pt>
                      <c:pt idx="107">
                        <c:v>98.148936494669684</c:v>
                      </c:pt>
                      <c:pt idx="108">
                        <c:v>98.023322576227201</c:v>
                      </c:pt>
                      <c:pt idx="109">
                        <c:v>98.222763381466919</c:v>
                      </c:pt>
                      <c:pt idx="110">
                        <c:v>98.077188293493393</c:v>
                      </c:pt>
                      <c:pt idx="111">
                        <c:v>98.136682634038863</c:v>
                      </c:pt>
                      <c:pt idx="112">
                        <c:v>98.171242115233099</c:v>
                      </c:pt>
                      <c:pt idx="113">
                        <c:v>98.103385544769353</c:v>
                      </c:pt>
                      <c:pt idx="114">
                        <c:v>98.114899051787788</c:v>
                      </c:pt>
                      <c:pt idx="115">
                        <c:v>98.068237577689416</c:v>
                      </c:pt>
                      <c:pt idx="116">
                        <c:v>98.060425851173903</c:v>
                      </c:pt>
                      <c:pt idx="117">
                        <c:v>98.035244223873235</c:v>
                      </c:pt>
                      <c:pt idx="118">
                        <c:v>98.050592394100306</c:v>
                      </c:pt>
                      <c:pt idx="119">
                        <c:v>98.045362431379189</c:v>
                      </c:pt>
                      <c:pt idx="120">
                        <c:v>98.03434251002372</c:v>
                      </c:pt>
                      <c:pt idx="121">
                        <c:v>97.907238379404959</c:v>
                      </c:pt>
                      <c:pt idx="122">
                        <c:v>97.88731519235688</c:v>
                      </c:pt>
                      <c:pt idx="123">
                        <c:v>97.865180412100074</c:v>
                      </c:pt>
                      <c:pt idx="124">
                        <c:v>97.857871751316964</c:v>
                      </c:pt>
                      <c:pt idx="125">
                        <c:v>97.827184903373279</c:v>
                      </c:pt>
                      <c:pt idx="126">
                        <c:v>97.760334464374367</c:v>
                      </c:pt>
                      <c:pt idx="127">
                        <c:v>97.713587557681663</c:v>
                      </c:pt>
                      <c:pt idx="128">
                        <c:v>97.586720727383891</c:v>
                      </c:pt>
                      <c:pt idx="129">
                        <c:v>97.514592863111446</c:v>
                      </c:pt>
                      <c:pt idx="130">
                        <c:v>97.478638082404728</c:v>
                      </c:pt>
                      <c:pt idx="131">
                        <c:v>97.562298438716596</c:v>
                      </c:pt>
                      <c:pt idx="132">
                        <c:v>97.323476330189109</c:v>
                      </c:pt>
                      <c:pt idx="133">
                        <c:v>97.348003036471709</c:v>
                      </c:pt>
                      <c:pt idx="134">
                        <c:v>97.279463055017445</c:v>
                      </c:pt>
                      <c:pt idx="135">
                        <c:v>97.158205850536959</c:v>
                      </c:pt>
                      <c:pt idx="136">
                        <c:v>97.176638850290857</c:v>
                      </c:pt>
                      <c:pt idx="137">
                        <c:v>97.06689515282882</c:v>
                      </c:pt>
                      <c:pt idx="138">
                        <c:v>96.99685547912884</c:v>
                      </c:pt>
                      <c:pt idx="139">
                        <c:v>96.882802517816174</c:v>
                      </c:pt>
                      <c:pt idx="140">
                        <c:v>96.792592864236624</c:v>
                      </c:pt>
                      <c:pt idx="141">
                        <c:v>96.750155208953501</c:v>
                      </c:pt>
                      <c:pt idx="142">
                        <c:v>96.642888870111605</c:v>
                      </c:pt>
                      <c:pt idx="143">
                        <c:v>96.568188734555235</c:v>
                      </c:pt>
                      <c:pt idx="144">
                        <c:v>96.510668686897503</c:v>
                      </c:pt>
                      <c:pt idx="145">
                        <c:v>96.398067967719172</c:v>
                      </c:pt>
                      <c:pt idx="146">
                        <c:v>96.271447930252904</c:v>
                      </c:pt>
                      <c:pt idx="147">
                        <c:v>96.107857500545634</c:v>
                      </c:pt>
                      <c:pt idx="148">
                        <c:v>96.050935431284074</c:v>
                      </c:pt>
                      <c:pt idx="149">
                        <c:v>95.905787481400139</c:v>
                      </c:pt>
                      <c:pt idx="150">
                        <c:v>95.86237217218364</c:v>
                      </c:pt>
                      <c:pt idx="151">
                        <c:v>95.738988831970843</c:v>
                      </c:pt>
                      <c:pt idx="152">
                        <c:v>95.641755268040569</c:v>
                      </c:pt>
                      <c:pt idx="153">
                        <c:v>95.608088008185391</c:v>
                      </c:pt>
                      <c:pt idx="154">
                        <c:v>95.451910631994437</c:v>
                      </c:pt>
                      <c:pt idx="155">
                        <c:v>95.34234727979053</c:v>
                      </c:pt>
                      <c:pt idx="156">
                        <c:v>95.285586570766128</c:v>
                      </c:pt>
                      <c:pt idx="157">
                        <c:v>95.176241521421204</c:v>
                      </c:pt>
                      <c:pt idx="158">
                        <c:v>95.134876445176275</c:v>
                      </c:pt>
                      <c:pt idx="159">
                        <c:v>95.055942998294171</c:v>
                      </c:pt>
                      <c:pt idx="160">
                        <c:v>94.946797279228335</c:v>
                      </c:pt>
                      <c:pt idx="161">
                        <c:v>94.827960478305087</c:v>
                      </c:pt>
                      <c:pt idx="162">
                        <c:v>94.771266216854059</c:v>
                      </c:pt>
                      <c:pt idx="163">
                        <c:v>94.718254750884981</c:v>
                      </c:pt>
                      <c:pt idx="164">
                        <c:v>94.537189990336259</c:v>
                      </c:pt>
                      <c:pt idx="165">
                        <c:v>94.421950564741678</c:v>
                      </c:pt>
                      <c:pt idx="166">
                        <c:v>94.394310563841842</c:v>
                      </c:pt>
                      <c:pt idx="167">
                        <c:v>94.235162268249894</c:v>
                      </c:pt>
                      <c:pt idx="168">
                        <c:v>94.128095247246037</c:v>
                      </c:pt>
                      <c:pt idx="169">
                        <c:v>94.082069721585754</c:v>
                      </c:pt>
                      <c:pt idx="170">
                        <c:v>93.945113148872451</c:v>
                      </c:pt>
                      <c:pt idx="171">
                        <c:v>93.800126559225689</c:v>
                      </c:pt>
                      <c:pt idx="172">
                        <c:v>93.710628781727053</c:v>
                      </c:pt>
                      <c:pt idx="173">
                        <c:v>93.570255191384234</c:v>
                      </c:pt>
                      <c:pt idx="174">
                        <c:v>93.497757144085085</c:v>
                      </c:pt>
                      <c:pt idx="175">
                        <c:v>93.32829131070811</c:v>
                      </c:pt>
                      <c:pt idx="176">
                        <c:v>93.286793351757467</c:v>
                      </c:pt>
                      <c:pt idx="177">
                        <c:v>93.128708130252193</c:v>
                      </c:pt>
                      <c:pt idx="178">
                        <c:v>93.0148544992186</c:v>
                      </c:pt>
                      <c:pt idx="179">
                        <c:v>92.889933484277108</c:v>
                      </c:pt>
                      <c:pt idx="180">
                        <c:v>92.817549347103736</c:v>
                      </c:pt>
                      <c:pt idx="181">
                        <c:v>92.728611577959384</c:v>
                      </c:pt>
                      <c:pt idx="182">
                        <c:v>92.575015965562841</c:v>
                      </c:pt>
                      <c:pt idx="183">
                        <c:v>92.374777851647863</c:v>
                      </c:pt>
                      <c:pt idx="184">
                        <c:v>92.215221415428317</c:v>
                      </c:pt>
                      <c:pt idx="185">
                        <c:v>92.059385744732637</c:v>
                      </c:pt>
                      <c:pt idx="186">
                        <c:v>91.869085505506519</c:v>
                      </c:pt>
                      <c:pt idx="187">
                        <c:v>91.611270401311927</c:v>
                      </c:pt>
                      <c:pt idx="188">
                        <c:v>91.35302815902773</c:v>
                      </c:pt>
                      <c:pt idx="189">
                        <c:v>91.138656829140047</c:v>
                      </c:pt>
                      <c:pt idx="190">
                        <c:v>90.999289357821013</c:v>
                      </c:pt>
                      <c:pt idx="191">
                        <c:v>90.818091702125542</c:v>
                      </c:pt>
                      <c:pt idx="192">
                        <c:v>90.797798332050746</c:v>
                      </c:pt>
                      <c:pt idx="193">
                        <c:v>90.765459911693668</c:v>
                      </c:pt>
                      <c:pt idx="194">
                        <c:v>90.755721367283854</c:v>
                      </c:pt>
                      <c:pt idx="195">
                        <c:v>90.742603762845434</c:v>
                      </c:pt>
                      <c:pt idx="196">
                        <c:v>90.735228666929984</c:v>
                      </c:pt>
                      <c:pt idx="197">
                        <c:v>90.683925715996196</c:v>
                      </c:pt>
                      <c:pt idx="198">
                        <c:v>90.691082509052634</c:v>
                      </c:pt>
                      <c:pt idx="199">
                        <c:v>90.628607756595656</c:v>
                      </c:pt>
                      <c:pt idx="200">
                        <c:v>90.657263369029749</c:v>
                      </c:pt>
                      <c:pt idx="201">
                        <c:v>90.616183043217205</c:v>
                      </c:pt>
                      <c:pt idx="202">
                        <c:v>90.613031778558053</c:v>
                      </c:pt>
                      <c:pt idx="203">
                        <c:v>90.553575420495548</c:v>
                      </c:pt>
                      <c:pt idx="204">
                        <c:v>90.489876233714739</c:v>
                      </c:pt>
                      <c:pt idx="205">
                        <c:v>90.498333388737819</c:v>
                      </c:pt>
                      <c:pt idx="206">
                        <c:v>90.401536455407623</c:v>
                      </c:pt>
                      <c:pt idx="207">
                        <c:v>90.362515830195065</c:v>
                      </c:pt>
                      <c:pt idx="208">
                        <c:v>90.319176473503447</c:v>
                      </c:pt>
                      <c:pt idx="209">
                        <c:v>90.319679539235864</c:v>
                      </c:pt>
                      <c:pt idx="210">
                        <c:v>90.229270542936192</c:v>
                      </c:pt>
                      <c:pt idx="211">
                        <c:v>90.240945410191785</c:v>
                      </c:pt>
                      <c:pt idx="212">
                        <c:v>90.115274549127449</c:v>
                      </c:pt>
                      <c:pt idx="213">
                        <c:v>90.174816339784286</c:v>
                      </c:pt>
                      <c:pt idx="214">
                        <c:v>90.171797957830861</c:v>
                      </c:pt>
                      <c:pt idx="215">
                        <c:v>90.078987555435944</c:v>
                      </c:pt>
                      <c:pt idx="216">
                        <c:v>90.026925265868798</c:v>
                      </c:pt>
                      <c:pt idx="217">
                        <c:v>89.99299224060222</c:v>
                      </c:pt>
                      <c:pt idx="218">
                        <c:v>89.961204336088912</c:v>
                      </c:pt>
                      <c:pt idx="219">
                        <c:v>89.945467010255214</c:v>
                      </c:pt>
                      <c:pt idx="220">
                        <c:v>89.95729373279643</c:v>
                      </c:pt>
                      <c:pt idx="221">
                        <c:v>89.902915457287335</c:v>
                      </c:pt>
                      <c:pt idx="222">
                        <c:v>89.87970811043337</c:v>
                      </c:pt>
                      <c:pt idx="223">
                        <c:v>89.856510256089891</c:v>
                      </c:pt>
                      <c:pt idx="224">
                        <c:v>89.793029384609113</c:v>
                      </c:pt>
                      <c:pt idx="225">
                        <c:v>89.771055964589465</c:v>
                      </c:pt>
                      <c:pt idx="226">
                        <c:v>89.678368964830824</c:v>
                      </c:pt>
                      <c:pt idx="227">
                        <c:v>89.670234517840981</c:v>
                      </c:pt>
                      <c:pt idx="228">
                        <c:v>89.667244625860036</c:v>
                      </c:pt>
                      <c:pt idx="229">
                        <c:v>89.610920534994676</c:v>
                      </c:pt>
                      <c:pt idx="230">
                        <c:v>89.583812077358701</c:v>
                      </c:pt>
                      <c:pt idx="231">
                        <c:v>89.515794146657811</c:v>
                      </c:pt>
                      <c:pt idx="232">
                        <c:v>89.456261836070425</c:v>
                      </c:pt>
                      <c:pt idx="233">
                        <c:v>89.417829721625637</c:v>
                      </c:pt>
                      <c:pt idx="234">
                        <c:v>89.394138294060213</c:v>
                      </c:pt>
                      <c:pt idx="235">
                        <c:v>89.371718763371035</c:v>
                      </c:pt>
                      <c:pt idx="236">
                        <c:v>89.339997306431101</c:v>
                      </c:pt>
                      <c:pt idx="237">
                        <c:v>89.332944930989953</c:v>
                      </c:pt>
                      <c:pt idx="238">
                        <c:v>89.356028887648691</c:v>
                      </c:pt>
                      <c:pt idx="239">
                        <c:v>89.288200782275368</c:v>
                      </c:pt>
                      <c:pt idx="240">
                        <c:v>89.228298313543334</c:v>
                      </c:pt>
                      <c:pt idx="241">
                        <c:v>89.232939777937716</c:v>
                      </c:pt>
                      <c:pt idx="242">
                        <c:v>89.22426430761459</c:v>
                      </c:pt>
                      <c:pt idx="243">
                        <c:v>89.178608952540003</c:v>
                      </c:pt>
                      <c:pt idx="244">
                        <c:v>89.223960572161261</c:v>
                      </c:pt>
                      <c:pt idx="245">
                        <c:v>89.147941089617305</c:v>
                      </c:pt>
                      <c:pt idx="246">
                        <c:v>89.145862391555312</c:v>
                      </c:pt>
                      <c:pt idx="247">
                        <c:v>89.157527766300419</c:v>
                      </c:pt>
                      <c:pt idx="248">
                        <c:v>89.127040236194802</c:v>
                      </c:pt>
                      <c:pt idx="249">
                        <c:v>89.112280564294451</c:v>
                      </c:pt>
                      <c:pt idx="250">
                        <c:v>89.085048704022242</c:v>
                      </c:pt>
                      <c:pt idx="251">
                        <c:v>89.07626882852486</c:v>
                      </c:pt>
                      <c:pt idx="252">
                        <c:v>89.105930572423787</c:v>
                      </c:pt>
                      <c:pt idx="253">
                        <c:v>89.086349078429919</c:v>
                      </c:pt>
                      <c:pt idx="254">
                        <c:v>89.113685343876412</c:v>
                      </c:pt>
                      <c:pt idx="255">
                        <c:v>89.074541328468612</c:v>
                      </c:pt>
                      <c:pt idx="256">
                        <c:v>89.109888638268657</c:v>
                      </c:pt>
                      <c:pt idx="257">
                        <c:v>89.087924710759481</c:v>
                      </c:pt>
                      <c:pt idx="258">
                        <c:v>89.104354940094197</c:v>
                      </c:pt>
                      <c:pt idx="259">
                        <c:v>89.095138446437772</c:v>
                      </c:pt>
                      <c:pt idx="260">
                        <c:v>89.08121404081362</c:v>
                      </c:pt>
                      <c:pt idx="261">
                        <c:v>89.057949738896752</c:v>
                      </c:pt>
                      <c:pt idx="262">
                        <c:v>89.07257654053241</c:v>
                      </c:pt>
                      <c:pt idx="263">
                        <c:v>89.056241223861477</c:v>
                      </c:pt>
                      <c:pt idx="264">
                        <c:v>89.023285840087226</c:v>
                      </c:pt>
                      <c:pt idx="265">
                        <c:v>88.991042344834952</c:v>
                      </c:pt>
                      <c:pt idx="266">
                        <c:v>88.969809278427661</c:v>
                      </c:pt>
                      <c:pt idx="267">
                        <c:v>88.947674510611904</c:v>
                      </c:pt>
                      <c:pt idx="268">
                        <c:v>88.981560073326079</c:v>
                      </c:pt>
                      <c:pt idx="269">
                        <c:v>88.977848800312671</c:v>
                      </c:pt>
                      <c:pt idx="270">
                        <c:v>88.975428409196454</c:v>
                      </c:pt>
                      <c:pt idx="271">
                        <c:v>88.964873571090436</c:v>
                      </c:pt>
                      <c:pt idx="272">
                        <c:v>88.969657410700989</c:v>
                      </c:pt>
                      <c:pt idx="273">
                        <c:v>88.983002822949942</c:v>
                      </c:pt>
                      <c:pt idx="274">
                        <c:v>88.97877899169363</c:v>
                      </c:pt>
                      <c:pt idx="275">
                        <c:v>88.967009211774268</c:v>
                      </c:pt>
                      <c:pt idx="276">
                        <c:v>88.951717996610071</c:v>
                      </c:pt>
                      <c:pt idx="277">
                        <c:v>88.948699614656647</c:v>
                      </c:pt>
                      <c:pt idx="278">
                        <c:v>88.969201807520989</c:v>
                      </c:pt>
                      <c:pt idx="279">
                        <c:v>88.94346965193553</c:v>
                      </c:pt>
                      <c:pt idx="280">
                        <c:v>88.926365504120767</c:v>
                      </c:pt>
                      <c:pt idx="281">
                        <c:v>88.934310113341994</c:v>
                      </c:pt>
                      <c:pt idx="282">
                        <c:v>88.913456722471906</c:v>
                      </c:pt>
                      <c:pt idx="283">
                        <c:v>88.884611272269197</c:v>
                      </c:pt>
                      <c:pt idx="284">
                        <c:v>88.876239537399428</c:v>
                      </c:pt>
                      <c:pt idx="285">
                        <c:v>88.837740975381266</c:v>
                      </c:pt>
                      <c:pt idx="286">
                        <c:v>88.812084747438618</c:v>
                      </c:pt>
                      <c:pt idx="287">
                        <c:v>88.80879110756328</c:v>
                      </c:pt>
                      <c:pt idx="288">
                        <c:v>88.776243876857677</c:v>
                      </c:pt>
                      <c:pt idx="289">
                        <c:v>88.758105132487671</c:v>
                      </c:pt>
                      <c:pt idx="290">
                        <c:v>88.702568857787099</c:v>
                      </c:pt>
                      <c:pt idx="291">
                        <c:v>88.722757822687612</c:v>
                      </c:pt>
                      <c:pt idx="292">
                        <c:v>88.671948444975754</c:v>
                      </c:pt>
                      <c:pt idx="293">
                        <c:v>88.65640095691063</c:v>
                      </c:pt>
                      <c:pt idx="294">
                        <c:v>88.610736109325558</c:v>
                      </c:pt>
                      <c:pt idx="295">
                        <c:v>88.580428924478042</c:v>
                      </c:pt>
                      <c:pt idx="296">
                        <c:v>88.545537230299047</c:v>
                      </c:pt>
                      <c:pt idx="297">
                        <c:v>88.558142276494564</c:v>
                      </c:pt>
                      <c:pt idx="298">
                        <c:v>88.491766425696625</c:v>
                      </c:pt>
                      <c:pt idx="299">
                        <c:v>88.405230075088554</c:v>
                      </c:pt>
                      <c:pt idx="300">
                        <c:v>88.36867731598565</c:v>
                      </c:pt>
                      <c:pt idx="301">
                        <c:v>88.321769049055789</c:v>
                      </c:pt>
                      <c:pt idx="302">
                        <c:v>88.257538331452153</c:v>
                      </c:pt>
                      <c:pt idx="303">
                        <c:v>88.210032086126091</c:v>
                      </c:pt>
                      <c:pt idx="304">
                        <c:v>88.147908531674858</c:v>
                      </c:pt>
                      <c:pt idx="305">
                        <c:v>88.078220055980623</c:v>
                      </c:pt>
                      <c:pt idx="306">
                        <c:v>87.992727794438267</c:v>
                      </c:pt>
                      <c:pt idx="307">
                        <c:v>87.90991220935409</c:v>
                      </c:pt>
                      <c:pt idx="308">
                        <c:v>87.847978492671444</c:v>
                      </c:pt>
                      <c:pt idx="309">
                        <c:v>87.799418665769181</c:v>
                      </c:pt>
                      <c:pt idx="310">
                        <c:v>87.683230063772697</c:v>
                      </c:pt>
                      <c:pt idx="311">
                        <c:v>87.591416300332128</c:v>
                      </c:pt>
                      <c:pt idx="312">
                        <c:v>87.508496310073681</c:v>
                      </c:pt>
                      <c:pt idx="313">
                        <c:v>87.443648629052916</c:v>
                      </c:pt>
                      <c:pt idx="314">
                        <c:v>87.321812431197202</c:v>
                      </c:pt>
                      <c:pt idx="315">
                        <c:v>87.235181155484312</c:v>
                      </c:pt>
                      <c:pt idx="316">
                        <c:v>87.168596481896799</c:v>
                      </c:pt>
                      <c:pt idx="317">
                        <c:v>87.097123551083442</c:v>
                      </c:pt>
                      <c:pt idx="318">
                        <c:v>86.99333118493395</c:v>
                      </c:pt>
                      <c:pt idx="319">
                        <c:v>86.858102124717917</c:v>
                      </c:pt>
                      <c:pt idx="320">
                        <c:v>86.742435573474779</c:v>
                      </c:pt>
                      <c:pt idx="321">
                        <c:v>86.656943311932437</c:v>
                      </c:pt>
                      <c:pt idx="322">
                        <c:v>86.549192879938047</c:v>
                      </c:pt>
                      <c:pt idx="323">
                        <c:v>86.412843790572467</c:v>
                      </c:pt>
                      <c:pt idx="324">
                        <c:v>86.323754153701444</c:v>
                      </c:pt>
                      <c:pt idx="325">
                        <c:v>86.231940390260874</c:v>
                      </c:pt>
                      <c:pt idx="326">
                        <c:v>86.12666730444559</c:v>
                      </c:pt>
                      <c:pt idx="327">
                        <c:v>86.048673541454932</c:v>
                      </c:pt>
                      <c:pt idx="328">
                        <c:v>85.965222007932653</c:v>
                      </c:pt>
                      <c:pt idx="329">
                        <c:v>85.851823992520096</c:v>
                      </c:pt>
                      <c:pt idx="330">
                        <c:v>85.75046150999728</c:v>
                      </c:pt>
                      <c:pt idx="331">
                        <c:v>85.668595101315049</c:v>
                      </c:pt>
                      <c:pt idx="332">
                        <c:v>85.549663387728017</c:v>
                      </c:pt>
                      <c:pt idx="333">
                        <c:v>85.462434146059991</c:v>
                      </c:pt>
                      <c:pt idx="334">
                        <c:v>85.379931788939629</c:v>
                      </c:pt>
                      <c:pt idx="335">
                        <c:v>85.265252371699319</c:v>
                      </c:pt>
                      <c:pt idx="336">
                        <c:v>85.161953578771758</c:v>
                      </c:pt>
                      <c:pt idx="337">
                        <c:v>85.044597497514317</c:v>
                      </c:pt>
                      <c:pt idx="338">
                        <c:v>84.910222688595411</c:v>
                      </c:pt>
                      <c:pt idx="339">
                        <c:v>84.768710084082059</c:v>
                      </c:pt>
                      <c:pt idx="340">
                        <c:v>84.688125064786533</c:v>
                      </c:pt>
                      <c:pt idx="341">
                        <c:v>84.583440477297998</c:v>
                      </c:pt>
                      <c:pt idx="342">
                        <c:v>84.448761932925748</c:v>
                      </c:pt>
                      <c:pt idx="343">
                        <c:v>84.317889574230691</c:v>
                      </c:pt>
                      <c:pt idx="344">
                        <c:v>84.148983761649006</c:v>
                      </c:pt>
                      <c:pt idx="345">
                        <c:v>84.006094842644146</c:v>
                      </c:pt>
                      <c:pt idx="346">
                        <c:v>83.81773092626382</c:v>
                      </c:pt>
                      <c:pt idx="347">
                        <c:v>83.6827676314592</c:v>
                      </c:pt>
                      <c:pt idx="348">
                        <c:v>83.543447622692568</c:v>
                      </c:pt>
                      <c:pt idx="349">
                        <c:v>83.332863493461119</c:v>
                      </c:pt>
                      <c:pt idx="350">
                        <c:v>83.158452447795369</c:v>
                      </c:pt>
                      <c:pt idx="351">
                        <c:v>82.966889804203504</c:v>
                      </c:pt>
                      <c:pt idx="352">
                        <c:v>82.780756453611815</c:v>
                      </c:pt>
                      <c:pt idx="353">
                        <c:v>82.586744928931267</c:v>
                      </c:pt>
                      <c:pt idx="354">
                        <c:v>82.392031020680236</c:v>
                      </c:pt>
                      <c:pt idx="355">
                        <c:v>82.210197428987698</c:v>
                      </c:pt>
                      <c:pt idx="356">
                        <c:v>81.973387583389865</c:v>
                      </c:pt>
                      <c:pt idx="357">
                        <c:v>81.769371748888091</c:v>
                      </c:pt>
                      <c:pt idx="358">
                        <c:v>81.565242016701575</c:v>
                      </c:pt>
                      <c:pt idx="359">
                        <c:v>81.381291769346149</c:v>
                      </c:pt>
                      <c:pt idx="360">
                        <c:v>81.173374824062378</c:v>
                      </c:pt>
                      <c:pt idx="361">
                        <c:v>80.948363223474331</c:v>
                      </c:pt>
                      <c:pt idx="362">
                        <c:v>80.74691016774598</c:v>
                      </c:pt>
                      <c:pt idx="363">
                        <c:v>80.541783809046166</c:v>
                      </c:pt>
                      <c:pt idx="364">
                        <c:v>80.321043502266832</c:v>
                      </c:pt>
                      <c:pt idx="365">
                        <c:v>80.118100234362217</c:v>
                      </c:pt>
                      <c:pt idx="366">
                        <c:v>79.888238359031263</c:v>
                      </c:pt>
                      <c:pt idx="367">
                        <c:v>79.681014317248511</c:v>
                      </c:pt>
                      <c:pt idx="368">
                        <c:v>79.437123606237037</c:v>
                      </c:pt>
                      <c:pt idx="369">
                        <c:v>79.216767715029619</c:v>
                      </c:pt>
                      <c:pt idx="370">
                        <c:v>78.962720838911324</c:v>
                      </c:pt>
                      <c:pt idx="371">
                        <c:v>78.634500618024759</c:v>
                      </c:pt>
                      <c:pt idx="372">
                        <c:v>78.36072987269641</c:v>
                      </c:pt>
                      <c:pt idx="373">
                        <c:v>78.065564688282606</c:v>
                      </c:pt>
                      <c:pt idx="374">
                        <c:v>77.754420150120396</c:v>
                      </c:pt>
                      <c:pt idx="375">
                        <c:v>77.430594613237773</c:v>
                      </c:pt>
                      <c:pt idx="376">
                        <c:v>77.044854344693476</c:v>
                      </c:pt>
                      <c:pt idx="377">
                        <c:v>76.598124783392691</c:v>
                      </c:pt>
                      <c:pt idx="378">
                        <c:v>76.18041153748328</c:v>
                      </c:pt>
                      <c:pt idx="379">
                        <c:v>75.812231019933733</c:v>
                      </c:pt>
                      <c:pt idx="380">
                        <c:v>75.373650138167989</c:v>
                      </c:pt>
                      <c:pt idx="381">
                        <c:v>74.891952955045397</c:v>
                      </c:pt>
                      <c:pt idx="382">
                        <c:v>74.409472695792729</c:v>
                      </c:pt>
                      <c:pt idx="383">
                        <c:v>73.870578185486693</c:v>
                      </c:pt>
                      <c:pt idx="384">
                        <c:v>73.35348623001164</c:v>
                      </c:pt>
                      <c:pt idx="385">
                        <c:v>72.822161393424352</c:v>
                      </c:pt>
                      <c:pt idx="386">
                        <c:v>72.279977983277703</c:v>
                      </c:pt>
                      <c:pt idx="387">
                        <c:v>71.665377205950477</c:v>
                      </c:pt>
                      <c:pt idx="388">
                        <c:v>71.046709217569372</c:v>
                      </c:pt>
                      <c:pt idx="389">
                        <c:v>70.488541688757536</c:v>
                      </c:pt>
                      <c:pt idx="390">
                        <c:v>69.962147819472762</c:v>
                      </c:pt>
                      <c:pt idx="391">
                        <c:v>69.286372676537269</c:v>
                      </c:pt>
                      <c:pt idx="392">
                        <c:v>68.506596344662725</c:v>
                      </c:pt>
                      <c:pt idx="393">
                        <c:v>67.777354132578154</c:v>
                      </c:pt>
                      <c:pt idx="394">
                        <c:v>67.086207081918872</c:v>
                      </c:pt>
                      <c:pt idx="395">
                        <c:v>66.437355298885464</c:v>
                      </c:pt>
                      <c:pt idx="396">
                        <c:v>65.689328901482313</c:v>
                      </c:pt>
                      <c:pt idx="397">
                        <c:v>64.836480281409138</c:v>
                      </c:pt>
                      <c:pt idx="398">
                        <c:v>63.951041708112676</c:v>
                      </c:pt>
                      <c:pt idx="399">
                        <c:v>63.16566524293134</c:v>
                      </c:pt>
                      <c:pt idx="400">
                        <c:v>62.332844227521555</c:v>
                      </c:pt>
                      <c:pt idx="401">
                        <c:v>61.476910777921582</c:v>
                      </c:pt>
                      <c:pt idx="402">
                        <c:v>60.421759590857675</c:v>
                      </c:pt>
                      <c:pt idx="403">
                        <c:v>59.372104119485272</c:v>
                      </c:pt>
                      <c:pt idx="404">
                        <c:v>58.456965844688995</c:v>
                      </c:pt>
                      <c:pt idx="405">
                        <c:v>57.496898335885305</c:v>
                      </c:pt>
                      <c:pt idx="406">
                        <c:v>56.576544330913109</c:v>
                      </c:pt>
                      <c:pt idx="407">
                        <c:v>55.382220250333496</c:v>
                      </c:pt>
                      <c:pt idx="408">
                        <c:v>54.261281685916323</c:v>
                      </c:pt>
                      <c:pt idx="409">
                        <c:v>53.409804627858925</c:v>
                      </c:pt>
                      <c:pt idx="410">
                        <c:v>52.35256999025728</c:v>
                      </c:pt>
                      <c:pt idx="411">
                        <c:v>51.244507002363846</c:v>
                      </c:pt>
                      <c:pt idx="412">
                        <c:v>50.142457040880551</c:v>
                      </c:pt>
                      <c:pt idx="413">
                        <c:v>48.988472920060076</c:v>
                      </c:pt>
                      <c:pt idx="414">
                        <c:v>47.935281780897661</c:v>
                      </c:pt>
                      <c:pt idx="415">
                        <c:v>46.924760832422564</c:v>
                      </c:pt>
                      <c:pt idx="416">
                        <c:v>45.699360735851606</c:v>
                      </c:pt>
                      <c:pt idx="417">
                        <c:v>44.464611262918517</c:v>
                      </c:pt>
                      <c:pt idx="418">
                        <c:v>43.042845698124168</c:v>
                      </c:pt>
                      <c:pt idx="419">
                        <c:v>41.868625162291792</c:v>
                      </c:pt>
                      <c:pt idx="420">
                        <c:v>40.650324903714392</c:v>
                      </c:pt>
                      <c:pt idx="421">
                        <c:v>39.197575859354593</c:v>
                      </c:pt>
                      <c:pt idx="422">
                        <c:v>37.822317537135106</c:v>
                      </c:pt>
                      <c:pt idx="423">
                        <c:v>36.604631865736977</c:v>
                      </c:pt>
                      <c:pt idx="424">
                        <c:v>35.365331088597536</c:v>
                      </c:pt>
                      <c:pt idx="425">
                        <c:v>34.22557038126088</c:v>
                      </c:pt>
                      <c:pt idx="426">
                        <c:v>33.081488541325228</c:v>
                      </c:pt>
                      <c:pt idx="427">
                        <c:v>31.900274948911438</c:v>
                      </c:pt>
                      <c:pt idx="428">
                        <c:v>30.715912468076386</c:v>
                      </c:pt>
                      <c:pt idx="429">
                        <c:v>29.827911116006483</c:v>
                      </c:pt>
                      <c:pt idx="430">
                        <c:v>28.957049517996431</c:v>
                      </c:pt>
                      <c:pt idx="431">
                        <c:v>27.969111824244511</c:v>
                      </c:pt>
                      <c:pt idx="432">
                        <c:v>26.977325234738753</c:v>
                      </c:pt>
                      <c:pt idx="433">
                        <c:v>26.120134133248786</c:v>
                      </c:pt>
                      <c:pt idx="434">
                        <c:v>25.302649419317714</c:v>
                      </c:pt>
                      <c:pt idx="435">
                        <c:v>24.515559699066376</c:v>
                      </c:pt>
                      <c:pt idx="436">
                        <c:v>23.676054115004273</c:v>
                      </c:pt>
                      <c:pt idx="437">
                        <c:v>22.713037035617358</c:v>
                      </c:pt>
                      <c:pt idx="438">
                        <c:v>21.950023146062311</c:v>
                      </c:pt>
                      <c:pt idx="439">
                        <c:v>21.222014860812049</c:v>
                      </c:pt>
                      <c:pt idx="440">
                        <c:v>20.470509725799687</c:v>
                      </c:pt>
                      <c:pt idx="441">
                        <c:v>19.560709377035099</c:v>
                      </c:pt>
                      <c:pt idx="442">
                        <c:v>18.788833749965672</c:v>
                      </c:pt>
                      <c:pt idx="443">
                        <c:v>18.084133658607339</c:v>
                      </c:pt>
                      <c:pt idx="444">
                        <c:v>17.332234615512583</c:v>
                      </c:pt>
                      <c:pt idx="445">
                        <c:v>16.704265895220185</c:v>
                      </c:pt>
                      <c:pt idx="446">
                        <c:v>15.973434987718225</c:v>
                      </c:pt>
                      <c:pt idx="447">
                        <c:v>15.301396037191282</c:v>
                      </c:pt>
                      <c:pt idx="448">
                        <c:v>14.5523635083233</c:v>
                      </c:pt>
                      <c:pt idx="449">
                        <c:v>13.885265017609349</c:v>
                      </c:pt>
                      <c:pt idx="450">
                        <c:v>13.312920355967668</c:v>
                      </c:pt>
                      <c:pt idx="451">
                        <c:v>12.574216051734648</c:v>
                      </c:pt>
                      <c:pt idx="452">
                        <c:v>11.751305615380717</c:v>
                      </c:pt>
                      <c:pt idx="453">
                        <c:v>10.7781928679128</c:v>
                      </c:pt>
                      <c:pt idx="454">
                        <c:v>9.8357580742919044</c:v>
                      </c:pt>
                      <c:pt idx="455">
                        <c:v>8.9740162670094108</c:v>
                      </c:pt>
                      <c:pt idx="456">
                        <c:v>7.9606145705182385</c:v>
                      </c:pt>
                      <c:pt idx="457">
                        <c:v>6.8642086430255436</c:v>
                      </c:pt>
                      <c:pt idx="458">
                        <c:v>5.7876090476619302</c:v>
                      </c:pt>
                      <c:pt idx="459">
                        <c:v>4.9872700109679498</c:v>
                      </c:pt>
                      <c:pt idx="460">
                        <c:v>4.346518559115407</c:v>
                      </c:pt>
                      <c:pt idx="461">
                        <c:v>3.8053394951449131</c:v>
                      </c:pt>
                      <c:pt idx="462">
                        <c:v>3.4055196899660185</c:v>
                      </c:pt>
                      <c:pt idx="463">
                        <c:v>2.9724754698295106</c:v>
                      </c:pt>
                      <c:pt idx="464">
                        <c:v>2.6152359837819561</c:v>
                      </c:pt>
                      <c:pt idx="465">
                        <c:v>2.3014433847885183</c:v>
                      </c:pt>
                      <c:pt idx="466">
                        <c:v>1.9563306555273121</c:v>
                      </c:pt>
                      <c:pt idx="467">
                        <c:v>1.6369125584428459</c:v>
                      </c:pt>
                      <c:pt idx="468">
                        <c:v>1.3311066803334499</c:v>
                      </c:pt>
                      <c:pt idx="469">
                        <c:v>1.1120087445772922</c:v>
                      </c:pt>
                      <c:pt idx="470">
                        <c:v>0.93520593126013929</c:v>
                      </c:pt>
                      <c:pt idx="471">
                        <c:v>0.78767636461489776</c:v>
                      </c:pt>
                      <c:pt idx="472">
                        <c:v>0.64766538182754652</c:v>
                      </c:pt>
                      <c:pt idx="473">
                        <c:v>0.54659040306279627</c:v>
                      </c:pt>
                      <c:pt idx="474">
                        <c:v>0.46478580468215752</c:v>
                      </c:pt>
                      <c:pt idx="475">
                        <c:v>0.3882744924030494</c:v>
                      </c:pt>
                      <c:pt idx="476">
                        <c:v>0.33404574757201472</c:v>
                      </c:pt>
                      <c:pt idx="477">
                        <c:v>0.27399149235328107</c:v>
                      </c:pt>
                      <c:pt idx="478">
                        <c:v>0.22126991620855996</c:v>
                      </c:pt>
                      <c:pt idx="479">
                        <c:v>0.19855367551908076</c:v>
                      </c:pt>
                      <c:pt idx="480">
                        <c:v>0.18644758802115155</c:v>
                      </c:pt>
                      <c:pt idx="481">
                        <c:v>0.15806953273681482</c:v>
                      </c:pt>
                      <c:pt idx="482">
                        <c:v>0.11676279576933045</c:v>
                      </c:pt>
                      <c:pt idx="483">
                        <c:v>0.1049441305655518</c:v>
                      </c:pt>
                      <c:pt idx="484">
                        <c:v>8.9747975578508055E-2</c:v>
                      </c:pt>
                      <c:pt idx="485">
                        <c:v>7.5454626664425956E-2</c:v>
                      </c:pt>
                      <c:pt idx="486">
                        <c:v>6.733932254743466E-2</c:v>
                      </c:pt>
                      <c:pt idx="487">
                        <c:v>6.1792294213434705E-2</c:v>
                      </c:pt>
                      <c:pt idx="488">
                        <c:v>4.8985415647428046E-2</c:v>
                      </c:pt>
                      <c:pt idx="489">
                        <c:v>4.4626187115663442E-2</c:v>
                      </c:pt>
                      <c:pt idx="490">
                        <c:v>4.1524954729800737E-2</c:v>
                      </c:pt>
                      <c:pt idx="491">
                        <c:v>3.2044670589347381E-2</c:v>
                      </c:pt>
                      <c:pt idx="492">
                        <c:v>4.0401113062069866E-2</c:v>
                      </c:pt>
                      <c:pt idx="493">
                        <c:v>2.1536537588130362E-2</c:v>
                      </c:pt>
                      <c:pt idx="494">
                        <c:v>3.5652333174315577E-2</c:v>
                      </c:pt>
                      <c:pt idx="495">
                        <c:v>2.4743247577999446E-2</c:v>
                      </c:pt>
                      <c:pt idx="496">
                        <c:v>2.4261696154054834E-2</c:v>
                      </c:pt>
                      <c:pt idx="497">
                        <c:v>2.1588876653425786E-2</c:v>
                      </c:pt>
                      <c:pt idx="498">
                        <c:v>2.1786164313443997E-2</c:v>
                      </c:pt>
                      <c:pt idx="499">
                        <c:v>1.8506756398591097E-2</c:v>
                      </c:pt>
                      <c:pt idx="500">
                        <c:v>1.5573521866060471E-2</c:v>
                      </c:pt>
                      <c:pt idx="501">
                        <c:v>2.2416951363830668E-2</c:v>
                      </c:pt>
                      <c:pt idx="502">
                        <c:v>1.2227077257458438E-2</c:v>
                      </c:pt>
                      <c:pt idx="503">
                        <c:v>1.698929763185892E-2</c:v>
                      </c:pt>
                      <c:pt idx="504">
                        <c:v>2.0880586713565574E-2</c:v>
                      </c:pt>
                      <c:pt idx="505">
                        <c:v>1.2665660863811073E-2</c:v>
                      </c:pt>
                      <c:pt idx="506">
                        <c:v>1.3434785180647255E-2</c:v>
                      </c:pt>
                      <c:pt idx="507">
                        <c:v>2.1723733291228623E-2</c:v>
                      </c:pt>
                      <c:pt idx="508">
                        <c:v>1.8053280511335219E-2</c:v>
                      </c:pt>
                      <c:pt idx="509">
                        <c:v>1.3603537309111015E-2</c:v>
                      </c:pt>
                      <c:pt idx="510">
                        <c:v>1.8084704577750191E-2</c:v>
                      </c:pt>
                      <c:pt idx="511">
                        <c:v>1.9905232182226829E-2</c:v>
                      </c:pt>
                      <c:pt idx="512">
                        <c:v>1.9116592532826333E-2</c:v>
                      </c:pt>
                      <c:pt idx="513">
                        <c:v>1.6110592881276364E-2</c:v>
                      </c:pt>
                      <c:pt idx="514">
                        <c:v>1.5586783910927063E-2</c:v>
                      </c:pt>
                      <c:pt idx="515">
                        <c:v>1.8118629031142967E-2</c:v>
                      </c:pt>
                      <c:pt idx="516">
                        <c:v>1.5031636605341986E-2</c:v>
                      </c:pt>
                      <c:pt idx="517">
                        <c:v>1.0474053283694747E-2</c:v>
                      </c:pt>
                      <c:pt idx="518">
                        <c:v>1.3666649614899759E-2</c:v>
                      </c:pt>
                      <c:pt idx="519">
                        <c:v>1.6720104578174331E-2</c:v>
                      </c:pt>
                      <c:pt idx="520">
                        <c:v>1.4999036500233298E-2</c:v>
                      </c:pt>
                      <c:pt idx="521">
                        <c:v>1.3164842479896383E-2</c:v>
                      </c:pt>
                      <c:pt idx="522">
                        <c:v>1.6273494923578699E-2</c:v>
                      </c:pt>
                      <c:pt idx="523">
                        <c:v>1.5570293827768063E-2</c:v>
                      </c:pt>
                      <c:pt idx="524">
                        <c:v>1.2830127105130876E-2</c:v>
                      </c:pt>
                      <c:pt idx="525">
                        <c:v>1.4515112147724883E-2</c:v>
                      </c:pt>
                      <c:pt idx="526">
                        <c:v>1.3732664377068327E-2</c:v>
                      </c:pt>
                      <c:pt idx="527">
                        <c:v>1.2659032155410479E-2</c:v>
                      </c:pt>
                      <c:pt idx="528">
                        <c:v>1.2324439606017161E-2</c:v>
                      </c:pt>
                      <c:pt idx="529">
                        <c:v>1.7213582103655877E-2</c:v>
                      </c:pt>
                      <c:pt idx="530">
                        <c:v>1.239313434525076E-2</c:v>
                      </c:pt>
                      <c:pt idx="531">
                        <c:v>1.5399587038371416E-2</c:v>
                      </c:pt>
                      <c:pt idx="532">
                        <c:v>1.7607059004622304E-2</c:v>
                      </c:pt>
                      <c:pt idx="533">
                        <c:v>1.5673310445557712E-2</c:v>
                      </c:pt>
                      <c:pt idx="534">
                        <c:v>1.7418238850569139E-2</c:v>
                      </c:pt>
                      <c:pt idx="535">
                        <c:v>1.8480765295281951E-2</c:v>
                      </c:pt>
                      <c:pt idx="536">
                        <c:v>1.7639907072019862E-2</c:v>
                      </c:pt>
                      <c:pt idx="537">
                        <c:v>1.2186028188504778E-2</c:v>
                      </c:pt>
                      <c:pt idx="538">
                        <c:v>9.7251232826486879E-3</c:v>
                      </c:pt>
                      <c:pt idx="539">
                        <c:v>1.6911224681674015E-2</c:v>
                      </c:pt>
                      <c:pt idx="540">
                        <c:v>1.3785571189042419E-2</c:v>
                      </c:pt>
                      <c:pt idx="541">
                        <c:v>1.3158344700958837E-2</c:v>
                      </c:pt>
                      <c:pt idx="542">
                        <c:v>1.2560450891371505E-2</c:v>
                      </c:pt>
                      <c:pt idx="543">
                        <c:v>1.5984924421331974E-2</c:v>
                      </c:pt>
                      <c:pt idx="544">
                        <c:v>1.6967738411251401E-2</c:v>
                      </c:pt>
                      <c:pt idx="545">
                        <c:v>1.5013641430527639E-2</c:v>
                      </c:pt>
                      <c:pt idx="546">
                        <c:v>1.6451078383664809E-2</c:v>
                      </c:pt>
                      <c:pt idx="547">
                        <c:v>1.7034169127018182E-2</c:v>
                      </c:pt>
                      <c:pt idx="548">
                        <c:v>1.3479580200758116E-2</c:v>
                      </c:pt>
                      <c:pt idx="549">
                        <c:v>1.7239764388365511E-2</c:v>
                      </c:pt>
                      <c:pt idx="550">
                        <c:v>2.293837928161965E-2</c:v>
                      </c:pt>
                      <c:pt idx="551">
                        <c:v>1.448041022910929E-2</c:v>
                      </c:pt>
                      <c:pt idx="552">
                        <c:v>1.3040009423079547E-2</c:v>
                      </c:pt>
                      <c:pt idx="553">
                        <c:v>1.2352591610289674E-2</c:v>
                      </c:pt>
                      <c:pt idx="554">
                        <c:v>1.2028440918221998E-2</c:v>
                      </c:pt>
                      <c:pt idx="555">
                        <c:v>1.4048508616114513E-2</c:v>
                      </c:pt>
                      <c:pt idx="556">
                        <c:v>2.0409845604401618E-2</c:v>
                      </c:pt>
                      <c:pt idx="557">
                        <c:v>1.7044586653409684E-2</c:v>
                      </c:pt>
                      <c:pt idx="558">
                        <c:v>1.1924585428743958E-2</c:v>
                      </c:pt>
                      <c:pt idx="559">
                        <c:v>1.4489349300103553E-2</c:v>
                      </c:pt>
                      <c:pt idx="560">
                        <c:v>2.5879980510400472E-2</c:v>
                      </c:pt>
                      <c:pt idx="561">
                        <c:v>1.7369772032852154E-2</c:v>
                      </c:pt>
                      <c:pt idx="562">
                        <c:v>1.903634709160891E-2</c:v>
                      </c:pt>
                      <c:pt idx="563">
                        <c:v>1.4328381055116706E-2</c:v>
                      </c:pt>
                      <c:pt idx="564">
                        <c:v>1.9221887079428752E-2</c:v>
                      </c:pt>
                      <c:pt idx="565">
                        <c:v>1.818100211545361E-2</c:v>
                      </c:pt>
                      <c:pt idx="566">
                        <c:v>1.5199617078546749E-2</c:v>
                      </c:pt>
                      <c:pt idx="567">
                        <c:v>1.4944906137248934E-2</c:v>
                      </c:pt>
                      <c:pt idx="568">
                        <c:v>1.3895454039492314E-2</c:v>
                      </c:pt>
                      <c:pt idx="569">
                        <c:v>1.8989980917941442E-2</c:v>
                      </c:pt>
                      <c:pt idx="570">
                        <c:v>1.5641559640213808E-2</c:v>
                      </c:pt>
                      <c:pt idx="571">
                        <c:v>1.3450746905447616E-2</c:v>
                      </c:pt>
                      <c:pt idx="572">
                        <c:v>8.9506221951340618E-3</c:v>
                      </c:pt>
                      <c:pt idx="573">
                        <c:v>2.004453345479321E-2</c:v>
                      </c:pt>
                      <c:pt idx="574">
                        <c:v>9.3437891563024848E-3</c:v>
                      </c:pt>
                      <c:pt idx="575">
                        <c:v>1.7793742597354965E-2</c:v>
                      </c:pt>
                      <c:pt idx="576">
                        <c:v>1.9117171862109535E-2</c:v>
                      </c:pt>
                      <c:pt idx="577">
                        <c:v>1.9328442251328772E-2</c:v>
                      </c:pt>
                      <c:pt idx="578">
                        <c:v>1.7723132589240822E-2</c:v>
                      </c:pt>
                      <c:pt idx="579">
                        <c:v>2.1170850017819084E-2</c:v>
                      </c:pt>
                      <c:pt idx="580">
                        <c:v>2.6577304883791564E-2</c:v>
                      </c:pt>
                      <c:pt idx="581">
                        <c:v>2.0710247208434243E-2</c:v>
                      </c:pt>
                      <c:pt idx="582">
                        <c:v>2.3631606622793531E-2</c:v>
                      </c:pt>
                      <c:pt idx="583">
                        <c:v>2.7248677542193542E-2</c:v>
                      </c:pt>
                      <c:pt idx="584">
                        <c:v>2.1466118748975669E-2</c:v>
                      </c:pt>
                      <c:pt idx="585">
                        <c:v>2.0283421699868159E-2</c:v>
                      </c:pt>
                      <c:pt idx="586">
                        <c:v>2.3998445884691043E-2</c:v>
                      </c:pt>
                      <c:pt idx="587">
                        <c:v>2.6403867112814526E-2</c:v>
                      </c:pt>
                      <c:pt idx="588">
                        <c:v>2.2244614325956331E-2</c:v>
                      </c:pt>
                      <c:pt idx="589">
                        <c:v>1.9911076470865475E-2</c:v>
                      </c:pt>
                      <c:pt idx="590">
                        <c:v>2.2878657220350911E-2</c:v>
                      </c:pt>
                      <c:pt idx="591">
                        <c:v>2.5650614149093073E-2</c:v>
                      </c:pt>
                      <c:pt idx="592">
                        <c:v>2.9342745496452514E-2</c:v>
                      </c:pt>
                      <c:pt idx="593">
                        <c:v>2.110387705949747E-2</c:v>
                      </c:pt>
                      <c:pt idx="594">
                        <c:v>2.6286900212045789E-2</c:v>
                      </c:pt>
                      <c:pt idx="595">
                        <c:v>2.7105320952203724E-2</c:v>
                      </c:pt>
                      <c:pt idx="596">
                        <c:v>2.7183824922081459E-2</c:v>
                      </c:pt>
                      <c:pt idx="597">
                        <c:v>2.2097482827053878E-2</c:v>
                      </c:pt>
                      <c:pt idx="598">
                        <c:v>3.148824180728834E-2</c:v>
                      </c:pt>
                      <c:pt idx="599">
                        <c:v>4.0736809823079562E-2</c:v>
                      </c:pt>
                      <c:pt idx="600">
                        <c:v>2.0976204112270941E-2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688-46FC-9F41-116BE34CCBE2}"/>
                  </c:ext>
                </c:extLst>
              </c15:ser>
            </c15:filteredScatterSeries>
            <c15:filteredScatterSeries>
              <c15:ser>
                <c:idx val="3"/>
                <c:order val="13"/>
                <c:tx>
                  <c:v>AmSty 665 2022 - 2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99.975039901250057</c:v>
                      </c:pt>
                      <c:pt idx="2">
                        <c:v>100.08573337001111</c:v>
                      </c:pt>
                      <c:pt idx="3">
                        <c:v>100.04350705994112</c:v>
                      </c:pt>
                      <c:pt idx="4">
                        <c:v>100.08575234537281</c:v>
                      </c:pt>
                      <c:pt idx="5">
                        <c:v>100.00746622039375</c:v>
                      </c:pt>
                      <c:pt idx="6">
                        <c:v>100.07283114370794</c:v>
                      </c:pt>
                      <c:pt idx="7">
                        <c:v>100.13491360301336</c:v>
                      </c:pt>
                      <c:pt idx="8">
                        <c:v>100.17364873253067</c:v>
                      </c:pt>
                      <c:pt idx="9">
                        <c:v>100.09185243920253</c:v>
                      </c:pt>
                      <c:pt idx="10">
                        <c:v>100.03331809896959</c:v>
                      </c:pt>
                      <c:pt idx="11">
                        <c:v>100.06765129274665</c:v>
                      </c:pt>
                      <c:pt idx="12">
                        <c:v>100.06246194166978</c:v>
                      </c:pt>
                      <c:pt idx="13">
                        <c:v>100.03842206091885</c:v>
                      </c:pt>
                      <c:pt idx="14">
                        <c:v>100.06231015121097</c:v>
                      </c:pt>
                      <c:pt idx="15">
                        <c:v>99.97019208181419</c:v>
                      </c:pt>
                      <c:pt idx="16">
                        <c:v>99.997163407252103</c:v>
                      </c:pt>
                      <c:pt idx="17">
                        <c:v>100.00243814745654</c:v>
                      </c:pt>
                      <c:pt idx="18">
                        <c:v>99.951616670015198</c:v>
                      </c:pt>
                      <c:pt idx="19">
                        <c:v>99.88713402641136</c:v>
                      </c:pt>
                      <c:pt idx="20">
                        <c:v>99.817746624851864</c:v>
                      </c:pt>
                      <c:pt idx="21">
                        <c:v>99.87743837510493</c:v>
                      </c:pt>
                      <c:pt idx="22">
                        <c:v>99.679787724981423</c:v>
                      </c:pt>
                      <c:pt idx="23">
                        <c:v>99.582375952453205</c:v>
                      </c:pt>
                      <c:pt idx="24">
                        <c:v>99.741481214241603</c:v>
                      </c:pt>
                      <c:pt idx="25">
                        <c:v>99.54773917775853</c:v>
                      </c:pt>
                      <c:pt idx="26">
                        <c:v>99.364821714690066</c:v>
                      </c:pt>
                      <c:pt idx="27">
                        <c:v>99.32713964313831</c:v>
                      </c:pt>
                      <c:pt idx="28">
                        <c:v>99.323610499427531</c:v>
                      </c:pt>
                      <c:pt idx="29">
                        <c:v>99.367867023981873</c:v>
                      </c:pt>
                      <c:pt idx="30">
                        <c:v>99.046620666359445</c:v>
                      </c:pt>
                      <c:pt idx="31">
                        <c:v>99.064930435529476</c:v>
                      </c:pt>
                      <c:pt idx="32">
                        <c:v>98.949939383082736</c:v>
                      </c:pt>
                      <c:pt idx="33">
                        <c:v>98.646139490281683</c:v>
                      </c:pt>
                      <c:pt idx="34">
                        <c:v>98.574740862034275</c:v>
                      </c:pt>
                      <c:pt idx="35">
                        <c:v>98.452985640272189</c:v>
                      </c:pt>
                      <c:pt idx="36">
                        <c:v>98.25750748254157</c:v>
                      </c:pt>
                      <c:pt idx="37">
                        <c:v>98.135619433247669</c:v>
                      </c:pt>
                      <c:pt idx="38">
                        <c:v>98.036006692849313</c:v>
                      </c:pt>
                      <c:pt idx="39">
                        <c:v>97.912733554064417</c:v>
                      </c:pt>
                      <c:pt idx="40">
                        <c:v>97.769281709764783</c:v>
                      </c:pt>
                      <c:pt idx="41">
                        <c:v>97.804819739531496</c:v>
                      </c:pt>
                      <c:pt idx="42">
                        <c:v>97.862016428677649</c:v>
                      </c:pt>
                      <c:pt idx="43">
                        <c:v>97.892839454105626</c:v>
                      </c:pt>
                      <c:pt idx="44">
                        <c:v>97.934363737966635</c:v>
                      </c:pt>
                      <c:pt idx="45">
                        <c:v>97.946013689875926</c:v>
                      </c:pt>
                      <c:pt idx="46">
                        <c:v>98.08180957259961</c:v>
                      </c:pt>
                      <c:pt idx="47">
                        <c:v>98.157894742143213</c:v>
                      </c:pt>
                      <c:pt idx="48">
                        <c:v>98.258313873239857</c:v>
                      </c:pt>
                      <c:pt idx="49">
                        <c:v>98.429809063869911</c:v>
                      </c:pt>
                      <c:pt idx="50">
                        <c:v>98.489690555305174</c:v>
                      </c:pt>
                      <c:pt idx="51">
                        <c:v>98.568118995496889</c:v>
                      </c:pt>
                      <c:pt idx="52">
                        <c:v>98.519678739427022</c:v>
                      </c:pt>
                      <c:pt idx="53">
                        <c:v>98.689210141773358</c:v>
                      </c:pt>
                      <c:pt idx="54">
                        <c:v>98.718249632418974</c:v>
                      </c:pt>
                      <c:pt idx="55">
                        <c:v>98.778244963589657</c:v>
                      </c:pt>
                      <c:pt idx="56">
                        <c:v>98.818270305789525</c:v>
                      </c:pt>
                      <c:pt idx="57">
                        <c:v>98.902153727252355</c:v>
                      </c:pt>
                      <c:pt idx="58">
                        <c:v>98.869110758592555</c:v>
                      </c:pt>
                      <c:pt idx="59">
                        <c:v>99.056335280592833</c:v>
                      </c:pt>
                      <c:pt idx="60">
                        <c:v>98.995296379137429</c:v>
                      </c:pt>
                      <c:pt idx="61">
                        <c:v>99.012277984901544</c:v>
                      </c:pt>
                      <c:pt idx="62">
                        <c:v>98.966693296941273</c:v>
                      </c:pt>
                      <c:pt idx="63">
                        <c:v>99.016158135499452</c:v>
                      </c:pt>
                      <c:pt idx="64">
                        <c:v>99.030834421338838</c:v>
                      </c:pt>
                      <c:pt idx="65">
                        <c:v>99.00623481715688</c:v>
                      </c:pt>
                      <c:pt idx="66">
                        <c:v>98.953791070638118</c:v>
                      </c:pt>
                      <c:pt idx="67">
                        <c:v>98.931942682511163</c:v>
                      </c:pt>
                      <c:pt idx="68">
                        <c:v>98.86224222478792</c:v>
                      </c:pt>
                      <c:pt idx="69">
                        <c:v>98.886642600106839</c:v>
                      </c:pt>
                      <c:pt idx="70">
                        <c:v>98.860107658248992</c:v>
                      </c:pt>
                      <c:pt idx="71">
                        <c:v>98.809343106892726</c:v>
                      </c:pt>
                      <c:pt idx="72">
                        <c:v>98.661403950159951</c:v>
                      </c:pt>
                      <c:pt idx="73">
                        <c:v>98.558793338874025</c:v>
                      </c:pt>
                      <c:pt idx="74">
                        <c:v>98.31890687856496</c:v>
                      </c:pt>
                      <c:pt idx="75">
                        <c:v>98.067019459459488</c:v>
                      </c:pt>
                      <c:pt idx="76">
                        <c:v>97.666879815022739</c:v>
                      </c:pt>
                      <c:pt idx="77">
                        <c:v>97.162402925733389</c:v>
                      </c:pt>
                      <c:pt idx="78">
                        <c:v>96.645725861219262</c:v>
                      </c:pt>
                      <c:pt idx="79">
                        <c:v>95.929472284151885</c:v>
                      </c:pt>
                      <c:pt idx="80">
                        <c:v>95.237296538558823</c:v>
                      </c:pt>
                      <c:pt idx="81">
                        <c:v>94.4479366874737</c:v>
                      </c:pt>
                      <c:pt idx="82">
                        <c:v>93.737935007129579</c:v>
                      </c:pt>
                      <c:pt idx="83">
                        <c:v>93.24943410404299</c:v>
                      </c:pt>
                      <c:pt idx="84">
                        <c:v>93.027658196475642</c:v>
                      </c:pt>
                      <c:pt idx="85">
                        <c:v>92.96893411506052</c:v>
                      </c:pt>
                      <c:pt idx="86">
                        <c:v>93.302560901409038</c:v>
                      </c:pt>
                      <c:pt idx="87">
                        <c:v>93.609500967875633</c:v>
                      </c:pt>
                      <c:pt idx="88">
                        <c:v>94.126519576465469</c:v>
                      </c:pt>
                      <c:pt idx="89">
                        <c:v>94.659039812085254</c:v>
                      </c:pt>
                      <c:pt idx="90">
                        <c:v>95.118226094216425</c:v>
                      </c:pt>
                      <c:pt idx="91">
                        <c:v>95.673097540178532</c:v>
                      </c:pt>
                      <c:pt idx="92">
                        <c:v>96.092865641945096</c:v>
                      </c:pt>
                      <c:pt idx="93">
                        <c:v>96.439005696986271</c:v>
                      </c:pt>
                      <c:pt idx="94">
                        <c:v>96.733337642821198</c:v>
                      </c:pt>
                      <c:pt idx="95">
                        <c:v>96.947666317791189</c:v>
                      </c:pt>
                      <c:pt idx="96">
                        <c:v>97.207219173718727</c:v>
                      </c:pt>
                      <c:pt idx="97">
                        <c:v>97.378666938379268</c:v>
                      </c:pt>
                      <c:pt idx="98">
                        <c:v>97.531785958508053</c:v>
                      </c:pt>
                      <c:pt idx="99">
                        <c:v>97.631531514003527</c:v>
                      </c:pt>
                      <c:pt idx="100">
                        <c:v>97.798795547148515</c:v>
                      </c:pt>
                      <c:pt idx="101">
                        <c:v>97.829523708202743</c:v>
                      </c:pt>
                      <c:pt idx="102">
                        <c:v>97.859692133391263</c:v>
                      </c:pt>
                      <c:pt idx="103">
                        <c:v>97.908398019655351</c:v>
                      </c:pt>
                      <c:pt idx="104">
                        <c:v>98.017488207135401</c:v>
                      </c:pt>
                      <c:pt idx="105">
                        <c:v>98.005857230587807</c:v>
                      </c:pt>
                      <c:pt idx="106">
                        <c:v>97.997081822149823</c:v>
                      </c:pt>
                      <c:pt idx="107">
                        <c:v>97.988040783517576</c:v>
                      </c:pt>
                      <c:pt idx="108">
                        <c:v>97.918539542222661</c:v>
                      </c:pt>
                      <c:pt idx="109">
                        <c:v>98.058519168896581</c:v>
                      </c:pt>
                      <c:pt idx="110">
                        <c:v>97.93875618602604</c:v>
                      </c:pt>
                      <c:pt idx="111">
                        <c:v>97.995611355965906</c:v>
                      </c:pt>
                      <c:pt idx="112">
                        <c:v>97.954921913411042</c:v>
                      </c:pt>
                      <c:pt idx="113">
                        <c:v>97.910845654792752</c:v>
                      </c:pt>
                      <c:pt idx="114">
                        <c:v>97.932769944366456</c:v>
                      </c:pt>
                      <c:pt idx="115">
                        <c:v>97.92124331987344</c:v>
                      </c:pt>
                      <c:pt idx="116">
                        <c:v>97.929525406211624</c:v>
                      </c:pt>
                      <c:pt idx="117">
                        <c:v>97.87549735377354</c:v>
                      </c:pt>
                      <c:pt idx="118">
                        <c:v>97.802258277093372</c:v>
                      </c:pt>
                      <c:pt idx="119">
                        <c:v>97.837113243578059</c:v>
                      </c:pt>
                      <c:pt idx="120">
                        <c:v>97.785637178331967</c:v>
                      </c:pt>
                      <c:pt idx="121">
                        <c:v>97.759178137920856</c:v>
                      </c:pt>
                      <c:pt idx="122">
                        <c:v>97.652905567827048</c:v>
                      </c:pt>
                      <c:pt idx="123">
                        <c:v>97.63048795615353</c:v>
                      </c:pt>
                      <c:pt idx="124">
                        <c:v>97.629738491540309</c:v>
                      </c:pt>
                      <c:pt idx="125">
                        <c:v>97.586980908647121</c:v>
                      </c:pt>
                      <c:pt idx="126">
                        <c:v>97.512024686081105</c:v>
                      </c:pt>
                      <c:pt idx="127">
                        <c:v>97.475481036753081</c:v>
                      </c:pt>
                      <c:pt idx="128">
                        <c:v>97.341383312118865</c:v>
                      </c:pt>
                      <c:pt idx="129">
                        <c:v>97.287156030817741</c:v>
                      </c:pt>
                      <c:pt idx="130">
                        <c:v>97.328016226758422</c:v>
                      </c:pt>
                      <c:pt idx="131">
                        <c:v>97.264510739673341</c:v>
                      </c:pt>
                      <c:pt idx="132">
                        <c:v>97.109181263993577</c:v>
                      </c:pt>
                      <c:pt idx="133">
                        <c:v>97.028172386002055</c:v>
                      </c:pt>
                      <c:pt idx="134">
                        <c:v>96.97915343113948</c:v>
                      </c:pt>
                      <c:pt idx="135">
                        <c:v>96.939820627467753</c:v>
                      </c:pt>
                      <c:pt idx="136">
                        <c:v>96.871932167569412</c:v>
                      </c:pt>
                      <c:pt idx="137">
                        <c:v>96.786587767603535</c:v>
                      </c:pt>
                      <c:pt idx="138">
                        <c:v>96.734608880142048</c:v>
                      </c:pt>
                      <c:pt idx="139">
                        <c:v>96.579829652647163</c:v>
                      </c:pt>
                      <c:pt idx="140">
                        <c:v>96.530535579909497</c:v>
                      </c:pt>
                      <c:pt idx="141">
                        <c:v>96.430837450383535</c:v>
                      </c:pt>
                      <c:pt idx="142">
                        <c:v>96.380974154099292</c:v>
                      </c:pt>
                      <c:pt idx="143">
                        <c:v>96.283458029516481</c:v>
                      </c:pt>
                      <c:pt idx="144">
                        <c:v>96.254219310007841</c:v>
                      </c:pt>
                      <c:pt idx="145">
                        <c:v>96.087590914175351</c:v>
                      </c:pt>
                      <c:pt idx="146">
                        <c:v>96.004874390413491</c:v>
                      </c:pt>
                      <c:pt idx="147">
                        <c:v>95.837838049174067</c:v>
                      </c:pt>
                      <c:pt idx="148">
                        <c:v>95.690762196789947</c:v>
                      </c:pt>
                      <c:pt idx="149">
                        <c:v>95.617238514553847</c:v>
                      </c:pt>
                      <c:pt idx="150">
                        <c:v>95.531486169181065</c:v>
                      </c:pt>
                      <c:pt idx="151">
                        <c:v>95.394703642257738</c:v>
                      </c:pt>
                      <c:pt idx="152">
                        <c:v>95.265871157712425</c:v>
                      </c:pt>
                      <c:pt idx="153">
                        <c:v>95.278270574234924</c:v>
                      </c:pt>
                      <c:pt idx="154">
                        <c:v>95.082137828699544</c:v>
                      </c:pt>
                      <c:pt idx="155">
                        <c:v>95.01046408257703</c:v>
                      </c:pt>
                      <c:pt idx="156">
                        <c:v>94.941797695022927</c:v>
                      </c:pt>
                      <c:pt idx="157">
                        <c:v>94.782948575747952</c:v>
                      </c:pt>
                      <c:pt idx="158">
                        <c:v>94.726264184063282</c:v>
                      </c:pt>
                      <c:pt idx="159">
                        <c:v>94.677501371714101</c:v>
                      </c:pt>
                      <c:pt idx="160">
                        <c:v>94.524420302308684</c:v>
                      </c:pt>
                      <c:pt idx="161">
                        <c:v>94.458732810280466</c:v>
                      </c:pt>
                      <c:pt idx="162">
                        <c:v>94.383378142423069</c:v>
                      </c:pt>
                      <c:pt idx="163">
                        <c:v>94.315138675637584</c:v>
                      </c:pt>
                      <c:pt idx="164">
                        <c:v>94.106065753075654</c:v>
                      </c:pt>
                      <c:pt idx="165">
                        <c:v>93.996804812209831</c:v>
                      </c:pt>
                      <c:pt idx="166">
                        <c:v>93.917209474317119</c:v>
                      </c:pt>
                      <c:pt idx="167">
                        <c:v>93.845251135073383</c:v>
                      </c:pt>
                      <c:pt idx="168">
                        <c:v>93.74271641279951</c:v>
                      </c:pt>
                      <c:pt idx="169">
                        <c:v>93.625733109026527</c:v>
                      </c:pt>
                      <c:pt idx="170">
                        <c:v>93.447350396795457</c:v>
                      </c:pt>
                      <c:pt idx="171">
                        <c:v>93.299107659145051</c:v>
                      </c:pt>
                      <c:pt idx="172">
                        <c:v>93.223942732469837</c:v>
                      </c:pt>
                      <c:pt idx="173">
                        <c:v>93.090072687306503</c:v>
                      </c:pt>
                      <c:pt idx="174">
                        <c:v>92.99681619568598</c:v>
                      </c:pt>
                      <c:pt idx="175">
                        <c:v>92.873618945913137</c:v>
                      </c:pt>
                      <c:pt idx="176">
                        <c:v>92.83098469043621</c:v>
                      </c:pt>
                      <c:pt idx="177">
                        <c:v>92.674772935046093</c:v>
                      </c:pt>
                      <c:pt idx="178">
                        <c:v>92.548312184191445</c:v>
                      </c:pt>
                      <c:pt idx="179">
                        <c:v>92.368269264594275</c:v>
                      </c:pt>
                      <c:pt idx="180">
                        <c:v>92.254834067459043</c:v>
                      </c:pt>
                      <c:pt idx="181">
                        <c:v>92.108839736082984</c:v>
                      </c:pt>
                      <c:pt idx="182">
                        <c:v>92.066120091478481</c:v>
                      </c:pt>
                      <c:pt idx="183">
                        <c:v>91.812847582881986</c:v>
                      </c:pt>
                      <c:pt idx="184">
                        <c:v>91.716896788856815</c:v>
                      </c:pt>
                      <c:pt idx="185">
                        <c:v>91.456252936675043</c:v>
                      </c:pt>
                      <c:pt idx="186">
                        <c:v>91.346631476371797</c:v>
                      </c:pt>
                      <c:pt idx="187">
                        <c:v>91.03107727960689</c:v>
                      </c:pt>
                      <c:pt idx="188">
                        <c:v>90.828028561862638</c:v>
                      </c:pt>
                      <c:pt idx="189">
                        <c:v>90.613595534838069</c:v>
                      </c:pt>
                      <c:pt idx="190">
                        <c:v>90.410584755382487</c:v>
                      </c:pt>
                      <c:pt idx="191">
                        <c:v>90.243557901823905</c:v>
                      </c:pt>
                      <c:pt idx="192">
                        <c:v>90.227439612843156</c:v>
                      </c:pt>
                      <c:pt idx="193">
                        <c:v>90.159408850166841</c:v>
                      </c:pt>
                      <c:pt idx="194">
                        <c:v>90.180137791431747</c:v>
                      </c:pt>
                      <c:pt idx="195">
                        <c:v>90.1583747799977</c:v>
                      </c:pt>
                      <c:pt idx="196">
                        <c:v>90.128974794784099</c:v>
                      </c:pt>
                      <c:pt idx="197">
                        <c:v>90.112856493368639</c:v>
                      </c:pt>
                      <c:pt idx="198">
                        <c:v>90.076170553697352</c:v>
                      </c:pt>
                      <c:pt idx="199">
                        <c:v>90.085761828079768</c:v>
                      </c:pt>
                      <c:pt idx="200">
                        <c:v>90.060441222327128</c:v>
                      </c:pt>
                      <c:pt idx="201">
                        <c:v>89.97122614700946</c:v>
                      </c:pt>
                      <c:pt idx="202">
                        <c:v>89.958267007055952</c:v>
                      </c:pt>
                      <c:pt idx="203">
                        <c:v>89.928402162785062</c:v>
                      </c:pt>
                      <c:pt idx="204">
                        <c:v>89.848275564503879</c:v>
                      </c:pt>
                      <c:pt idx="205">
                        <c:v>89.855798698547986</c:v>
                      </c:pt>
                      <c:pt idx="206">
                        <c:v>89.758557691840267</c:v>
                      </c:pt>
                      <c:pt idx="207">
                        <c:v>89.736187506136275</c:v>
                      </c:pt>
                      <c:pt idx="208">
                        <c:v>89.675537574726093</c:v>
                      </c:pt>
                      <c:pt idx="209">
                        <c:v>89.691987907667013</c:v>
                      </c:pt>
                      <c:pt idx="210">
                        <c:v>89.624497905494735</c:v>
                      </c:pt>
                      <c:pt idx="211">
                        <c:v>89.56884758397922</c:v>
                      </c:pt>
                      <c:pt idx="212">
                        <c:v>89.525814883210941</c:v>
                      </c:pt>
                      <c:pt idx="213">
                        <c:v>89.555148467093332</c:v>
                      </c:pt>
                      <c:pt idx="214">
                        <c:v>89.433421695939089</c:v>
                      </c:pt>
                      <c:pt idx="215">
                        <c:v>89.420102048982855</c:v>
                      </c:pt>
                      <c:pt idx="216">
                        <c:v>89.406915217123768</c:v>
                      </c:pt>
                      <c:pt idx="217">
                        <c:v>89.398120833324086</c:v>
                      </c:pt>
                      <c:pt idx="218">
                        <c:v>89.335810694547817</c:v>
                      </c:pt>
                      <c:pt idx="219">
                        <c:v>89.320565197596565</c:v>
                      </c:pt>
                      <c:pt idx="220">
                        <c:v>89.265550500958838</c:v>
                      </c:pt>
                      <c:pt idx="221">
                        <c:v>89.241520107888761</c:v>
                      </c:pt>
                      <c:pt idx="222">
                        <c:v>89.230771423486203</c:v>
                      </c:pt>
                      <c:pt idx="223">
                        <c:v>89.228314313102672</c:v>
                      </c:pt>
                      <c:pt idx="224">
                        <c:v>89.167379776136556</c:v>
                      </c:pt>
                      <c:pt idx="225">
                        <c:v>89.136661102763171</c:v>
                      </c:pt>
                      <c:pt idx="226">
                        <c:v>89.056847573080447</c:v>
                      </c:pt>
                      <c:pt idx="227">
                        <c:v>89.021461333772564</c:v>
                      </c:pt>
                      <c:pt idx="228">
                        <c:v>89.005456884527248</c:v>
                      </c:pt>
                      <c:pt idx="229">
                        <c:v>88.95349698486217</c:v>
                      </c:pt>
                      <c:pt idx="230">
                        <c:v>88.926041812570588</c:v>
                      </c:pt>
                      <c:pt idx="231">
                        <c:v>88.83591599450007</c:v>
                      </c:pt>
                      <c:pt idx="232">
                        <c:v>88.871036603613717</c:v>
                      </c:pt>
                      <c:pt idx="233">
                        <c:v>88.826533424226824</c:v>
                      </c:pt>
                      <c:pt idx="234">
                        <c:v>88.748019607342215</c:v>
                      </c:pt>
                      <c:pt idx="235">
                        <c:v>88.754840702742626</c:v>
                      </c:pt>
                      <c:pt idx="236">
                        <c:v>88.678224272810496</c:v>
                      </c:pt>
                      <c:pt idx="237">
                        <c:v>88.684030273403451</c:v>
                      </c:pt>
                      <c:pt idx="238">
                        <c:v>88.681288557463986</c:v>
                      </c:pt>
                      <c:pt idx="239">
                        <c:v>88.676099206387136</c:v>
                      </c:pt>
                      <c:pt idx="240">
                        <c:v>88.62292497061685</c:v>
                      </c:pt>
                      <c:pt idx="241">
                        <c:v>88.57920920656656</c:v>
                      </c:pt>
                      <c:pt idx="242">
                        <c:v>88.568488985206557</c:v>
                      </c:pt>
                      <c:pt idx="243">
                        <c:v>88.563034003935442</c:v>
                      </c:pt>
                      <c:pt idx="244">
                        <c:v>88.562455292708037</c:v>
                      </c:pt>
                      <c:pt idx="245">
                        <c:v>88.547854908315387</c:v>
                      </c:pt>
                      <c:pt idx="246">
                        <c:v>88.502630727357825</c:v>
                      </c:pt>
                      <c:pt idx="247">
                        <c:v>88.483049708432219</c:v>
                      </c:pt>
                      <c:pt idx="248">
                        <c:v>88.495192982441324</c:v>
                      </c:pt>
                      <c:pt idx="249">
                        <c:v>88.480355418462267</c:v>
                      </c:pt>
                      <c:pt idx="250">
                        <c:v>88.478932378247904</c:v>
                      </c:pt>
                      <c:pt idx="251">
                        <c:v>88.463316899047811</c:v>
                      </c:pt>
                      <c:pt idx="252">
                        <c:v>88.471636936109348</c:v>
                      </c:pt>
                      <c:pt idx="253">
                        <c:v>88.485165299609449</c:v>
                      </c:pt>
                      <c:pt idx="254">
                        <c:v>88.510040021666498</c:v>
                      </c:pt>
                      <c:pt idx="255">
                        <c:v>88.476124248542504</c:v>
                      </c:pt>
                      <c:pt idx="256">
                        <c:v>88.506330624454392</c:v>
                      </c:pt>
                      <c:pt idx="257">
                        <c:v>88.477386010617238</c:v>
                      </c:pt>
                      <c:pt idx="258">
                        <c:v>88.502042540884275</c:v>
                      </c:pt>
                      <c:pt idx="259">
                        <c:v>88.514821427336443</c:v>
                      </c:pt>
                      <c:pt idx="260">
                        <c:v>88.492403815662925</c:v>
                      </c:pt>
                      <c:pt idx="261">
                        <c:v>88.481370525704449</c:v>
                      </c:pt>
                      <c:pt idx="262">
                        <c:v>88.496758325433674</c:v>
                      </c:pt>
                      <c:pt idx="263">
                        <c:v>88.493267132446277</c:v>
                      </c:pt>
                      <c:pt idx="264">
                        <c:v>88.445898897268947</c:v>
                      </c:pt>
                      <c:pt idx="265">
                        <c:v>88.408899876564476</c:v>
                      </c:pt>
                      <c:pt idx="266">
                        <c:v>88.381273950887106</c:v>
                      </c:pt>
                      <c:pt idx="267">
                        <c:v>88.396946356172279</c:v>
                      </c:pt>
                      <c:pt idx="268">
                        <c:v>88.414013338629289</c:v>
                      </c:pt>
                      <c:pt idx="269">
                        <c:v>88.399820887208875</c:v>
                      </c:pt>
                      <c:pt idx="270">
                        <c:v>88.427304522542968</c:v>
                      </c:pt>
                      <c:pt idx="271">
                        <c:v>88.424325627017097</c:v>
                      </c:pt>
                      <c:pt idx="272">
                        <c:v>88.413785646723724</c:v>
                      </c:pt>
                      <c:pt idx="273">
                        <c:v>88.439647012980402</c:v>
                      </c:pt>
                      <c:pt idx="274">
                        <c:v>88.426706848388562</c:v>
                      </c:pt>
                      <c:pt idx="275">
                        <c:v>88.414155641407262</c:v>
                      </c:pt>
                      <c:pt idx="276">
                        <c:v>88.415540730898257</c:v>
                      </c:pt>
                      <c:pt idx="277">
                        <c:v>88.41806425504771</c:v>
                      </c:pt>
                      <c:pt idx="278">
                        <c:v>88.426042760468249</c:v>
                      </c:pt>
                      <c:pt idx="279">
                        <c:v>88.402021855078999</c:v>
                      </c:pt>
                      <c:pt idx="280">
                        <c:v>88.383493881684231</c:v>
                      </c:pt>
                      <c:pt idx="281">
                        <c:v>88.399801911847177</c:v>
                      </c:pt>
                      <c:pt idx="282">
                        <c:v>88.36615178135213</c:v>
                      </c:pt>
                      <c:pt idx="283">
                        <c:v>88.36031731771665</c:v>
                      </c:pt>
                      <c:pt idx="284">
                        <c:v>88.332226532982006</c:v>
                      </c:pt>
                      <c:pt idx="285">
                        <c:v>88.274517546374341</c:v>
                      </c:pt>
                      <c:pt idx="286">
                        <c:v>88.280133805785098</c:v>
                      </c:pt>
                      <c:pt idx="287">
                        <c:v>88.243751434596717</c:v>
                      </c:pt>
                      <c:pt idx="288">
                        <c:v>88.227471867476325</c:v>
                      </c:pt>
                      <c:pt idx="289">
                        <c:v>88.192778179131267</c:v>
                      </c:pt>
                      <c:pt idx="290">
                        <c:v>88.144992523300886</c:v>
                      </c:pt>
                      <c:pt idx="291">
                        <c:v>88.151206456866049</c:v>
                      </c:pt>
                      <c:pt idx="292">
                        <c:v>88.124965608244977</c:v>
                      </c:pt>
                      <c:pt idx="293">
                        <c:v>88.112642093169242</c:v>
                      </c:pt>
                      <c:pt idx="294">
                        <c:v>88.060805520920439</c:v>
                      </c:pt>
                      <c:pt idx="295">
                        <c:v>88.0239393153131</c:v>
                      </c:pt>
                      <c:pt idx="296">
                        <c:v>87.988420260908072</c:v>
                      </c:pt>
                      <c:pt idx="297">
                        <c:v>87.989217163925517</c:v>
                      </c:pt>
                      <c:pt idx="298">
                        <c:v>87.92589191790708</c:v>
                      </c:pt>
                      <c:pt idx="299">
                        <c:v>87.86317383372392</c:v>
                      </c:pt>
                      <c:pt idx="300">
                        <c:v>87.782108042082015</c:v>
                      </c:pt>
                      <c:pt idx="301">
                        <c:v>87.761113470622874</c:v>
                      </c:pt>
                      <c:pt idx="302">
                        <c:v>87.689316397084085</c:v>
                      </c:pt>
                      <c:pt idx="303">
                        <c:v>87.641616117946583</c:v>
                      </c:pt>
                      <c:pt idx="304">
                        <c:v>87.566299400812582</c:v>
                      </c:pt>
                      <c:pt idx="305">
                        <c:v>87.51870348616437</c:v>
                      </c:pt>
                      <c:pt idx="306">
                        <c:v>87.430143011086201</c:v>
                      </c:pt>
                      <c:pt idx="307">
                        <c:v>87.350054363528386</c:v>
                      </c:pt>
                      <c:pt idx="308">
                        <c:v>87.280742863415654</c:v>
                      </c:pt>
                      <c:pt idx="309">
                        <c:v>87.221478033931191</c:v>
                      </c:pt>
                      <c:pt idx="310">
                        <c:v>87.110006625079663</c:v>
                      </c:pt>
                      <c:pt idx="311">
                        <c:v>87.00632399290123</c:v>
                      </c:pt>
                      <c:pt idx="312">
                        <c:v>86.930191397388072</c:v>
                      </c:pt>
                      <c:pt idx="313">
                        <c:v>86.862293449808874</c:v>
                      </c:pt>
                      <c:pt idx="314">
                        <c:v>86.733090983014733</c:v>
                      </c:pt>
                      <c:pt idx="315">
                        <c:v>86.63899013753786</c:v>
                      </c:pt>
                      <c:pt idx="316">
                        <c:v>86.591716779168976</c:v>
                      </c:pt>
                      <c:pt idx="317">
                        <c:v>86.499589222091359</c:v>
                      </c:pt>
                      <c:pt idx="318">
                        <c:v>86.407034744245138</c:v>
                      </c:pt>
                      <c:pt idx="319">
                        <c:v>86.266922314908783</c:v>
                      </c:pt>
                      <c:pt idx="320">
                        <c:v>86.149550041090578</c:v>
                      </c:pt>
                      <c:pt idx="321">
                        <c:v>86.067137098246363</c:v>
                      </c:pt>
                      <c:pt idx="322">
                        <c:v>85.960902478875923</c:v>
                      </c:pt>
                      <c:pt idx="323">
                        <c:v>85.844924782229555</c:v>
                      </c:pt>
                      <c:pt idx="324">
                        <c:v>85.736555608754898</c:v>
                      </c:pt>
                      <c:pt idx="325">
                        <c:v>85.664872374951543</c:v>
                      </c:pt>
                      <c:pt idx="326">
                        <c:v>85.53360175538441</c:v>
                      </c:pt>
                      <c:pt idx="327">
                        <c:v>85.460163449841218</c:v>
                      </c:pt>
                      <c:pt idx="328">
                        <c:v>85.374316227659975</c:v>
                      </c:pt>
                      <c:pt idx="329">
                        <c:v>85.258727501058829</c:v>
                      </c:pt>
                      <c:pt idx="330">
                        <c:v>85.173070032494479</c:v>
                      </c:pt>
                      <c:pt idx="331">
                        <c:v>85.090268119605028</c:v>
                      </c:pt>
                      <c:pt idx="332">
                        <c:v>84.98021027572176</c:v>
                      </c:pt>
                      <c:pt idx="333">
                        <c:v>84.856633543584508</c:v>
                      </c:pt>
                      <c:pt idx="334">
                        <c:v>84.772598344097588</c:v>
                      </c:pt>
                      <c:pt idx="335">
                        <c:v>84.667843678591908</c:v>
                      </c:pt>
                      <c:pt idx="336">
                        <c:v>84.561305478303836</c:v>
                      </c:pt>
                      <c:pt idx="337">
                        <c:v>84.427653637365211</c:v>
                      </c:pt>
                      <c:pt idx="338">
                        <c:v>84.306837608963832</c:v>
                      </c:pt>
                      <c:pt idx="339">
                        <c:v>84.146185979544796</c:v>
                      </c:pt>
                      <c:pt idx="340">
                        <c:v>84.04581427441768</c:v>
                      </c:pt>
                      <c:pt idx="341">
                        <c:v>83.92417287995633</c:v>
                      </c:pt>
                      <c:pt idx="342">
                        <c:v>83.805804486692352</c:v>
                      </c:pt>
                      <c:pt idx="343">
                        <c:v>83.651186537337111</c:v>
                      </c:pt>
                      <c:pt idx="344">
                        <c:v>83.483220477983139</c:v>
                      </c:pt>
                      <c:pt idx="345">
                        <c:v>83.334683647095943</c:v>
                      </c:pt>
                      <c:pt idx="346">
                        <c:v>83.137080422941949</c:v>
                      </c:pt>
                      <c:pt idx="347">
                        <c:v>82.981257625162371</c:v>
                      </c:pt>
                      <c:pt idx="348">
                        <c:v>82.833299505502609</c:v>
                      </c:pt>
                      <c:pt idx="349">
                        <c:v>82.625355529918266</c:v>
                      </c:pt>
                      <c:pt idx="350">
                        <c:v>82.442817549214197</c:v>
                      </c:pt>
                      <c:pt idx="351">
                        <c:v>82.255849169727313</c:v>
                      </c:pt>
                      <c:pt idx="352">
                        <c:v>82.078984374519067</c:v>
                      </c:pt>
                      <c:pt idx="353">
                        <c:v>81.855500808746712</c:v>
                      </c:pt>
                      <c:pt idx="354">
                        <c:v>81.664993810302917</c:v>
                      </c:pt>
                      <c:pt idx="355">
                        <c:v>81.442411499602599</c:v>
                      </c:pt>
                      <c:pt idx="356">
                        <c:v>81.203986030231306</c:v>
                      </c:pt>
                      <c:pt idx="357">
                        <c:v>81.008593261628278</c:v>
                      </c:pt>
                      <c:pt idx="358">
                        <c:v>80.79496661286727</c:v>
                      </c:pt>
                      <c:pt idx="359">
                        <c:v>80.579186447075074</c:v>
                      </c:pt>
                      <c:pt idx="360">
                        <c:v>80.376896681624885</c:v>
                      </c:pt>
                      <c:pt idx="361">
                        <c:v>80.111841393587284</c:v>
                      </c:pt>
                      <c:pt idx="362">
                        <c:v>79.908564996372178</c:v>
                      </c:pt>
                      <c:pt idx="363">
                        <c:v>79.681808441837148</c:v>
                      </c:pt>
                      <c:pt idx="364">
                        <c:v>79.444431267938924</c:v>
                      </c:pt>
                      <c:pt idx="365">
                        <c:v>79.231658448280427</c:v>
                      </c:pt>
                      <c:pt idx="366">
                        <c:v>78.985790483934863</c:v>
                      </c:pt>
                      <c:pt idx="367">
                        <c:v>78.744362393618204</c:v>
                      </c:pt>
                      <c:pt idx="368">
                        <c:v>78.487684068727248</c:v>
                      </c:pt>
                      <c:pt idx="369">
                        <c:v>78.221438182438604</c:v>
                      </c:pt>
                      <c:pt idx="370">
                        <c:v>77.944813593996273</c:v>
                      </c:pt>
                      <c:pt idx="371">
                        <c:v>77.576640147269032</c:v>
                      </c:pt>
                      <c:pt idx="372">
                        <c:v>77.288906367421447</c:v>
                      </c:pt>
                      <c:pt idx="373">
                        <c:v>76.947106584412381</c:v>
                      </c:pt>
                      <c:pt idx="374">
                        <c:v>76.614660908634036</c:v>
                      </c:pt>
                      <c:pt idx="375">
                        <c:v>76.239747005576206</c:v>
                      </c:pt>
                      <c:pt idx="376">
                        <c:v>75.814215591563141</c:v>
                      </c:pt>
                      <c:pt idx="377">
                        <c:v>75.332886815633529</c:v>
                      </c:pt>
                      <c:pt idx="378">
                        <c:v>74.847583012297548</c:v>
                      </c:pt>
                      <c:pt idx="379">
                        <c:v>74.454781510780506</c:v>
                      </c:pt>
                      <c:pt idx="380">
                        <c:v>73.967466480756599</c:v>
                      </c:pt>
                      <c:pt idx="381">
                        <c:v>73.442635394943665</c:v>
                      </c:pt>
                      <c:pt idx="382">
                        <c:v>72.867248474318316</c:v>
                      </c:pt>
                      <c:pt idx="383">
                        <c:v>72.273011024018899</c:v>
                      </c:pt>
                      <c:pt idx="384">
                        <c:v>71.734613623982469</c:v>
                      </c:pt>
                      <c:pt idx="385">
                        <c:v>71.132947916447378</c:v>
                      </c:pt>
                      <c:pt idx="386">
                        <c:v>70.501512216580466</c:v>
                      </c:pt>
                      <c:pt idx="387">
                        <c:v>69.810361053475717</c:v>
                      </c:pt>
                      <c:pt idx="388">
                        <c:v>69.121282780767032</c:v>
                      </c:pt>
                      <c:pt idx="389">
                        <c:v>68.499983878279039</c:v>
                      </c:pt>
                      <c:pt idx="390">
                        <c:v>67.912752526939158</c:v>
                      </c:pt>
                      <c:pt idx="391">
                        <c:v>67.151900893676441</c:v>
                      </c:pt>
                      <c:pt idx="392">
                        <c:v>66.281185907770421</c:v>
                      </c:pt>
                      <c:pt idx="393">
                        <c:v>65.451781739123746</c:v>
                      </c:pt>
                      <c:pt idx="394">
                        <c:v>64.707935437044611</c:v>
                      </c:pt>
                      <c:pt idx="395">
                        <c:v>63.927531260333538</c:v>
                      </c:pt>
                      <c:pt idx="396">
                        <c:v>63.128456807449716</c:v>
                      </c:pt>
                      <c:pt idx="397">
                        <c:v>62.17542848069629</c:v>
                      </c:pt>
                      <c:pt idx="398">
                        <c:v>61.190234727370338</c:v>
                      </c:pt>
                      <c:pt idx="399">
                        <c:v>60.327759127021338</c:v>
                      </c:pt>
                      <c:pt idx="400">
                        <c:v>59.413698371748559</c:v>
                      </c:pt>
                      <c:pt idx="401">
                        <c:v>58.428471405322306</c:v>
                      </c:pt>
                      <c:pt idx="402">
                        <c:v>57.3020884517097</c:v>
                      </c:pt>
                      <c:pt idx="403">
                        <c:v>56.138474047863994</c:v>
                      </c:pt>
                      <c:pt idx="404">
                        <c:v>55.154228988014303</c:v>
                      </c:pt>
                      <c:pt idx="405">
                        <c:v>54.123104277464016</c:v>
                      </c:pt>
                      <c:pt idx="406">
                        <c:v>53.140614301788844</c:v>
                      </c:pt>
                      <c:pt idx="407">
                        <c:v>51.810589693900674</c:v>
                      </c:pt>
                      <c:pt idx="408">
                        <c:v>50.621317890284381</c:v>
                      </c:pt>
                      <c:pt idx="409">
                        <c:v>49.699174265101767</c:v>
                      </c:pt>
                      <c:pt idx="410">
                        <c:v>48.555468174084062</c:v>
                      </c:pt>
                      <c:pt idx="411">
                        <c:v>47.429550079528738</c:v>
                      </c:pt>
                      <c:pt idx="412">
                        <c:v>46.216153018468624</c:v>
                      </c:pt>
                      <c:pt idx="413">
                        <c:v>45.011227784928863</c:v>
                      </c:pt>
                      <c:pt idx="414">
                        <c:v>43.927232419525915</c:v>
                      </c:pt>
                      <c:pt idx="415">
                        <c:v>42.902463945318765</c:v>
                      </c:pt>
                      <c:pt idx="416">
                        <c:v>41.714079171470594</c:v>
                      </c:pt>
                      <c:pt idx="417">
                        <c:v>40.447588513710016</c:v>
                      </c:pt>
                      <c:pt idx="418">
                        <c:v>39.034406248422172</c:v>
                      </c:pt>
                      <c:pt idx="419">
                        <c:v>37.898261242171948</c:v>
                      </c:pt>
                      <c:pt idx="420">
                        <c:v>36.71085361240786</c:v>
                      </c:pt>
                      <c:pt idx="421">
                        <c:v>35.305377097259658</c:v>
                      </c:pt>
                      <c:pt idx="422">
                        <c:v>33.977247501295089</c:v>
                      </c:pt>
                      <c:pt idx="423">
                        <c:v>32.799794040379702</c:v>
                      </c:pt>
                      <c:pt idx="424">
                        <c:v>31.601609263170538</c:v>
                      </c:pt>
                      <c:pt idx="425">
                        <c:v>30.533471306611869</c:v>
                      </c:pt>
                      <c:pt idx="426">
                        <c:v>29.467235474628783</c:v>
                      </c:pt>
                      <c:pt idx="427">
                        <c:v>28.334579286337064</c:v>
                      </c:pt>
                      <c:pt idx="428">
                        <c:v>27.200827351733341</c:v>
                      </c:pt>
                      <c:pt idx="429">
                        <c:v>26.36667972814011</c:v>
                      </c:pt>
                      <c:pt idx="430">
                        <c:v>25.556647874309867</c:v>
                      </c:pt>
                      <c:pt idx="431">
                        <c:v>24.646211114686899</c:v>
                      </c:pt>
                      <c:pt idx="432">
                        <c:v>23.736039985258177</c:v>
                      </c:pt>
                      <c:pt idx="433">
                        <c:v>22.911815680007518</c:v>
                      </c:pt>
                      <c:pt idx="434">
                        <c:v>22.139131491174698</c:v>
                      </c:pt>
                      <c:pt idx="435">
                        <c:v>21.424300954321698</c:v>
                      </c:pt>
                      <c:pt idx="436">
                        <c:v>20.703123668806413</c:v>
                      </c:pt>
                      <c:pt idx="437">
                        <c:v>19.847529646268871</c:v>
                      </c:pt>
                      <c:pt idx="438">
                        <c:v>19.149555012734815</c:v>
                      </c:pt>
                      <c:pt idx="439">
                        <c:v>18.504408333272266</c:v>
                      </c:pt>
                      <c:pt idx="440">
                        <c:v>17.828277350242086</c:v>
                      </c:pt>
                      <c:pt idx="441">
                        <c:v>17.043352647997537</c:v>
                      </c:pt>
                      <c:pt idx="442">
                        <c:v>16.320938507124083</c:v>
                      </c:pt>
                      <c:pt idx="443">
                        <c:v>15.696963096296045</c:v>
                      </c:pt>
                      <c:pt idx="444">
                        <c:v>15.049438751787996</c:v>
                      </c:pt>
                      <c:pt idx="445">
                        <c:v>14.480325065841777</c:v>
                      </c:pt>
                      <c:pt idx="446">
                        <c:v>13.855326241387816</c:v>
                      </c:pt>
                      <c:pt idx="447">
                        <c:v>13.232452508226638</c:v>
                      </c:pt>
                      <c:pt idx="448">
                        <c:v>12.607834347434153</c:v>
                      </c:pt>
                      <c:pt idx="449">
                        <c:v>12.029147163761531</c:v>
                      </c:pt>
                      <c:pt idx="450">
                        <c:v>11.499528737193364</c:v>
                      </c:pt>
                      <c:pt idx="451">
                        <c:v>10.845745398231756</c:v>
                      </c:pt>
                      <c:pt idx="452">
                        <c:v>10.126642188140048</c:v>
                      </c:pt>
                      <c:pt idx="453">
                        <c:v>9.2560647561976914</c:v>
                      </c:pt>
                      <c:pt idx="454">
                        <c:v>8.4190591907094348</c:v>
                      </c:pt>
                      <c:pt idx="455">
                        <c:v>7.6192210379607248</c:v>
                      </c:pt>
                      <c:pt idx="456">
                        <c:v>6.711893027013744</c:v>
                      </c:pt>
                      <c:pt idx="457">
                        <c:v>5.7333733286871666</c:v>
                      </c:pt>
                      <c:pt idx="458">
                        <c:v>4.8398846695124043</c:v>
                      </c:pt>
                      <c:pt idx="459">
                        <c:v>4.1226441585167368</c:v>
                      </c:pt>
                      <c:pt idx="460">
                        <c:v>3.6000739273625388</c:v>
                      </c:pt>
                      <c:pt idx="461">
                        <c:v>3.1397818193465024</c:v>
                      </c:pt>
                      <c:pt idx="462">
                        <c:v>2.7996066717394585</c:v>
                      </c:pt>
                      <c:pt idx="463">
                        <c:v>2.469509458099052</c:v>
                      </c:pt>
                      <c:pt idx="464">
                        <c:v>2.1739751980329118</c:v>
                      </c:pt>
                      <c:pt idx="465">
                        <c:v>1.9230615183889499</c:v>
                      </c:pt>
                      <c:pt idx="466">
                        <c:v>1.6410064040122254</c:v>
                      </c:pt>
                      <c:pt idx="467">
                        <c:v>1.3882135716689563</c:v>
                      </c:pt>
                      <c:pt idx="468">
                        <c:v>1.1398858942314887</c:v>
                      </c:pt>
                      <c:pt idx="469">
                        <c:v>0.94104796281483083</c:v>
                      </c:pt>
                      <c:pt idx="470">
                        <c:v>0.81082698030120681</c:v>
                      </c:pt>
                      <c:pt idx="471">
                        <c:v>0.68654985450755834</c:v>
                      </c:pt>
                      <c:pt idx="472">
                        <c:v>0.54634161973890816</c:v>
                      </c:pt>
                      <c:pt idx="473">
                        <c:v>0.46091135166054165</c:v>
                      </c:pt>
                      <c:pt idx="474">
                        <c:v>0.40310397904598011</c:v>
                      </c:pt>
                      <c:pt idx="475">
                        <c:v>0.34209780698081688</c:v>
                      </c:pt>
                      <c:pt idx="476">
                        <c:v>0.27636380964872836</c:v>
                      </c:pt>
                      <c:pt idx="477">
                        <c:v>0.22011820405369967</c:v>
                      </c:pt>
                      <c:pt idx="478">
                        <c:v>0.18587823190135355</c:v>
                      </c:pt>
                      <c:pt idx="479">
                        <c:v>0.16214464345573054</c:v>
                      </c:pt>
                      <c:pt idx="480">
                        <c:v>0.15130443849628836</c:v>
                      </c:pt>
                      <c:pt idx="481">
                        <c:v>0.13391685437143774</c:v>
                      </c:pt>
                      <c:pt idx="482">
                        <c:v>0.10021204137293459</c:v>
                      </c:pt>
                      <c:pt idx="483">
                        <c:v>9.8792179917113698E-2</c:v>
                      </c:pt>
                      <c:pt idx="484">
                        <c:v>7.721521379700548E-2</c:v>
                      </c:pt>
                      <c:pt idx="485">
                        <c:v>6.9191408231879428E-2</c:v>
                      </c:pt>
                      <c:pt idx="486">
                        <c:v>6.5878205181656838E-2</c:v>
                      </c:pt>
                      <c:pt idx="487">
                        <c:v>4.8820333497114746E-2</c:v>
                      </c:pt>
                      <c:pt idx="488">
                        <c:v>4.5828569617069215E-2</c:v>
                      </c:pt>
                      <c:pt idx="489">
                        <c:v>4.4408407067271949E-2</c:v>
                      </c:pt>
                      <c:pt idx="490">
                        <c:v>2.9785139109656081E-2</c:v>
                      </c:pt>
                      <c:pt idx="491">
                        <c:v>2.9662855947572075E-2</c:v>
                      </c:pt>
                      <c:pt idx="492">
                        <c:v>3.0184530445907274E-2</c:v>
                      </c:pt>
                      <c:pt idx="493">
                        <c:v>2.6176264000439976E-2</c:v>
                      </c:pt>
                      <c:pt idx="494">
                        <c:v>2.6944712120078783E-2</c:v>
                      </c:pt>
                      <c:pt idx="495">
                        <c:v>2.9910252609830774E-2</c:v>
                      </c:pt>
                      <c:pt idx="496">
                        <c:v>1.6591485881596136E-2</c:v>
                      </c:pt>
                      <c:pt idx="497">
                        <c:v>1.5450739536656729E-2</c:v>
                      </c:pt>
                      <c:pt idx="498">
                        <c:v>1.4692448880878591E-2</c:v>
                      </c:pt>
                      <c:pt idx="499">
                        <c:v>1.6767344945330706E-2</c:v>
                      </c:pt>
                      <c:pt idx="500">
                        <c:v>1.7879356039581563E-2</c:v>
                      </c:pt>
                      <c:pt idx="501">
                        <c:v>1.6490111715323073E-2</c:v>
                      </c:pt>
                      <c:pt idx="502">
                        <c:v>1.3557536900097023E-2</c:v>
                      </c:pt>
                      <c:pt idx="503">
                        <c:v>1.3369877088770854E-2</c:v>
                      </c:pt>
                      <c:pt idx="504">
                        <c:v>1.7157127747827256E-2</c:v>
                      </c:pt>
                      <c:pt idx="505">
                        <c:v>1.7462366647005467E-2</c:v>
                      </c:pt>
                      <c:pt idx="506">
                        <c:v>1.4669641801771594E-2</c:v>
                      </c:pt>
                      <c:pt idx="507">
                        <c:v>1.9700474472801179E-2</c:v>
                      </c:pt>
                      <c:pt idx="508">
                        <c:v>1.710799884529229E-2</c:v>
                      </c:pt>
                      <c:pt idx="509">
                        <c:v>1.6851698933380968E-2</c:v>
                      </c:pt>
                      <c:pt idx="510">
                        <c:v>1.1933725038732078E-2</c:v>
                      </c:pt>
                      <c:pt idx="511">
                        <c:v>1.8457263052377434E-2</c:v>
                      </c:pt>
                      <c:pt idx="512">
                        <c:v>1.2676738411962917E-2</c:v>
                      </c:pt>
                      <c:pt idx="513">
                        <c:v>1.5920366793950369E-2</c:v>
                      </c:pt>
                      <c:pt idx="514">
                        <c:v>1.6133288805214072E-2</c:v>
                      </c:pt>
                      <c:pt idx="515">
                        <c:v>1.2482449783098598E-2</c:v>
                      </c:pt>
                      <c:pt idx="516">
                        <c:v>2.0439755372492104E-2</c:v>
                      </c:pt>
                      <c:pt idx="517">
                        <c:v>1.4216546026311649E-2</c:v>
                      </c:pt>
                      <c:pt idx="518">
                        <c:v>1.5712371226769939E-2</c:v>
                      </c:pt>
                      <c:pt idx="519">
                        <c:v>1.6287051843647347E-2</c:v>
                      </c:pt>
                      <c:pt idx="520">
                        <c:v>1.2776446116212661E-2</c:v>
                      </c:pt>
                      <c:pt idx="521">
                        <c:v>1.7805838139483863E-2</c:v>
                      </c:pt>
                      <c:pt idx="522">
                        <c:v>1.7654420187165794E-2</c:v>
                      </c:pt>
                      <c:pt idx="523">
                        <c:v>1.4147273620915272E-2</c:v>
                      </c:pt>
                      <c:pt idx="524">
                        <c:v>1.456420396107154E-2</c:v>
                      </c:pt>
                      <c:pt idx="525">
                        <c:v>1.6845036542136024E-2</c:v>
                      </c:pt>
                      <c:pt idx="526">
                        <c:v>2.1317442125133791E-2</c:v>
                      </c:pt>
                      <c:pt idx="527">
                        <c:v>1.8492624782879368E-2</c:v>
                      </c:pt>
                      <c:pt idx="528">
                        <c:v>1.0204181175039415E-2</c:v>
                      </c:pt>
                      <c:pt idx="529">
                        <c:v>1.3533458260366799E-2</c:v>
                      </c:pt>
                      <c:pt idx="530">
                        <c:v>1.2314757447689138E-2</c:v>
                      </c:pt>
                      <c:pt idx="531">
                        <c:v>1.5276652331515388E-2</c:v>
                      </c:pt>
                      <c:pt idx="532">
                        <c:v>1.5320664862264292E-2</c:v>
                      </c:pt>
                      <c:pt idx="533">
                        <c:v>1.5038007215493443E-2</c:v>
                      </c:pt>
                      <c:pt idx="534">
                        <c:v>1.3313447695606623E-2</c:v>
                      </c:pt>
                      <c:pt idx="535">
                        <c:v>1.963737573739123E-2</c:v>
                      </c:pt>
                      <c:pt idx="536">
                        <c:v>1.3727450420965452E-2</c:v>
                      </c:pt>
                      <c:pt idx="537">
                        <c:v>1.1941434325302166E-2</c:v>
                      </c:pt>
                      <c:pt idx="538">
                        <c:v>1.3280006045396043E-2</c:v>
                      </c:pt>
                      <c:pt idx="539">
                        <c:v>1.8656517493604918E-2</c:v>
                      </c:pt>
                      <c:pt idx="540">
                        <c:v>1.6198870428153544E-2</c:v>
                      </c:pt>
                      <c:pt idx="541">
                        <c:v>1.2563275124826339E-2</c:v>
                      </c:pt>
                      <c:pt idx="542">
                        <c:v>1.7165738010931953E-2</c:v>
                      </c:pt>
                      <c:pt idx="543">
                        <c:v>9.0950971074243905E-3</c:v>
                      </c:pt>
                      <c:pt idx="544">
                        <c:v>1.7050941785462258E-2</c:v>
                      </c:pt>
                      <c:pt idx="545">
                        <c:v>2.126041170044448E-2</c:v>
                      </c:pt>
                      <c:pt idx="546">
                        <c:v>1.8225763241851146E-2</c:v>
                      </c:pt>
                      <c:pt idx="547">
                        <c:v>1.1139817865321585E-2</c:v>
                      </c:pt>
                      <c:pt idx="548">
                        <c:v>1.4376797755578702E-2</c:v>
                      </c:pt>
                      <c:pt idx="549">
                        <c:v>1.3615731188418996E-2</c:v>
                      </c:pt>
                      <c:pt idx="550">
                        <c:v>1.9553566053736281E-2</c:v>
                      </c:pt>
                      <c:pt idx="551">
                        <c:v>1.5781590361884878E-2</c:v>
                      </c:pt>
                      <c:pt idx="552">
                        <c:v>1.2325241476778411E-2</c:v>
                      </c:pt>
                      <c:pt idx="553">
                        <c:v>1.1159889572676232E-2</c:v>
                      </c:pt>
                      <c:pt idx="554">
                        <c:v>1.0068407625048102E-2</c:v>
                      </c:pt>
                      <c:pt idx="555">
                        <c:v>1.4128018353988477E-2</c:v>
                      </c:pt>
                      <c:pt idx="556">
                        <c:v>1.978281109141863E-2</c:v>
                      </c:pt>
                      <c:pt idx="557">
                        <c:v>1.5172828838984888E-2</c:v>
                      </c:pt>
                      <c:pt idx="558">
                        <c:v>1.1695932270839135E-2</c:v>
                      </c:pt>
                      <c:pt idx="559">
                        <c:v>9.7314294428968388E-3</c:v>
                      </c:pt>
                      <c:pt idx="560">
                        <c:v>1.5798022254156469E-2</c:v>
                      </c:pt>
                      <c:pt idx="561">
                        <c:v>2.2818996305614715E-2</c:v>
                      </c:pt>
                      <c:pt idx="562">
                        <c:v>2.0723987999152618E-2</c:v>
                      </c:pt>
                      <c:pt idx="563">
                        <c:v>1.9640794373867829E-2</c:v>
                      </c:pt>
                      <c:pt idx="564">
                        <c:v>2.0842303607088705E-2</c:v>
                      </c:pt>
                      <c:pt idx="565">
                        <c:v>1.7940746606963539E-2</c:v>
                      </c:pt>
                      <c:pt idx="566">
                        <c:v>2.8201364114976726E-2</c:v>
                      </c:pt>
                      <c:pt idx="567">
                        <c:v>2.4708699243847981E-2</c:v>
                      </c:pt>
                      <c:pt idx="568">
                        <c:v>2.2548218167864651E-2</c:v>
                      </c:pt>
                      <c:pt idx="569">
                        <c:v>2.622795803365139E-2</c:v>
                      </c:pt>
                      <c:pt idx="570">
                        <c:v>1.3952542614942515E-2</c:v>
                      </c:pt>
                      <c:pt idx="571">
                        <c:v>1.9292505303159103E-2</c:v>
                      </c:pt>
                      <c:pt idx="572">
                        <c:v>1.296752138073064E-3</c:v>
                      </c:pt>
                      <c:pt idx="573">
                        <c:v>1.7578503918236735E-2</c:v>
                      </c:pt>
                      <c:pt idx="574">
                        <c:v>1.4729781649097965E-2</c:v>
                      </c:pt>
                      <c:pt idx="575">
                        <c:v>1.3300022167126953E-2</c:v>
                      </c:pt>
                      <c:pt idx="576">
                        <c:v>1.6887102357452853E-2</c:v>
                      </c:pt>
                      <c:pt idx="577">
                        <c:v>1.6823798648345593E-2</c:v>
                      </c:pt>
                      <c:pt idx="578">
                        <c:v>2.0057417813039911E-2</c:v>
                      </c:pt>
                      <c:pt idx="579">
                        <c:v>2.194871889702053E-2</c:v>
                      </c:pt>
                      <c:pt idx="580">
                        <c:v>2.5513186561652933E-2</c:v>
                      </c:pt>
                      <c:pt idx="581">
                        <c:v>2.5177989495733678E-2</c:v>
                      </c:pt>
                      <c:pt idx="582">
                        <c:v>2.7981432299211031E-2</c:v>
                      </c:pt>
                      <c:pt idx="583">
                        <c:v>2.1453575833956025E-2</c:v>
                      </c:pt>
                      <c:pt idx="584">
                        <c:v>2.7227158986144518E-2</c:v>
                      </c:pt>
                      <c:pt idx="585">
                        <c:v>1.7607716288602901E-2</c:v>
                      </c:pt>
                      <c:pt idx="586">
                        <c:v>2.0508959461612516E-2</c:v>
                      </c:pt>
                      <c:pt idx="587">
                        <c:v>2.304893618224586E-2</c:v>
                      </c:pt>
                      <c:pt idx="588">
                        <c:v>2.5128553717083939E-2</c:v>
                      </c:pt>
                      <c:pt idx="589">
                        <c:v>2.1874011654577124E-2</c:v>
                      </c:pt>
                      <c:pt idx="590">
                        <c:v>2.6772650366929295E-2</c:v>
                      </c:pt>
                      <c:pt idx="591">
                        <c:v>2.4508487081547525E-2</c:v>
                      </c:pt>
                      <c:pt idx="592">
                        <c:v>2.542219914278851E-2</c:v>
                      </c:pt>
                      <c:pt idx="593">
                        <c:v>2.8638779589113057E-2</c:v>
                      </c:pt>
                      <c:pt idx="594">
                        <c:v>2.0429851539334177E-2</c:v>
                      </c:pt>
                      <c:pt idx="595">
                        <c:v>2.1229030257229633E-2</c:v>
                      </c:pt>
                      <c:pt idx="596">
                        <c:v>2.4021649718328302E-2</c:v>
                      </c:pt>
                      <c:pt idx="597">
                        <c:v>2.6004362070569515E-2</c:v>
                      </c:pt>
                      <c:pt idx="598">
                        <c:v>3.2191370070014734E-2</c:v>
                      </c:pt>
                      <c:pt idx="599">
                        <c:v>3.069354720913299E-2</c:v>
                      </c:pt>
                      <c:pt idx="600">
                        <c:v>3.7637617153730749E-2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688-46FC-9F41-116BE34CCBE2}"/>
                  </c:ext>
                </c:extLst>
              </c15:ser>
            </c15:filteredScatterSeries>
            <c15:filteredScatterSeries>
              <c15:ser>
                <c:idx val="5"/>
                <c:order val="15"/>
                <c:tx>
                  <c:v>INEOS 1200 - 2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100.11076592889576</c:v>
                      </c:pt>
                      <c:pt idx="2">
                        <c:v>100.04424832620816</c:v>
                      </c:pt>
                      <c:pt idx="3">
                        <c:v>100.12757913519387</c:v>
                      </c:pt>
                      <c:pt idx="4">
                        <c:v>100.05498633559228</c:v>
                      </c:pt>
                      <c:pt idx="5">
                        <c:v>100.13182596317316</c:v>
                      </c:pt>
                      <c:pt idx="6">
                        <c:v>100.1494711257732</c:v>
                      </c:pt>
                      <c:pt idx="7">
                        <c:v>100.08396928501375</c:v>
                      </c:pt>
                      <c:pt idx="8">
                        <c:v>100.11432592028835</c:v>
                      </c:pt>
                      <c:pt idx="9">
                        <c:v>100.11962719610676</c:v>
                      </c:pt>
                      <c:pt idx="10">
                        <c:v>100.08561383564249</c:v>
                      </c:pt>
                      <c:pt idx="11">
                        <c:v>100.032194678857</c:v>
                      </c:pt>
                      <c:pt idx="12">
                        <c:v>100.01117333049056</c:v>
                      </c:pt>
                      <c:pt idx="13">
                        <c:v>99.93885140834432</c:v>
                      </c:pt>
                      <c:pt idx="14">
                        <c:v>99.97713094608325</c:v>
                      </c:pt>
                      <c:pt idx="15">
                        <c:v>99.916301592441599</c:v>
                      </c:pt>
                      <c:pt idx="16">
                        <c:v>99.816970196844082</c:v>
                      </c:pt>
                      <c:pt idx="17">
                        <c:v>99.87765444345024</c:v>
                      </c:pt>
                      <c:pt idx="18">
                        <c:v>99.722794970029511</c:v>
                      </c:pt>
                      <c:pt idx="19">
                        <c:v>99.691016275663344</c:v>
                      </c:pt>
                      <c:pt idx="20">
                        <c:v>99.734006999110804</c:v>
                      </c:pt>
                      <c:pt idx="21">
                        <c:v>99.727361036022813</c:v>
                      </c:pt>
                      <c:pt idx="22">
                        <c:v>99.654729550510226</c:v>
                      </c:pt>
                      <c:pt idx="23">
                        <c:v>99.548877962244575</c:v>
                      </c:pt>
                      <c:pt idx="24">
                        <c:v>99.585532285970373</c:v>
                      </c:pt>
                      <c:pt idx="25">
                        <c:v>99.431688574477761</c:v>
                      </c:pt>
                      <c:pt idx="26">
                        <c:v>99.155537992346382</c:v>
                      </c:pt>
                      <c:pt idx="27">
                        <c:v>99.324056990515814</c:v>
                      </c:pt>
                      <c:pt idx="28">
                        <c:v>99.235482940918047</c:v>
                      </c:pt>
                      <c:pt idx="29">
                        <c:v>99.153835393831557</c:v>
                      </c:pt>
                      <c:pt idx="30">
                        <c:v>98.826722812550003</c:v>
                      </c:pt>
                      <c:pt idx="31">
                        <c:v>98.754720128417759</c:v>
                      </c:pt>
                      <c:pt idx="32">
                        <c:v>98.70387421236002</c:v>
                      </c:pt>
                      <c:pt idx="33">
                        <c:v>98.419442791159582</c:v>
                      </c:pt>
                      <c:pt idx="34">
                        <c:v>98.382237050555148</c:v>
                      </c:pt>
                      <c:pt idx="35">
                        <c:v>98.094448805563445</c:v>
                      </c:pt>
                      <c:pt idx="36">
                        <c:v>97.97033291528534</c:v>
                      </c:pt>
                      <c:pt idx="37">
                        <c:v>97.846894212305742</c:v>
                      </c:pt>
                      <c:pt idx="38">
                        <c:v>97.712378912632644</c:v>
                      </c:pt>
                      <c:pt idx="39">
                        <c:v>97.622073240576981</c:v>
                      </c:pt>
                      <c:pt idx="40">
                        <c:v>97.430511070192026</c:v>
                      </c:pt>
                      <c:pt idx="41">
                        <c:v>97.590043018050849</c:v>
                      </c:pt>
                      <c:pt idx="42">
                        <c:v>97.524434768846632</c:v>
                      </c:pt>
                      <c:pt idx="43">
                        <c:v>97.494378022290675</c:v>
                      </c:pt>
                      <c:pt idx="44">
                        <c:v>97.447517756764043</c:v>
                      </c:pt>
                      <c:pt idx="45">
                        <c:v>97.546297735482909</c:v>
                      </c:pt>
                      <c:pt idx="46">
                        <c:v>97.653368240598269</c:v>
                      </c:pt>
                      <c:pt idx="47">
                        <c:v>97.784081708046216</c:v>
                      </c:pt>
                      <c:pt idx="48">
                        <c:v>97.836523814174058</c:v>
                      </c:pt>
                      <c:pt idx="49">
                        <c:v>97.898630119871754</c:v>
                      </c:pt>
                      <c:pt idx="50">
                        <c:v>98.017976776555244</c:v>
                      </c:pt>
                      <c:pt idx="51">
                        <c:v>98.100417581352943</c:v>
                      </c:pt>
                      <c:pt idx="52">
                        <c:v>98.048739721673002</c:v>
                      </c:pt>
                      <c:pt idx="53">
                        <c:v>98.16832821918905</c:v>
                      </c:pt>
                      <c:pt idx="54">
                        <c:v>98.216368702974663</c:v>
                      </c:pt>
                      <c:pt idx="55">
                        <c:v>98.328053647321752</c:v>
                      </c:pt>
                      <c:pt idx="56">
                        <c:v>98.311114683283506</c:v>
                      </c:pt>
                      <c:pt idx="57">
                        <c:v>98.390014858663733</c:v>
                      </c:pt>
                      <c:pt idx="58">
                        <c:v>98.336053946967525</c:v>
                      </c:pt>
                      <c:pt idx="59">
                        <c:v>98.423215612121425</c:v>
                      </c:pt>
                      <c:pt idx="60">
                        <c:v>98.438306857929589</c:v>
                      </c:pt>
                      <c:pt idx="61">
                        <c:v>98.467744477752888</c:v>
                      </c:pt>
                      <c:pt idx="62">
                        <c:v>98.498768612998575</c:v>
                      </c:pt>
                      <c:pt idx="63">
                        <c:v>98.390585612157977</c:v>
                      </c:pt>
                      <c:pt idx="64">
                        <c:v>98.347420757731996</c:v>
                      </c:pt>
                      <c:pt idx="65">
                        <c:v>98.351145205455424</c:v>
                      </c:pt>
                      <c:pt idx="66">
                        <c:v>98.286359225225709</c:v>
                      </c:pt>
                      <c:pt idx="67">
                        <c:v>98.190249233711413</c:v>
                      </c:pt>
                      <c:pt idx="68">
                        <c:v>98.202477012041115</c:v>
                      </c:pt>
                      <c:pt idx="69">
                        <c:v>98.14659101029288</c:v>
                      </c:pt>
                      <c:pt idx="70">
                        <c:v>98.045518317589796</c:v>
                      </c:pt>
                      <c:pt idx="71">
                        <c:v>98.037672799627174</c:v>
                      </c:pt>
                      <c:pt idx="72">
                        <c:v>97.895660243948555</c:v>
                      </c:pt>
                      <c:pt idx="73">
                        <c:v>97.699802872345884</c:v>
                      </c:pt>
                      <c:pt idx="74">
                        <c:v>97.442738848521714</c:v>
                      </c:pt>
                      <c:pt idx="75">
                        <c:v>97.18582961906047</c:v>
                      </c:pt>
                      <c:pt idx="76">
                        <c:v>96.775037979515886</c:v>
                      </c:pt>
                      <c:pt idx="77">
                        <c:v>96.289709101022297</c:v>
                      </c:pt>
                      <c:pt idx="78">
                        <c:v>95.681937919502161</c:v>
                      </c:pt>
                      <c:pt idx="79">
                        <c:v>94.993031909183429</c:v>
                      </c:pt>
                      <c:pt idx="80">
                        <c:v>94.253173561682445</c:v>
                      </c:pt>
                      <c:pt idx="81">
                        <c:v>93.487998677277091</c:v>
                      </c:pt>
                      <c:pt idx="82">
                        <c:v>92.734509841650237</c:v>
                      </c:pt>
                      <c:pt idx="83">
                        <c:v>92.220807465820172</c:v>
                      </c:pt>
                      <c:pt idx="84">
                        <c:v>91.9522895847619</c:v>
                      </c:pt>
                      <c:pt idx="85">
                        <c:v>91.876349623336964</c:v>
                      </c:pt>
                      <c:pt idx="86">
                        <c:v>92.18058347605411</c:v>
                      </c:pt>
                      <c:pt idx="87">
                        <c:v>92.473634323632979</c:v>
                      </c:pt>
                      <c:pt idx="88">
                        <c:v>92.872352966531039</c:v>
                      </c:pt>
                      <c:pt idx="89">
                        <c:v>93.392991506840332</c:v>
                      </c:pt>
                      <c:pt idx="90">
                        <c:v>93.836277713960556</c:v>
                      </c:pt>
                      <c:pt idx="91">
                        <c:v>94.293726464110222</c:v>
                      </c:pt>
                      <c:pt idx="92">
                        <c:v>94.693944563281278</c:v>
                      </c:pt>
                      <c:pt idx="93">
                        <c:v>94.951463244827522</c:v>
                      </c:pt>
                      <c:pt idx="94">
                        <c:v>95.179070286853289</c:v>
                      </c:pt>
                      <c:pt idx="95">
                        <c:v>95.401956481202589</c:v>
                      </c:pt>
                      <c:pt idx="96">
                        <c:v>95.561236913581141</c:v>
                      </c:pt>
                      <c:pt idx="97">
                        <c:v>95.6840758518032</c:v>
                      </c:pt>
                      <c:pt idx="98">
                        <c:v>95.766516656600885</c:v>
                      </c:pt>
                      <c:pt idx="99">
                        <c:v>95.851192127496688</c:v>
                      </c:pt>
                      <c:pt idx="100">
                        <c:v>95.89467620725695</c:v>
                      </c:pt>
                      <c:pt idx="101">
                        <c:v>95.938818125020347</c:v>
                      </c:pt>
                      <c:pt idx="102">
                        <c:v>95.892393180600166</c:v>
                      </c:pt>
                      <c:pt idx="103">
                        <c:v>95.794948189143696</c:v>
                      </c:pt>
                      <c:pt idx="104">
                        <c:v>95.829019584814333</c:v>
                      </c:pt>
                      <c:pt idx="105">
                        <c:v>95.75479190923167</c:v>
                      </c:pt>
                      <c:pt idx="106">
                        <c:v>95.605340132753824</c:v>
                      </c:pt>
                      <c:pt idx="107">
                        <c:v>95.542363184843211</c:v>
                      </c:pt>
                      <c:pt idx="108">
                        <c:v>95.47465568924892</c:v>
                      </c:pt>
                      <c:pt idx="109">
                        <c:v>95.438301254241779</c:v>
                      </c:pt>
                      <c:pt idx="110">
                        <c:v>95.234579015381158</c:v>
                      </c:pt>
                      <c:pt idx="111">
                        <c:v>95.208507906676559</c:v>
                      </c:pt>
                      <c:pt idx="112">
                        <c:v>95.024917011994347</c:v>
                      </c:pt>
                      <c:pt idx="113">
                        <c:v>94.891001489758551</c:v>
                      </c:pt>
                      <c:pt idx="114">
                        <c:v>94.703483005111039</c:v>
                      </c:pt>
                      <c:pt idx="115">
                        <c:v>94.625705012783484</c:v>
                      </c:pt>
                      <c:pt idx="116">
                        <c:v>94.483334520500094</c:v>
                      </c:pt>
                      <c:pt idx="117">
                        <c:v>94.294239182398115</c:v>
                      </c:pt>
                      <c:pt idx="118">
                        <c:v>94.184179452064171</c:v>
                      </c:pt>
                      <c:pt idx="119">
                        <c:v>93.958526524033488</c:v>
                      </c:pt>
                      <c:pt idx="120">
                        <c:v>93.83589075341277</c:v>
                      </c:pt>
                      <c:pt idx="121">
                        <c:v>93.607896750839203</c:v>
                      </c:pt>
                      <c:pt idx="122">
                        <c:v>93.383994794561772</c:v>
                      </c:pt>
                      <c:pt idx="123">
                        <c:v>93.161853497365016</c:v>
                      </c:pt>
                      <c:pt idx="124">
                        <c:v>92.969768934044453</c:v>
                      </c:pt>
                      <c:pt idx="125">
                        <c:v>92.783585436659379</c:v>
                      </c:pt>
                      <c:pt idx="126">
                        <c:v>92.540935509384099</c:v>
                      </c:pt>
                      <c:pt idx="127">
                        <c:v>92.284384216527599</c:v>
                      </c:pt>
                      <c:pt idx="128">
                        <c:v>92.001790826229794</c:v>
                      </c:pt>
                      <c:pt idx="129">
                        <c:v>91.722389828751915</c:v>
                      </c:pt>
                      <c:pt idx="130">
                        <c:v>91.506952517169751</c:v>
                      </c:pt>
                      <c:pt idx="131">
                        <c:v>91.364978660081832</c:v>
                      </c:pt>
                      <c:pt idx="132">
                        <c:v>90.974153908384807</c:v>
                      </c:pt>
                      <c:pt idx="133">
                        <c:v>90.654645004233288</c:v>
                      </c:pt>
                      <c:pt idx="134">
                        <c:v>90.311783351820168</c:v>
                      </c:pt>
                      <c:pt idx="135">
                        <c:v>90.045974143877444</c:v>
                      </c:pt>
                      <c:pt idx="136">
                        <c:v>89.785176023041643</c:v>
                      </c:pt>
                      <c:pt idx="137">
                        <c:v>89.424214537626668</c:v>
                      </c:pt>
                      <c:pt idx="138">
                        <c:v>89.160997932386792</c:v>
                      </c:pt>
                      <c:pt idx="139">
                        <c:v>88.758748334718945</c:v>
                      </c:pt>
                      <c:pt idx="140">
                        <c:v>88.475497131777487</c:v>
                      </c:pt>
                      <c:pt idx="141">
                        <c:v>88.102307855353061</c:v>
                      </c:pt>
                      <c:pt idx="142">
                        <c:v>87.694089469215967</c:v>
                      </c:pt>
                      <c:pt idx="143">
                        <c:v>87.393947675474692</c:v>
                      </c:pt>
                      <c:pt idx="144">
                        <c:v>87.039603129204679</c:v>
                      </c:pt>
                      <c:pt idx="145">
                        <c:v>86.662108976914851</c:v>
                      </c:pt>
                      <c:pt idx="146">
                        <c:v>86.245532367206991</c:v>
                      </c:pt>
                      <c:pt idx="147">
                        <c:v>85.776958634445677</c:v>
                      </c:pt>
                      <c:pt idx="148">
                        <c:v>85.331650590796585</c:v>
                      </c:pt>
                      <c:pt idx="149">
                        <c:v>84.960802401594776</c:v>
                      </c:pt>
                      <c:pt idx="150">
                        <c:v>84.538034499200734</c:v>
                      </c:pt>
                      <c:pt idx="151">
                        <c:v>84.045846840729638</c:v>
                      </c:pt>
                      <c:pt idx="152">
                        <c:v>83.724964238045231</c:v>
                      </c:pt>
                      <c:pt idx="153">
                        <c:v>83.31831301803517</c:v>
                      </c:pt>
                      <c:pt idx="154">
                        <c:v>82.800557294499725</c:v>
                      </c:pt>
                      <c:pt idx="155">
                        <c:v>82.411144927246539</c:v>
                      </c:pt>
                      <c:pt idx="156">
                        <c:v>81.904098189152165</c:v>
                      </c:pt>
                      <c:pt idx="157">
                        <c:v>81.557047743966109</c:v>
                      </c:pt>
                      <c:pt idx="158">
                        <c:v>81.20229688785291</c:v>
                      </c:pt>
                      <c:pt idx="159">
                        <c:v>80.723681682301361</c:v>
                      </c:pt>
                      <c:pt idx="160">
                        <c:v>80.237859422135486</c:v>
                      </c:pt>
                      <c:pt idx="161">
                        <c:v>79.718333377551417</c:v>
                      </c:pt>
                      <c:pt idx="162">
                        <c:v>79.319324520582398</c:v>
                      </c:pt>
                      <c:pt idx="163">
                        <c:v>78.87831652181471</c:v>
                      </c:pt>
                      <c:pt idx="164">
                        <c:v>78.326170151914866</c:v>
                      </c:pt>
                      <c:pt idx="165">
                        <c:v>77.872948867769409</c:v>
                      </c:pt>
                      <c:pt idx="166">
                        <c:v>77.446369458502517</c:v>
                      </c:pt>
                      <c:pt idx="167">
                        <c:v>76.977316875060055</c:v>
                      </c:pt>
                      <c:pt idx="168">
                        <c:v>76.497211887883182</c:v>
                      </c:pt>
                      <c:pt idx="169">
                        <c:v>76.02606975805783</c:v>
                      </c:pt>
                      <c:pt idx="170">
                        <c:v>75.429820156305581</c:v>
                      </c:pt>
                      <c:pt idx="171">
                        <c:v>75.01379011981264</c:v>
                      </c:pt>
                      <c:pt idx="172">
                        <c:v>74.562561660932715</c:v>
                      </c:pt>
                      <c:pt idx="173">
                        <c:v>74.132688294064891</c:v>
                      </c:pt>
                      <c:pt idx="174">
                        <c:v>73.617394559148707</c:v>
                      </c:pt>
                      <c:pt idx="175">
                        <c:v>73.134963003060605</c:v>
                      </c:pt>
                      <c:pt idx="176">
                        <c:v>72.711875862652548</c:v>
                      </c:pt>
                      <c:pt idx="177">
                        <c:v>72.329709235924668</c:v>
                      </c:pt>
                      <c:pt idx="178">
                        <c:v>71.822918856974255</c:v>
                      </c:pt>
                      <c:pt idx="179">
                        <c:v>71.347259009034516</c:v>
                      </c:pt>
                      <c:pt idx="180">
                        <c:v>70.876503827077229</c:v>
                      </c:pt>
                      <c:pt idx="181">
                        <c:v>70.457382975225158</c:v>
                      </c:pt>
                      <c:pt idx="182">
                        <c:v>70.063307808181605</c:v>
                      </c:pt>
                      <c:pt idx="183">
                        <c:v>69.582636898494442</c:v>
                      </c:pt>
                      <c:pt idx="184">
                        <c:v>69.143626543296534</c:v>
                      </c:pt>
                      <c:pt idx="185">
                        <c:v>68.702376703696302</c:v>
                      </c:pt>
                      <c:pt idx="186">
                        <c:v>68.235950577883713</c:v>
                      </c:pt>
                      <c:pt idx="187">
                        <c:v>67.736468805648897</c:v>
                      </c:pt>
                      <c:pt idx="188">
                        <c:v>67.247575092099012</c:v>
                      </c:pt>
                      <c:pt idx="189">
                        <c:v>66.768282711928691</c:v>
                      </c:pt>
                      <c:pt idx="190">
                        <c:v>66.444048116437003</c:v>
                      </c:pt>
                      <c:pt idx="191">
                        <c:v>66.098424574006202</c:v>
                      </c:pt>
                      <c:pt idx="192">
                        <c:v>65.78645645543493</c:v>
                      </c:pt>
                      <c:pt idx="193">
                        <c:v>65.450637388625523</c:v>
                      </c:pt>
                      <c:pt idx="194">
                        <c:v>65.200069377190161</c:v>
                      </c:pt>
                      <c:pt idx="195">
                        <c:v>65.024406228635968</c:v>
                      </c:pt>
                      <c:pt idx="196">
                        <c:v>64.820558232035211</c:v>
                      </c:pt>
                      <c:pt idx="197">
                        <c:v>64.580500907462806</c:v>
                      </c:pt>
                      <c:pt idx="198">
                        <c:v>64.359365684866759</c:v>
                      </c:pt>
                      <c:pt idx="199">
                        <c:v>64.124532238931295</c:v>
                      </c:pt>
                      <c:pt idx="200">
                        <c:v>63.969377720455618</c:v>
                      </c:pt>
                      <c:pt idx="201">
                        <c:v>63.75780028898469</c:v>
                      </c:pt>
                      <c:pt idx="202">
                        <c:v>63.601944415610909</c:v>
                      </c:pt>
                      <c:pt idx="203">
                        <c:v>63.48263644483842</c:v>
                      </c:pt>
                      <c:pt idx="204">
                        <c:v>63.32215161392152</c:v>
                      </c:pt>
                      <c:pt idx="205">
                        <c:v>63.236513597999689</c:v>
                      </c:pt>
                      <c:pt idx="206">
                        <c:v>63.098109394272306</c:v>
                      </c:pt>
                      <c:pt idx="207">
                        <c:v>62.948720509344284</c:v>
                      </c:pt>
                      <c:pt idx="208">
                        <c:v>62.862405306123947</c:v>
                      </c:pt>
                      <c:pt idx="209">
                        <c:v>62.849979216536383</c:v>
                      </c:pt>
                      <c:pt idx="210">
                        <c:v>62.736702913103187</c:v>
                      </c:pt>
                      <c:pt idx="211">
                        <c:v>62.730782497872362</c:v>
                      </c:pt>
                      <c:pt idx="212">
                        <c:v>62.674867472181084</c:v>
                      </c:pt>
                      <c:pt idx="213">
                        <c:v>62.673034272262406</c:v>
                      </c:pt>
                      <c:pt idx="214">
                        <c:v>62.70547563561567</c:v>
                      </c:pt>
                      <c:pt idx="215">
                        <c:v>62.647741915637368</c:v>
                      </c:pt>
                      <c:pt idx="216">
                        <c:v>62.657502861684073</c:v>
                      </c:pt>
                      <c:pt idx="217">
                        <c:v>62.613955890374001</c:v>
                      </c:pt>
                      <c:pt idx="218">
                        <c:v>62.643935239748494</c:v>
                      </c:pt>
                      <c:pt idx="219">
                        <c:v>62.686524497016514</c:v>
                      </c:pt>
                      <c:pt idx="220">
                        <c:v>62.680599250801727</c:v>
                      </c:pt>
                      <c:pt idx="221">
                        <c:v>62.670789931516602</c:v>
                      </c:pt>
                      <c:pt idx="222">
                        <c:v>62.674659486275537</c:v>
                      </c:pt>
                      <c:pt idx="223">
                        <c:v>62.696943268386626</c:v>
                      </c:pt>
                      <c:pt idx="224">
                        <c:v>62.685508735088376</c:v>
                      </c:pt>
                      <c:pt idx="225">
                        <c:v>62.690418232054775</c:v>
                      </c:pt>
                      <c:pt idx="226">
                        <c:v>62.658833017962515</c:v>
                      </c:pt>
                      <c:pt idx="227">
                        <c:v>62.676990886170721</c:v>
                      </c:pt>
                      <c:pt idx="228">
                        <c:v>62.707637735516293</c:v>
                      </c:pt>
                      <c:pt idx="229">
                        <c:v>62.699985697827586</c:v>
                      </c:pt>
                      <c:pt idx="230">
                        <c:v>62.682949999992275</c:v>
                      </c:pt>
                      <c:pt idx="231">
                        <c:v>62.689412157454065</c:v>
                      </c:pt>
                      <c:pt idx="232">
                        <c:v>62.665329030351316</c:v>
                      </c:pt>
                      <c:pt idx="233">
                        <c:v>62.715149509833239</c:v>
                      </c:pt>
                      <c:pt idx="234">
                        <c:v>62.754696324980543</c:v>
                      </c:pt>
                      <c:pt idx="235">
                        <c:v>62.75983800081157</c:v>
                      </c:pt>
                      <c:pt idx="236">
                        <c:v>62.803805787596445</c:v>
                      </c:pt>
                      <c:pt idx="237">
                        <c:v>62.805842129756954</c:v>
                      </c:pt>
                      <c:pt idx="238">
                        <c:v>62.873409349299706</c:v>
                      </c:pt>
                      <c:pt idx="239">
                        <c:v>62.947371003770471</c:v>
                      </c:pt>
                      <c:pt idx="240">
                        <c:v>62.956807868139443</c:v>
                      </c:pt>
                      <c:pt idx="241">
                        <c:v>63.015736312008393</c:v>
                      </c:pt>
                      <c:pt idx="242">
                        <c:v>63.108358865647844</c:v>
                      </c:pt>
                      <c:pt idx="243">
                        <c:v>63.222147887368962</c:v>
                      </c:pt>
                      <c:pt idx="244">
                        <c:v>63.327051436240232</c:v>
                      </c:pt>
                      <c:pt idx="245">
                        <c:v>63.393738326242648</c:v>
                      </c:pt>
                      <c:pt idx="246">
                        <c:v>63.557391357020386</c:v>
                      </c:pt>
                      <c:pt idx="247">
                        <c:v>63.666328916981435</c:v>
                      </c:pt>
                      <c:pt idx="248">
                        <c:v>63.808505928990918</c:v>
                      </c:pt>
                      <c:pt idx="249">
                        <c:v>63.979012908762193</c:v>
                      </c:pt>
                      <c:pt idx="250">
                        <c:v>64.162985920328509</c:v>
                      </c:pt>
                      <c:pt idx="251">
                        <c:v>64.308379492757481</c:v>
                      </c:pt>
                      <c:pt idx="252">
                        <c:v>64.49014203118476</c:v>
                      </c:pt>
                      <c:pt idx="253">
                        <c:v>64.717478208434926</c:v>
                      </c:pt>
                      <c:pt idx="254">
                        <c:v>64.956007065471027</c:v>
                      </c:pt>
                      <c:pt idx="255">
                        <c:v>65.158350774814807</c:v>
                      </c:pt>
                      <c:pt idx="256">
                        <c:v>65.446850062032027</c:v>
                      </c:pt>
                      <c:pt idx="257">
                        <c:v>65.62781449908438</c:v>
                      </c:pt>
                      <c:pt idx="258">
                        <c:v>65.864360205502607</c:v>
                      </c:pt>
                      <c:pt idx="259">
                        <c:v>66.147461470424602</c:v>
                      </c:pt>
                      <c:pt idx="260">
                        <c:v>66.42330732017362</c:v>
                      </c:pt>
                      <c:pt idx="261">
                        <c:v>66.655412718338653</c:v>
                      </c:pt>
                      <c:pt idx="262">
                        <c:v>66.873408765016919</c:v>
                      </c:pt>
                      <c:pt idx="263">
                        <c:v>67.086258317559938</c:v>
                      </c:pt>
                      <c:pt idx="264">
                        <c:v>67.324201902790378</c:v>
                      </c:pt>
                      <c:pt idx="265">
                        <c:v>67.509113279103374</c:v>
                      </c:pt>
                      <c:pt idx="266">
                        <c:v>67.756904882209668</c:v>
                      </c:pt>
                      <c:pt idx="267">
                        <c:v>68.012213077937119</c:v>
                      </c:pt>
                      <c:pt idx="268">
                        <c:v>68.236405248285521</c:v>
                      </c:pt>
                      <c:pt idx="269">
                        <c:v>68.421602007685522</c:v>
                      </c:pt>
                      <c:pt idx="270">
                        <c:v>68.656682125437499</c:v>
                      </c:pt>
                      <c:pt idx="271">
                        <c:v>68.908241705841931</c:v>
                      </c:pt>
                      <c:pt idx="272">
                        <c:v>69.157228020159124</c:v>
                      </c:pt>
                      <c:pt idx="273">
                        <c:v>69.322917405777105</c:v>
                      </c:pt>
                      <c:pt idx="274">
                        <c:v>69.553721671606752</c:v>
                      </c:pt>
                      <c:pt idx="275">
                        <c:v>69.762068024346775</c:v>
                      </c:pt>
                      <c:pt idx="276">
                        <c:v>69.923824963656017</c:v>
                      </c:pt>
                      <c:pt idx="277">
                        <c:v>70.099246271377666</c:v>
                      </c:pt>
                      <c:pt idx="278">
                        <c:v>70.323448116373754</c:v>
                      </c:pt>
                      <c:pt idx="279">
                        <c:v>70.483657238851322</c:v>
                      </c:pt>
                      <c:pt idx="280">
                        <c:v>70.67150463616052</c:v>
                      </c:pt>
                      <c:pt idx="281">
                        <c:v>70.864687189574653</c:v>
                      </c:pt>
                      <c:pt idx="282">
                        <c:v>71.073454357789473</c:v>
                      </c:pt>
                      <c:pt idx="283">
                        <c:v>71.237644274454709</c:v>
                      </c:pt>
                      <c:pt idx="284">
                        <c:v>71.454073155005929</c:v>
                      </c:pt>
                      <c:pt idx="285">
                        <c:v>71.625204092493846</c:v>
                      </c:pt>
                      <c:pt idx="286">
                        <c:v>71.79662524405272</c:v>
                      </c:pt>
                      <c:pt idx="287">
                        <c:v>71.971703133481014</c:v>
                      </c:pt>
                      <c:pt idx="288">
                        <c:v>72.158776622374376</c:v>
                      </c:pt>
                      <c:pt idx="289">
                        <c:v>72.366174935720039</c:v>
                      </c:pt>
                      <c:pt idx="290">
                        <c:v>72.548319578351638</c:v>
                      </c:pt>
                      <c:pt idx="291">
                        <c:v>72.729167932311555</c:v>
                      </c:pt>
                      <c:pt idx="292">
                        <c:v>72.86334464467528</c:v>
                      </c:pt>
                      <c:pt idx="293">
                        <c:v>73.118440023513216</c:v>
                      </c:pt>
                      <c:pt idx="294">
                        <c:v>73.259770573589122</c:v>
                      </c:pt>
                      <c:pt idx="295">
                        <c:v>73.44150407539361</c:v>
                      </c:pt>
                      <c:pt idx="296">
                        <c:v>73.650000378832829</c:v>
                      </c:pt>
                      <c:pt idx="297">
                        <c:v>73.81002086470022</c:v>
                      </c:pt>
                      <c:pt idx="298">
                        <c:v>73.959448448218993</c:v>
                      </c:pt>
                      <c:pt idx="299">
                        <c:v>74.093639678894093</c:v>
                      </c:pt>
                      <c:pt idx="300">
                        <c:v>74.232585612172699</c:v>
                      </c:pt>
                      <c:pt idx="301">
                        <c:v>74.384963734999062</c:v>
                      </c:pt>
                      <c:pt idx="302">
                        <c:v>74.513800472953633</c:v>
                      </c:pt>
                      <c:pt idx="303">
                        <c:v>74.632653760644558</c:v>
                      </c:pt>
                      <c:pt idx="304">
                        <c:v>74.755918332645621</c:v>
                      </c:pt>
                      <c:pt idx="305">
                        <c:v>74.826078154891249</c:v>
                      </c:pt>
                      <c:pt idx="306">
                        <c:v>74.908639873765338</c:v>
                      </c:pt>
                      <c:pt idx="307">
                        <c:v>74.971510425910949</c:v>
                      </c:pt>
                      <c:pt idx="308">
                        <c:v>75.079814340827937</c:v>
                      </c:pt>
                      <c:pt idx="309">
                        <c:v>75.23223600590876</c:v>
                      </c:pt>
                      <c:pt idx="310">
                        <c:v>75.238901305612373</c:v>
                      </c:pt>
                      <c:pt idx="311">
                        <c:v>75.248328495333652</c:v>
                      </c:pt>
                      <c:pt idx="312">
                        <c:v>75.340946230668891</c:v>
                      </c:pt>
                      <c:pt idx="313">
                        <c:v>75.459997829617677</c:v>
                      </c:pt>
                      <c:pt idx="314">
                        <c:v>75.41110604023477</c:v>
                      </c:pt>
                      <c:pt idx="315">
                        <c:v>75.399497388637741</c:v>
                      </c:pt>
                      <c:pt idx="316">
                        <c:v>75.537533981112688</c:v>
                      </c:pt>
                      <c:pt idx="317">
                        <c:v>75.633286036022255</c:v>
                      </c:pt>
                      <c:pt idx="318">
                        <c:v>75.617759469107625</c:v>
                      </c:pt>
                      <c:pt idx="319">
                        <c:v>75.574052872450693</c:v>
                      </c:pt>
                      <c:pt idx="320">
                        <c:v>75.560301457568642</c:v>
                      </c:pt>
                      <c:pt idx="321">
                        <c:v>75.569593214902142</c:v>
                      </c:pt>
                      <c:pt idx="322">
                        <c:v>75.577903077914243</c:v>
                      </c:pt>
                      <c:pt idx="323">
                        <c:v>75.563251984196512</c:v>
                      </c:pt>
                      <c:pt idx="324">
                        <c:v>75.608612806129884</c:v>
                      </c:pt>
                      <c:pt idx="325">
                        <c:v>75.582681973476809</c:v>
                      </c:pt>
                      <c:pt idx="326">
                        <c:v>75.561254327946983</c:v>
                      </c:pt>
                      <c:pt idx="327">
                        <c:v>75.563039167306997</c:v>
                      </c:pt>
                      <c:pt idx="328">
                        <c:v>75.552218929757458</c:v>
                      </c:pt>
                      <c:pt idx="329">
                        <c:v>75.552625226920853</c:v>
                      </c:pt>
                      <c:pt idx="330">
                        <c:v>75.53091704196774</c:v>
                      </c:pt>
                      <c:pt idx="331">
                        <c:v>75.513484708936957</c:v>
                      </c:pt>
                      <c:pt idx="332">
                        <c:v>75.493532339400801</c:v>
                      </c:pt>
                      <c:pt idx="333">
                        <c:v>75.483669815893322</c:v>
                      </c:pt>
                      <c:pt idx="334">
                        <c:v>75.458948212762536</c:v>
                      </c:pt>
                      <c:pt idx="335">
                        <c:v>75.434579715252525</c:v>
                      </c:pt>
                      <c:pt idx="336">
                        <c:v>75.389180194728425</c:v>
                      </c:pt>
                      <c:pt idx="337">
                        <c:v>75.333903645065178</c:v>
                      </c:pt>
                      <c:pt idx="338">
                        <c:v>75.239622009805828</c:v>
                      </c:pt>
                      <c:pt idx="339">
                        <c:v>75.145988525222194</c:v>
                      </c:pt>
                      <c:pt idx="340">
                        <c:v>75.153751815019376</c:v>
                      </c:pt>
                      <c:pt idx="341">
                        <c:v>75.118688837699949</c:v>
                      </c:pt>
                      <c:pt idx="342">
                        <c:v>75.035638568137529</c:v>
                      </c:pt>
                      <c:pt idx="343">
                        <c:v>74.899585126280442</c:v>
                      </c:pt>
                      <c:pt idx="344">
                        <c:v>74.77845847390067</c:v>
                      </c:pt>
                      <c:pt idx="345">
                        <c:v>74.65853138907525</c:v>
                      </c:pt>
                      <c:pt idx="346">
                        <c:v>74.499942636947097</c:v>
                      </c:pt>
                      <c:pt idx="347">
                        <c:v>74.38951529536071</c:v>
                      </c:pt>
                      <c:pt idx="348">
                        <c:v>74.312646643836786</c:v>
                      </c:pt>
                      <c:pt idx="349">
                        <c:v>74.109669289448945</c:v>
                      </c:pt>
                      <c:pt idx="350">
                        <c:v>73.960749580554378</c:v>
                      </c:pt>
                      <c:pt idx="351">
                        <c:v>73.805508002929301</c:v>
                      </c:pt>
                      <c:pt idx="352">
                        <c:v>73.661749306481383</c:v>
                      </c:pt>
                      <c:pt idx="353">
                        <c:v>73.506140104924114</c:v>
                      </c:pt>
                      <c:pt idx="354">
                        <c:v>73.364712821051128</c:v>
                      </c:pt>
                      <c:pt idx="355">
                        <c:v>73.201843373336914</c:v>
                      </c:pt>
                      <c:pt idx="356">
                        <c:v>72.999876949893249</c:v>
                      </c:pt>
                      <c:pt idx="357">
                        <c:v>72.818303060755909</c:v>
                      </c:pt>
                      <c:pt idx="358">
                        <c:v>72.642925282608971</c:v>
                      </c:pt>
                      <c:pt idx="359">
                        <c:v>72.501488324088299</c:v>
                      </c:pt>
                      <c:pt idx="360">
                        <c:v>72.335078246956613</c:v>
                      </c:pt>
                      <c:pt idx="361">
                        <c:v>72.140807390776345</c:v>
                      </c:pt>
                      <c:pt idx="362">
                        <c:v>71.987355470815501</c:v>
                      </c:pt>
                      <c:pt idx="363">
                        <c:v>71.801481536796743</c:v>
                      </c:pt>
                      <c:pt idx="364">
                        <c:v>71.614857874641473</c:v>
                      </c:pt>
                      <c:pt idx="365">
                        <c:v>71.455321083118946</c:v>
                      </c:pt>
                      <c:pt idx="366">
                        <c:v>71.248754726075219</c:v>
                      </c:pt>
                      <c:pt idx="367">
                        <c:v>71.072844893024751</c:v>
                      </c:pt>
                      <c:pt idx="368">
                        <c:v>70.857035151885938</c:v>
                      </c:pt>
                      <c:pt idx="369">
                        <c:v>70.663905802694188</c:v>
                      </c:pt>
                      <c:pt idx="370">
                        <c:v>70.478123784168289</c:v>
                      </c:pt>
                      <c:pt idx="371">
                        <c:v>70.2002028809883</c:v>
                      </c:pt>
                      <c:pt idx="372">
                        <c:v>69.965340423789556</c:v>
                      </c:pt>
                      <c:pt idx="373">
                        <c:v>69.717747144620873</c:v>
                      </c:pt>
                      <c:pt idx="374">
                        <c:v>69.469283210559524</c:v>
                      </c:pt>
                      <c:pt idx="375">
                        <c:v>69.233109933697946</c:v>
                      </c:pt>
                      <c:pt idx="376">
                        <c:v>68.968742146821882</c:v>
                      </c:pt>
                      <c:pt idx="377">
                        <c:v>68.62345234803675</c:v>
                      </c:pt>
                      <c:pt idx="378">
                        <c:v>68.292557283825403</c:v>
                      </c:pt>
                      <c:pt idx="379">
                        <c:v>68.065608067123037</c:v>
                      </c:pt>
                      <c:pt idx="380">
                        <c:v>67.761901438325467</c:v>
                      </c:pt>
                      <c:pt idx="381">
                        <c:v>67.411305520058207</c:v>
                      </c:pt>
                      <c:pt idx="382">
                        <c:v>67.100087129623432</c:v>
                      </c:pt>
                      <c:pt idx="383">
                        <c:v>66.759610081327864</c:v>
                      </c:pt>
                      <c:pt idx="384">
                        <c:v>66.481026521840519</c:v>
                      </c:pt>
                      <c:pt idx="385">
                        <c:v>66.178611363410411</c:v>
                      </c:pt>
                      <c:pt idx="386">
                        <c:v>65.901454706678322</c:v>
                      </c:pt>
                      <c:pt idx="387">
                        <c:v>65.593220697798429</c:v>
                      </c:pt>
                      <c:pt idx="388">
                        <c:v>65.282432797486152</c:v>
                      </c:pt>
                      <c:pt idx="389">
                        <c:v>65.006108084376237</c:v>
                      </c:pt>
                      <c:pt idx="390">
                        <c:v>64.782694666107389</c:v>
                      </c:pt>
                      <c:pt idx="391">
                        <c:v>64.44846694570434</c:v>
                      </c:pt>
                      <c:pt idx="392">
                        <c:v>64.058885291136363</c:v>
                      </c:pt>
                      <c:pt idx="393">
                        <c:v>63.672428306854506</c:v>
                      </c:pt>
                      <c:pt idx="394">
                        <c:v>63.298349038921806</c:v>
                      </c:pt>
                      <c:pt idx="395">
                        <c:v>62.954355541488098</c:v>
                      </c:pt>
                      <c:pt idx="396">
                        <c:v>62.571753580974026</c:v>
                      </c:pt>
                      <c:pt idx="397">
                        <c:v>62.047888805597573</c:v>
                      </c:pt>
                      <c:pt idx="398">
                        <c:v>61.514799970061901</c:v>
                      </c:pt>
                      <c:pt idx="399">
                        <c:v>61.046439079549593</c:v>
                      </c:pt>
                      <c:pt idx="400">
                        <c:v>60.51548817631496</c:v>
                      </c:pt>
                      <c:pt idx="401">
                        <c:v>59.995004405009105</c:v>
                      </c:pt>
                      <c:pt idx="402">
                        <c:v>59.346704501340518</c:v>
                      </c:pt>
                      <c:pt idx="403">
                        <c:v>58.678036243644947</c:v>
                      </c:pt>
                      <c:pt idx="404">
                        <c:v>58.089525764090297</c:v>
                      </c:pt>
                      <c:pt idx="405">
                        <c:v>57.498354959299</c:v>
                      </c:pt>
                      <c:pt idx="406">
                        <c:v>56.993673476026821</c:v>
                      </c:pt>
                      <c:pt idx="407">
                        <c:v>56.212764026121562</c:v>
                      </c:pt>
                      <c:pt idx="408">
                        <c:v>55.562118204246389</c:v>
                      </c:pt>
                      <c:pt idx="409">
                        <c:v>55.068639075407837</c:v>
                      </c:pt>
                      <c:pt idx="410">
                        <c:v>54.375007373748922</c:v>
                      </c:pt>
                      <c:pt idx="411">
                        <c:v>53.701507016268408</c:v>
                      </c:pt>
                      <c:pt idx="412">
                        <c:v>52.977030141326303</c:v>
                      </c:pt>
                      <c:pt idx="413">
                        <c:v>52.244538461106785</c:v>
                      </c:pt>
                      <c:pt idx="414">
                        <c:v>51.534306382719016</c:v>
                      </c:pt>
                      <c:pt idx="415">
                        <c:v>50.848892641259106</c:v>
                      </c:pt>
                      <c:pt idx="416">
                        <c:v>50.022467587737303</c:v>
                      </c:pt>
                      <c:pt idx="417">
                        <c:v>49.1898173866023</c:v>
                      </c:pt>
                      <c:pt idx="418">
                        <c:v>48.109506196444592</c:v>
                      </c:pt>
                      <c:pt idx="419">
                        <c:v>47.24565772908538</c:v>
                      </c:pt>
                      <c:pt idx="420">
                        <c:v>46.344530980283736</c:v>
                      </c:pt>
                      <c:pt idx="421">
                        <c:v>45.204909229373001</c:v>
                      </c:pt>
                      <c:pt idx="422">
                        <c:v>44.038984190893053</c:v>
                      </c:pt>
                      <c:pt idx="423">
                        <c:v>43.083083923388642</c:v>
                      </c:pt>
                      <c:pt idx="424">
                        <c:v>42.053028533819301</c:v>
                      </c:pt>
                      <c:pt idx="425">
                        <c:v>41.076218182736696</c:v>
                      </c:pt>
                      <c:pt idx="426">
                        <c:v>40.107362167213552</c:v>
                      </c:pt>
                      <c:pt idx="427">
                        <c:v>39.103919628579767</c:v>
                      </c:pt>
                      <c:pt idx="428">
                        <c:v>38.031422497930016</c:v>
                      </c:pt>
                      <c:pt idx="429">
                        <c:v>37.293407037675145</c:v>
                      </c:pt>
                      <c:pt idx="430">
                        <c:v>36.474288181716844</c:v>
                      </c:pt>
                      <c:pt idx="431">
                        <c:v>35.58120284030381</c:v>
                      </c:pt>
                      <c:pt idx="432">
                        <c:v>34.644079580420019</c:v>
                      </c:pt>
                      <c:pt idx="433">
                        <c:v>33.797365979204791</c:v>
                      </c:pt>
                      <c:pt idx="434">
                        <c:v>32.971693062971596</c:v>
                      </c:pt>
                      <c:pt idx="435">
                        <c:v>32.162441561504757</c:v>
                      </c:pt>
                      <c:pt idx="436">
                        <c:v>31.301086553899221</c:v>
                      </c:pt>
                      <c:pt idx="437">
                        <c:v>30.254561376325125</c:v>
                      </c:pt>
                      <c:pt idx="438">
                        <c:v>29.439089570908809</c:v>
                      </c:pt>
                      <c:pt idx="439">
                        <c:v>28.624111134485045</c:v>
                      </c:pt>
                      <c:pt idx="440">
                        <c:v>27.731814219799244</c:v>
                      </c:pt>
                      <c:pt idx="441">
                        <c:v>26.628658156004121</c:v>
                      </c:pt>
                      <c:pt idx="442">
                        <c:v>25.76684604348516</c:v>
                      </c:pt>
                      <c:pt idx="443">
                        <c:v>24.914016137613096</c:v>
                      </c:pt>
                      <c:pt idx="444">
                        <c:v>24.044389952906428</c:v>
                      </c:pt>
                      <c:pt idx="445">
                        <c:v>23.269650024560125</c:v>
                      </c:pt>
                      <c:pt idx="446">
                        <c:v>22.423799812741983</c:v>
                      </c:pt>
                      <c:pt idx="447">
                        <c:v>21.577226487578269</c:v>
                      </c:pt>
                      <c:pt idx="448">
                        <c:v>20.628168072587865</c:v>
                      </c:pt>
                      <c:pt idx="449">
                        <c:v>19.756773988664438</c:v>
                      </c:pt>
                      <c:pt idx="450">
                        <c:v>18.957896511737207</c:v>
                      </c:pt>
                      <c:pt idx="451">
                        <c:v>17.937956378411414</c:v>
                      </c:pt>
                      <c:pt idx="452">
                        <c:v>16.802441179428453</c:v>
                      </c:pt>
                      <c:pt idx="453">
                        <c:v>15.418555166453059</c:v>
                      </c:pt>
                      <c:pt idx="454">
                        <c:v>14.106041831653487</c:v>
                      </c:pt>
                      <c:pt idx="455">
                        <c:v>12.897840738359514</c:v>
                      </c:pt>
                      <c:pt idx="456">
                        <c:v>11.388651367835125</c:v>
                      </c:pt>
                      <c:pt idx="457">
                        <c:v>9.9009537376984529</c:v>
                      </c:pt>
                      <c:pt idx="458">
                        <c:v>8.4061385504123791</c:v>
                      </c:pt>
                      <c:pt idx="459">
                        <c:v>7.2750951092614269</c:v>
                      </c:pt>
                      <c:pt idx="460">
                        <c:v>6.4159173196199868</c:v>
                      </c:pt>
                      <c:pt idx="461">
                        <c:v>5.6075280055101286</c:v>
                      </c:pt>
                      <c:pt idx="462">
                        <c:v>4.9728186944084962</c:v>
                      </c:pt>
                      <c:pt idx="463">
                        <c:v>4.3487911618127706</c:v>
                      </c:pt>
                      <c:pt idx="464">
                        <c:v>3.8100815055947725</c:v>
                      </c:pt>
                      <c:pt idx="465">
                        <c:v>3.3414645513766423</c:v>
                      </c:pt>
                      <c:pt idx="466">
                        <c:v>2.8041669803604607</c:v>
                      </c:pt>
                      <c:pt idx="467">
                        <c:v>2.3382339230303963</c:v>
                      </c:pt>
                      <c:pt idx="468">
                        <c:v>1.8657031287656674</c:v>
                      </c:pt>
                      <c:pt idx="469">
                        <c:v>1.5435206033938231</c:v>
                      </c:pt>
                      <c:pt idx="470">
                        <c:v>1.2916810909260334</c:v>
                      </c:pt>
                      <c:pt idx="471">
                        <c:v>1.0745684646034708</c:v>
                      </c:pt>
                      <c:pt idx="472">
                        <c:v>0.86796038713148094</c:v>
                      </c:pt>
                      <c:pt idx="473">
                        <c:v>0.70254391723833576</c:v>
                      </c:pt>
                      <c:pt idx="474">
                        <c:v>0.62022358221868135</c:v>
                      </c:pt>
                      <c:pt idx="475">
                        <c:v>0.50367955393466346</c:v>
                      </c:pt>
                      <c:pt idx="476">
                        <c:v>0.42523768905831005</c:v>
                      </c:pt>
                      <c:pt idx="477">
                        <c:v>0.34886165094075</c:v>
                      </c:pt>
                      <c:pt idx="478">
                        <c:v>0.2775595818433263</c:v>
                      </c:pt>
                      <c:pt idx="479">
                        <c:v>0.23303250735307268</c:v>
                      </c:pt>
                      <c:pt idx="480">
                        <c:v>0.22021314257644611</c:v>
                      </c:pt>
                      <c:pt idx="481">
                        <c:v>0.18872700625946481</c:v>
                      </c:pt>
                      <c:pt idx="482">
                        <c:v>0.14656741543750756</c:v>
                      </c:pt>
                      <c:pt idx="483">
                        <c:v>0.14886045567163023</c:v>
                      </c:pt>
                      <c:pt idx="484">
                        <c:v>0.11037733602061724</c:v>
                      </c:pt>
                      <c:pt idx="485">
                        <c:v>8.6551627759079458E-2</c:v>
                      </c:pt>
                      <c:pt idx="486">
                        <c:v>8.1329196883067084E-2</c:v>
                      </c:pt>
                      <c:pt idx="487">
                        <c:v>6.7394355410521523E-2</c:v>
                      </c:pt>
                      <c:pt idx="488">
                        <c:v>6.4556356448419241E-2</c:v>
                      </c:pt>
                      <c:pt idx="489">
                        <c:v>5.8450102330396901E-2</c:v>
                      </c:pt>
                      <c:pt idx="490">
                        <c:v>4.7936909365976485E-2</c:v>
                      </c:pt>
                      <c:pt idx="491">
                        <c:v>4.1763018391235675E-2</c:v>
                      </c:pt>
                      <c:pt idx="492">
                        <c:v>3.6468749033826978E-2</c:v>
                      </c:pt>
                      <c:pt idx="493">
                        <c:v>3.5455731307453893E-2</c:v>
                      </c:pt>
                      <c:pt idx="494">
                        <c:v>2.8973395662500817E-2</c:v>
                      </c:pt>
                      <c:pt idx="495">
                        <c:v>2.8264708383164711E-2</c:v>
                      </c:pt>
                      <c:pt idx="496">
                        <c:v>2.5637642987612445E-2</c:v>
                      </c:pt>
                      <c:pt idx="497">
                        <c:v>1.9802439365463713E-2</c:v>
                      </c:pt>
                      <c:pt idx="498">
                        <c:v>2.1564717523158142E-2</c:v>
                      </c:pt>
                      <c:pt idx="499">
                        <c:v>2.7307766563124836E-2</c:v>
                      </c:pt>
                      <c:pt idx="500">
                        <c:v>2.0249133609877165E-2</c:v>
                      </c:pt>
                      <c:pt idx="501">
                        <c:v>2.1769720632116952E-2</c:v>
                      </c:pt>
                      <c:pt idx="502">
                        <c:v>1.5889221488736758E-2</c:v>
                      </c:pt>
                      <c:pt idx="503">
                        <c:v>1.2031512680354925E-2</c:v>
                      </c:pt>
                      <c:pt idx="504">
                        <c:v>1.8613022126854253E-2</c:v>
                      </c:pt>
                      <c:pt idx="505">
                        <c:v>1.4702298293149384E-2</c:v>
                      </c:pt>
                      <c:pt idx="506">
                        <c:v>1.9293475436800267E-2</c:v>
                      </c:pt>
                      <c:pt idx="507">
                        <c:v>2.0343170526001167E-2</c:v>
                      </c:pt>
                      <c:pt idx="508">
                        <c:v>1.9138755935117081E-2</c:v>
                      </c:pt>
                      <c:pt idx="509">
                        <c:v>1.5905973642048515E-2</c:v>
                      </c:pt>
                      <c:pt idx="510">
                        <c:v>1.9149533949105967E-2</c:v>
                      </c:pt>
                      <c:pt idx="511">
                        <c:v>1.7492100252657392E-2</c:v>
                      </c:pt>
                      <c:pt idx="512">
                        <c:v>1.952863267277925E-2</c:v>
                      </c:pt>
                      <c:pt idx="513">
                        <c:v>1.6965950776897425E-2</c:v>
                      </c:pt>
                      <c:pt idx="514">
                        <c:v>2.1763681547125106E-2</c:v>
                      </c:pt>
                      <c:pt idx="515">
                        <c:v>1.7916333908554408E-2</c:v>
                      </c:pt>
                      <c:pt idx="516">
                        <c:v>2.0488529076966328E-2</c:v>
                      </c:pt>
                      <c:pt idx="517">
                        <c:v>1.4023315199977612E-2</c:v>
                      </c:pt>
                      <c:pt idx="518">
                        <c:v>1.536434263783863E-2</c:v>
                      </c:pt>
                      <c:pt idx="519">
                        <c:v>1.5134595076843243E-2</c:v>
                      </c:pt>
                      <c:pt idx="520">
                        <c:v>1.770135223103491E-2</c:v>
                      </c:pt>
                      <c:pt idx="521">
                        <c:v>1.8470527246243526E-2</c:v>
                      </c:pt>
                      <c:pt idx="522">
                        <c:v>1.8517910602091896E-2</c:v>
                      </c:pt>
                      <c:pt idx="523">
                        <c:v>1.3651448281786641E-2</c:v>
                      </c:pt>
                      <c:pt idx="524">
                        <c:v>1.4943808729516058E-2</c:v>
                      </c:pt>
                      <c:pt idx="525">
                        <c:v>1.816526627054409E-2</c:v>
                      </c:pt>
                      <c:pt idx="526">
                        <c:v>1.8244392031319993E-2</c:v>
                      </c:pt>
                      <c:pt idx="527">
                        <c:v>1.2892019187123417E-2</c:v>
                      </c:pt>
                      <c:pt idx="528">
                        <c:v>1.4569091137712297E-2</c:v>
                      </c:pt>
                      <c:pt idx="529">
                        <c:v>1.5637248320313851E-2</c:v>
                      </c:pt>
                      <c:pt idx="530">
                        <c:v>1.2964377259231051E-2</c:v>
                      </c:pt>
                      <c:pt idx="531">
                        <c:v>1.4681298462315225E-2</c:v>
                      </c:pt>
                      <c:pt idx="532">
                        <c:v>1.6495200552721575E-2</c:v>
                      </c:pt>
                      <c:pt idx="533">
                        <c:v>1.8643316770841155E-2</c:v>
                      </c:pt>
                      <c:pt idx="534">
                        <c:v>1.4118212994908608E-2</c:v>
                      </c:pt>
                      <c:pt idx="535">
                        <c:v>2.0801987826706038E-2</c:v>
                      </c:pt>
                      <c:pt idx="536">
                        <c:v>2.0591118026608447E-2</c:v>
                      </c:pt>
                      <c:pt idx="537">
                        <c:v>2.1722902932504163E-2</c:v>
                      </c:pt>
                      <c:pt idx="538">
                        <c:v>1.2271802079818024E-2</c:v>
                      </c:pt>
                      <c:pt idx="539">
                        <c:v>1.9484212180953493E-2</c:v>
                      </c:pt>
                      <c:pt idx="540">
                        <c:v>1.6259855555035018E-2</c:v>
                      </c:pt>
                      <c:pt idx="541">
                        <c:v>1.3670414610723833E-2</c:v>
                      </c:pt>
                      <c:pt idx="542">
                        <c:v>1.3820817938886221E-2</c:v>
                      </c:pt>
                      <c:pt idx="543">
                        <c:v>1.5012485959553432E-2</c:v>
                      </c:pt>
                      <c:pt idx="544">
                        <c:v>2.1453562364039707E-2</c:v>
                      </c:pt>
                      <c:pt idx="545">
                        <c:v>2.1098765264885761E-2</c:v>
                      </c:pt>
                      <c:pt idx="546">
                        <c:v>1.6247596698643108E-2</c:v>
                      </c:pt>
                      <c:pt idx="547">
                        <c:v>1.285054974179518E-2</c:v>
                      </c:pt>
                      <c:pt idx="548">
                        <c:v>1.7473087870875665E-2</c:v>
                      </c:pt>
                      <c:pt idx="549">
                        <c:v>1.6117432708072366E-2</c:v>
                      </c:pt>
                      <c:pt idx="550">
                        <c:v>2.2651647364226774E-2</c:v>
                      </c:pt>
                      <c:pt idx="551">
                        <c:v>1.9220529277982939E-2</c:v>
                      </c:pt>
                      <c:pt idx="552">
                        <c:v>1.3414244559848798E-2</c:v>
                      </c:pt>
                      <c:pt idx="553">
                        <c:v>1.3241728993885272E-2</c:v>
                      </c:pt>
                      <c:pt idx="554">
                        <c:v>1.2536591479725041E-2</c:v>
                      </c:pt>
                      <c:pt idx="555">
                        <c:v>1.545525845936542E-2</c:v>
                      </c:pt>
                      <c:pt idx="556">
                        <c:v>1.9178924032554206E-2</c:v>
                      </c:pt>
                      <c:pt idx="557">
                        <c:v>1.8888330925879042E-2</c:v>
                      </c:pt>
                      <c:pt idx="558">
                        <c:v>1.1113712765463371E-2</c:v>
                      </c:pt>
                      <c:pt idx="559">
                        <c:v>2.3058564389793011E-2</c:v>
                      </c:pt>
                      <c:pt idx="560">
                        <c:v>2.0430225998266039E-2</c:v>
                      </c:pt>
                      <c:pt idx="561">
                        <c:v>1.2258816974378878E-2</c:v>
                      </c:pt>
                      <c:pt idx="562">
                        <c:v>2.2080250765833257E-2</c:v>
                      </c:pt>
                      <c:pt idx="563">
                        <c:v>2.2287393671016051E-2</c:v>
                      </c:pt>
                      <c:pt idx="564">
                        <c:v>2.044990913871407E-2</c:v>
                      </c:pt>
                      <c:pt idx="565">
                        <c:v>1.5876916566820561E-2</c:v>
                      </c:pt>
                      <c:pt idx="566">
                        <c:v>1.7025883482163131E-2</c:v>
                      </c:pt>
                      <c:pt idx="567">
                        <c:v>1.8425239979527979E-2</c:v>
                      </c:pt>
                      <c:pt idx="568">
                        <c:v>2.1922148015764087E-2</c:v>
                      </c:pt>
                      <c:pt idx="569">
                        <c:v>2.1648201972649706E-2</c:v>
                      </c:pt>
                      <c:pt idx="570">
                        <c:v>1.9491409725756855E-2</c:v>
                      </c:pt>
                      <c:pt idx="571">
                        <c:v>2.159837062662379E-2</c:v>
                      </c:pt>
                      <c:pt idx="572">
                        <c:v>1.9912012117398081E-2</c:v>
                      </c:pt>
                      <c:pt idx="573">
                        <c:v>2.2311233549834223E-2</c:v>
                      </c:pt>
                      <c:pt idx="574">
                        <c:v>1.5121870949780229E-2</c:v>
                      </c:pt>
                      <c:pt idx="575">
                        <c:v>1.5341399065043214E-2</c:v>
                      </c:pt>
                      <c:pt idx="576">
                        <c:v>2.284712776692302E-2</c:v>
                      </c:pt>
                      <c:pt idx="577">
                        <c:v>1.798803894828337E-2</c:v>
                      </c:pt>
                      <c:pt idx="578">
                        <c:v>1.8586828734660481E-2</c:v>
                      </c:pt>
                      <c:pt idx="579">
                        <c:v>2.2649682358328208E-2</c:v>
                      </c:pt>
                      <c:pt idx="580">
                        <c:v>2.7145237832917658E-2</c:v>
                      </c:pt>
                      <c:pt idx="581">
                        <c:v>2.3135081571383644E-2</c:v>
                      </c:pt>
                      <c:pt idx="582">
                        <c:v>1.5639761268840119E-2</c:v>
                      </c:pt>
                      <c:pt idx="583">
                        <c:v>2.3323313634206259E-2</c:v>
                      </c:pt>
                      <c:pt idx="584">
                        <c:v>2.4286958209925182E-2</c:v>
                      </c:pt>
                      <c:pt idx="585">
                        <c:v>2.5552042376947057E-2</c:v>
                      </c:pt>
                      <c:pt idx="586">
                        <c:v>2.4312838665939668E-2</c:v>
                      </c:pt>
                      <c:pt idx="587">
                        <c:v>2.2191953854899645E-2</c:v>
                      </c:pt>
                      <c:pt idx="588">
                        <c:v>3.1203352527588348E-2</c:v>
                      </c:pt>
                      <c:pt idx="589">
                        <c:v>2.3689518182716834E-2</c:v>
                      </c:pt>
                      <c:pt idx="590">
                        <c:v>2.8654386720810783E-2</c:v>
                      </c:pt>
                      <c:pt idx="591">
                        <c:v>2.9535179794696068E-2</c:v>
                      </c:pt>
                      <c:pt idx="592">
                        <c:v>3.0862662383448824E-2</c:v>
                      </c:pt>
                      <c:pt idx="593">
                        <c:v>2.5474814305287877E-2</c:v>
                      </c:pt>
                      <c:pt idx="594">
                        <c:v>2.7035681602694858E-2</c:v>
                      </c:pt>
                      <c:pt idx="595">
                        <c:v>2.5186834520023717E-2</c:v>
                      </c:pt>
                      <c:pt idx="596">
                        <c:v>2.3310784356829921E-2</c:v>
                      </c:pt>
                      <c:pt idx="597">
                        <c:v>2.4758966074900978E-2</c:v>
                      </c:pt>
                      <c:pt idx="598">
                        <c:v>3.0185438820860166E-2</c:v>
                      </c:pt>
                      <c:pt idx="599">
                        <c:v>2.8989389681003182E-2</c:v>
                      </c:pt>
                      <c:pt idx="600">
                        <c:v>4.088298345215978E-2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688-46FC-9F41-116BE34CCBE2}"/>
                  </c:ext>
                </c:extLst>
              </c15:ser>
            </c15:filteredScatterSeries>
            <c15:filteredScatterSeries>
              <c15:ser>
                <c:idx val="7"/>
                <c:order val="17"/>
                <c:tx>
                  <c:v>INEOS 153F German - 2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99.995165411757313</c:v>
                      </c:pt>
                      <c:pt idx="2">
                        <c:v>100.0185250413694</c:v>
                      </c:pt>
                      <c:pt idx="3">
                        <c:v>100.08193489588781</c:v>
                      </c:pt>
                      <c:pt idx="4">
                        <c:v>100.02474222143221</c:v>
                      </c:pt>
                      <c:pt idx="5">
                        <c:v>100.07505803869749</c:v>
                      </c:pt>
                      <c:pt idx="6">
                        <c:v>100.18200626383279</c:v>
                      </c:pt>
                      <c:pt idx="7">
                        <c:v>100.21078784839472</c:v>
                      </c:pt>
                      <c:pt idx="8">
                        <c:v>100.15502295236917</c:v>
                      </c:pt>
                      <c:pt idx="9">
                        <c:v>100.20217595567111</c:v>
                      </c:pt>
                      <c:pt idx="10">
                        <c:v>100.18409371939036</c:v>
                      </c:pt>
                      <c:pt idx="11">
                        <c:v>100.20596229747402</c:v>
                      </c:pt>
                      <c:pt idx="12">
                        <c:v>100.17462335214432</c:v>
                      </c:pt>
                      <c:pt idx="13">
                        <c:v>100.10502341768463</c:v>
                      </c:pt>
                      <c:pt idx="14">
                        <c:v>100.1208284383349</c:v>
                      </c:pt>
                      <c:pt idx="15">
                        <c:v>100.05446361641448</c:v>
                      </c:pt>
                      <c:pt idx="16">
                        <c:v>100.12553651591416</c:v>
                      </c:pt>
                      <c:pt idx="17">
                        <c:v>100.1499443801216</c:v>
                      </c:pt>
                      <c:pt idx="18">
                        <c:v>99.905901839957437</c:v>
                      </c:pt>
                      <c:pt idx="19">
                        <c:v>99.952087920873055</c:v>
                      </c:pt>
                      <c:pt idx="20">
                        <c:v>99.943304342720538</c:v>
                      </c:pt>
                      <c:pt idx="21">
                        <c:v>100.01463026354705</c:v>
                      </c:pt>
                      <c:pt idx="22">
                        <c:v>99.957039982457189</c:v>
                      </c:pt>
                      <c:pt idx="23">
                        <c:v>99.735317839098414</c:v>
                      </c:pt>
                      <c:pt idx="24">
                        <c:v>99.870189174273222</c:v>
                      </c:pt>
                      <c:pt idx="25">
                        <c:v>99.759924524389646</c:v>
                      </c:pt>
                      <c:pt idx="26">
                        <c:v>99.542286930770572</c:v>
                      </c:pt>
                      <c:pt idx="27">
                        <c:v>99.39028219521289</c:v>
                      </c:pt>
                      <c:pt idx="28">
                        <c:v>99.474666015849039</c:v>
                      </c:pt>
                      <c:pt idx="29">
                        <c:v>99.601232703559006</c:v>
                      </c:pt>
                      <c:pt idx="30">
                        <c:v>99.337192145140975</c:v>
                      </c:pt>
                      <c:pt idx="31">
                        <c:v>99.169147442250193</c:v>
                      </c:pt>
                      <c:pt idx="32">
                        <c:v>99.178916005588562</c:v>
                      </c:pt>
                      <c:pt idx="33">
                        <c:v>98.874789072976256</c:v>
                      </c:pt>
                      <c:pt idx="34">
                        <c:v>98.830780808993651</c:v>
                      </c:pt>
                      <c:pt idx="35">
                        <c:v>98.51449963770412</c:v>
                      </c:pt>
                      <c:pt idx="36">
                        <c:v>98.43136287274713</c:v>
                      </c:pt>
                      <c:pt idx="37">
                        <c:v>98.30008811930233</c:v>
                      </c:pt>
                      <c:pt idx="38">
                        <c:v>98.27226440796025</c:v>
                      </c:pt>
                      <c:pt idx="39">
                        <c:v>98.087601384662264</c:v>
                      </c:pt>
                      <c:pt idx="40">
                        <c:v>98.023558976826777</c:v>
                      </c:pt>
                      <c:pt idx="41">
                        <c:v>98.18834145521231</c:v>
                      </c:pt>
                      <c:pt idx="42">
                        <c:v>98.095860845517151</c:v>
                      </c:pt>
                      <c:pt idx="43">
                        <c:v>98.050117557845709</c:v>
                      </c:pt>
                      <c:pt idx="44">
                        <c:v>98.138847975025939</c:v>
                      </c:pt>
                      <c:pt idx="45">
                        <c:v>98.188332429734771</c:v>
                      </c:pt>
                      <c:pt idx="46">
                        <c:v>98.304624487763775</c:v>
                      </c:pt>
                      <c:pt idx="47">
                        <c:v>98.355346960829777</c:v>
                      </c:pt>
                      <c:pt idx="48">
                        <c:v>98.442785147565345</c:v>
                      </c:pt>
                      <c:pt idx="49">
                        <c:v>98.587569631385932</c:v>
                      </c:pt>
                      <c:pt idx="50">
                        <c:v>98.697996941220893</c:v>
                      </c:pt>
                      <c:pt idx="51">
                        <c:v>98.801800415192375</c:v>
                      </c:pt>
                      <c:pt idx="52">
                        <c:v>98.802216096470588</c:v>
                      </c:pt>
                      <c:pt idx="53">
                        <c:v>98.953488868169245</c:v>
                      </c:pt>
                      <c:pt idx="54">
                        <c:v>98.986987555788005</c:v>
                      </c:pt>
                      <c:pt idx="55">
                        <c:v>98.948292822580271</c:v>
                      </c:pt>
                      <c:pt idx="56">
                        <c:v>99.011015888005176</c:v>
                      </c:pt>
                      <c:pt idx="57">
                        <c:v>99.187536935634171</c:v>
                      </c:pt>
                      <c:pt idx="58">
                        <c:v>99.137871746329949</c:v>
                      </c:pt>
                      <c:pt idx="59">
                        <c:v>99.171469844490616</c:v>
                      </c:pt>
                      <c:pt idx="60">
                        <c:v>99.267294002744492</c:v>
                      </c:pt>
                      <c:pt idx="61">
                        <c:v>99.337833747624515</c:v>
                      </c:pt>
                      <c:pt idx="62">
                        <c:v>99.275499239667411</c:v>
                      </c:pt>
                      <c:pt idx="63">
                        <c:v>99.307018919592494</c:v>
                      </c:pt>
                      <c:pt idx="64">
                        <c:v>99.298967305298959</c:v>
                      </c:pt>
                      <c:pt idx="65">
                        <c:v>99.253486076276346</c:v>
                      </c:pt>
                      <c:pt idx="66">
                        <c:v>99.254805418686971</c:v>
                      </c:pt>
                      <c:pt idx="67">
                        <c:v>99.157201050134304</c:v>
                      </c:pt>
                      <c:pt idx="68">
                        <c:v>99.060482268070047</c:v>
                      </c:pt>
                      <c:pt idx="69">
                        <c:v>99.10917149766594</c:v>
                      </c:pt>
                      <c:pt idx="70">
                        <c:v>99.060925061314236</c:v>
                      </c:pt>
                      <c:pt idx="71">
                        <c:v>99.005575858411362</c:v>
                      </c:pt>
                      <c:pt idx="72">
                        <c:v>98.834657512172015</c:v>
                      </c:pt>
                      <c:pt idx="73">
                        <c:v>98.733691532261133</c:v>
                      </c:pt>
                      <c:pt idx="74">
                        <c:v>98.494845025841471</c:v>
                      </c:pt>
                      <c:pt idx="75">
                        <c:v>98.205529079527125</c:v>
                      </c:pt>
                      <c:pt idx="76">
                        <c:v>97.890675698512098</c:v>
                      </c:pt>
                      <c:pt idx="77">
                        <c:v>97.339244001230355</c:v>
                      </c:pt>
                      <c:pt idx="78">
                        <c:v>96.77837807414609</c:v>
                      </c:pt>
                      <c:pt idx="79">
                        <c:v>96.129459481653129</c:v>
                      </c:pt>
                      <c:pt idx="80">
                        <c:v>95.367691766542862</c:v>
                      </c:pt>
                      <c:pt idx="81">
                        <c:v>94.602101572186172</c:v>
                      </c:pt>
                      <c:pt idx="82">
                        <c:v>93.853518267548949</c:v>
                      </c:pt>
                      <c:pt idx="83">
                        <c:v>93.396067256968351</c:v>
                      </c:pt>
                      <c:pt idx="84">
                        <c:v>93.111866032189511</c:v>
                      </c:pt>
                      <c:pt idx="85">
                        <c:v>93.045808443683427</c:v>
                      </c:pt>
                      <c:pt idx="86">
                        <c:v>93.326033566586446</c:v>
                      </c:pt>
                      <c:pt idx="87">
                        <c:v>93.673707895293177</c:v>
                      </c:pt>
                      <c:pt idx="88">
                        <c:v>94.129387732896973</c:v>
                      </c:pt>
                      <c:pt idx="89">
                        <c:v>94.600176776579985</c:v>
                      </c:pt>
                      <c:pt idx="90">
                        <c:v>95.070035047164637</c:v>
                      </c:pt>
                      <c:pt idx="91">
                        <c:v>95.554740453335228</c:v>
                      </c:pt>
                      <c:pt idx="92">
                        <c:v>95.942221034787863</c:v>
                      </c:pt>
                      <c:pt idx="93">
                        <c:v>96.269553974382873</c:v>
                      </c:pt>
                      <c:pt idx="94">
                        <c:v>96.540001484781087</c:v>
                      </c:pt>
                      <c:pt idx="95">
                        <c:v>96.700681350627391</c:v>
                      </c:pt>
                      <c:pt idx="96">
                        <c:v>96.932298567987971</c:v>
                      </c:pt>
                      <c:pt idx="97">
                        <c:v>97.04172281799309</c:v>
                      </c:pt>
                      <c:pt idx="98">
                        <c:v>97.177533951743783</c:v>
                      </c:pt>
                      <c:pt idx="99">
                        <c:v>97.265089611820798</c:v>
                      </c:pt>
                      <c:pt idx="100">
                        <c:v>97.299907653694618</c:v>
                      </c:pt>
                      <c:pt idx="101">
                        <c:v>97.298082256785861</c:v>
                      </c:pt>
                      <c:pt idx="102">
                        <c:v>97.313643293431298</c:v>
                      </c:pt>
                      <c:pt idx="103">
                        <c:v>97.267764457774447</c:v>
                      </c:pt>
                      <c:pt idx="104">
                        <c:v>97.330243539194484</c:v>
                      </c:pt>
                      <c:pt idx="105">
                        <c:v>97.248525515345563</c:v>
                      </c:pt>
                      <c:pt idx="106">
                        <c:v>97.12083829446432</c:v>
                      </c:pt>
                      <c:pt idx="107">
                        <c:v>97.067775344513905</c:v>
                      </c:pt>
                      <c:pt idx="108">
                        <c:v>97.009715158213865</c:v>
                      </c:pt>
                      <c:pt idx="109">
                        <c:v>96.946657735564202</c:v>
                      </c:pt>
                      <c:pt idx="110">
                        <c:v>96.775007425465859</c:v>
                      </c:pt>
                      <c:pt idx="111">
                        <c:v>96.76164229224193</c:v>
                      </c:pt>
                      <c:pt idx="112">
                        <c:v>96.640154176779504</c:v>
                      </c:pt>
                      <c:pt idx="113">
                        <c:v>96.529672643012603</c:v>
                      </c:pt>
                      <c:pt idx="114">
                        <c:v>96.337680931958104</c:v>
                      </c:pt>
                      <c:pt idx="115">
                        <c:v>96.302167075513239</c:v>
                      </c:pt>
                      <c:pt idx="116">
                        <c:v>96.222084688500161</c:v>
                      </c:pt>
                      <c:pt idx="117">
                        <c:v>96.054527953619058</c:v>
                      </c:pt>
                      <c:pt idx="118">
                        <c:v>95.921445877909491</c:v>
                      </c:pt>
                      <c:pt idx="119">
                        <c:v>95.817624329294034</c:v>
                      </c:pt>
                      <c:pt idx="120">
                        <c:v>95.635979534651995</c:v>
                      </c:pt>
                      <c:pt idx="121">
                        <c:v>95.465314209739503</c:v>
                      </c:pt>
                      <c:pt idx="122">
                        <c:v>95.313363698113776</c:v>
                      </c:pt>
                      <c:pt idx="123">
                        <c:v>95.175401859396018</c:v>
                      </c:pt>
                      <c:pt idx="124">
                        <c:v>95.00026341543159</c:v>
                      </c:pt>
                      <c:pt idx="125">
                        <c:v>94.818202939511309</c:v>
                      </c:pt>
                      <c:pt idx="126">
                        <c:v>94.663107688566228</c:v>
                      </c:pt>
                      <c:pt idx="127">
                        <c:v>94.437183533970767</c:v>
                      </c:pt>
                      <c:pt idx="128">
                        <c:v>94.221922566524086</c:v>
                      </c:pt>
                      <c:pt idx="129">
                        <c:v>94.094596802989116</c:v>
                      </c:pt>
                      <c:pt idx="130">
                        <c:v>93.887369387036429</c:v>
                      </c:pt>
                      <c:pt idx="131">
                        <c:v>93.67765689704747</c:v>
                      </c:pt>
                      <c:pt idx="132">
                        <c:v>93.472200642227136</c:v>
                      </c:pt>
                      <c:pt idx="133">
                        <c:v>93.311918383015069</c:v>
                      </c:pt>
                      <c:pt idx="134">
                        <c:v>93.115146319494286</c:v>
                      </c:pt>
                      <c:pt idx="135">
                        <c:v>92.877799890080595</c:v>
                      </c:pt>
                      <c:pt idx="136">
                        <c:v>92.706664671802415</c:v>
                      </c:pt>
                      <c:pt idx="137">
                        <c:v>92.462296799890993</c:v>
                      </c:pt>
                      <c:pt idx="138">
                        <c:v>92.282278592918345</c:v>
                      </c:pt>
                      <c:pt idx="139">
                        <c:v>92.015942744225839</c:v>
                      </c:pt>
                      <c:pt idx="140">
                        <c:v>91.857657567351453</c:v>
                      </c:pt>
                      <c:pt idx="141">
                        <c:v>91.560154470602626</c:v>
                      </c:pt>
                      <c:pt idx="142">
                        <c:v>91.305774039503532</c:v>
                      </c:pt>
                      <c:pt idx="143">
                        <c:v>91.169511075186648</c:v>
                      </c:pt>
                      <c:pt idx="144">
                        <c:v>90.949858324585918</c:v>
                      </c:pt>
                      <c:pt idx="145">
                        <c:v>90.685447259655149</c:v>
                      </c:pt>
                      <c:pt idx="146">
                        <c:v>90.46432154401441</c:v>
                      </c:pt>
                      <c:pt idx="147">
                        <c:v>90.156652253604051</c:v>
                      </c:pt>
                      <c:pt idx="148">
                        <c:v>89.936023543294993</c:v>
                      </c:pt>
                      <c:pt idx="149">
                        <c:v>89.77128623967495</c:v>
                      </c:pt>
                      <c:pt idx="150">
                        <c:v>89.517917917572149</c:v>
                      </c:pt>
                      <c:pt idx="151">
                        <c:v>89.239879660768608</c:v>
                      </c:pt>
                      <c:pt idx="152">
                        <c:v>89.063747194296312</c:v>
                      </c:pt>
                      <c:pt idx="153">
                        <c:v>88.831660071725551</c:v>
                      </c:pt>
                      <c:pt idx="154">
                        <c:v>88.611401867929246</c:v>
                      </c:pt>
                      <c:pt idx="155">
                        <c:v>88.399574810416738</c:v>
                      </c:pt>
                      <c:pt idx="156">
                        <c:v>88.049306971654275</c:v>
                      </c:pt>
                      <c:pt idx="157">
                        <c:v>87.909935417305988</c:v>
                      </c:pt>
                      <c:pt idx="158">
                        <c:v>87.725895921847595</c:v>
                      </c:pt>
                      <c:pt idx="159">
                        <c:v>87.467964107472895</c:v>
                      </c:pt>
                      <c:pt idx="160">
                        <c:v>87.266520115660796</c:v>
                      </c:pt>
                      <c:pt idx="161">
                        <c:v>87.01626037174492</c:v>
                      </c:pt>
                      <c:pt idx="162">
                        <c:v>86.784769665047747</c:v>
                      </c:pt>
                      <c:pt idx="163">
                        <c:v>86.606820850833159</c:v>
                      </c:pt>
                      <c:pt idx="164">
                        <c:v>86.277454679612504</c:v>
                      </c:pt>
                      <c:pt idx="165">
                        <c:v>86.081640489311596</c:v>
                      </c:pt>
                      <c:pt idx="166">
                        <c:v>85.813506343831847</c:v>
                      </c:pt>
                      <c:pt idx="167">
                        <c:v>85.56487319942984</c:v>
                      </c:pt>
                      <c:pt idx="168">
                        <c:v>85.318191962599983</c:v>
                      </c:pt>
                      <c:pt idx="169">
                        <c:v>85.103057505816707</c:v>
                      </c:pt>
                      <c:pt idx="170">
                        <c:v>84.793219435795294</c:v>
                      </c:pt>
                      <c:pt idx="171">
                        <c:v>84.528564386859685</c:v>
                      </c:pt>
                      <c:pt idx="172">
                        <c:v>84.347262986764378</c:v>
                      </c:pt>
                      <c:pt idx="173">
                        <c:v>84.014327357624168</c:v>
                      </c:pt>
                      <c:pt idx="174">
                        <c:v>83.747910173033731</c:v>
                      </c:pt>
                      <c:pt idx="175">
                        <c:v>83.44848226883424</c:v>
                      </c:pt>
                      <c:pt idx="176">
                        <c:v>83.294507562904883</c:v>
                      </c:pt>
                      <c:pt idx="177">
                        <c:v>83.058579886443709</c:v>
                      </c:pt>
                      <c:pt idx="178">
                        <c:v>82.72209286218343</c:v>
                      </c:pt>
                      <c:pt idx="179">
                        <c:v>82.469610126569023</c:v>
                      </c:pt>
                      <c:pt idx="180">
                        <c:v>82.219531117248508</c:v>
                      </c:pt>
                      <c:pt idx="181">
                        <c:v>82.001134459648924</c:v>
                      </c:pt>
                      <c:pt idx="182">
                        <c:v>81.775589837043711</c:v>
                      </c:pt>
                      <c:pt idx="183">
                        <c:v>81.427734773741619</c:v>
                      </c:pt>
                      <c:pt idx="184">
                        <c:v>81.145440269925004</c:v>
                      </c:pt>
                      <c:pt idx="185">
                        <c:v>80.877712780245943</c:v>
                      </c:pt>
                      <c:pt idx="186">
                        <c:v>80.572483377261904</c:v>
                      </c:pt>
                      <c:pt idx="187">
                        <c:v>80.190632597320459</c:v>
                      </c:pt>
                      <c:pt idx="188">
                        <c:v>79.837644737838858</c:v>
                      </c:pt>
                      <c:pt idx="189">
                        <c:v>79.525755361547823</c:v>
                      </c:pt>
                      <c:pt idx="190">
                        <c:v>79.288797513290859</c:v>
                      </c:pt>
                      <c:pt idx="191">
                        <c:v>79.075244469411501</c:v>
                      </c:pt>
                      <c:pt idx="192">
                        <c:v>78.932926973138748</c:v>
                      </c:pt>
                      <c:pt idx="193">
                        <c:v>78.776476230495078</c:v>
                      </c:pt>
                      <c:pt idx="194">
                        <c:v>78.653388639329222</c:v>
                      </c:pt>
                      <c:pt idx="195">
                        <c:v>78.555016157629595</c:v>
                      </c:pt>
                      <c:pt idx="196">
                        <c:v>78.448411338885521</c:v>
                      </c:pt>
                      <c:pt idx="197">
                        <c:v>78.355370450760262</c:v>
                      </c:pt>
                      <c:pt idx="198">
                        <c:v>78.271745705949115</c:v>
                      </c:pt>
                      <c:pt idx="199">
                        <c:v>78.221068431337542</c:v>
                      </c:pt>
                      <c:pt idx="200">
                        <c:v>78.123518274872367</c:v>
                      </c:pt>
                      <c:pt idx="201">
                        <c:v>78.055273843955717</c:v>
                      </c:pt>
                      <c:pt idx="202">
                        <c:v>77.951913151383991</c:v>
                      </c:pt>
                      <c:pt idx="203">
                        <c:v>77.873412165430338</c:v>
                      </c:pt>
                      <c:pt idx="204">
                        <c:v>77.808167876681182</c:v>
                      </c:pt>
                      <c:pt idx="205">
                        <c:v>77.840717728402055</c:v>
                      </c:pt>
                      <c:pt idx="206">
                        <c:v>77.748065421433537</c:v>
                      </c:pt>
                      <c:pt idx="207">
                        <c:v>77.725510054256361</c:v>
                      </c:pt>
                      <c:pt idx="208">
                        <c:v>77.681917471551984</c:v>
                      </c:pt>
                      <c:pt idx="209">
                        <c:v>77.672700137477236</c:v>
                      </c:pt>
                      <c:pt idx="210">
                        <c:v>77.635053638864846</c:v>
                      </c:pt>
                      <c:pt idx="211">
                        <c:v>77.669844568772689</c:v>
                      </c:pt>
                      <c:pt idx="212">
                        <c:v>77.675347859620459</c:v>
                      </c:pt>
                      <c:pt idx="213">
                        <c:v>77.71558786828858</c:v>
                      </c:pt>
                      <c:pt idx="214">
                        <c:v>77.731438063704346</c:v>
                      </c:pt>
                      <c:pt idx="215">
                        <c:v>77.756189334302988</c:v>
                      </c:pt>
                      <c:pt idx="216">
                        <c:v>77.777054852556802</c:v>
                      </c:pt>
                      <c:pt idx="217">
                        <c:v>77.799384298528651</c:v>
                      </c:pt>
                      <c:pt idx="218">
                        <c:v>77.855673311851888</c:v>
                      </c:pt>
                      <c:pt idx="219">
                        <c:v>77.879945628073912</c:v>
                      </c:pt>
                      <c:pt idx="220">
                        <c:v>77.926438966092775</c:v>
                      </c:pt>
                      <c:pt idx="221">
                        <c:v>77.889840713920179</c:v>
                      </c:pt>
                      <c:pt idx="222">
                        <c:v>77.97488419983938</c:v>
                      </c:pt>
                      <c:pt idx="223">
                        <c:v>78.014319946072561</c:v>
                      </c:pt>
                      <c:pt idx="224">
                        <c:v>78.01347954619412</c:v>
                      </c:pt>
                      <c:pt idx="225">
                        <c:v>78.033098008768818</c:v>
                      </c:pt>
                      <c:pt idx="226">
                        <c:v>78.028254395048592</c:v>
                      </c:pt>
                      <c:pt idx="227">
                        <c:v>78.050068761044756</c:v>
                      </c:pt>
                      <c:pt idx="228">
                        <c:v>78.089612943297368</c:v>
                      </c:pt>
                      <c:pt idx="229">
                        <c:v>78.067184086783627</c:v>
                      </c:pt>
                      <c:pt idx="230">
                        <c:v>78.109321779091985</c:v>
                      </c:pt>
                      <c:pt idx="231">
                        <c:v>78.08360359795148</c:v>
                      </c:pt>
                      <c:pt idx="232">
                        <c:v>78.135058023032016</c:v>
                      </c:pt>
                      <c:pt idx="233">
                        <c:v>78.14821532153907</c:v>
                      </c:pt>
                      <c:pt idx="234">
                        <c:v>78.155643407993026</c:v>
                      </c:pt>
                      <c:pt idx="235">
                        <c:v>78.214634367391426</c:v>
                      </c:pt>
                      <c:pt idx="236">
                        <c:v>78.189566826056449</c:v>
                      </c:pt>
                      <c:pt idx="237">
                        <c:v>78.242683988094356</c:v>
                      </c:pt>
                      <c:pt idx="238">
                        <c:v>78.31714561091826</c:v>
                      </c:pt>
                      <c:pt idx="239">
                        <c:v>78.358343492806256</c:v>
                      </c:pt>
                      <c:pt idx="240">
                        <c:v>78.398050335010268</c:v>
                      </c:pt>
                      <c:pt idx="241">
                        <c:v>78.459887825791228</c:v>
                      </c:pt>
                      <c:pt idx="242">
                        <c:v>78.50254963539723</c:v>
                      </c:pt>
                      <c:pt idx="243">
                        <c:v>78.570369347713665</c:v>
                      </c:pt>
                      <c:pt idx="244">
                        <c:v>78.650496933181174</c:v>
                      </c:pt>
                      <c:pt idx="245">
                        <c:v>78.69956569476733</c:v>
                      </c:pt>
                      <c:pt idx="246">
                        <c:v>78.821677338069335</c:v>
                      </c:pt>
                      <c:pt idx="247">
                        <c:v>78.89868728433899</c:v>
                      </c:pt>
                      <c:pt idx="248">
                        <c:v>78.967853451031999</c:v>
                      </c:pt>
                      <c:pt idx="249">
                        <c:v>79.111616800378783</c:v>
                      </c:pt>
                      <c:pt idx="250">
                        <c:v>79.221980860804265</c:v>
                      </c:pt>
                      <c:pt idx="251">
                        <c:v>79.349035516523927</c:v>
                      </c:pt>
                      <c:pt idx="252">
                        <c:v>79.479027076846094</c:v>
                      </c:pt>
                      <c:pt idx="253">
                        <c:v>79.5760982907791</c:v>
                      </c:pt>
                      <c:pt idx="254">
                        <c:v>79.746320810602924</c:v>
                      </c:pt>
                      <c:pt idx="255">
                        <c:v>79.887183416479644</c:v>
                      </c:pt>
                      <c:pt idx="256">
                        <c:v>80.068918572497154</c:v>
                      </c:pt>
                      <c:pt idx="257">
                        <c:v>80.198810734121864</c:v>
                      </c:pt>
                      <c:pt idx="258">
                        <c:v>80.335850837063248</c:v>
                      </c:pt>
                      <c:pt idx="259">
                        <c:v>80.440937516001824</c:v>
                      </c:pt>
                      <c:pt idx="260">
                        <c:v>80.615687378809554</c:v>
                      </c:pt>
                      <c:pt idx="261">
                        <c:v>80.79326571020033</c:v>
                      </c:pt>
                      <c:pt idx="262">
                        <c:v>80.957587332542161</c:v>
                      </c:pt>
                      <c:pt idx="263">
                        <c:v>81.047492506825591</c:v>
                      </c:pt>
                      <c:pt idx="264">
                        <c:v>81.17680632722066</c:v>
                      </c:pt>
                      <c:pt idx="265">
                        <c:v>81.308587135163606</c:v>
                      </c:pt>
                      <c:pt idx="266">
                        <c:v>81.436626787913596</c:v>
                      </c:pt>
                      <c:pt idx="267">
                        <c:v>81.527986864437494</c:v>
                      </c:pt>
                      <c:pt idx="268">
                        <c:v>81.69827264551526</c:v>
                      </c:pt>
                      <c:pt idx="269">
                        <c:v>81.846807321850804</c:v>
                      </c:pt>
                      <c:pt idx="270">
                        <c:v>82.020770996867597</c:v>
                      </c:pt>
                      <c:pt idx="271">
                        <c:v>82.113432341158116</c:v>
                      </c:pt>
                      <c:pt idx="272">
                        <c:v>82.223624704310211</c:v>
                      </c:pt>
                      <c:pt idx="273">
                        <c:v>82.374888426842432</c:v>
                      </c:pt>
                      <c:pt idx="274">
                        <c:v>82.495256009133584</c:v>
                      </c:pt>
                      <c:pt idx="275">
                        <c:v>82.609180490156646</c:v>
                      </c:pt>
                      <c:pt idx="276">
                        <c:v>82.713101437469547</c:v>
                      </c:pt>
                      <c:pt idx="277">
                        <c:v>82.819661081448132</c:v>
                      </c:pt>
                      <c:pt idx="278">
                        <c:v>82.96450882652266</c:v>
                      </c:pt>
                      <c:pt idx="279">
                        <c:v>83.066107371595123</c:v>
                      </c:pt>
                      <c:pt idx="280">
                        <c:v>83.180040889940187</c:v>
                      </c:pt>
                      <c:pt idx="281">
                        <c:v>83.286320400625939</c:v>
                      </c:pt>
                      <c:pt idx="282">
                        <c:v>83.338073033643283</c:v>
                      </c:pt>
                      <c:pt idx="283">
                        <c:v>83.465751217202524</c:v>
                      </c:pt>
                      <c:pt idx="284">
                        <c:v>83.561891658037183</c:v>
                      </c:pt>
                      <c:pt idx="285">
                        <c:v>83.661845552640713</c:v>
                      </c:pt>
                      <c:pt idx="286">
                        <c:v>83.754723768970123</c:v>
                      </c:pt>
                      <c:pt idx="287">
                        <c:v>83.838646721718064</c:v>
                      </c:pt>
                      <c:pt idx="288">
                        <c:v>83.951559093744834</c:v>
                      </c:pt>
                      <c:pt idx="289">
                        <c:v>84.05486556238462</c:v>
                      </c:pt>
                      <c:pt idx="290">
                        <c:v>84.144562901951161</c:v>
                      </c:pt>
                      <c:pt idx="291">
                        <c:v>84.248095291796261</c:v>
                      </c:pt>
                      <c:pt idx="292">
                        <c:v>84.32666856448138</c:v>
                      </c:pt>
                      <c:pt idx="293">
                        <c:v>84.46859747959742</c:v>
                      </c:pt>
                      <c:pt idx="294">
                        <c:v>84.517105974597953</c:v>
                      </c:pt>
                      <c:pt idx="295">
                        <c:v>84.628436945565298</c:v>
                      </c:pt>
                      <c:pt idx="296">
                        <c:v>84.714646163110174</c:v>
                      </c:pt>
                      <c:pt idx="297">
                        <c:v>84.81933522357005</c:v>
                      </c:pt>
                      <c:pt idx="298">
                        <c:v>84.858246852505573</c:v>
                      </c:pt>
                      <c:pt idx="299">
                        <c:v>84.957405510151702</c:v>
                      </c:pt>
                      <c:pt idx="300">
                        <c:v>85.004422965468237</c:v>
                      </c:pt>
                      <c:pt idx="301">
                        <c:v>85.077321261876676</c:v>
                      </c:pt>
                      <c:pt idx="302">
                        <c:v>85.15077981302629</c:v>
                      </c:pt>
                      <c:pt idx="303">
                        <c:v>85.179407786803296</c:v>
                      </c:pt>
                      <c:pt idx="304">
                        <c:v>85.236464901429045</c:v>
                      </c:pt>
                      <c:pt idx="305">
                        <c:v>85.282163014334984</c:v>
                      </c:pt>
                      <c:pt idx="306">
                        <c:v>85.322149989831814</c:v>
                      </c:pt>
                      <c:pt idx="307">
                        <c:v>85.372989936239236</c:v>
                      </c:pt>
                      <c:pt idx="308">
                        <c:v>85.372691728302428</c:v>
                      </c:pt>
                      <c:pt idx="309">
                        <c:v>85.377119660744441</c:v>
                      </c:pt>
                      <c:pt idx="310">
                        <c:v>85.407094077053571</c:v>
                      </c:pt>
                      <c:pt idx="311">
                        <c:v>85.423893132056136</c:v>
                      </c:pt>
                      <c:pt idx="312">
                        <c:v>85.41665480567508</c:v>
                      </c:pt>
                      <c:pt idx="313">
                        <c:v>85.413501029033725</c:v>
                      </c:pt>
                      <c:pt idx="314">
                        <c:v>85.421145999371021</c:v>
                      </c:pt>
                      <c:pt idx="315">
                        <c:v>85.432929731535509</c:v>
                      </c:pt>
                      <c:pt idx="316">
                        <c:v>85.396575475212202</c:v>
                      </c:pt>
                      <c:pt idx="317">
                        <c:v>85.37604430233867</c:v>
                      </c:pt>
                      <c:pt idx="318">
                        <c:v>85.378448040477039</c:v>
                      </c:pt>
                      <c:pt idx="319">
                        <c:v>85.319448043756637</c:v>
                      </c:pt>
                      <c:pt idx="320">
                        <c:v>85.289753760740325</c:v>
                      </c:pt>
                      <c:pt idx="321">
                        <c:v>85.258640736615959</c:v>
                      </c:pt>
                      <c:pt idx="322">
                        <c:v>85.245655135382279</c:v>
                      </c:pt>
                      <c:pt idx="323">
                        <c:v>85.182308530273346</c:v>
                      </c:pt>
                      <c:pt idx="324">
                        <c:v>85.145619916725281</c:v>
                      </c:pt>
                      <c:pt idx="325">
                        <c:v>85.101692976796159</c:v>
                      </c:pt>
                      <c:pt idx="326">
                        <c:v>85.058769108541298</c:v>
                      </c:pt>
                      <c:pt idx="327">
                        <c:v>85.028984464149531</c:v>
                      </c:pt>
                      <c:pt idx="328">
                        <c:v>84.963396780853628</c:v>
                      </c:pt>
                      <c:pt idx="329">
                        <c:v>84.928253419077038</c:v>
                      </c:pt>
                      <c:pt idx="330">
                        <c:v>84.8596023323597</c:v>
                      </c:pt>
                      <c:pt idx="331">
                        <c:v>84.790644000383551</c:v>
                      </c:pt>
                      <c:pt idx="332">
                        <c:v>84.730677093121301</c:v>
                      </c:pt>
                      <c:pt idx="333">
                        <c:v>84.663264024761105</c:v>
                      </c:pt>
                      <c:pt idx="334">
                        <c:v>84.594631012687742</c:v>
                      </c:pt>
                      <c:pt idx="335">
                        <c:v>84.510400814681006</c:v>
                      </c:pt>
                      <c:pt idx="336">
                        <c:v>84.40980532943837</c:v>
                      </c:pt>
                      <c:pt idx="337">
                        <c:v>84.307763991121718</c:v>
                      </c:pt>
                      <c:pt idx="338">
                        <c:v>84.21521108285063</c:v>
                      </c:pt>
                      <c:pt idx="339">
                        <c:v>84.088400411135808</c:v>
                      </c:pt>
                      <c:pt idx="340">
                        <c:v>83.987913361912618</c:v>
                      </c:pt>
                      <c:pt idx="341">
                        <c:v>83.862322622066486</c:v>
                      </c:pt>
                      <c:pt idx="342">
                        <c:v>83.757597412318646</c:v>
                      </c:pt>
                      <c:pt idx="343">
                        <c:v>83.613906361547805</c:v>
                      </c:pt>
                      <c:pt idx="344">
                        <c:v>83.484592541152708</c:v>
                      </c:pt>
                      <c:pt idx="345">
                        <c:v>83.342934722007499</c:v>
                      </c:pt>
                      <c:pt idx="346">
                        <c:v>83.183266953312994</c:v>
                      </c:pt>
                      <c:pt idx="347">
                        <c:v>83.040425339742583</c:v>
                      </c:pt>
                      <c:pt idx="348">
                        <c:v>82.892197908665835</c:v>
                      </c:pt>
                      <c:pt idx="349">
                        <c:v>82.706061932172304</c:v>
                      </c:pt>
                      <c:pt idx="350">
                        <c:v>82.531727750642801</c:v>
                      </c:pt>
                      <c:pt idx="351">
                        <c:v>82.362463104038838</c:v>
                      </c:pt>
                      <c:pt idx="352">
                        <c:v>82.185481200366112</c:v>
                      </c:pt>
                      <c:pt idx="353">
                        <c:v>81.995576944869214</c:v>
                      </c:pt>
                      <c:pt idx="354">
                        <c:v>81.805320269348002</c:v>
                      </c:pt>
                      <c:pt idx="355">
                        <c:v>81.595707178056486</c:v>
                      </c:pt>
                      <c:pt idx="356">
                        <c:v>81.403064839040894</c:v>
                      </c:pt>
                      <c:pt idx="357">
                        <c:v>81.194753027360477</c:v>
                      </c:pt>
                      <c:pt idx="358">
                        <c:v>80.996137480442485</c:v>
                      </c:pt>
                      <c:pt idx="359">
                        <c:v>80.751028619194543</c:v>
                      </c:pt>
                      <c:pt idx="360">
                        <c:v>80.532659061716473</c:v>
                      </c:pt>
                      <c:pt idx="361">
                        <c:v>80.285652504983844</c:v>
                      </c:pt>
                      <c:pt idx="362">
                        <c:v>80.066921478315024</c:v>
                      </c:pt>
                      <c:pt idx="363">
                        <c:v>79.824839871200552</c:v>
                      </c:pt>
                      <c:pt idx="364">
                        <c:v>79.574607251095102</c:v>
                      </c:pt>
                      <c:pt idx="365">
                        <c:v>79.326190978731972</c:v>
                      </c:pt>
                      <c:pt idx="366">
                        <c:v>79.060261773995691</c:v>
                      </c:pt>
                      <c:pt idx="367">
                        <c:v>78.762496606753572</c:v>
                      </c:pt>
                      <c:pt idx="368">
                        <c:v>78.499666954726706</c:v>
                      </c:pt>
                      <c:pt idx="369">
                        <c:v>78.218628543911208</c:v>
                      </c:pt>
                      <c:pt idx="370">
                        <c:v>77.936984679900135</c:v>
                      </c:pt>
                      <c:pt idx="371">
                        <c:v>77.604862338672376</c:v>
                      </c:pt>
                      <c:pt idx="372">
                        <c:v>77.303789784003968</c:v>
                      </c:pt>
                      <c:pt idx="373">
                        <c:v>76.996527137549833</c:v>
                      </c:pt>
                      <c:pt idx="374">
                        <c:v>76.677146413550886</c:v>
                      </c:pt>
                      <c:pt idx="375">
                        <c:v>76.359265766557925</c:v>
                      </c:pt>
                      <c:pt idx="376">
                        <c:v>76.008157527917035</c:v>
                      </c:pt>
                      <c:pt idx="377">
                        <c:v>75.600660865411015</c:v>
                      </c:pt>
                      <c:pt idx="378">
                        <c:v>75.258462715586077</c:v>
                      </c:pt>
                      <c:pt idx="379">
                        <c:v>74.919418330558031</c:v>
                      </c:pt>
                      <c:pt idx="380">
                        <c:v>74.522358957684375</c:v>
                      </c:pt>
                      <c:pt idx="381">
                        <c:v>74.136120907327637</c:v>
                      </c:pt>
                      <c:pt idx="382">
                        <c:v>73.734751063508938</c:v>
                      </c:pt>
                      <c:pt idx="383">
                        <c:v>73.299945793325435</c:v>
                      </c:pt>
                      <c:pt idx="384">
                        <c:v>72.937939397163987</c:v>
                      </c:pt>
                      <c:pt idx="385">
                        <c:v>72.52973788276492</c:v>
                      </c:pt>
                      <c:pt idx="386">
                        <c:v>72.090843538258483</c:v>
                      </c:pt>
                      <c:pt idx="387">
                        <c:v>71.617677880247527</c:v>
                      </c:pt>
                      <c:pt idx="388">
                        <c:v>71.159711777846809</c:v>
                      </c:pt>
                      <c:pt idx="389">
                        <c:v>70.743815593761724</c:v>
                      </c:pt>
                      <c:pt idx="390">
                        <c:v>70.291158509397093</c:v>
                      </c:pt>
                      <c:pt idx="391">
                        <c:v>69.772516123257859</c:v>
                      </c:pt>
                      <c:pt idx="392">
                        <c:v>69.156016347239131</c:v>
                      </c:pt>
                      <c:pt idx="393">
                        <c:v>68.589687803178279</c:v>
                      </c:pt>
                      <c:pt idx="394">
                        <c:v>68.025415089970281</c:v>
                      </c:pt>
                      <c:pt idx="395">
                        <c:v>67.457731054210853</c:v>
                      </c:pt>
                      <c:pt idx="396">
                        <c:v>66.787038757748448</c:v>
                      </c:pt>
                      <c:pt idx="397">
                        <c:v>65.991121715213893</c:v>
                      </c:pt>
                      <c:pt idx="398">
                        <c:v>65.169771149414856</c:v>
                      </c:pt>
                      <c:pt idx="399">
                        <c:v>64.432009167294552</c:v>
                      </c:pt>
                      <c:pt idx="400">
                        <c:v>63.652466461162334</c:v>
                      </c:pt>
                      <c:pt idx="401">
                        <c:v>62.791711773834855</c:v>
                      </c:pt>
                      <c:pt idx="402">
                        <c:v>61.77062964068535</c:v>
                      </c:pt>
                      <c:pt idx="403">
                        <c:v>60.750722276483515</c:v>
                      </c:pt>
                      <c:pt idx="404">
                        <c:v>59.80977224154028</c:v>
                      </c:pt>
                      <c:pt idx="405">
                        <c:v>58.898792110167413</c:v>
                      </c:pt>
                      <c:pt idx="406">
                        <c:v>57.943135000362432</c:v>
                      </c:pt>
                      <c:pt idx="407">
                        <c:v>56.800713861641121</c:v>
                      </c:pt>
                      <c:pt idx="408">
                        <c:v>55.716339347314637</c:v>
                      </c:pt>
                      <c:pt idx="409">
                        <c:v>54.802887703810711</c:v>
                      </c:pt>
                      <c:pt idx="410">
                        <c:v>53.798582026436556</c:v>
                      </c:pt>
                      <c:pt idx="411">
                        <c:v>52.71856316966506</c:v>
                      </c:pt>
                      <c:pt idx="412">
                        <c:v>51.55590455326827</c:v>
                      </c:pt>
                      <c:pt idx="413">
                        <c:v>50.323456230494422</c:v>
                      </c:pt>
                      <c:pt idx="414">
                        <c:v>49.218930098973594</c:v>
                      </c:pt>
                      <c:pt idx="415">
                        <c:v>48.1568624432362</c:v>
                      </c:pt>
                      <c:pt idx="416">
                        <c:v>46.864858393584029</c:v>
                      </c:pt>
                      <c:pt idx="417">
                        <c:v>45.505201780616666</c:v>
                      </c:pt>
                      <c:pt idx="418">
                        <c:v>43.921966026365929</c:v>
                      </c:pt>
                      <c:pt idx="419">
                        <c:v>42.592383240249603</c:v>
                      </c:pt>
                      <c:pt idx="420">
                        <c:v>41.215498352785147</c:v>
                      </c:pt>
                      <c:pt idx="421">
                        <c:v>39.568233728915203</c:v>
                      </c:pt>
                      <c:pt idx="422">
                        <c:v>37.929454475261004</c:v>
                      </c:pt>
                      <c:pt idx="423">
                        <c:v>36.466134460890807</c:v>
                      </c:pt>
                      <c:pt idx="424">
                        <c:v>35.028552964596706</c:v>
                      </c:pt>
                      <c:pt idx="425">
                        <c:v>33.726610892935462</c:v>
                      </c:pt>
                      <c:pt idx="426">
                        <c:v>32.388233240897449</c:v>
                      </c:pt>
                      <c:pt idx="427">
                        <c:v>31.020513725867406</c:v>
                      </c:pt>
                      <c:pt idx="428">
                        <c:v>29.664618605028586</c:v>
                      </c:pt>
                      <c:pt idx="429">
                        <c:v>28.655426389615862</c:v>
                      </c:pt>
                      <c:pt idx="430">
                        <c:v>27.583142864557118</c:v>
                      </c:pt>
                      <c:pt idx="431">
                        <c:v>26.457900312828631</c:v>
                      </c:pt>
                      <c:pt idx="432">
                        <c:v>25.287499577844244</c:v>
                      </c:pt>
                      <c:pt idx="433">
                        <c:v>24.256899652236044</c:v>
                      </c:pt>
                      <c:pt idx="434">
                        <c:v>23.250838614237463</c:v>
                      </c:pt>
                      <c:pt idx="435">
                        <c:v>22.292847802578432</c:v>
                      </c:pt>
                      <c:pt idx="436">
                        <c:v>21.32673760263317</c:v>
                      </c:pt>
                      <c:pt idx="437">
                        <c:v>20.20055976506756</c:v>
                      </c:pt>
                      <c:pt idx="438">
                        <c:v>19.216597750941183</c:v>
                      </c:pt>
                      <c:pt idx="439">
                        <c:v>18.285181332653476</c:v>
                      </c:pt>
                      <c:pt idx="440">
                        <c:v>17.400208541191468</c:v>
                      </c:pt>
                      <c:pt idx="441">
                        <c:v>16.348915919826393</c:v>
                      </c:pt>
                      <c:pt idx="442">
                        <c:v>15.40387569718111</c:v>
                      </c:pt>
                      <c:pt idx="443">
                        <c:v>14.514960690839644</c:v>
                      </c:pt>
                      <c:pt idx="444">
                        <c:v>13.694432450275071</c:v>
                      </c:pt>
                      <c:pt idx="445">
                        <c:v>12.965612193519926</c:v>
                      </c:pt>
                      <c:pt idx="446">
                        <c:v>12.169174409358428</c:v>
                      </c:pt>
                      <c:pt idx="447">
                        <c:v>11.375992072302907</c:v>
                      </c:pt>
                      <c:pt idx="448">
                        <c:v>10.525710812051303</c:v>
                      </c:pt>
                      <c:pt idx="449">
                        <c:v>9.7856207826215407</c:v>
                      </c:pt>
                      <c:pt idx="450">
                        <c:v>9.0839764234907676</c:v>
                      </c:pt>
                      <c:pt idx="451">
                        <c:v>8.2519073107274235</c:v>
                      </c:pt>
                      <c:pt idx="452">
                        <c:v>7.3309727918569028</c:v>
                      </c:pt>
                      <c:pt idx="453">
                        <c:v>6.2745270397456308</c:v>
                      </c:pt>
                      <c:pt idx="454">
                        <c:v>5.335872303367986</c:v>
                      </c:pt>
                      <c:pt idx="455">
                        <c:v>4.4505908607099407</c:v>
                      </c:pt>
                      <c:pt idx="456">
                        <c:v>3.544135806476036</c:v>
                      </c:pt>
                      <c:pt idx="457">
                        <c:v>2.6885780163541138</c:v>
                      </c:pt>
                      <c:pt idx="458">
                        <c:v>1.9560222553972588</c:v>
                      </c:pt>
                      <c:pt idx="459">
                        <c:v>1.4503930100426319</c:v>
                      </c:pt>
                      <c:pt idx="460">
                        <c:v>1.086357407713292</c:v>
                      </c:pt>
                      <c:pt idx="461">
                        <c:v>0.78901399677226736</c:v>
                      </c:pt>
                      <c:pt idx="462">
                        <c:v>0.57954937932394479</c:v>
                      </c:pt>
                      <c:pt idx="463">
                        <c:v>0.38547480587450672</c:v>
                      </c:pt>
                      <c:pt idx="464">
                        <c:v>0.23753298271782813</c:v>
                      </c:pt>
                      <c:pt idx="465">
                        <c:v>0.15052643340457458</c:v>
                      </c:pt>
                      <c:pt idx="466">
                        <c:v>0.10058651914136879</c:v>
                      </c:pt>
                      <c:pt idx="467">
                        <c:v>6.5934162056794351E-2</c:v>
                      </c:pt>
                      <c:pt idx="468">
                        <c:v>4.1279691895913725E-2</c:v>
                      </c:pt>
                      <c:pt idx="469">
                        <c:v>4.2848310593188853E-2</c:v>
                      </c:pt>
                      <c:pt idx="470">
                        <c:v>2.8917693678587906E-2</c:v>
                      </c:pt>
                      <c:pt idx="471">
                        <c:v>2.5242370141089619E-2</c:v>
                      </c:pt>
                      <c:pt idx="472">
                        <c:v>2.9096210742553287E-2</c:v>
                      </c:pt>
                      <c:pt idx="473">
                        <c:v>1.5917532679584966E-2</c:v>
                      </c:pt>
                      <c:pt idx="474">
                        <c:v>3.7839181092289849E-2</c:v>
                      </c:pt>
                      <c:pt idx="475">
                        <c:v>3.3704246043876555E-2</c:v>
                      </c:pt>
                      <c:pt idx="476">
                        <c:v>3.0409973358956673E-2</c:v>
                      </c:pt>
                      <c:pt idx="477">
                        <c:v>2.0947456738585696E-2</c:v>
                      </c:pt>
                      <c:pt idx="478">
                        <c:v>1.9222808795574364E-2</c:v>
                      </c:pt>
                      <c:pt idx="479">
                        <c:v>1.2926843373222998E-2</c:v>
                      </c:pt>
                      <c:pt idx="480">
                        <c:v>2.9333342206885941E-2</c:v>
                      </c:pt>
                      <c:pt idx="481">
                        <c:v>3.5778087284512226E-2</c:v>
                      </c:pt>
                      <c:pt idx="482">
                        <c:v>2.0034920707272977E-2</c:v>
                      </c:pt>
                      <c:pt idx="483">
                        <c:v>3.260493290736511E-2</c:v>
                      </c:pt>
                      <c:pt idx="484">
                        <c:v>2.512346466246982E-2</c:v>
                      </c:pt>
                      <c:pt idx="485">
                        <c:v>2.1640634484385534E-2</c:v>
                      </c:pt>
                      <c:pt idx="486">
                        <c:v>2.646189482099327E-2</c:v>
                      </c:pt>
                      <c:pt idx="487">
                        <c:v>4.412370734962489E-2</c:v>
                      </c:pt>
                      <c:pt idx="488">
                        <c:v>2.7780903786401748E-2</c:v>
                      </c:pt>
                      <c:pt idx="489">
                        <c:v>3.157540857705185E-2</c:v>
                      </c:pt>
                      <c:pt idx="490">
                        <c:v>2.3305695123191625E-2</c:v>
                      </c:pt>
                      <c:pt idx="491">
                        <c:v>2.6394486514105472E-2</c:v>
                      </c:pt>
                      <c:pt idx="492">
                        <c:v>2.3620683448124673E-2</c:v>
                      </c:pt>
                      <c:pt idx="493">
                        <c:v>2.3259208228558283E-2</c:v>
                      </c:pt>
                      <c:pt idx="494">
                        <c:v>2.5656017642845239E-2</c:v>
                      </c:pt>
                      <c:pt idx="495">
                        <c:v>2.4387043141429997E-2</c:v>
                      </c:pt>
                      <c:pt idx="496">
                        <c:v>1.9233294872532131E-2</c:v>
                      </c:pt>
                      <c:pt idx="497">
                        <c:v>1.8815757840049373E-2</c:v>
                      </c:pt>
                      <c:pt idx="498">
                        <c:v>1.9441902333746281E-2</c:v>
                      </c:pt>
                      <c:pt idx="499">
                        <c:v>2.2655496393446359E-2</c:v>
                      </c:pt>
                      <c:pt idx="500">
                        <c:v>2.2725816885551316E-2</c:v>
                      </c:pt>
                      <c:pt idx="501">
                        <c:v>1.6079730472036521E-2</c:v>
                      </c:pt>
                      <c:pt idx="502">
                        <c:v>1.6405139800471216E-2</c:v>
                      </c:pt>
                      <c:pt idx="503">
                        <c:v>2.0030998071283761E-2</c:v>
                      </c:pt>
                      <c:pt idx="504">
                        <c:v>1.4831863814655738E-2</c:v>
                      </c:pt>
                      <c:pt idx="505">
                        <c:v>1.1476851075431683E-2</c:v>
                      </c:pt>
                      <c:pt idx="506">
                        <c:v>1.6338782748515718E-2</c:v>
                      </c:pt>
                      <c:pt idx="507">
                        <c:v>1.6971193967646177E-2</c:v>
                      </c:pt>
                      <c:pt idx="508">
                        <c:v>1.5536891076743713E-2</c:v>
                      </c:pt>
                      <c:pt idx="509">
                        <c:v>1.6292975370478236E-2</c:v>
                      </c:pt>
                      <c:pt idx="510">
                        <c:v>1.685334856808041E-2</c:v>
                      </c:pt>
                      <c:pt idx="511">
                        <c:v>2.1531295099927027E-2</c:v>
                      </c:pt>
                      <c:pt idx="512">
                        <c:v>1.5871616095638232E-2</c:v>
                      </c:pt>
                      <c:pt idx="513">
                        <c:v>1.57854484521434E-2</c:v>
                      </c:pt>
                      <c:pt idx="514">
                        <c:v>1.7681255787973152E-2</c:v>
                      </c:pt>
                      <c:pt idx="515">
                        <c:v>1.2682806506554544E-2</c:v>
                      </c:pt>
                      <c:pt idx="516">
                        <c:v>1.3559640674329382E-2</c:v>
                      </c:pt>
                      <c:pt idx="517">
                        <c:v>1.355650125317198E-2</c:v>
                      </c:pt>
                      <c:pt idx="518">
                        <c:v>1.5008282786739621E-2</c:v>
                      </c:pt>
                      <c:pt idx="519">
                        <c:v>1.3446004712475902E-2</c:v>
                      </c:pt>
                      <c:pt idx="520">
                        <c:v>1.4820678369789314E-2</c:v>
                      </c:pt>
                      <c:pt idx="521">
                        <c:v>1.8559405946176787E-2</c:v>
                      </c:pt>
                      <c:pt idx="522">
                        <c:v>1.6926549253519566E-2</c:v>
                      </c:pt>
                      <c:pt idx="523">
                        <c:v>1.6783445048299678E-2</c:v>
                      </c:pt>
                      <c:pt idx="524">
                        <c:v>1.5028372457414943E-2</c:v>
                      </c:pt>
                      <c:pt idx="525">
                        <c:v>1.9568405973402578E-2</c:v>
                      </c:pt>
                      <c:pt idx="526">
                        <c:v>1.9627221125500426E-2</c:v>
                      </c:pt>
                      <c:pt idx="527">
                        <c:v>1.8906194487039309E-2</c:v>
                      </c:pt>
                      <c:pt idx="528">
                        <c:v>1.7468968371884174E-2</c:v>
                      </c:pt>
                      <c:pt idx="529">
                        <c:v>1.8425538002476653E-2</c:v>
                      </c:pt>
                      <c:pt idx="530">
                        <c:v>1.5136399156048631E-2</c:v>
                      </c:pt>
                      <c:pt idx="531">
                        <c:v>1.7315189454857188E-2</c:v>
                      </c:pt>
                      <c:pt idx="532">
                        <c:v>1.4357137601832675E-2</c:v>
                      </c:pt>
                      <c:pt idx="533">
                        <c:v>1.6480168334622076E-2</c:v>
                      </c:pt>
                      <c:pt idx="534">
                        <c:v>1.6852876436111996E-2</c:v>
                      </c:pt>
                      <c:pt idx="535">
                        <c:v>1.9626340857173984E-2</c:v>
                      </c:pt>
                      <c:pt idx="536">
                        <c:v>1.8149222190546811E-2</c:v>
                      </c:pt>
                      <c:pt idx="537">
                        <c:v>1.7412676018423584E-2</c:v>
                      </c:pt>
                      <c:pt idx="538">
                        <c:v>1.3899077039873782E-2</c:v>
                      </c:pt>
                      <c:pt idx="539">
                        <c:v>1.8703596714660368E-2</c:v>
                      </c:pt>
                      <c:pt idx="540">
                        <c:v>2.0360273774528832E-2</c:v>
                      </c:pt>
                      <c:pt idx="541">
                        <c:v>1.5187160561850384E-2</c:v>
                      </c:pt>
                      <c:pt idx="542">
                        <c:v>1.3694372351491606E-2</c:v>
                      </c:pt>
                      <c:pt idx="543">
                        <c:v>1.3933437542152318E-2</c:v>
                      </c:pt>
                      <c:pt idx="544">
                        <c:v>1.0048882188857097E-2</c:v>
                      </c:pt>
                      <c:pt idx="545">
                        <c:v>1.9166142488863561E-2</c:v>
                      </c:pt>
                      <c:pt idx="546">
                        <c:v>1.9129720292725121E-2</c:v>
                      </c:pt>
                      <c:pt idx="547">
                        <c:v>1.2547103003400093E-2</c:v>
                      </c:pt>
                      <c:pt idx="548">
                        <c:v>1.1657842400626997E-2</c:v>
                      </c:pt>
                      <c:pt idx="549">
                        <c:v>1.7447999522572612E-2</c:v>
                      </c:pt>
                      <c:pt idx="550">
                        <c:v>2.2607740945441331E-2</c:v>
                      </c:pt>
                      <c:pt idx="551">
                        <c:v>1.408864056582715E-2</c:v>
                      </c:pt>
                      <c:pt idx="552">
                        <c:v>1.4938003098794901E-2</c:v>
                      </c:pt>
                      <c:pt idx="553">
                        <c:v>1.3899773103178456E-2</c:v>
                      </c:pt>
                      <c:pt idx="554">
                        <c:v>1.1052624836333402E-2</c:v>
                      </c:pt>
                      <c:pt idx="555">
                        <c:v>1.7044160796092677E-2</c:v>
                      </c:pt>
                      <c:pt idx="556">
                        <c:v>1.8530674570275289E-2</c:v>
                      </c:pt>
                      <c:pt idx="557">
                        <c:v>1.5599866014582959E-2</c:v>
                      </c:pt>
                      <c:pt idx="558">
                        <c:v>1.3301927556040209E-2</c:v>
                      </c:pt>
                      <c:pt idx="559">
                        <c:v>1.6323191520345066E-2</c:v>
                      </c:pt>
                      <c:pt idx="560">
                        <c:v>2.138574972807927E-2</c:v>
                      </c:pt>
                      <c:pt idx="561">
                        <c:v>1.7967325215534492E-2</c:v>
                      </c:pt>
                      <c:pt idx="562">
                        <c:v>1.7210857042893362E-2</c:v>
                      </c:pt>
                      <c:pt idx="563">
                        <c:v>1.8941650364858821E-2</c:v>
                      </c:pt>
                      <c:pt idx="564">
                        <c:v>1.3054790982684389E-2</c:v>
                      </c:pt>
                      <c:pt idx="565">
                        <c:v>1.8743943749857349E-2</c:v>
                      </c:pt>
                      <c:pt idx="566">
                        <c:v>1.7579637000720766E-2</c:v>
                      </c:pt>
                      <c:pt idx="567">
                        <c:v>1.7033909677662225E-2</c:v>
                      </c:pt>
                      <c:pt idx="568">
                        <c:v>1.9773320261325986E-2</c:v>
                      </c:pt>
                      <c:pt idx="569">
                        <c:v>1.7364072270286152E-2</c:v>
                      </c:pt>
                      <c:pt idx="570">
                        <c:v>2.1141556218444452E-2</c:v>
                      </c:pt>
                      <c:pt idx="571">
                        <c:v>1.3683558644961617E-2</c:v>
                      </c:pt>
                      <c:pt idx="572">
                        <c:v>2.1661236001499301E-2</c:v>
                      </c:pt>
                      <c:pt idx="573">
                        <c:v>2.267182229785706E-2</c:v>
                      </c:pt>
                      <c:pt idx="574">
                        <c:v>1.4425252999216197E-2</c:v>
                      </c:pt>
                      <c:pt idx="575">
                        <c:v>1.750599837826548E-2</c:v>
                      </c:pt>
                      <c:pt idx="576">
                        <c:v>1.7480810165585236E-2</c:v>
                      </c:pt>
                      <c:pt idx="577">
                        <c:v>1.7247161197156354E-2</c:v>
                      </c:pt>
                      <c:pt idx="578">
                        <c:v>1.78353568150546E-2</c:v>
                      </c:pt>
                      <c:pt idx="579">
                        <c:v>1.9004955135339605E-2</c:v>
                      </c:pt>
                      <c:pt idx="580">
                        <c:v>2.3210095962275305E-2</c:v>
                      </c:pt>
                      <c:pt idx="581">
                        <c:v>2.5562095195347547E-2</c:v>
                      </c:pt>
                      <c:pt idx="582">
                        <c:v>2.3153447303807969E-2</c:v>
                      </c:pt>
                      <c:pt idx="583">
                        <c:v>2.4303330996358067E-2</c:v>
                      </c:pt>
                      <c:pt idx="584">
                        <c:v>2.9865712071929795E-2</c:v>
                      </c:pt>
                      <c:pt idx="585">
                        <c:v>2.0366607788332276E-2</c:v>
                      </c:pt>
                      <c:pt idx="586">
                        <c:v>2.2920915777146621E-2</c:v>
                      </c:pt>
                      <c:pt idx="587">
                        <c:v>1.8799870974189465E-2</c:v>
                      </c:pt>
                      <c:pt idx="588">
                        <c:v>2.0549817449169411E-2</c:v>
                      </c:pt>
                      <c:pt idx="589">
                        <c:v>2.7819004899028138E-2</c:v>
                      </c:pt>
                      <c:pt idx="590">
                        <c:v>2.218859999558313E-2</c:v>
                      </c:pt>
                      <c:pt idx="591">
                        <c:v>2.3888425968421813E-2</c:v>
                      </c:pt>
                      <c:pt idx="592">
                        <c:v>2.8598312788766549E-2</c:v>
                      </c:pt>
                      <c:pt idx="593">
                        <c:v>2.6952620410189476E-2</c:v>
                      </c:pt>
                      <c:pt idx="594">
                        <c:v>2.8964090117090127E-2</c:v>
                      </c:pt>
                      <c:pt idx="595">
                        <c:v>2.770615103862736E-2</c:v>
                      </c:pt>
                      <c:pt idx="596">
                        <c:v>2.9859931822104148E-2</c:v>
                      </c:pt>
                      <c:pt idx="597">
                        <c:v>2.9428105208240039E-2</c:v>
                      </c:pt>
                      <c:pt idx="598">
                        <c:v>2.7921972781971401E-2</c:v>
                      </c:pt>
                      <c:pt idx="599">
                        <c:v>2.9792276416118861E-2</c:v>
                      </c:pt>
                      <c:pt idx="600">
                        <c:v>3.0784354869261257E-2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9688-46FC-9F41-116BE34CCBE2}"/>
                  </c:ext>
                </c:extLst>
              </c15:ser>
            </c15:filteredScatterSeries>
            <c15:filteredScatterSeries>
              <c15:ser>
                <c:idx val="9"/>
                <c:order val="19"/>
                <c:tx>
                  <c:v>LG Chemicals 25SPI Korean - 2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100.21163895172461</c:v>
                      </c:pt>
                      <c:pt idx="2">
                        <c:v>100.31278181905144</c:v>
                      </c:pt>
                      <c:pt idx="3">
                        <c:v>100.2917012089483</c:v>
                      </c:pt>
                      <c:pt idx="4">
                        <c:v>100.31186277590949</c:v>
                      </c:pt>
                      <c:pt idx="5">
                        <c:v>100.15791308649337</c:v>
                      </c:pt>
                      <c:pt idx="6">
                        <c:v>100.20031362281343</c:v>
                      </c:pt>
                      <c:pt idx="7">
                        <c:v>100.32696000634357</c:v>
                      </c:pt>
                      <c:pt idx="8">
                        <c:v>100.37356328095068</c:v>
                      </c:pt>
                      <c:pt idx="9">
                        <c:v>100.22059964118067</c:v>
                      </c:pt>
                      <c:pt idx="10">
                        <c:v>100.25940059813543</c:v>
                      </c:pt>
                      <c:pt idx="11">
                        <c:v>100.17990316558814</c:v>
                      </c:pt>
                      <c:pt idx="12">
                        <c:v>100.24613187983493</c:v>
                      </c:pt>
                      <c:pt idx="13">
                        <c:v>100.11268838914721</c:v>
                      </c:pt>
                      <c:pt idx="14">
                        <c:v>100.20362602786142</c:v>
                      </c:pt>
                      <c:pt idx="15">
                        <c:v>100.06352902972282</c:v>
                      </c:pt>
                      <c:pt idx="16">
                        <c:v>100.02220069785366</c:v>
                      </c:pt>
                      <c:pt idx="17">
                        <c:v>100.23353328931624</c:v>
                      </c:pt>
                      <c:pt idx="18">
                        <c:v>99.980221373955288</c:v>
                      </c:pt>
                      <c:pt idx="19">
                        <c:v>99.962434020599503</c:v>
                      </c:pt>
                      <c:pt idx="20">
                        <c:v>100.00815653611789</c:v>
                      </c:pt>
                      <c:pt idx="21">
                        <c:v>100.09325440741775</c:v>
                      </c:pt>
                      <c:pt idx="22">
                        <c:v>99.974314600036777</c:v>
                      </c:pt>
                      <c:pt idx="23">
                        <c:v>99.816458958445295</c:v>
                      </c:pt>
                      <c:pt idx="24">
                        <c:v>99.876340512955181</c:v>
                      </c:pt>
                      <c:pt idx="25">
                        <c:v>99.838908559111061</c:v>
                      </c:pt>
                      <c:pt idx="26">
                        <c:v>99.612067073846958</c:v>
                      </c:pt>
                      <c:pt idx="27">
                        <c:v>99.671010436914258</c:v>
                      </c:pt>
                      <c:pt idx="28">
                        <c:v>99.573687354409941</c:v>
                      </c:pt>
                      <c:pt idx="29">
                        <c:v>99.506367262315536</c:v>
                      </c:pt>
                      <c:pt idx="30">
                        <c:v>99.462348820072734</c:v>
                      </c:pt>
                      <c:pt idx="31">
                        <c:v>99.35365253790566</c:v>
                      </c:pt>
                      <c:pt idx="32">
                        <c:v>99.312247625382028</c:v>
                      </c:pt>
                      <c:pt idx="33">
                        <c:v>99.058763387863451</c:v>
                      </c:pt>
                      <c:pt idx="34">
                        <c:v>99.029306073829275</c:v>
                      </c:pt>
                      <c:pt idx="35">
                        <c:v>98.87856346125966</c:v>
                      </c:pt>
                      <c:pt idx="36">
                        <c:v>98.701915255817624</c:v>
                      </c:pt>
                      <c:pt idx="37">
                        <c:v>98.643977103245106</c:v>
                      </c:pt>
                      <c:pt idx="38">
                        <c:v>98.593668933619242</c:v>
                      </c:pt>
                      <c:pt idx="39">
                        <c:v>98.50286532046141</c:v>
                      </c:pt>
                      <c:pt idx="40">
                        <c:v>98.343784288014007</c:v>
                      </c:pt>
                      <c:pt idx="41">
                        <c:v>98.424516685567525</c:v>
                      </c:pt>
                      <c:pt idx="42">
                        <c:v>98.425665495768982</c:v>
                      </c:pt>
                      <c:pt idx="43">
                        <c:v>98.337073348209273</c:v>
                      </c:pt>
                      <c:pt idx="44">
                        <c:v>98.436847224973505</c:v>
                      </c:pt>
                      <c:pt idx="45">
                        <c:v>98.506886149892495</c:v>
                      </c:pt>
                      <c:pt idx="46">
                        <c:v>98.434989977840942</c:v>
                      </c:pt>
                      <c:pt idx="47">
                        <c:v>98.556035935166562</c:v>
                      </c:pt>
                      <c:pt idx="48">
                        <c:v>98.596646255954283</c:v>
                      </c:pt>
                      <c:pt idx="49">
                        <c:v>98.727581520028252</c:v>
                      </c:pt>
                      <c:pt idx="50">
                        <c:v>98.704643675340577</c:v>
                      </c:pt>
                      <c:pt idx="51">
                        <c:v>98.832802649140035</c:v>
                      </c:pt>
                      <c:pt idx="52">
                        <c:v>98.766296309630206</c:v>
                      </c:pt>
                      <c:pt idx="53">
                        <c:v>98.871057917171001</c:v>
                      </c:pt>
                      <c:pt idx="54">
                        <c:v>98.940455424211081</c:v>
                      </c:pt>
                      <c:pt idx="55">
                        <c:v>99.010350749423381</c:v>
                      </c:pt>
                      <c:pt idx="56">
                        <c:v>98.87242692028164</c:v>
                      </c:pt>
                      <c:pt idx="57">
                        <c:v>98.968773514742139</c:v>
                      </c:pt>
                      <c:pt idx="58">
                        <c:v>98.99436318575026</c:v>
                      </c:pt>
                      <c:pt idx="59">
                        <c:v>99.10978955602269</c:v>
                      </c:pt>
                      <c:pt idx="60">
                        <c:v>99.061817303401014</c:v>
                      </c:pt>
                      <c:pt idx="61">
                        <c:v>99.059270780185997</c:v>
                      </c:pt>
                      <c:pt idx="62">
                        <c:v>98.934481631240359</c:v>
                      </c:pt>
                      <c:pt idx="63">
                        <c:v>99.002826069582127</c:v>
                      </c:pt>
                      <c:pt idx="64">
                        <c:v>98.947874813494948</c:v>
                      </c:pt>
                      <c:pt idx="65">
                        <c:v>98.891257780733454</c:v>
                      </c:pt>
                      <c:pt idx="66">
                        <c:v>98.866328663356853</c:v>
                      </c:pt>
                      <c:pt idx="67">
                        <c:v>98.736446480529239</c:v>
                      </c:pt>
                      <c:pt idx="68">
                        <c:v>98.747254830419507</c:v>
                      </c:pt>
                      <c:pt idx="69">
                        <c:v>98.726825224893631</c:v>
                      </c:pt>
                      <c:pt idx="70">
                        <c:v>98.611226532463562</c:v>
                      </c:pt>
                      <c:pt idx="71">
                        <c:v>98.584296580795737</c:v>
                      </c:pt>
                      <c:pt idx="72">
                        <c:v>98.468793617320785</c:v>
                      </c:pt>
                      <c:pt idx="73">
                        <c:v>98.342893967322979</c:v>
                      </c:pt>
                      <c:pt idx="74">
                        <c:v>98.07231165253107</c:v>
                      </c:pt>
                      <c:pt idx="75">
                        <c:v>97.863994680004794</c:v>
                      </c:pt>
                      <c:pt idx="76">
                        <c:v>97.519649384426486</c:v>
                      </c:pt>
                      <c:pt idx="77">
                        <c:v>97.09086679627589</c:v>
                      </c:pt>
                      <c:pt idx="78">
                        <c:v>96.646977403540888</c:v>
                      </c:pt>
                      <c:pt idx="79">
                        <c:v>96.169724732048351</c:v>
                      </c:pt>
                      <c:pt idx="80">
                        <c:v>95.523875088126246</c:v>
                      </c:pt>
                      <c:pt idx="81">
                        <c:v>94.938864325909208</c:v>
                      </c:pt>
                      <c:pt idx="82">
                        <c:v>94.324204791747789</c:v>
                      </c:pt>
                      <c:pt idx="83">
                        <c:v>93.94635264280133</c:v>
                      </c:pt>
                      <c:pt idx="84">
                        <c:v>93.666713897050215</c:v>
                      </c:pt>
                      <c:pt idx="85">
                        <c:v>93.536199870493988</c:v>
                      </c:pt>
                      <c:pt idx="86">
                        <c:v>93.64889782124348</c:v>
                      </c:pt>
                      <c:pt idx="87">
                        <c:v>93.813100610023824</c:v>
                      </c:pt>
                      <c:pt idx="88">
                        <c:v>94.077517661386764</c:v>
                      </c:pt>
                      <c:pt idx="89">
                        <c:v>94.371688812895599</c:v>
                      </c:pt>
                      <c:pt idx="90">
                        <c:v>94.569982440569149</c:v>
                      </c:pt>
                      <c:pt idx="91">
                        <c:v>94.822193416480218</c:v>
                      </c:pt>
                      <c:pt idx="92">
                        <c:v>95.027121415852037</c:v>
                      </c:pt>
                      <c:pt idx="93">
                        <c:v>95.104340388845088</c:v>
                      </c:pt>
                      <c:pt idx="94">
                        <c:v>95.161694568440609</c:v>
                      </c:pt>
                      <c:pt idx="95">
                        <c:v>95.269337769361329</c:v>
                      </c:pt>
                      <c:pt idx="96">
                        <c:v>95.263708620705856</c:v>
                      </c:pt>
                      <c:pt idx="97">
                        <c:v>95.237611557375189</c:v>
                      </c:pt>
                      <c:pt idx="98">
                        <c:v>95.131547965775951</c:v>
                      </c:pt>
                      <c:pt idx="99">
                        <c:v>95.060570849414376</c:v>
                      </c:pt>
                      <c:pt idx="100">
                        <c:v>94.979608684801335</c:v>
                      </c:pt>
                      <c:pt idx="101">
                        <c:v>94.846471541827597</c:v>
                      </c:pt>
                      <c:pt idx="102">
                        <c:v>94.639140618947422</c:v>
                      </c:pt>
                      <c:pt idx="103">
                        <c:v>94.473789019965636</c:v>
                      </c:pt>
                      <c:pt idx="104">
                        <c:v>94.323113426448217</c:v>
                      </c:pt>
                      <c:pt idx="105">
                        <c:v>94.01600862680381</c:v>
                      </c:pt>
                      <c:pt idx="106">
                        <c:v>93.806935346594869</c:v>
                      </c:pt>
                      <c:pt idx="107">
                        <c:v>93.605453777827378</c:v>
                      </c:pt>
                      <c:pt idx="108">
                        <c:v>93.285108982333441</c:v>
                      </c:pt>
                      <c:pt idx="109">
                        <c:v>93.134711014079045</c:v>
                      </c:pt>
                      <c:pt idx="110">
                        <c:v>92.795745976892164</c:v>
                      </c:pt>
                      <c:pt idx="111">
                        <c:v>92.537532485559439</c:v>
                      </c:pt>
                      <c:pt idx="112">
                        <c:v>92.276427826696448</c:v>
                      </c:pt>
                      <c:pt idx="113">
                        <c:v>91.924050471502369</c:v>
                      </c:pt>
                      <c:pt idx="114">
                        <c:v>91.518665249610436</c:v>
                      </c:pt>
                      <c:pt idx="115">
                        <c:v>91.294398997464242</c:v>
                      </c:pt>
                      <c:pt idx="116">
                        <c:v>91.02172968102829</c:v>
                      </c:pt>
                      <c:pt idx="117">
                        <c:v>90.658419511989834</c:v>
                      </c:pt>
                      <c:pt idx="118">
                        <c:v>90.330798939466717</c:v>
                      </c:pt>
                      <c:pt idx="119">
                        <c:v>90.018486216136566</c:v>
                      </c:pt>
                      <c:pt idx="120">
                        <c:v>89.69820843969481</c:v>
                      </c:pt>
                      <c:pt idx="121">
                        <c:v>89.38494795077176</c:v>
                      </c:pt>
                      <c:pt idx="122">
                        <c:v>88.97868198233914</c:v>
                      </c:pt>
                      <c:pt idx="123">
                        <c:v>88.580524666724784</c:v>
                      </c:pt>
                      <c:pt idx="124">
                        <c:v>88.291331684390258</c:v>
                      </c:pt>
                      <c:pt idx="125">
                        <c:v>88.037014558534523</c:v>
                      </c:pt>
                      <c:pt idx="126">
                        <c:v>87.623941908794023</c:v>
                      </c:pt>
                      <c:pt idx="127">
                        <c:v>87.313438549296833</c:v>
                      </c:pt>
                      <c:pt idx="128">
                        <c:v>86.937242602874377</c:v>
                      </c:pt>
                      <c:pt idx="129">
                        <c:v>86.638466648957461</c:v>
                      </c:pt>
                      <c:pt idx="130">
                        <c:v>86.300784447528386</c:v>
                      </c:pt>
                      <c:pt idx="131">
                        <c:v>86.126721061902614</c:v>
                      </c:pt>
                      <c:pt idx="132">
                        <c:v>85.729511511881171</c:v>
                      </c:pt>
                      <c:pt idx="133">
                        <c:v>85.408984820079269</c:v>
                      </c:pt>
                      <c:pt idx="134">
                        <c:v>85.108792017396198</c:v>
                      </c:pt>
                      <c:pt idx="135">
                        <c:v>84.834763284547947</c:v>
                      </c:pt>
                      <c:pt idx="136">
                        <c:v>84.560648384346891</c:v>
                      </c:pt>
                      <c:pt idx="137">
                        <c:v>84.235756231346713</c:v>
                      </c:pt>
                      <c:pt idx="138">
                        <c:v>84.060735505977732</c:v>
                      </c:pt>
                      <c:pt idx="139">
                        <c:v>83.744143476254081</c:v>
                      </c:pt>
                      <c:pt idx="140">
                        <c:v>83.481717697580066</c:v>
                      </c:pt>
                      <c:pt idx="141">
                        <c:v>83.264143249486011</c:v>
                      </c:pt>
                      <c:pt idx="142">
                        <c:v>83.035061588720865</c:v>
                      </c:pt>
                      <c:pt idx="143">
                        <c:v>82.845594612398997</c:v>
                      </c:pt>
                      <c:pt idx="144">
                        <c:v>82.661756797280631</c:v>
                      </c:pt>
                      <c:pt idx="145">
                        <c:v>82.467962656361735</c:v>
                      </c:pt>
                      <c:pt idx="146">
                        <c:v>82.198232378207607</c:v>
                      </c:pt>
                      <c:pt idx="147">
                        <c:v>81.989676064471496</c:v>
                      </c:pt>
                      <c:pt idx="148">
                        <c:v>81.886580221057002</c:v>
                      </c:pt>
                      <c:pt idx="149">
                        <c:v>81.659154750267803</c:v>
                      </c:pt>
                      <c:pt idx="150">
                        <c:v>81.589584921070127</c:v>
                      </c:pt>
                      <c:pt idx="151">
                        <c:v>81.465542493108813</c:v>
                      </c:pt>
                      <c:pt idx="152">
                        <c:v>81.32500512169986</c:v>
                      </c:pt>
                      <c:pt idx="153">
                        <c:v>81.25071561283832</c:v>
                      </c:pt>
                      <c:pt idx="154">
                        <c:v>81.18367315855501</c:v>
                      </c:pt>
                      <c:pt idx="155">
                        <c:v>81.065068421338964</c:v>
                      </c:pt>
                      <c:pt idx="156">
                        <c:v>81.016033513320622</c:v>
                      </c:pt>
                      <c:pt idx="157">
                        <c:v>80.944194798718996</c:v>
                      </c:pt>
                      <c:pt idx="158">
                        <c:v>80.950149443389066</c:v>
                      </c:pt>
                      <c:pt idx="159">
                        <c:v>80.810310922212892</c:v>
                      </c:pt>
                      <c:pt idx="160">
                        <c:v>80.843980548684414</c:v>
                      </c:pt>
                      <c:pt idx="161">
                        <c:v>80.756948849597521</c:v>
                      </c:pt>
                      <c:pt idx="162">
                        <c:v>80.755005447660153</c:v>
                      </c:pt>
                      <c:pt idx="163">
                        <c:v>80.757820021987897</c:v>
                      </c:pt>
                      <c:pt idx="164">
                        <c:v>80.615712615407759</c:v>
                      </c:pt>
                      <c:pt idx="165">
                        <c:v>80.592334397449733</c:v>
                      </c:pt>
                      <c:pt idx="166">
                        <c:v>80.620039792552831</c:v>
                      </c:pt>
                      <c:pt idx="167">
                        <c:v>80.548095762297748</c:v>
                      </c:pt>
                      <c:pt idx="168">
                        <c:v>80.515833435538113</c:v>
                      </c:pt>
                      <c:pt idx="169">
                        <c:v>80.483121161357829</c:v>
                      </c:pt>
                      <c:pt idx="170">
                        <c:v>80.373017592026898</c:v>
                      </c:pt>
                      <c:pt idx="171">
                        <c:v>80.293635036735324</c:v>
                      </c:pt>
                      <c:pt idx="172">
                        <c:v>80.235462336302149</c:v>
                      </c:pt>
                      <c:pt idx="173">
                        <c:v>80.162455650650401</c:v>
                      </c:pt>
                      <c:pt idx="174">
                        <c:v>80.111553933897213</c:v>
                      </c:pt>
                      <c:pt idx="175">
                        <c:v>79.998563990385179</c:v>
                      </c:pt>
                      <c:pt idx="176">
                        <c:v>80.014053735886094</c:v>
                      </c:pt>
                      <c:pt idx="177">
                        <c:v>79.891610078094942</c:v>
                      </c:pt>
                      <c:pt idx="178">
                        <c:v>79.805162364533089</c:v>
                      </c:pt>
                      <c:pt idx="179">
                        <c:v>79.693053167561771</c:v>
                      </c:pt>
                      <c:pt idx="180">
                        <c:v>79.600459338871588</c:v>
                      </c:pt>
                      <c:pt idx="181">
                        <c:v>79.496927902987863</c:v>
                      </c:pt>
                      <c:pt idx="182">
                        <c:v>79.396967349114561</c:v>
                      </c:pt>
                      <c:pt idx="183">
                        <c:v>79.225766396020077</c:v>
                      </c:pt>
                      <c:pt idx="184">
                        <c:v>79.035054893089665</c:v>
                      </c:pt>
                      <c:pt idx="185">
                        <c:v>78.948152438758001</c:v>
                      </c:pt>
                      <c:pt idx="186">
                        <c:v>78.846128812342428</c:v>
                      </c:pt>
                      <c:pt idx="187">
                        <c:v>78.582989815936159</c:v>
                      </c:pt>
                      <c:pt idx="188">
                        <c:v>78.430935645157774</c:v>
                      </c:pt>
                      <c:pt idx="189">
                        <c:v>78.250673492850964</c:v>
                      </c:pt>
                      <c:pt idx="190">
                        <c:v>78.130436494760716</c:v>
                      </c:pt>
                      <c:pt idx="191">
                        <c:v>78.040441840838255</c:v>
                      </c:pt>
                      <c:pt idx="192">
                        <c:v>78.006116441536378</c:v>
                      </c:pt>
                      <c:pt idx="193">
                        <c:v>77.931678539618986</c:v>
                      </c:pt>
                      <c:pt idx="194">
                        <c:v>77.943233623041635</c:v>
                      </c:pt>
                      <c:pt idx="195">
                        <c:v>77.94604341656823</c:v>
                      </c:pt>
                      <c:pt idx="196">
                        <c:v>77.943152249037979</c:v>
                      </c:pt>
                      <c:pt idx="197">
                        <c:v>77.909434776910956</c:v>
                      </c:pt>
                      <c:pt idx="198">
                        <c:v>77.938245892265073</c:v>
                      </c:pt>
                      <c:pt idx="199">
                        <c:v>77.998361994635616</c:v>
                      </c:pt>
                      <c:pt idx="200">
                        <c:v>78.029197885930728</c:v>
                      </c:pt>
                      <c:pt idx="201">
                        <c:v>78.054605660630912</c:v>
                      </c:pt>
                      <c:pt idx="202">
                        <c:v>78.129120155750812</c:v>
                      </c:pt>
                      <c:pt idx="203">
                        <c:v>78.144025915726658</c:v>
                      </c:pt>
                      <c:pt idx="204">
                        <c:v>78.193036894643242</c:v>
                      </c:pt>
                      <c:pt idx="205">
                        <c:v>78.298861157580689</c:v>
                      </c:pt>
                      <c:pt idx="206">
                        <c:v>78.30247989779464</c:v>
                      </c:pt>
                      <c:pt idx="207">
                        <c:v>78.449747357308965</c:v>
                      </c:pt>
                      <c:pt idx="208">
                        <c:v>78.440863261055398</c:v>
                      </c:pt>
                      <c:pt idx="209">
                        <c:v>78.586311782586435</c:v>
                      </c:pt>
                      <c:pt idx="210">
                        <c:v>78.614261287152459</c:v>
                      </c:pt>
                      <c:pt idx="211">
                        <c:v>78.741123082790665</c:v>
                      </c:pt>
                      <c:pt idx="212">
                        <c:v>78.77807157341401</c:v>
                      </c:pt>
                      <c:pt idx="213">
                        <c:v>78.926262881967475</c:v>
                      </c:pt>
                      <c:pt idx="214">
                        <c:v>79.014706649019388</c:v>
                      </c:pt>
                      <c:pt idx="215">
                        <c:v>79.066043958241792</c:v>
                      </c:pt>
                      <c:pt idx="216">
                        <c:v>79.182576048765256</c:v>
                      </c:pt>
                      <c:pt idx="217">
                        <c:v>79.313463442087652</c:v>
                      </c:pt>
                      <c:pt idx="218">
                        <c:v>79.375384140038037</c:v>
                      </c:pt>
                      <c:pt idx="219">
                        <c:v>79.452722771087949</c:v>
                      </c:pt>
                      <c:pt idx="220">
                        <c:v>79.564702723304066</c:v>
                      </c:pt>
                      <c:pt idx="221">
                        <c:v>79.58147051121361</c:v>
                      </c:pt>
                      <c:pt idx="222">
                        <c:v>79.640610138088334</c:v>
                      </c:pt>
                      <c:pt idx="223">
                        <c:v>79.715387890971797</c:v>
                      </c:pt>
                      <c:pt idx="224">
                        <c:v>79.765959318361197</c:v>
                      </c:pt>
                      <c:pt idx="225">
                        <c:v>79.77218202669205</c:v>
                      </c:pt>
                      <c:pt idx="226">
                        <c:v>79.79193672363499</c:v>
                      </c:pt>
                      <c:pt idx="227">
                        <c:v>79.800528839674044</c:v>
                      </c:pt>
                      <c:pt idx="228">
                        <c:v>79.828329963732244</c:v>
                      </c:pt>
                      <c:pt idx="229">
                        <c:v>79.813371539655662</c:v>
                      </c:pt>
                      <c:pt idx="230">
                        <c:v>79.810906390444302</c:v>
                      </c:pt>
                      <c:pt idx="231">
                        <c:v>79.742940112217894</c:v>
                      </c:pt>
                      <c:pt idx="232">
                        <c:v>79.725545261380901</c:v>
                      </c:pt>
                      <c:pt idx="233">
                        <c:v>79.682737842494532</c:v>
                      </c:pt>
                      <c:pt idx="234">
                        <c:v>79.652682175435828</c:v>
                      </c:pt>
                      <c:pt idx="235">
                        <c:v>79.630615515686543</c:v>
                      </c:pt>
                      <c:pt idx="236">
                        <c:v>79.52381476470525</c:v>
                      </c:pt>
                      <c:pt idx="237">
                        <c:v>79.449285927181947</c:v>
                      </c:pt>
                      <c:pt idx="238">
                        <c:v>79.453024338000802</c:v>
                      </c:pt>
                      <c:pt idx="239">
                        <c:v>79.383114645288998</c:v>
                      </c:pt>
                      <c:pt idx="240">
                        <c:v>79.308332111604415</c:v>
                      </c:pt>
                      <c:pt idx="241">
                        <c:v>79.221917901294646</c:v>
                      </c:pt>
                      <c:pt idx="242">
                        <c:v>79.141702457665943</c:v>
                      </c:pt>
                      <c:pt idx="243">
                        <c:v>79.086148067753072</c:v>
                      </c:pt>
                      <c:pt idx="244">
                        <c:v>79.07503815094995</c:v>
                      </c:pt>
                      <c:pt idx="245">
                        <c:v>78.964039480126843</c:v>
                      </c:pt>
                      <c:pt idx="246">
                        <c:v>78.892507100691162</c:v>
                      </c:pt>
                      <c:pt idx="247">
                        <c:v>78.86220253082034</c:v>
                      </c:pt>
                      <c:pt idx="248">
                        <c:v>78.769541683077975</c:v>
                      </c:pt>
                      <c:pt idx="249">
                        <c:v>78.698014096991471</c:v>
                      </c:pt>
                      <c:pt idx="250">
                        <c:v>78.668551989608119</c:v>
                      </c:pt>
                      <c:pt idx="251">
                        <c:v>78.611992401748523</c:v>
                      </c:pt>
                      <c:pt idx="252">
                        <c:v>78.575407691193007</c:v>
                      </c:pt>
                      <c:pt idx="253">
                        <c:v>78.530178200497687</c:v>
                      </c:pt>
                      <c:pt idx="254">
                        <c:v>78.51857046552233</c:v>
                      </c:pt>
                      <c:pt idx="255">
                        <c:v>78.445439341012559</c:v>
                      </c:pt>
                      <c:pt idx="256">
                        <c:v>78.449823950511473</c:v>
                      </c:pt>
                      <c:pt idx="257">
                        <c:v>78.385222703789708</c:v>
                      </c:pt>
                      <c:pt idx="258">
                        <c:v>78.362691729120286</c:v>
                      </c:pt>
                      <c:pt idx="259">
                        <c:v>78.336977606706128</c:v>
                      </c:pt>
                      <c:pt idx="260">
                        <c:v>78.286798681835492</c:v>
                      </c:pt>
                      <c:pt idx="261">
                        <c:v>78.225514620962883</c:v>
                      </c:pt>
                      <c:pt idx="262">
                        <c:v>78.195080806336847</c:v>
                      </c:pt>
                      <c:pt idx="263">
                        <c:v>78.175254322088591</c:v>
                      </c:pt>
                      <c:pt idx="264">
                        <c:v>78.107484282573537</c:v>
                      </c:pt>
                      <c:pt idx="265">
                        <c:v>78.010237793271727</c:v>
                      </c:pt>
                      <c:pt idx="266">
                        <c:v>77.96134648496006</c:v>
                      </c:pt>
                      <c:pt idx="267">
                        <c:v>77.927849193194191</c:v>
                      </c:pt>
                      <c:pt idx="268">
                        <c:v>77.908386489013779</c:v>
                      </c:pt>
                      <c:pt idx="269">
                        <c:v>77.856355110359758</c:v>
                      </c:pt>
                      <c:pt idx="270">
                        <c:v>77.811618657035538</c:v>
                      </c:pt>
                      <c:pt idx="271">
                        <c:v>77.765187704586054</c:v>
                      </c:pt>
                      <c:pt idx="272">
                        <c:v>77.723643985704925</c:v>
                      </c:pt>
                      <c:pt idx="273">
                        <c:v>77.676069016403147</c:v>
                      </c:pt>
                      <c:pt idx="274">
                        <c:v>77.628776465713599</c:v>
                      </c:pt>
                      <c:pt idx="275">
                        <c:v>77.562030784993951</c:v>
                      </c:pt>
                      <c:pt idx="276">
                        <c:v>77.530132250850187</c:v>
                      </c:pt>
                      <c:pt idx="277">
                        <c:v>77.480283602795325</c:v>
                      </c:pt>
                      <c:pt idx="278">
                        <c:v>77.445197127557648</c:v>
                      </c:pt>
                      <c:pt idx="279">
                        <c:v>77.369433312480041</c:v>
                      </c:pt>
                      <c:pt idx="280">
                        <c:v>77.303123224229608</c:v>
                      </c:pt>
                      <c:pt idx="281">
                        <c:v>77.297719049284467</c:v>
                      </c:pt>
                      <c:pt idx="282">
                        <c:v>77.257711849774395</c:v>
                      </c:pt>
                      <c:pt idx="283">
                        <c:v>77.207025532581213</c:v>
                      </c:pt>
                      <c:pt idx="284">
                        <c:v>77.169387740779356</c:v>
                      </c:pt>
                      <c:pt idx="285">
                        <c:v>77.133315215895564</c:v>
                      </c:pt>
                      <c:pt idx="286">
                        <c:v>77.078947920237383</c:v>
                      </c:pt>
                      <c:pt idx="287">
                        <c:v>77.078933565285922</c:v>
                      </c:pt>
                      <c:pt idx="288">
                        <c:v>77.052142432523638</c:v>
                      </c:pt>
                      <c:pt idx="289">
                        <c:v>77.019564183899718</c:v>
                      </c:pt>
                      <c:pt idx="290">
                        <c:v>76.991198222617086</c:v>
                      </c:pt>
                      <c:pt idx="291">
                        <c:v>77.013671764932653</c:v>
                      </c:pt>
                      <c:pt idx="292">
                        <c:v>76.993620294426037</c:v>
                      </c:pt>
                      <c:pt idx="293">
                        <c:v>76.985593003063371</c:v>
                      </c:pt>
                      <c:pt idx="294">
                        <c:v>77.001523134382666</c:v>
                      </c:pt>
                      <c:pt idx="295">
                        <c:v>77.000398253282981</c:v>
                      </c:pt>
                      <c:pt idx="296">
                        <c:v>77.021837862652831</c:v>
                      </c:pt>
                      <c:pt idx="297">
                        <c:v>77.052525373440133</c:v>
                      </c:pt>
                      <c:pt idx="298">
                        <c:v>77.034158815360442</c:v>
                      </c:pt>
                      <c:pt idx="299">
                        <c:v>77.038998165629181</c:v>
                      </c:pt>
                      <c:pt idx="300">
                        <c:v>77.031061822420483</c:v>
                      </c:pt>
                      <c:pt idx="301">
                        <c:v>77.074678187994195</c:v>
                      </c:pt>
                      <c:pt idx="302">
                        <c:v>77.075994539552127</c:v>
                      </c:pt>
                      <c:pt idx="303">
                        <c:v>77.101134263139599</c:v>
                      </c:pt>
                      <c:pt idx="304">
                        <c:v>77.092623508556144</c:v>
                      </c:pt>
                      <c:pt idx="305">
                        <c:v>77.10364727055449</c:v>
                      </c:pt>
                      <c:pt idx="306">
                        <c:v>77.104049359771608</c:v>
                      </c:pt>
                      <c:pt idx="307">
                        <c:v>77.11256010180702</c:v>
                      </c:pt>
                      <c:pt idx="308">
                        <c:v>77.115365101984438</c:v>
                      </c:pt>
                      <c:pt idx="309">
                        <c:v>77.141342494710187</c:v>
                      </c:pt>
                      <c:pt idx="310">
                        <c:v>77.136579737643956</c:v>
                      </c:pt>
                      <c:pt idx="311">
                        <c:v>77.133449241451927</c:v>
                      </c:pt>
                      <c:pt idx="312">
                        <c:v>77.141553113469072</c:v>
                      </c:pt>
                      <c:pt idx="313">
                        <c:v>77.166372134391082</c:v>
                      </c:pt>
                      <c:pt idx="314">
                        <c:v>77.147876344104205</c:v>
                      </c:pt>
                      <c:pt idx="315">
                        <c:v>77.147909847356289</c:v>
                      </c:pt>
                      <c:pt idx="316">
                        <c:v>77.162648078523688</c:v>
                      </c:pt>
                      <c:pt idx="317">
                        <c:v>77.18599279322963</c:v>
                      </c:pt>
                      <c:pt idx="318">
                        <c:v>77.195939544879849</c:v>
                      </c:pt>
                      <c:pt idx="319">
                        <c:v>77.160680747484562</c:v>
                      </c:pt>
                      <c:pt idx="320">
                        <c:v>77.144975602423642</c:v>
                      </c:pt>
                      <c:pt idx="321">
                        <c:v>77.165161098486607</c:v>
                      </c:pt>
                      <c:pt idx="322">
                        <c:v>77.177549057698371</c:v>
                      </c:pt>
                      <c:pt idx="323">
                        <c:v>77.172479952918167</c:v>
                      </c:pt>
                      <c:pt idx="324">
                        <c:v>77.178683512948382</c:v>
                      </c:pt>
                      <c:pt idx="325">
                        <c:v>77.18855846474527</c:v>
                      </c:pt>
                      <c:pt idx="326">
                        <c:v>77.185485400907083</c:v>
                      </c:pt>
                      <c:pt idx="327">
                        <c:v>77.182000686249495</c:v>
                      </c:pt>
                      <c:pt idx="328">
                        <c:v>77.204220532403781</c:v>
                      </c:pt>
                      <c:pt idx="329">
                        <c:v>77.208317942489344</c:v>
                      </c:pt>
                      <c:pt idx="330">
                        <c:v>77.18948708203753</c:v>
                      </c:pt>
                      <c:pt idx="331">
                        <c:v>77.191990527850152</c:v>
                      </c:pt>
                      <c:pt idx="332">
                        <c:v>77.16954570798552</c:v>
                      </c:pt>
                      <c:pt idx="333">
                        <c:v>77.166683262906204</c:v>
                      </c:pt>
                      <c:pt idx="334">
                        <c:v>77.157832669904735</c:v>
                      </c:pt>
                      <c:pt idx="335">
                        <c:v>77.149293205418388</c:v>
                      </c:pt>
                      <c:pt idx="336">
                        <c:v>77.114814632259495</c:v>
                      </c:pt>
                      <c:pt idx="337">
                        <c:v>77.082030558225867</c:v>
                      </c:pt>
                      <c:pt idx="338">
                        <c:v>77.019080733226971</c:v>
                      </c:pt>
                      <c:pt idx="339">
                        <c:v>76.971658937782209</c:v>
                      </c:pt>
                      <c:pt idx="340">
                        <c:v>76.955211852538099</c:v>
                      </c:pt>
                      <c:pt idx="341">
                        <c:v>76.893875140112755</c:v>
                      </c:pt>
                      <c:pt idx="342">
                        <c:v>76.841389020688908</c:v>
                      </c:pt>
                      <c:pt idx="343">
                        <c:v>76.762375051362397</c:v>
                      </c:pt>
                      <c:pt idx="344">
                        <c:v>76.684227461077086</c:v>
                      </c:pt>
                      <c:pt idx="345">
                        <c:v>76.586842140321707</c:v>
                      </c:pt>
                      <c:pt idx="346">
                        <c:v>76.486785857493288</c:v>
                      </c:pt>
                      <c:pt idx="347">
                        <c:v>76.410428495288343</c:v>
                      </c:pt>
                      <c:pt idx="348">
                        <c:v>76.322908552179527</c:v>
                      </c:pt>
                      <c:pt idx="349">
                        <c:v>76.206649293569939</c:v>
                      </c:pt>
                      <c:pt idx="350">
                        <c:v>76.076159196115483</c:v>
                      </c:pt>
                      <c:pt idx="351">
                        <c:v>75.968099551026171</c:v>
                      </c:pt>
                      <c:pt idx="352">
                        <c:v>75.85819224550265</c:v>
                      </c:pt>
                      <c:pt idx="353">
                        <c:v>75.728937113054457</c:v>
                      </c:pt>
                      <c:pt idx="354">
                        <c:v>75.610729671706352</c:v>
                      </c:pt>
                      <c:pt idx="355">
                        <c:v>75.460054078188932</c:v>
                      </c:pt>
                      <c:pt idx="356">
                        <c:v>75.301681470124606</c:v>
                      </c:pt>
                      <c:pt idx="357">
                        <c:v>75.137368584889671</c:v>
                      </c:pt>
                      <c:pt idx="358">
                        <c:v>74.97097827216102</c:v>
                      </c:pt>
                      <c:pt idx="359">
                        <c:v>74.810743648711011</c:v>
                      </c:pt>
                      <c:pt idx="360">
                        <c:v>74.640212835946372</c:v>
                      </c:pt>
                      <c:pt idx="361">
                        <c:v>74.428382426311558</c:v>
                      </c:pt>
                      <c:pt idx="362">
                        <c:v>74.278037109609897</c:v>
                      </c:pt>
                      <c:pt idx="363">
                        <c:v>74.103361028556165</c:v>
                      </c:pt>
                      <c:pt idx="364">
                        <c:v>73.905139188187917</c:v>
                      </c:pt>
                      <c:pt idx="365">
                        <c:v>73.722244345313271</c:v>
                      </c:pt>
                      <c:pt idx="366">
                        <c:v>73.513692824926338</c:v>
                      </c:pt>
                      <c:pt idx="367">
                        <c:v>73.299119628269096</c:v>
                      </c:pt>
                      <c:pt idx="368">
                        <c:v>73.097571040449424</c:v>
                      </c:pt>
                      <c:pt idx="369">
                        <c:v>72.885400779848553</c:v>
                      </c:pt>
                      <c:pt idx="370">
                        <c:v>72.686939598270484</c:v>
                      </c:pt>
                      <c:pt idx="371">
                        <c:v>72.426581672939861</c:v>
                      </c:pt>
                      <c:pt idx="372">
                        <c:v>72.209203476105202</c:v>
                      </c:pt>
                      <c:pt idx="373">
                        <c:v>71.999527074618584</c:v>
                      </c:pt>
                      <c:pt idx="374">
                        <c:v>71.771642094806467</c:v>
                      </c:pt>
                      <c:pt idx="375">
                        <c:v>71.562693266003564</c:v>
                      </c:pt>
                      <c:pt idx="376">
                        <c:v>71.330572057200342</c:v>
                      </c:pt>
                      <c:pt idx="377">
                        <c:v>71.056605550055124</c:v>
                      </c:pt>
                      <c:pt idx="378">
                        <c:v>70.831865421386496</c:v>
                      </c:pt>
                      <c:pt idx="379">
                        <c:v>70.619575477632679</c:v>
                      </c:pt>
                      <c:pt idx="380">
                        <c:v>70.373094185229391</c:v>
                      </c:pt>
                      <c:pt idx="381">
                        <c:v>70.106786383481804</c:v>
                      </c:pt>
                      <c:pt idx="382">
                        <c:v>69.836151429685216</c:v>
                      </c:pt>
                      <c:pt idx="383">
                        <c:v>69.56165360111568</c:v>
                      </c:pt>
                      <c:pt idx="384">
                        <c:v>69.26588369198474</c:v>
                      </c:pt>
                      <c:pt idx="385">
                        <c:v>68.995358822094715</c:v>
                      </c:pt>
                      <c:pt idx="386">
                        <c:v>68.683543916936799</c:v>
                      </c:pt>
                      <c:pt idx="387">
                        <c:v>68.34739824742681</c:v>
                      </c:pt>
                      <c:pt idx="388">
                        <c:v>67.995446898003593</c:v>
                      </c:pt>
                      <c:pt idx="389">
                        <c:v>67.70061039951409</c:v>
                      </c:pt>
                      <c:pt idx="390">
                        <c:v>67.381735116887029</c:v>
                      </c:pt>
                      <c:pt idx="391">
                        <c:v>67.015677392573039</c:v>
                      </c:pt>
                      <c:pt idx="392">
                        <c:v>66.569538237638668</c:v>
                      </c:pt>
                      <c:pt idx="393">
                        <c:v>66.177909978069167</c:v>
                      </c:pt>
                      <c:pt idx="394">
                        <c:v>65.777091261984069</c:v>
                      </c:pt>
                      <c:pt idx="395">
                        <c:v>65.40367637408923</c:v>
                      </c:pt>
                      <c:pt idx="396">
                        <c:v>64.962994058200749</c:v>
                      </c:pt>
                      <c:pt idx="397">
                        <c:v>64.425342878273483</c:v>
                      </c:pt>
                      <c:pt idx="398">
                        <c:v>63.875442532943936</c:v>
                      </c:pt>
                      <c:pt idx="399">
                        <c:v>63.371896546861336</c:v>
                      </c:pt>
                      <c:pt idx="400">
                        <c:v>62.833077408431997</c:v>
                      </c:pt>
                      <c:pt idx="401">
                        <c:v>62.26317825669657</c:v>
                      </c:pt>
                      <c:pt idx="402">
                        <c:v>61.544058656811124</c:v>
                      </c:pt>
                      <c:pt idx="403">
                        <c:v>60.814566299504605</c:v>
                      </c:pt>
                      <c:pt idx="404">
                        <c:v>60.164628819647263</c:v>
                      </c:pt>
                      <c:pt idx="405">
                        <c:v>59.489934544570922</c:v>
                      </c:pt>
                      <c:pt idx="406">
                        <c:v>58.809658979042652</c:v>
                      </c:pt>
                      <c:pt idx="407">
                        <c:v>57.887147911704467</c:v>
                      </c:pt>
                      <c:pt idx="408">
                        <c:v>57.037222305048317</c:v>
                      </c:pt>
                      <c:pt idx="409">
                        <c:v>56.358741748401542</c:v>
                      </c:pt>
                      <c:pt idx="410">
                        <c:v>55.467205391264024</c:v>
                      </c:pt>
                      <c:pt idx="411">
                        <c:v>54.563017804603142</c:v>
                      </c:pt>
                      <c:pt idx="412">
                        <c:v>53.554092526955188</c:v>
                      </c:pt>
                      <c:pt idx="413">
                        <c:v>52.452659587969897</c:v>
                      </c:pt>
                      <c:pt idx="414">
                        <c:v>51.376572197981773</c:v>
                      </c:pt>
                      <c:pt idx="415">
                        <c:v>50.280414189186395</c:v>
                      </c:pt>
                      <c:pt idx="416">
                        <c:v>48.914966275507247</c:v>
                      </c:pt>
                      <c:pt idx="417">
                        <c:v>47.373502000114655</c:v>
                      </c:pt>
                      <c:pt idx="418">
                        <c:v>45.47140811700303</c:v>
                      </c:pt>
                      <c:pt idx="419">
                        <c:v>43.813555350793663</c:v>
                      </c:pt>
                      <c:pt idx="420">
                        <c:v>42.043756135620271</c:v>
                      </c:pt>
                      <c:pt idx="421">
                        <c:v>39.866259735748606</c:v>
                      </c:pt>
                      <c:pt idx="422">
                        <c:v>37.694387691183245</c:v>
                      </c:pt>
                      <c:pt idx="423">
                        <c:v>35.793784865913729</c:v>
                      </c:pt>
                      <c:pt idx="424">
                        <c:v>33.975027335924501</c:v>
                      </c:pt>
                      <c:pt idx="425">
                        <c:v>32.302153919935513</c:v>
                      </c:pt>
                      <c:pt idx="426">
                        <c:v>30.645727589190638</c:v>
                      </c:pt>
                      <c:pt idx="427">
                        <c:v>28.965781837455644</c:v>
                      </c:pt>
                      <c:pt idx="428">
                        <c:v>27.339504506050002</c:v>
                      </c:pt>
                      <c:pt idx="429">
                        <c:v>26.129779758241312</c:v>
                      </c:pt>
                      <c:pt idx="430">
                        <c:v>24.905984522920487</c:v>
                      </c:pt>
                      <c:pt idx="431">
                        <c:v>23.634011197020239</c:v>
                      </c:pt>
                      <c:pt idx="432">
                        <c:v>22.413006606925382</c:v>
                      </c:pt>
                      <c:pt idx="433">
                        <c:v>21.317624041565281</c:v>
                      </c:pt>
                      <c:pt idx="434">
                        <c:v>20.343555484643545</c:v>
                      </c:pt>
                      <c:pt idx="435">
                        <c:v>19.424014562164675</c:v>
                      </c:pt>
                      <c:pt idx="436">
                        <c:v>18.479944227399766</c:v>
                      </c:pt>
                      <c:pt idx="437">
                        <c:v>17.427041188236828</c:v>
                      </c:pt>
                      <c:pt idx="438">
                        <c:v>16.582997234334144</c:v>
                      </c:pt>
                      <c:pt idx="439">
                        <c:v>15.76238413739417</c:v>
                      </c:pt>
                      <c:pt idx="440">
                        <c:v>14.946166428714731</c:v>
                      </c:pt>
                      <c:pt idx="441">
                        <c:v>14.05269744840148</c:v>
                      </c:pt>
                      <c:pt idx="442">
                        <c:v>13.247744034993476</c:v>
                      </c:pt>
                      <c:pt idx="443">
                        <c:v>12.499315502836488</c:v>
                      </c:pt>
                      <c:pt idx="444">
                        <c:v>11.788497237112908</c:v>
                      </c:pt>
                      <c:pt idx="445">
                        <c:v>11.179173664271548</c:v>
                      </c:pt>
                      <c:pt idx="446">
                        <c:v>10.499404296492935</c:v>
                      </c:pt>
                      <c:pt idx="447">
                        <c:v>9.8634248135281446</c:v>
                      </c:pt>
                      <c:pt idx="448">
                        <c:v>9.1885456544568616</c:v>
                      </c:pt>
                      <c:pt idx="449">
                        <c:v>8.6229359767872698</c:v>
                      </c:pt>
                      <c:pt idx="450">
                        <c:v>8.1162277831198875</c:v>
                      </c:pt>
                      <c:pt idx="451">
                        <c:v>7.4891748890726459</c:v>
                      </c:pt>
                      <c:pt idx="452">
                        <c:v>6.8369391915259463</c:v>
                      </c:pt>
                      <c:pt idx="453">
                        <c:v>6.0849338044941259</c:v>
                      </c:pt>
                      <c:pt idx="454">
                        <c:v>5.3943064179403128</c:v>
                      </c:pt>
                      <c:pt idx="455">
                        <c:v>4.7636676908995632</c:v>
                      </c:pt>
                      <c:pt idx="456">
                        <c:v>4.042525419378495</c:v>
                      </c:pt>
                      <c:pt idx="457">
                        <c:v>3.324723664267093</c:v>
                      </c:pt>
                      <c:pt idx="458">
                        <c:v>2.6629546640229194</c:v>
                      </c:pt>
                      <c:pt idx="459">
                        <c:v>2.1646037411455374</c:v>
                      </c:pt>
                      <c:pt idx="460">
                        <c:v>1.8091956541624217</c:v>
                      </c:pt>
                      <c:pt idx="461">
                        <c:v>1.4791784434414428</c:v>
                      </c:pt>
                      <c:pt idx="462">
                        <c:v>1.2310701160438842</c:v>
                      </c:pt>
                      <c:pt idx="463">
                        <c:v>0.971349938417572</c:v>
                      </c:pt>
                      <c:pt idx="464">
                        <c:v>0.78745565124643424</c:v>
                      </c:pt>
                      <c:pt idx="465">
                        <c:v>0.6300996254586122</c:v>
                      </c:pt>
                      <c:pt idx="466">
                        <c:v>0.48026615312212645</c:v>
                      </c:pt>
                      <c:pt idx="467">
                        <c:v>0.34806458507481491</c:v>
                      </c:pt>
                      <c:pt idx="468">
                        <c:v>0.24538621288550358</c:v>
                      </c:pt>
                      <c:pt idx="469">
                        <c:v>0.19299521597025091</c:v>
                      </c:pt>
                      <c:pt idx="470">
                        <c:v>0.14329251874727483</c:v>
                      </c:pt>
                      <c:pt idx="471">
                        <c:v>0.11580983862046879</c:v>
                      </c:pt>
                      <c:pt idx="472">
                        <c:v>9.2755029298964106E-2</c:v>
                      </c:pt>
                      <c:pt idx="473">
                        <c:v>7.9370737452290813E-2</c:v>
                      </c:pt>
                      <c:pt idx="474">
                        <c:v>7.449293134772951E-2</c:v>
                      </c:pt>
                      <c:pt idx="475">
                        <c:v>7.0757986145416479E-2</c:v>
                      </c:pt>
                      <c:pt idx="476">
                        <c:v>4.9176338383177295E-2</c:v>
                      </c:pt>
                      <c:pt idx="477">
                        <c:v>3.7113756418867043E-2</c:v>
                      </c:pt>
                      <c:pt idx="478">
                        <c:v>3.7733731626686369E-2</c:v>
                      </c:pt>
                      <c:pt idx="479">
                        <c:v>2.4349283180542674E-2</c:v>
                      </c:pt>
                      <c:pt idx="480">
                        <c:v>4.0608728793497029E-2</c:v>
                      </c:pt>
                      <c:pt idx="481">
                        <c:v>4.0009452308899261E-2</c:v>
                      </c:pt>
                      <c:pt idx="482">
                        <c:v>2.0506492415156726E-2</c:v>
                      </c:pt>
                      <c:pt idx="483">
                        <c:v>3.7544776359210906E-2</c:v>
                      </c:pt>
                      <c:pt idx="484">
                        <c:v>2.8266298104626542E-2</c:v>
                      </c:pt>
                      <c:pt idx="485">
                        <c:v>2.7252011867464232E-2</c:v>
                      </c:pt>
                      <c:pt idx="486">
                        <c:v>3.5516568493124394E-2</c:v>
                      </c:pt>
                      <c:pt idx="487">
                        <c:v>2.7966412113934733E-2</c:v>
                      </c:pt>
                      <c:pt idx="488">
                        <c:v>2.6679711963030438E-2</c:v>
                      </c:pt>
                      <c:pt idx="489">
                        <c:v>2.6597087710865216E-2</c:v>
                      </c:pt>
                      <c:pt idx="490">
                        <c:v>2.3266267669368894E-2</c:v>
                      </c:pt>
                      <c:pt idx="491">
                        <c:v>2.7130918754624995E-2</c:v>
                      </c:pt>
                      <c:pt idx="492">
                        <c:v>2.5068949259878088E-2</c:v>
                      </c:pt>
                      <c:pt idx="493">
                        <c:v>2.4473739593257795E-2</c:v>
                      </c:pt>
                      <c:pt idx="494">
                        <c:v>2.6580504893532055E-2</c:v>
                      </c:pt>
                      <c:pt idx="495">
                        <c:v>2.5822615367981128E-2</c:v>
                      </c:pt>
                      <c:pt idx="496">
                        <c:v>2.2947503675259696E-2</c:v>
                      </c:pt>
                      <c:pt idx="497">
                        <c:v>2.1466876913836412E-2</c:v>
                      </c:pt>
                      <c:pt idx="498">
                        <c:v>1.9170792917363823E-2</c:v>
                      </c:pt>
                      <c:pt idx="499">
                        <c:v>2.6798710884201878E-2</c:v>
                      </c:pt>
                      <c:pt idx="500">
                        <c:v>1.8996427952277177E-2</c:v>
                      </c:pt>
                      <c:pt idx="501">
                        <c:v>1.6931791648856664E-2</c:v>
                      </c:pt>
                      <c:pt idx="502">
                        <c:v>1.5590600767278931E-2</c:v>
                      </c:pt>
                      <c:pt idx="503">
                        <c:v>1.475807221991385E-2</c:v>
                      </c:pt>
                      <c:pt idx="504">
                        <c:v>1.9917721885366124E-2</c:v>
                      </c:pt>
                      <c:pt idx="505">
                        <c:v>1.5403504792265651E-2</c:v>
                      </c:pt>
                      <c:pt idx="506">
                        <c:v>2.1371685253018208E-2</c:v>
                      </c:pt>
                      <c:pt idx="507">
                        <c:v>2.2130259600099338E-2</c:v>
                      </c:pt>
                      <c:pt idx="508">
                        <c:v>1.8204163274467621E-2</c:v>
                      </c:pt>
                      <c:pt idx="509">
                        <c:v>1.7348215439427633E-2</c:v>
                      </c:pt>
                      <c:pt idx="510">
                        <c:v>1.8911527223147158E-2</c:v>
                      </c:pt>
                      <c:pt idx="511">
                        <c:v>1.7545626890084553E-2</c:v>
                      </c:pt>
                      <c:pt idx="512">
                        <c:v>1.6316701315575208E-2</c:v>
                      </c:pt>
                      <c:pt idx="513">
                        <c:v>1.0573146104980738E-2</c:v>
                      </c:pt>
                      <c:pt idx="514">
                        <c:v>1.5524317431438018E-2</c:v>
                      </c:pt>
                      <c:pt idx="515">
                        <c:v>1.85124084520343E-2</c:v>
                      </c:pt>
                      <c:pt idx="516">
                        <c:v>1.2942002830256861E-2</c:v>
                      </c:pt>
                      <c:pt idx="517">
                        <c:v>1.6045368377360241E-2</c:v>
                      </c:pt>
                      <c:pt idx="518">
                        <c:v>1.7277705185237215E-2</c:v>
                      </c:pt>
                      <c:pt idx="519">
                        <c:v>1.7271525479020559E-2</c:v>
                      </c:pt>
                      <c:pt idx="520">
                        <c:v>1.3558431260840019E-2</c:v>
                      </c:pt>
                      <c:pt idx="521">
                        <c:v>1.2586909741602705E-2</c:v>
                      </c:pt>
                      <c:pt idx="522">
                        <c:v>2.3809681458846432E-2</c:v>
                      </c:pt>
                      <c:pt idx="523">
                        <c:v>1.9112663081016456E-2</c:v>
                      </c:pt>
                      <c:pt idx="524">
                        <c:v>1.2348217725679515E-2</c:v>
                      </c:pt>
                      <c:pt idx="525">
                        <c:v>1.7028784165940447E-2</c:v>
                      </c:pt>
                      <c:pt idx="526">
                        <c:v>1.8212927976173028E-2</c:v>
                      </c:pt>
                      <c:pt idx="527">
                        <c:v>2.0301566699527165E-2</c:v>
                      </c:pt>
                      <c:pt idx="528">
                        <c:v>1.4560165272471077E-2</c:v>
                      </c:pt>
                      <c:pt idx="529">
                        <c:v>1.7901030831197075E-2</c:v>
                      </c:pt>
                      <c:pt idx="530">
                        <c:v>1.9034132524718583E-2</c:v>
                      </c:pt>
                      <c:pt idx="531">
                        <c:v>1.5253841097345391E-2</c:v>
                      </c:pt>
                      <c:pt idx="532">
                        <c:v>1.9323441275219299E-2</c:v>
                      </c:pt>
                      <c:pt idx="533">
                        <c:v>1.191899396494878E-2</c:v>
                      </c:pt>
                      <c:pt idx="534">
                        <c:v>1.8755410362694649E-2</c:v>
                      </c:pt>
                      <c:pt idx="535">
                        <c:v>1.5410905710842759E-2</c:v>
                      </c:pt>
                      <c:pt idx="536">
                        <c:v>2.524221687425271E-2</c:v>
                      </c:pt>
                      <c:pt idx="537">
                        <c:v>2.0589614510590246E-2</c:v>
                      </c:pt>
                      <c:pt idx="538">
                        <c:v>1.7227434358561999E-2</c:v>
                      </c:pt>
                      <c:pt idx="539">
                        <c:v>1.9002767758865866E-2</c:v>
                      </c:pt>
                      <c:pt idx="540">
                        <c:v>1.5564446898996142E-2</c:v>
                      </c:pt>
                      <c:pt idx="541">
                        <c:v>1.3341579705012799E-2</c:v>
                      </c:pt>
                      <c:pt idx="542">
                        <c:v>1.6119992203504633E-2</c:v>
                      </c:pt>
                      <c:pt idx="543">
                        <c:v>1.6037655439357562E-2</c:v>
                      </c:pt>
                      <c:pt idx="544">
                        <c:v>1.7087085797427987E-2</c:v>
                      </c:pt>
                      <c:pt idx="545">
                        <c:v>2.2936995386518118E-2</c:v>
                      </c:pt>
                      <c:pt idx="546">
                        <c:v>1.8307317955615847E-2</c:v>
                      </c:pt>
                      <c:pt idx="547">
                        <c:v>1.4952507176406006E-2</c:v>
                      </c:pt>
                      <c:pt idx="548">
                        <c:v>1.4321103971657322E-2</c:v>
                      </c:pt>
                      <c:pt idx="549">
                        <c:v>1.6897772923517653E-2</c:v>
                      </c:pt>
                      <c:pt idx="550">
                        <c:v>2.4337945165568621E-2</c:v>
                      </c:pt>
                      <c:pt idx="551">
                        <c:v>1.6382690161594729E-2</c:v>
                      </c:pt>
                      <c:pt idx="552">
                        <c:v>1.2775572853191192E-2</c:v>
                      </c:pt>
                      <c:pt idx="553">
                        <c:v>1.5989054592948217E-2</c:v>
                      </c:pt>
                      <c:pt idx="554">
                        <c:v>8.6402292324630429E-3</c:v>
                      </c:pt>
                      <c:pt idx="555">
                        <c:v>1.4294403184743353E-2</c:v>
                      </c:pt>
                      <c:pt idx="556">
                        <c:v>1.9674060864098234E-2</c:v>
                      </c:pt>
                      <c:pt idx="557">
                        <c:v>1.3937979025686805E-2</c:v>
                      </c:pt>
                      <c:pt idx="558">
                        <c:v>1.197583480319859E-2</c:v>
                      </c:pt>
                      <c:pt idx="559">
                        <c:v>1.7344689692697268E-2</c:v>
                      </c:pt>
                      <c:pt idx="560">
                        <c:v>1.9508038735797522E-2</c:v>
                      </c:pt>
                      <c:pt idx="561">
                        <c:v>1.6788034200837472E-2</c:v>
                      </c:pt>
                      <c:pt idx="562">
                        <c:v>2.1747375388170467E-2</c:v>
                      </c:pt>
                      <c:pt idx="563">
                        <c:v>1.9126491441655114E-2</c:v>
                      </c:pt>
                      <c:pt idx="564">
                        <c:v>2.5867761753044036E-2</c:v>
                      </c:pt>
                      <c:pt idx="565">
                        <c:v>1.7093773837069778E-2</c:v>
                      </c:pt>
                      <c:pt idx="566">
                        <c:v>2.4233245557866233E-2</c:v>
                      </c:pt>
                      <c:pt idx="567">
                        <c:v>2.4615737104151877E-2</c:v>
                      </c:pt>
                      <c:pt idx="568">
                        <c:v>1.78082033079126E-2</c:v>
                      </c:pt>
                      <c:pt idx="569">
                        <c:v>3.1236666908714066E-2</c:v>
                      </c:pt>
                      <c:pt idx="570">
                        <c:v>1.8624820997739371E-2</c:v>
                      </c:pt>
                      <c:pt idx="571">
                        <c:v>2.1477485712334245E-2</c:v>
                      </c:pt>
                      <c:pt idx="572">
                        <c:v>1.496466907022845E-2</c:v>
                      </c:pt>
                      <c:pt idx="573">
                        <c:v>2.1349210230034572E-2</c:v>
                      </c:pt>
                      <c:pt idx="574">
                        <c:v>1.8740725410481687E-2</c:v>
                      </c:pt>
                      <c:pt idx="575">
                        <c:v>1.5260456697184085E-2</c:v>
                      </c:pt>
                      <c:pt idx="576">
                        <c:v>1.9123359527535178E-2</c:v>
                      </c:pt>
                      <c:pt idx="577">
                        <c:v>2.1220462615389259E-2</c:v>
                      </c:pt>
                      <c:pt idx="578">
                        <c:v>2.2491089474448802E-2</c:v>
                      </c:pt>
                      <c:pt idx="579">
                        <c:v>2.4342187279587889E-2</c:v>
                      </c:pt>
                      <c:pt idx="580">
                        <c:v>2.5544496214302541E-2</c:v>
                      </c:pt>
                      <c:pt idx="581">
                        <c:v>2.4621844345469369E-2</c:v>
                      </c:pt>
                      <c:pt idx="582">
                        <c:v>2.1672400969942485E-2</c:v>
                      </c:pt>
                      <c:pt idx="583">
                        <c:v>2.8156007782898312E-2</c:v>
                      </c:pt>
                      <c:pt idx="584">
                        <c:v>2.6831876518868206E-2</c:v>
                      </c:pt>
                      <c:pt idx="585">
                        <c:v>2.3327639265330099E-2</c:v>
                      </c:pt>
                      <c:pt idx="586">
                        <c:v>2.4863916032689039E-2</c:v>
                      </c:pt>
                      <c:pt idx="587">
                        <c:v>2.3962145172374424E-2</c:v>
                      </c:pt>
                      <c:pt idx="588">
                        <c:v>2.1927348596887126E-2</c:v>
                      </c:pt>
                      <c:pt idx="589">
                        <c:v>2.3237493733840962E-2</c:v>
                      </c:pt>
                      <c:pt idx="590">
                        <c:v>2.3985118038626362E-2</c:v>
                      </c:pt>
                      <c:pt idx="591">
                        <c:v>2.842855491912245E-2</c:v>
                      </c:pt>
                      <c:pt idx="592">
                        <c:v>3.0941541893267595E-2</c:v>
                      </c:pt>
                      <c:pt idx="593">
                        <c:v>2.7342585111256913E-2</c:v>
                      </c:pt>
                      <c:pt idx="594">
                        <c:v>2.5909474719814338E-2</c:v>
                      </c:pt>
                      <c:pt idx="595">
                        <c:v>2.125063187980419E-2</c:v>
                      </c:pt>
                      <c:pt idx="596">
                        <c:v>2.3333755854933282E-2</c:v>
                      </c:pt>
                      <c:pt idx="597">
                        <c:v>2.551506084678069E-2</c:v>
                      </c:pt>
                      <c:pt idx="598">
                        <c:v>2.8386255306643775E-2</c:v>
                      </c:pt>
                      <c:pt idx="599">
                        <c:v>3.4787875934988083E-2</c:v>
                      </c:pt>
                      <c:pt idx="600">
                        <c:v>2.367297782567435E-2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9688-46FC-9F41-116BE34CCBE2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 %</a:t>
            </a:r>
            <a:r>
              <a:rPr lang="en-US" baseline="0"/>
              <a:t> Transmittance Measurements (Baseline = Air) Normalized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0"/>
          <c:order val="0"/>
          <c:tx>
            <c:v>AmSty 665 2021 -1</c:v>
          </c:tx>
          <c:marker>
            <c:symbol val="none"/>
          </c:marker>
          <c:xVal>
            <c:numRef>
              <c:f>'OR5-22_Air_Measurements'!$AB$3:$AB$603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'OR5-22_Air_Measurements'!$AC$3:$AC$603</c:f>
              <c:numCache>
                <c:formatCode>General</c:formatCode>
                <c:ptCount val="601"/>
                <c:pt idx="0">
                  <c:v>100</c:v>
                </c:pt>
                <c:pt idx="1">
                  <c:v>99.729804805039379</c:v>
                </c:pt>
                <c:pt idx="2">
                  <c:v>100.06271882025051</c:v>
                </c:pt>
                <c:pt idx="3">
                  <c:v>100.00471171862314</c:v>
                </c:pt>
                <c:pt idx="4">
                  <c:v>100.08608817277765</c:v>
                </c:pt>
                <c:pt idx="5">
                  <c:v>100.02208262813457</c:v>
                </c:pt>
                <c:pt idx="6">
                  <c:v>99.916201452327911</c:v>
                </c:pt>
                <c:pt idx="7">
                  <c:v>100.00479686448692</c:v>
                </c:pt>
                <c:pt idx="8">
                  <c:v>100.0401158177006</c:v>
                </c:pt>
                <c:pt idx="9">
                  <c:v>100.05525387428301</c:v>
                </c:pt>
                <c:pt idx="10">
                  <c:v>99.933941356184903</c:v>
                </c:pt>
                <c:pt idx="11">
                  <c:v>100.10454712886582</c:v>
                </c:pt>
                <c:pt idx="12">
                  <c:v>100.01578141257816</c:v>
                </c:pt>
                <c:pt idx="13">
                  <c:v>99.97785115006053</c:v>
                </c:pt>
                <c:pt idx="14">
                  <c:v>99.990387346967282</c:v>
                </c:pt>
                <c:pt idx="15">
                  <c:v>99.858705263086478</c:v>
                </c:pt>
                <c:pt idx="16">
                  <c:v>99.949410546594081</c:v>
                </c:pt>
                <c:pt idx="17">
                  <c:v>99.942238898736719</c:v>
                </c:pt>
                <c:pt idx="18">
                  <c:v>100.02343558673317</c:v>
                </c:pt>
                <c:pt idx="19">
                  <c:v>99.907042939504549</c:v>
                </c:pt>
                <c:pt idx="20">
                  <c:v>99.944036535515238</c:v>
                </c:pt>
                <c:pt idx="21">
                  <c:v>99.713995006372926</c:v>
                </c:pt>
                <c:pt idx="22">
                  <c:v>99.661579530100198</c:v>
                </c:pt>
                <c:pt idx="23">
                  <c:v>99.80288372904316</c:v>
                </c:pt>
                <c:pt idx="24">
                  <c:v>99.57934209327307</c:v>
                </c:pt>
                <c:pt idx="25">
                  <c:v>99.648239122697376</c:v>
                </c:pt>
                <c:pt idx="26">
                  <c:v>99.544590812220804</c:v>
                </c:pt>
                <c:pt idx="27">
                  <c:v>99.550825805972281</c:v>
                </c:pt>
                <c:pt idx="28">
                  <c:v>99.493462072741778</c:v>
                </c:pt>
                <c:pt idx="29">
                  <c:v>99.33790918597731</c:v>
                </c:pt>
                <c:pt idx="30">
                  <c:v>99.103534394586845</c:v>
                </c:pt>
                <c:pt idx="31">
                  <c:v>99.061053255545261</c:v>
                </c:pt>
                <c:pt idx="32">
                  <c:v>98.889435120121917</c:v>
                </c:pt>
                <c:pt idx="33">
                  <c:v>98.608028313165931</c:v>
                </c:pt>
                <c:pt idx="34">
                  <c:v>98.559870402905915</c:v>
                </c:pt>
                <c:pt idx="35">
                  <c:v>98.507776598430539</c:v>
                </c:pt>
                <c:pt idx="36">
                  <c:v>98.327775774591615</c:v>
                </c:pt>
                <c:pt idx="37">
                  <c:v>98.199130778938013</c:v>
                </c:pt>
                <c:pt idx="38">
                  <c:v>98.184872629087067</c:v>
                </c:pt>
                <c:pt idx="39">
                  <c:v>97.999951934378629</c:v>
                </c:pt>
                <c:pt idx="40">
                  <c:v>97.926485104371537</c:v>
                </c:pt>
                <c:pt idx="41">
                  <c:v>97.929995244465857</c:v>
                </c:pt>
                <c:pt idx="42">
                  <c:v>98.001210285084014</c:v>
                </c:pt>
                <c:pt idx="43">
                  <c:v>97.924999689762004</c:v>
                </c:pt>
                <c:pt idx="44">
                  <c:v>98.045470149246356</c:v>
                </c:pt>
                <c:pt idx="45">
                  <c:v>98.03982176411624</c:v>
                </c:pt>
                <c:pt idx="46">
                  <c:v>98.022441392575388</c:v>
                </c:pt>
                <c:pt idx="47">
                  <c:v>98.17680216284046</c:v>
                </c:pt>
                <c:pt idx="48">
                  <c:v>98.391033893316305</c:v>
                </c:pt>
                <c:pt idx="49">
                  <c:v>98.437621218300833</c:v>
                </c:pt>
                <c:pt idx="50">
                  <c:v>98.460176910703609</c:v>
                </c:pt>
                <c:pt idx="51">
                  <c:v>98.57063733672139</c:v>
                </c:pt>
                <c:pt idx="52">
                  <c:v>98.753457622110659</c:v>
                </c:pt>
                <c:pt idx="53">
                  <c:v>98.76995809932113</c:v>
                </c:pt>
                <c:pt idx="54">
                  <c:v>98.788341359173856</c:v>
                </c:pt>
                <c:pt idx="55">
                  <c:v>98.889416196063067</c:v>
                </c:pt>
                <c:pt idx="56">
                  <c:v>98.976564041730271</c:v>
                </c:pt>
                <c:pt idx="57">
                  <c:v>99.01194921674886</c:v>
                </c:pt>
                <c:pt idx="58">
                  <c:v>99.079994737931059</c:v>
                </c:pt>
                <c:pt idx="59">
                  <c:v>99.088576116563587</c:v>
                </c:pt>
                <c:pt idx="60">
                  <c:v>99.101538067591406</c:v>
                </c:pt>
                <c:pt idx="61">
                  <c:v>99.13658263435272</c:v>
                </c:pt>
                <c:pt idx="62">
                  <c:v>99.159734385005166</c:v>
                </c:pt>
                <c:pt idx="63">
                  <c:v>99.184456708532011</c:v>
                </c:pt>
                <c:pt idx="64">
                  <c:v>99.209529102345556</c:v>
                </c:pt>
                <c:pt idx="65">
                  <c:v>99.196415771247956</c:v>
                </c:pt>
                <c:pt idx="66">
                  <c:v>99.132996810424032</c:v>
                </c:pt>
                <c:pt idx="67">
                  <c:v>99.189726637287137</c:v>
                </c:pt>
                <c:pt idx="68">
                  <c:v>99.031988207740838</c:v>
                </c:pt>
                <c:pt idx="69">
                  <c:v>99.000501066418821</c:v>
                </c:pt>
                <c:pt idx="70">
                  <c:v>98.974189258359843</c:v>
                </c:pt>
                <c:pt idx="71">
                  <c:v>98.921329091506124</c:v>
                </c:pt>
                <c:pt idx="72">
                  <c:v>98.816214290478896</c:v>
                </c:pt>
                <c:pt idx="73">
                  <c:v>98.63881531391452</c:v>
                </c:pt>
                <c:pt idx="74">
                  <c:v>98.507521148438116</c:v>
                </c:pt>
                <c:pt idx="75">
                  <c:v>98.198383328217446</c:v>
                </c:pt>
                <c:pt idx="76">
                  <c:v>97.867248050528147</c:v>
                </c:pt>
                <c:pt idx="77">
                  <c:v>97.334842980989762</c:v>
                </c:pt>
                <c:pt idx="78">
                  <c:v>96.798218181155264</c:v>
                </c:pt>
                <c:pt idx="79">
                  <c:v>96.10562420246471</c:v>
                </c:pt>
                <c:pt idx="80">
                  <c:v>95.416814737919736</c:v>
                </c:pt>
                <c:pt idx="81">
                  <c:v>94.609114848794221</c:v>
                </c:pt>
                <c:pt idx="82">
                  <c:v>93.926899897915789</c:v>
                </c:pt>
                <c:pt idx="83">
                  <c:v>93.51646962653011</c:v>
                </c:pt>
                <c:pt idx="84">
                  <c:v>93.234949287622072</c:v>
                </c:pt>
                <c:pt idx="85">
                  <c:v>93.229840188565063</c:v>
                </c:pt>
                <c:pt idx="86">
                  <c:v>93.418375093290464</c:v>
                </c:pt>
                <c:pt idx="87">
                  <c:v>93.898440370390489</c:v>
                </c:pt>
                <c:pt idx="88">
                  <c:v>94.376064629914083</c:v>
                </c:pt>
                <c:pt idx="89">
                  <c:v>94.961765082456679</c:v>
                </c:pt>
                <c:pt idx="90">
                  <c:v>95.409680938180088</c:v>
                </c:pt>
                <c:pt idx="91">
                  <c:v>95.921498256222876</c:v>
                </c:pt>
                <c:pt idx="92">
                  <c:v>96.250249300913396</c:v>
                </c:pt>
                <c:pt idx="93">
                  <c:v>96.588452168938488</c:v>
                </c:pt>
                <c:pt idx="94">
                  <c:v>96.96875771963019</c:v>
                </c:pt>
                <c:pt idx="95">
                  <c:v>97.202782453135043</c:v>
                </c:pt>
                <c:pt idx="96">
                  <c:v>97.37931098499736</c:v>
                </c:pt>
                <c:pt idx="97">
                  <c:v>97.598878878434334</c:v>
                </c:pt>
                <c:pt idx="98">
                  <c:v>97.706955059052277</c:v>
                </c:pt>
                <c:pt idx="99">
                  <c:v>97.862394413864649</c:v>
                </c:pt>
                <c:pt idx="100">
                  <c:v>97.955133860084331</c:v>
                </c:pt>
                <c:pt idx="101">
                  <c:v>98.009176681407993</c:v>
                </c:pt>
                <c:pt idx="102">
                  <c:v>98.020331533627882</c:v>
                </c:pt>
                <c:pt idx="103">
                  <c:v>98.112465459568426</c:v>
                </c:pt>
                <c:pt idx="104">
                  <c:v>98.169431824766178</c:v>
                </c:pt>
                <c:pt idx="105">
                  <c:v>98.19535572682183</c:v>
                </c:pt>
                <c:pt idx="106">
                  <c:v>98.205857748615458</c:v>
                </c:pt>
                <c:pt idx="107">
                  <c:v>98.21393767689149</c:v>
                </c:pt>
                <c:pt idx="108">
                  <c:v>98.236625825305168</c:v>
                </c:pt>
                <c:pt idx="109">
                  <c:v>98.230967978145628</c:v>
                </c:pt>
                <c:pt idx="110">
                  <c:v>98.223228645725783</c:v>
                </c:pt>
                <c:pt idx="111">
                  <c:v>98.19803327033182</c:v>
                </c:pt>
                <c:pt idx="112">
                  <c:v>98.182100477683875</c:v>
                </c:pt>
                <c:pt idx="113">
                  <c:v>98.073910752712806</c:v>
                </c:pt>
                <c:pt idx="114">
                  <c:v>98.139042192050368</c:v>
                </c:pt>
                <c:pt idx="115">
                  <c:v>98.097403111622526</c:v>
                </c:pt>
                <c:pt idx="116">
                  <c:v>98.028941298348713</c:v>
                </c:pt>
                <c:pt idx="117">
                  <c:v>98.160046235637594</c:v>
                </c:pt>
                <c:pt idx="118">
                  <c:v>98.034693753401456</c:v>
                </c:pt>
                <c:pt idx="119">
                  <c:v>98.035479039838648</c:v>
                </c:pt>
                <c:pt idx="120">
                  <c:v>97.963932852992642</c:v>
                </c:pt>
                <c:pt idx="121">
                  <c:v>97.965001975510546</c:v>
                </c:pt>
                <c:pt idx="122">
                  <c:v>97.83707603208812</c:v>
                </c:pt>
                <c:pt idx="123">
                  <c:v>97.908215376470849</c:v>
                </c:pt>
                <c:pt idx="124">
                  <c:v>97.838239762499214</c:v>
                </c:pt>
                <c:pt idx="125">
                  <c:v>97.743333685155491</c:v>
                </c:pt>
                <c:pt idx="126">
                  <c:v>97.762180547246984</c:v>
                </c:pt>
                <c:pt idx="127">
                  <c:v>97.558100768278052</c:v>
                </c:pt>
                <c:pt idx="128">
                  <c:v>97.628350756300961</c:v>
                </c:pt>
                <c:pt idx="129">
                  <c:v>97.557618241980421</c:v>
                </c:pt>
                <c:pt idx="130">
                  <c:v>97.416200511085407</c:v>
                </c:pt>
                <c:pt idx="131">
                  <c:v>97.453799627375204</c:v>
                </c:pt>
                <c:pt idx="132">
                  <c:v>97.231506892682177</c:v>
                </c:pt>
                <c:pt idx="133">
                  <c:v>97.164256119966609</c:v>
                </c:pt>
                <c:pt idx="134">
                  <c:v>97.226208577838776</c:v>
                </c:pt>
                <c:pt idx="135">
                  <c:v>97.234666962489797</c:v>
                </c:pt>
                <c:pt idx="136">
                  <c:v>97.107232994993367</c:v>
                </c:pt>
                <c:pt idx="137">
                  <c:v>96.97332752021299</c:v>
                </c:pt>
                <c:pt idx="138">
                  <c:v>96.955578166727662</c:v>
                </c:pt>
                <c:pt idx="139">
                  <c:v>96.79496350345444</c:v>
                </c:pt>
                <c:pt idx="140">
                  <c:v>96.753116258379166</c:v>
                </c:pt>
                <c:pt idx="141">
                  <c:v>96.76174494715886</c:v>
                </c:pt>
                <c:pt idx="142">
                  <c:v>96.689110713736085</c:v>
                </c:pt>
                <c:pt idx="143">
                  <c:v>96.488077460221618</c:v>
                </c:pt>
                <c:pt idx="144">
                  <c:v>96.373378379848873</c:v>
                </c:pt>
                <c:pt idx="145">
                  <c:v>96.288870241975033</c:v>
                </c:pt>
                <c:pt idx="146">
                  <c:v>96.147783657307869</c:v>
                </c:pt>
                <c:pt idx="147">
                  <c:v>96.046945346352231</c:v>
                </c:pt>
                <c:pt idx="148">
                  <c:v>95.95029839200545</c:v>
                </c:pt>
                <c:pt idx="149">
                  <c:v>95.931366371649091</c:v>
                </c:pt>
                <c:pt idx="150">
                  <c:v>95.771820830893759</c:v>
                </c:pt>
                <c:pt idx="151">
                  <c:v>95.628785216977207</c:v>
                </c:pt>
                <c:pt idx="152">
                  <c:v>95.531116437858614</c:v>
                </c:pt>
                <c:pt idx="153">
                  <c:v>95.428934630333799</c:v>
                </c:pt>
                <c:pt idx="154">
                  <c:v>95.417562176239215</c:v>
                </c:pt>
                <c:pt idx="155">
                  <c:v>95.252226332313398</c:v>
                </c:pt>
                <c:pt idx="156">
                  <c:v>95.14662900498854</c:v>
                </c:pt>
                <c:pt idx="157">
                  <c:v>95.012903296366233</c:v>
                </c:pt>
                <c:pt idx="158">
                  <c:v>94.944687471055403</c:v>
                </c:pt>
                <c:pt idx="159">
                  <c:v>94.856669205488302</c:v>
                </c:pt>
                <c:pt idx="160">
                  <c:v>94.687567771475756</c:v>
                </c:pt>
                <c:pt idx="161">
                  <c:v>94.646732889142882</c:v>
                </c:pt>
                <c:pt idx="162">
                  <c:v>94.572442924580884</c:v>
                </c:pt>
                <c:pt idx="163">
                  <c:v>94.515750945835492</c:v>
                </c:pt>
                <c:pt idx="164">
                  <c:v>94.364777321683263</c:v>
                </c:pt>
                <c:pt idx="165">
                  <c:v>94.237731272591247</c:v>
                </c:pt>
                <c:pt idx="166">
                  <c:v>94.110950147922168</c:v>
                </c:pt>
                <c:pt idx="167">
                  <c:v>94.043065468839188</c:v>
                </c:pt>
                <c:pt idx="168">
                  <c:v>93.853300611897765</c:v>
                </c:pt>
                <c:pt idx="169">
                  <c:v>93.777752296630354</c:v>
                </c:pt>
                <c:pt idx="170">
                  <c:v>93.688030989776877</c:v>
                </c:pt>
                <c:pt idx="171">
                  <c:v>93.533944605964166</c:v>
                </c:pt>
                <c:pt idx="172">
                  <c:v>93.498644576809355</c:v>
                </c:pt>
                <c:pt idx="173">
                  <c:v>93.326534465460043</c:v>
                </c:pt>
                <c:pt idx="174">
                  <c:v>93.215250904887355</c:v>
                </c:pt>
                <c:pt idx="175">
                  <c:v>93.055771585936952</c:v>
                </c:pt>
                <c:pt idx="176">
                  <c:v>92.995872239637876</c:v>
                </c:pt>
                <c:pt idx="177">
                  <c:v>92.915763585817103</c:v>
                </c:pt>
                <c:pt idx="178">
                  <c:v>92.74828949685552</c:v>
                </c:pt>
                <c:pt idx="179">
                  <c:v>92.643922134147758</c:v>
                </c:pt>
                <c:pt idx="180">
                  <c:v>92.502381409271251</c:v>
                </c:pt>
                <c:pt idx="181">
                  <c:v>92.311556879440275</c:v>
                </c:pt>
                <c:pt idx="182">
                  <c:v>92.208504627213401</c:v>
                </c:pt>
                <c:pt idx="183">
                  <c:v>92.063765996812634</c:v>
                </c:pt>
                <c:pt idx="184">
                  <c:v>91.997546498497229</c:v>
                </c:pt>
                <c:pt idx="185">
                  <c:v>91.712232183414145</c:v>
                </c:pt>
                <c:pt idx="186">
                  <c:v>91.506193925567487</c:v>
                </c:pt>
                <c:pt idx="187">
                  <c:v>91.287127482486994</c:v>
                </c:pt>
                <c:pt idx="188">
                  <c:v>91.045495884974315</c:v>
                </c:pt>
                <c:pt idx="189">
                  <c:v>90.813921631075331</c:v>
                </c:pt>
                <c:pt idx="190">
                  <c:v>90.656959013535712</c:v>
                </c:pt>
                <c:pt idx="191">
                  <c:v>90.543915664302219</c:v>
                </c:pt>
                <c:pt idx="192">
                  <c:v>90.461129479372531</c:v>
                </c:pt>
                <c:pt idx="193">
                  <c:v>90.432594255611804</c:v>
                </c:pt>
                <c:pt idx="194">
                  <c:v>90.442840827413008</c:v>
                </c:pt>
                <c:pt idx="195">
                  <c:v>90.373158499150421</c:v>
                </c:pt>
                <c:pt idx="196">
                  <c:v>90.38091675562913</c:v>
                </c:pt>
                <c:pt idx="197">
                  <c:v>90.378551434288127</c:v>
                </c:pt>
                <c:pt idx="198">
                  <c:v>90.338795136502597</c:v>
                </c:pt>
                <c:pt idx="199">
                  <c:v>90.286635110222292</c:v>
                </c:pt>
                <c:pt idx="200">
                  <c:v>90.252186601710676</c:v>
                </c:pt>
                <c:pt idx="201">
                  <c:v>90.210604281058323</c:v>
                </c:pt>
                <c:pt idx="202">
                  <c:v>90.221759120877138</c:v>
                </c:pt>
                <c:pt idx="203">
                  <c:v>90.174036439168717</c:v>
                </c:pt>
                <c:pt idx="204">
                  <c:v>90.134223381607669</c:v>
                </c:pt>
                <c:pt idx="205">
                  <c:v>90.117770214544379</c:v>
                </c:pt>
                <c:pt idx="206">
                  <c:v>90.05782354569709</c:v>
                </c:pt>
                <c:pt idx="207">
                  <c:v>89.990941767327058</c:v>
                </c:pt>
                <c:pt idx="208">
                  <c:v>89.964175819058738</c:v>
                </c:pt>
                <c:pt idx="209">
                  <c:v>89.917408715515037</c:v>
                </c:pt>
                <c:pt idx="210">
                  <c:v>89.910274915775389</c:v>
                </c:pt>
                <c:pt idx="211">
                  <c:v>89.888655889879615</c:v>
                </c:pt>
                <c:pt idx="212">
                  <c:v>89.798253378912648</c:v>
                </c:pt>
                <c:pt idx="213">
                  <c:v>89.806371155306408</c:v>
                </c:pt>
                <c:pt idx="214">
                  <c:v>89.763615629812463</c:v>
                </c:pt>
                <c:pt idx="215">
                  <c:v>89.763445325683819</c:v>
                </c:pt>
                <c:pt idx="216">
                  <c:v>89.704596177843797</c:v>
                </c:pt>
                <c:pt idx="217">
                  <c:v>89.709733650587992</c:v>
                </c:pt>
                <c:pt idx="218">
                  <c:v>89.676202884524514</c:v>
                </c:pt>
                <c:pt idx="219">
                  <c:v>89.654763624786781</c:v>
                </c:pt>
                <c:pt idx="220">
                  <c:v>89.646324164194596</c:v>
                </c:pt>
                <c:pt idx="221">
                  <c:v>89.60710716488326</c:v>
                </c:pt>
                <c:pt idx="222">
                  <c:v>89.553300869493142</c:v>
                </c:pt>
                <c:pt idx="223">
                  <c:v>89.564474645771895</c:v>
                </c:pt>
                <c:pt idx="224">
                  <c:v>89.492729768708955</c:v>
                </c:pt>
                <c:pt idx="225">
                  <c:v>89.466323340355657</c:v>
                </c:pt>
                <c:pt idx="226">
                  <c:v>89.425374926070731</c:v>
                </c:pt>
                <c:pt idx="227">
                  <c:v>89.361615369390634</c:v>
                </c:pt>
                <c:pt idx="228">
                  <c:v>89.355843990279013</c:v>
                </c:pt>
                <c:pt idx="229">
                  <c:v>89.356080516212572</c:v>
                </c:pt>
                <c:pt idx="230">
                  <c:v>89.301432174609772</c:v>
                </c:pt>
                <c:pt idx="231">
                  <c:v>89.286218434193003</c:v>
                </c:pt>
                <c:pt idx="232">
                  <c:v>89.236527799176329</c:v>
                </c:pt>
                <c:pt idx="233">
                  <c:v>89.223717228218291</c:v>
                </c:pt>
                <c:pt idx="234">
                  <c:v>89.192996461675719</c:v>
                </c:pt>
                <c:pt idx="235">
                  <c:v>89.171585588026275</c:v>
                </c:pt>
                <c:pt idx="236">
                  <c:v>89.111014487242088</c:v>
                </c:pt>
                <c:pt idx="237">
                  <c:v>89.086575999795926</c:v>
                </c:pt>
                <c:pt idx="238">
                  <c:v>89.120873128237761</c:v>
                </c:pt>
                <c:pt idx="239">
                  <c:v>89.085355497208255</c:v>
                </c:pt>
                <c:pt idx="240">
                  <c:v>89.050093303770083</c:v>
                </c:pt>
                <c:pt idx="241">
                  <c:v>89.021908162697159</c:v>
                </c:pt>
                <c:pt idx="242">
                  <c:v>89.007981159074063</c:v>
                </c:pt>
                <c:pt idx="243">
                  <c:v>89.017338362114359</c:v>
                </c:pt>
                <c:pt idx="244">
                  <c:v>89.007990621103488</c:v>
                </c:pt>
                <c:pt idx="245">
                  <c:v>88.999163242106889</c:v>
                </c:pt>
                <c:pt idx="246">
                  <c:v>89.019315765050933</c:v>
                </c:pt>
                <c:pt idx="247">
                  <c:v>89.009457111654143</c:v>
                </c:pt>
                <c:pt idx="248">
                  <c:v>89.006457896346816</c:v>
                </c:pt>
                <c:pt idx="249">
                  <c:v>89.002626072054071</c:v>
                </c:pt>
                <c:pt idx="250">
                  <c:v>88.968187025571893</c:v>
                </c:pt>
                <c:pt idx="251">
                  <c:v>88.978793117288134</c:v>
                </c:pt>
                <c:pt idx="252">
                  <c:v>89.004291252821673</c:v>
                </c:pt>
                <c:pt idx="253">
                  <c:v>89.012513111539135</c:v>
                </c:pt>
                <c:pt idx="254">
                  <c:v>89.013298397976328</c:v>
                </c:pt>
                <c:pt idx="255">
                  <c:v>89.034586277644266</c:v>
                </c:pt>
                <c:pt idx="256">
                  <c:v>89.048721421112631</c:v>
                </c:pt>
                <c:pt idx="257">
                  <c:v>89.08167505298529</c:v>
                </c:pt>
                <c:pt idx="258">
                  <c:v>89.097976839978813</c:v>
                </c:pt>
                <c:pt idx="259">
                  <c:v>89.077985159133974</c:v>
                </c:pt>
                <c:pt idx="260">
                  <c:v>89.088089800493748</c:v>
                </c:pt>
                <c:pt idx="261">
                  <c:v>89.111241551146207</c:v>
                </c:pt>
                <c:pt idx="262">
                  <c:v>89.093719261564999</c:v>
                </c:pt>
                <c:pt idx="263">
                  <c:v>89.098449904247019</c:v>
                </c:pt>
                <c:pt idx="264">
                  <c:v>89.072308387915584</c:v>
                </c:pt>
                <c:pt idx="265">
                  <c:v>89.058665232774288</c:v>
                </c:pt>
                <c:pt idx="266">
                  <c:v>89.0129104795719</c:v>
                </c:pt>
                <c:pt idx="267">
                  <c:v>89.040896942829008</c:v>
                </c:pt>
                <c:pt idx="268">
                  <c:v>89.055401080642923</c:v>
                </c:pt>
                <c:pt idx="269">
                  <c:v>89.057406882068889</c:v>
                </c:pt>
                <c:pt idx="270">
                  <c:v>89.095469600597454</c:v>
                </c:pt>
                <c:pt idx="271">
                  <c:v>89.088297952740092</c:v>
                </c:pt>
                <c:pt idx="272">
                  <c:v>89.103227844675075</c:v>
                </c:pt>
                <c:pt idx="273">
                  <c:v>89.110021048558522</c:v>
                </c:pt>
                <c:pt idx="274">
                  <c:v>89.124430578479249</c:v>
                </c:pt>
                <c:pt idx="275">
                  <c:v>89.136815382915145</c:v>
                </c:pt>
                <c:pt idx="276">
                  <c:v>89.116776404324256</c:v>
                </c:pt>
                <c:pt idx="277">
                  <c:v>89.100351623349255</c:v>
                </c:pt>
                <c:pt idx="278">
                  <c:v>89.117627912566377</c:v>
                </c:pt>
                <c:pt idx="279">
                  <c:v>89.103984745023979</c:v>
                </c:pt>
                <c:pt idx="280">
                  <c:v>89.102773704465747</c:v>
                </c:pt>
                <c:pt idx="281">
                  <c:v>89.103587376991214</c:v>
                </c:pt>
                <c:pt idx="282">
                  <c:v>89.084409368671857</c:v>
                </c:pt>
                <c:pt idx="283">
                  <c:v>89.078637989560264</c:v>
                </c:pt>
                <c:pt idx="284">
                  <c:v>89.066669464814893</c:v>
                </c:pt>
                <c:pt idx="285">
                  <c:v>89.028266138029025</c:v>
                </c:pt>
                <c:pt idx="286">
                  <c:v>89.029902945109413</c:v>
                </c:pt>
                <c:pt idx="287">
                  <c:v>89.004811627237004</c:v>
                </c:pt>
                <c:pt idx="288">
                  <c:v>88.995747722306859</c:v>
                </c:pt>
                <c:pt idx="289">
                  <c:v>88.967553119204482</c:v>
                </c:pt>
                <c:pt idx="290">
                  <c:v>88.937258094381875</c:v>
                </c:pt>
                <c:pt idx="291">
                  <c:v>88.920161571322822</c:v>
                </c:pt>
                <c:pt idx="292">
                  <c:v>88.908940497298005</c:v>
                </c:pt>
                <c:pt idx="293">
                  <c:v>88.878465718718402</c:v>
                </c:pt>
                <c:pt idx="294">
                  <c:v>88.875807099267277</c:v>
                </c:pt>
                <c:pt idx="295">
                  <c:v>88.859136317928176</c:v>
                </c:pt>
                <c:pt idx="296">
                  <c:v>88.798120538964085</c:v>
                </c:pt>
                <c:pt idx="297">
                  <c:v>88.804223064303542</c:v>
                </c:pt>
                <c:pt idx="298">
                  <c:v>88.7615337730156</c:v>
                </c:pt>
                <c:pt idx="299">
                  <c:v>88.755090639418867</c:v>
                </c:pt>
                <c:pt idx="300">
                  <c:v>88.68483118936652</c:v>
                </c:pt>
                <c:pt idx="301">
                  <c:v>88.655908059602453</c:v>
                </c:pt>
                <c:pt idx="302">
                  <c:v>88.631005969917538</c:v>
                </c:pt>
                <c:pt idx="303">
                  <c:v>88.57456944116457</c:v>
                </c:pt>
                <c:pt idx="304">
                  <c:v>88.504830365527582</c:v>
                </c:pt>
                <c:pt idx="305">
                  <c:v>88.464156325293928</c:v>
                </c:pt>
                <c:pt idx="306">
                  <c:v>88.425138016199526</c:v>
                </c:pt>
                <c:pt idx="307">
                  <c:v>88.361567687706909</c:v>
                </c:pt>
                <c:pt idx="308">
                  <c:v>88.298073043048646</c:v>
                </c:pt>
                <c:pt idx="309">
                  <c:v>88.225202271291238</c:v>
                </c:pt>
                <c:pt idx="310">
                  <c:v>88.175587332510005</c:v>
                </c:pt>
                <c:pt idx="311">
                  <c:v>88.117211236537102</c:v>
                </c:pt>
                <c:pt idx="312">
                  <c:v>88.028237380404178</c:v>
                </c:pt>
                <c:pt idx="313">
                  <c:v>87.971034489272867</c:v>
                </c:pt>
                <c:pt idx="314">
                  <c:v>87.899828898283047</c:v>
                </c:pt>
                <c:pt idx="315">
                  <c:v>87.825624091985901</c:v>
                </c:pt>
                <c:pt idx="316">
                  <c:v>87.741579556350828</c:v>
                </c:pt>
                <c:pt idx="317">
                  <c:v>87.666343475653491</c:v>
                </c:pt>
                <c:pt idx="318">
                  <c:v>87.594693206483754</c:v>
                </c:pt>
                <c:pt idx="319">
                  <c:v>87.489985235518731</c:v>
                </c:pt>
                <c:pt idx="320">
                  <c:v>87.404228208968917</c:v>
                </c:pt>
                <c:pt idx="321">
                  <c:v>87.31858471437117</c:v>
                </c:pt>
                <c:pt idx="322">
                  <c:v>87.222126975810824</c:v>
                </c:pt>
                <c:pt idx="323">
                  <c:v>87.105791100758793</c:v>
                </c:pt>
                <c:pt idx="324">
                  <c:v>86.996456557034378</c:v>
                </c:pt>
                <c:pt idx="325">
                  <c:v>86.924153469839453</c:v>
                </c:pt>
                <c:pt idx="326">
                  <c:v>86.849352605292609</c:v>
                </c:pt>
                <c:pt idx="327">
                  <c:v>86.757634971443693</c:v>
                </c:pt>
                <c:pt idx="328">
                  <c:v>86.646058112760869</c:v>
                </c:pt>
                <c:pt idx="329">
                  <c:v>86.547121520907453</c:v>
                </c:pt>
                <c:pt idx="330">
                  <c:v>86.428637926389115</c:v>
                </c:pt>
                <c:pt idx="331">
                  <c:v>86.344848840746465</c:v>
                </c:pt>
                <c:pt idx="332">
                  <c:v>86.213204617384434</c:v>
                </c:pt>
                <c:pt idx="333">
                  <c:v>86.102857723318721</c:v>
                </c:pt>
                <c:pt idx="334">
                  <c:v>85.982983322084067</c:v>
                </c:pt>
                <c:pt idx="335">
                  <c:v>85.86498225386336</c:v>
                </c:pt>
                <c:pt idx="336">
                  <c:v>85.762667990327614</c:v>
                </c:pt>
                <c:pt idx="337">
                  <c:v>85.598505351243418</c:v>
                </c:pt>
                <c:pt idx="338">
                  <c:v>85.474770739627729</c:v>
                </c:pt>
                <c:pt idx="339">
                  <c:v>85.308517153253817</c:v>
                </c:pt>
                <c:pt idx="340">
                  <c:v>85.173268181904263</c:v>
                </c:pt>
                <c:pt idx="341">
                  <c:v>85.061237183012096</c:v>
                </c:pt>
                <c:pt idx="342">
                  <c:v>84.923991872266029</c:v>
                </c:pt>
                <c:pt idx="343">
                  <c:v>84.763831349202135</c:v>
                </c:pt>
                <c:pt idx="344">
                  <c:v>84.58867469999727</c:v>
                </c:pt>
                <c:pt idx="345">
                  <c:v>84.454457003047921</c:v>
                </c:pt>
                <c:pt idx="346">
                  <c:v>84.244445002868147</c:v>
                </c:pt>
                <c:pt idx="347">
                  <c:v>84.092742864455303</c:v>
                </c:pt>
                <c:pt idx="348">
                  <c:v>83.90094381999964</c:v>
                </c:pt>
                <c:pt idx="349">
                  <c:v>83.742722864155709</c:v>
                </c:pt>
                <c:pt idx="350">
                  <c:v>83.56346947863625</c:v>
                </c:pt>
                <c:pt idx="351">
                  <c:v>83.403015645061132</c:v>
                </c:pt>
                <c:pt idx="352">
                  <c:v>83.195435200428378</c:v>
                </c:pt>
                <c:pt idx="353">
                  <c:v>82.993597748818971</c:v>
                </c:pt>
                <c:pt idx="354">
                  <c:v>82.810616621330453</c:v>
                </c:pt>
                <c:pt idx="355">
                  <c:v>82.641732789192602</c:v>
                </c:pt>
                <c:pt idx="356">
                  <c:v>82.434738940780122</c:v>
                </c:pt>
                <c:pt idx="357">
                  <c:v>82.267785213832809</c:v>
                </c:pt>
                <c:pt idx="358">
                  <c:v>82.034640387059426</c:v>
                </c:pt>
                <c:pt idx="359">
                  <c:v>81.82855481906563</c:v>
                </c:pt>
                <c:pt idx="360">
                  <c:v>81.611002176682945</c:v>
                </c:pt>
                <c:pt idx="361">
                  <c:v>81.450406437468573</c:v>
                </c:pt>
                <c:pt idx="362">
                  <c:v>81.272562782724279</c:v>
                </c:pt>
                <c:pt idx="363">
                  <c:v>81.044318902761589</c:v>
                </c:pt>
                <c:pt idx="364">
                  <c:v>80.821912623715406</c:v>
                </c:pt>
                <c:pt idx="365">
                  <c:v>80.596762579354305</c:v>
                </c:pt>
                <c:pt idx="366">
                  <c:v>80.417244281812984</c:v>
                </c:pt>
                <c:pt idx="367">
                  <c:v>80.202709791197577</c:v>
                </c:pt>
                <c:pt idx="368">
                  <c:v>79.98507199055004</c:v>
                </c:pt>
                <c:pt idx="369">
                  <c:v>79.755266999742375</c:v>
                </c:pt>
                <c:pt idx="370">
                  <c:v>79.524657798438653</c:v>
                </c:pt>
                <c:pt idx="371">
                  <c:v>79.253559047873523</c:v>
                </c:pt>
                <c:pt idx="372">
                  <c:v>79.000044096281414</c:v>
                </c:pt>
                <c:pt idx="373">
                  <c:v>78.719403639302683</c:v>
                </c:pt>
                <c:pt idx="374">
                  <c:v>78.453011882546519</c:v>
                </c:pt>
                <c:pt idx="375">
                  <c:v>78.150123242920913</c:v>
                </c:pt>
                <c:pt idx="376">
                  <c:v>77.864250705304755</c:v>
                </c:pt>
                <c:pt idx="377">
                  <c:v>77.520489347629649</c:v>
                </c:pt>
                <c:pt idx="378">
                  <c:v>77.19873964666786</c:v>
                </c:pt>
                <c:pt idx="379">
                  <c:v>76.867268485535462</c:v>
                </c:pt>
                <c:pt idx="380">
                  <c:v>76.522622483913622</c:v>
                </c:pt>
                <c:pt idx="381">
                  <c:v>76.16601270716275</c:v>
                </c:pt>
                <c:pt idx="382">
                  <c:v>75.824720728350215</c:v>
                </c:pt>
                <c:pt idx="383">
                  <c:v>75.407322236539372</c:v>
                </c:pt>
                <c:pt idx="384">
                  <c:v>75.011235273269492</c:v>
                </c:pt>
                <c:pt idx="385">
                  <c:v>74.630541804173376</c:v>
                </c:pt>
                <c:pt idx="386">
                  <c:v>74.208909382821744</c:v>
                </c:pt>
                <c:pt idx="387">
                  <c:v>73.800631555716564</c:v>
                </c:pt>
                <c:pt idx="388">
                  <c:v>73.387954244558287</c:v>
                </c:pt>
                <c:pt idx="389">
                  <c:v>72.967144957761576</c:v>
                </c:pt>
                <c:pt idx="390">
                  <c:v>72.531538222639725</c:v>
                </c:pt>
                <c:pt idx="391">
                  <c:v>72.077869924264647</c:v>
                </c:pt>
                <c:pt idx="392">
                  <c:v>71.53852500798827</c:v>
                </c:pt>
                <c:pt idx="393">
                  <c:v>71.05670939185579</c:v>
                </c:pt>
                <c:pt idx="394">
                  <c:v>70.549116528923264</c:v>
                </c:pt>
                <c:pt idx="395">
                  <c:v>70.034995374129139</c:v>
                </c:pt>
                <c:pt idx="396">
                  <c:v>69.430845439928888</c:v>
                </c:pt>
                <c:pt idx="397">
                  <c:v>68.865453615214278</c:v>
                </c:pt>
                <c:pt idx="398">
                  <c:v>68.243483356107447</c:v>
                </c:pt>
                <c:pt idx="399">
                  <c:v>67.679340432469886</c:v>
                </c:pt>
                <c:pt idx="400">
                  <c:v>67.035126703129265</c:v>
                </c:pt>
                <c:pt idx="401">
                  <c:v>66.302289175541361</c:v>
                </c:pt>
                <c:pt idx="402">
                  <c:v>65.558949638560918</c:v>
                </c:pt>
                <c:pt idx="403">
                  <c:v>64.794038373430737</c:v>
                </c:pt>
                <c:pt idx="404">
                  <c:v>64.040816521779405</c:v>
                </c:pt>
                <c:pt idx="405">
                  <c:v>63.301800785017683</c:v>
                </c:pt>
                <c:pt idx="406">
                  <c:v>62.476597530369837</c:v>
                </c:pt>
                <c:pt idx="407">
                  <c:v>61.493225342438301</c:v>
                </c:pt>
                <c:pt idx="408">
                  <c:v>60.587762066300989</c:v>
                </c:pt>
                <c:pt idx="409">
                  <c:v>59.919147697631956</c:v>
                </c:pt>
                <c:pt idx="410">
                  <c:v>58.966160417602062</c:v>
                </c:pt>
                <c:pt idx="411">
                  <c:v>57.928948823377944</c:v>
                </c:pt>
                <c:pt idx="412">
                  <c:v>56.930178416458475</c:v>
                </c:pt>
                <c:pt idx="413">
                  <c:v>55.984088397833574</c:v>
                </c:pt>
                <c:pt idx="414">
                  <c:v>55.024307913920232</c:v>
                </c:pt>
                <c:pt idx="415">
                  <c:v>53.956096454288087</c:v>
                </c:pt>
                <c:pt idx="416">
                  <c:v>52.705679679174118</c:v>
                </c:pt>
                <c:pt idx="417">
                  <c:v>51.461384365859558</c:v>
                </c:pt>
                <c:pt idx="418">
                  <c:v>50.017314137334836</c:v>
                </c:pt>
                <c:pt idx="419">
                  <c:v>48.744053108923239</c:v>
                </c:pt>
                <c:pt idx="420">
                  <c:v>47.318347240994569</c:v>
                </c:pt>
                <c:pt idx="421">
                  <c:v>45.681574424810755</c:v>
                </c:pt>
                <c:pt idx="422">
                  <c:v>43.965932393853798</c:v>
                </c:pt>
                <c:pt idx="423">
                  <c:v>42.548486220359237</c:v>
                </c:pt>
                <c:pt idx="424">
                  <c:v>41.186440551601123</c:v>
                </c:pt>
                <c:pt idx="425">
                  <c:v>39.773152599010821</c:v>
                </c:pt>
                <c:pt idx="426">
                  <c:v>38.33522748115854</c:v>
                </c:pt>
                <c:pt idx="427">
                  <c:v>36.844401992128283</c:v>
                </c:pt>
                <c:pt idx="428">
                  <c:v>35.538362360786827</c:v>
                </c:pt>
                <c:pt idx="429">
                  <c:v>34.49905983167406</c:v>
                </c:pt>
                <c:pt idx="430">
                  <c:v>33.37784628714784</c:v>
                </c:pt>
                <c:pt idx="431">
                  <c:v>32.247557007054404</c:v>
                </c:pt>
                <c:pt idx="432">
                  <c:v>30.956856478718841</c:v>
                </c:pt>
                <c:pt idx="433">
                  <c:v>29.88781242250235</c:v>
                </c:pt>
                <c:pt idx="434">
                  <c:v>28.972911509874063</c:v>
                </c:pt>
                <c:pt idx="435">
                  <c:v>27.947294721235568</c:v>
                </c:pt>
                <c:pt idx="436">
                  <c:v>26.846884161472033</c:v>
                </c:pt>
                <c:pt idx="437">
                  <c:v>25.621974996322098</c:v>
                </c:pt>
                <c:pt idx="438">
                  <c:v>24.588838845746082</c:v>
                </c:pt>
                <c:pt idx="439">
                  <c:v>23.656462966084831</c:v>
                </c:pt>
                <c:pt idx="440">
                  <c:v>22.641123491542373</c:v>
                </c:pt>
                <c:pt idx="441">
                  <c:v>21.499643879718956</c:v>
                </c:pt>
                <c:pt idx="442">
                  <c:v>20.388511315278386</c:v>
                </c:pt>
                <c:pt idx="443">
                  <c:v>19.454281026662049</c:v>
                </c:pt>
                <c:pt idx="444">
                  <c:v>18.58397112442394</c:v>
                </c:pt>
                <c:pt idx="445">
                  <c:v>17.774394343172506</c:v>
                </c:pt>
                <c:pt idx="446">
                  <c:v>16.852448335780341</c:v>
                </c:pt>
                <c:pt idx="447">
                  <c:v>15.872155796606817</c:v>
                </c:pt>
                <c:pt idx="448">
                  <c:v>15.020411288987139</c:v>
                </c:pt>
                <c:pt idx="449">
                  <c:v>14.27897582731547</c:v>
                </c:pt>
                <c:pt idx="450">
                  <c:v>13.537399625706719</c:v>
                </c:pt>
                <c:pt idx="451">
                  <c:v>12.724556348518485</c:v>
                </c:pt>
                <c:pt idx="452">
                  <c:v>11.713234369824507</c:v>
                </c:pt>
                <c:pt idx="453">
                  <c:v>10.729722634940458</c:v>
                </c:pt>
                <c:pt idx="454">
                  <c:v>9.8728181825667107</c:v>
                </c:pt>
                <c:pt idx="455">
                  <c:v>8.9273106293599742</c:v>
                </c:pt>
                <c:pt idx="456">
                  <c:v>7.9160105274236843</c:v>
                </c:pt>
                <c:pt idx="457">
                  <c:v>6.7475715971813566</c:v>
                </c:pt>
                <c:pt idx="458">
                  <c:v>5.7912415247666118</c:v>
                </c:pt>
                <c:pt idx="459">
                  <c:v>5.0505972623704452</c:v>
                </c:pt>
                <c:pt idx="460">
                  <c:v>4.3845451294236746</c:v>
                </c:pt>
                <c:pt idx="461">
                  <c:v>3.8328659580224858</c:v>
                </c:pt>
                <c:pt idx="462">
                  <c:v>3.3315814003478255</c:v>
                </c:pt>
                <c:pt idx="463">
                  <c:v>2.9576728536892105</c:v>
                </c:pt>
                <c:pt idx="464">
                  <c:v>2.6164444490494918</c:v>
                </c:pt>
                <c:pt idx="465">
                  <c:v>2.3114171154687457</c:v>
                </c:pt>
                <c:pt idx="466">
                  <c:v>1.9722048510412646</c:v>
                </c:pt>
                <c:pt idx="467">
                  <c:v>1.6840406198182167</c:v>
                </c:pt>
                <c:pt idx="468">
                  <c:v>1.4043788256277794</c:v>
                </c:pt>
                <c:pt idx="469">
                  <c:v>1.1882914271144751</c:v>
                </c:pt>
                <c:pt idx="470">
                  <c:v>1.0123123106571954</c:v>
                </c:pt>
                <c:pt idx="471">
                  <c:v>0.85638681773056491</c:v>
                </c:pt>
                <c:pt idx="472">
                  <c:v>0.70142556215173069</c:v>
                </c:pt>
                <c:pt idx="473">
                  <c:v>0.57239504720801426</c:v>
                </c:pt>
                <c:pt idx="474">
                  <c:v>0.51242247844236066</c:v>
                </c:pt>
                <c:pt idx="475">
                  <c:v>0.42572272162604113</c:v>
                </c:pt>
                <c:pt idx="476">
                  <c:v>0.34607398270481199</c:v>
                </c:pt>
                <c:pt idx="477">
                  <c:v>0.28091539527948384</c:v>
                </c:pt>
                <c:pt idx="478">
                  <c:v>0.2328194660246577</c:v>
                </c:pt>
                <c:pt idx="479">
                  <c:v>0.18631486100325148</c:v>
                </c:pt>
                <c:pt idx="480">
                  <c:v>0.16944394149631223</c:v>
                </c:pt>
                <c:pt idx="481">
                  <c:v>0.13271509170494009</c:v>
                </c:pt>
                <c:pt idx="482">
                  <c:v>0.10726471429544007</c:v>
                </c:pt>
                <c:pt idx="483">
                  <c:v>0.10038566255988018</c:v>
                </c:pt>
                <c:pt idx="484">
                  <c:v>7.7585644287027203E-2</c:v>
                </c:pt>
                <c:pt idx="485">
                  <c:v>6.6545505607178548E-2</c:v>
                </c:pt>
                <c:pt idx="486">
                  <c:v>6.1148469839217685E-2</c:v>
                </c:pt>
                <c:pt idx="487">
                  <c:v>5.3702318872474161E-2</c:v>
                </c:pt>
                <c:pt idx="488">
                  <c:v>3.7765719053587866E-2</c:v>
                </c:pt>
                <c:pt idx="489">
                  <c:v>2.9214192293034812E-2</c:v>
                </c:pt>
                <c:pt idx="490">
                  <c:v>3.3044531791231103E-2</c:v>
                </c:pt>
                <c:pt idx="491">
                  <c:v>2.3388287585778551E-2</c:v>
                </c:pt>
                <c:pt idx="492">
                  <c:v>2.0382019445409488E-2</c:v>
                </c:pt>
                <c:pt idx="493">
                  <c:v>2.1513954250547519E-2</c:v>
                </c:pt>
                <c:pt idx="494">
                  <c:v>1.8413670418484768E-2</c:v>
                </c:pt>
                <c:pt idx="495">
                  <c:v>2.3401779608871805E-2</c:v>
                </c:pt>
                <c:pt idx="496">
                  <c:v>2.1458122076371492E-2</c:v>
                </c:pt>
                <c:pt idx="497">
                  <c:v>1.4202677308286175E-2</c:v>
                </c:pt>
                <c:pt idx="498">
                  <c:v>1.060979834165233E-2</c:v>
                </c:pt>
                <c:pt idx="499">
                  <c:v>1.5573855881622866E-2</c:v>
                </c:pt>
                <c:pt idx="500">
                  <c:v>1.4632031328503143E-2</c:v>
                </c:pt>
                <c:pt idx="501">
                  <c:v>1.1358119415147808E-2</c:v>
                </c:pt>
                <c:pt idx="502">
                  <c:v>1.0011353992596277E-2</c:v>
                </c:pt>
                <c:pt idx="503">
                  <c:v>1.1995664299946153E-2</c:v>
                </c:pt>
                <c:pt idx="504">
                  <c:v>1.012256559338107E-2</c:v>
                </c:pt>
                <c:pt idx="505">
                  <c:v>1.2189168929151166E-2</c:v>
                </c:pt>
                <c:pt idx="506">
                  <c:v>9.8366206234955962E-3</c:v>
                </c:pt>
                <c:pt idx="507">
                  <c:v>1.1052260948310999E-2</c:v>
                </c:pt>
                <c:pt idx="508">
                  <c:v>1.7362004030372146E-2</c:v>
                </c:pt>
                <c:pt idx="509">
                  <c:v>7.0059809304486116E-3</c:v>
                </c:pt>
                <c:pt idx="510">
                  <c:v>1.0093442595296803E-2</c:v>
                </c:pt>
                <c:pt idx="511">
                  <c:v>1.6623053002482721E-2</c:v>
                </c:pt>
                <c:pt idx="512">
                  <c:v>1.252630551450731E-2</c:v>
                </c:pt>
                <c:pt idx="513">
                  <c:v>1.4451080916224514E-2</c:v>
                </c:pt>
                <c:pt idx="514">
                  <c:v>8.1770018327432629E-3</c:v>
                </c:pt>
                <c:pt idx="515">
                  <c:v>1.5026252039779784E-2</c:v>
                </c:pt>
                <c:pt idx="516">
                  <c:v>1.0989346679487731E-2</c:v>
                </c:pt>
                <c:pt idx="517">
                  <c:v>1.0982002408498453E-2</c:v>
                </c:pt>
                <c:pt idx="518">
                  <c:v>5.2779867309965681E-3</c:v>
                </c:pt>
                <c:pt idx="519">
                  <c:v>1.1123882319227552E-2</c:v>
                </c:pt>
                <c:pt idx="520">
                  <c:v>9.1089666461309799E-3</c:v>
                </c:pt>
                <c:pt idx="521">
                  <c:v>1.4745391116275226E-2</c:v>
                </c:pt>
                <c:pt idx="522">
                  <c:v>1.1902971026693949E-2</c:v>
                </c:pt>
                <c:pt idx="523">
                  <c:v>1.2975735877790493E-2</c:v>
                </c:pt>
                <c:pt idx="524">
                  <c:v>7.886422660949655E-3</c:v>
                </c:pt>
                <c:pt idx="525">
                  <c:v>1.4392944632473226E-2</c:v>
                </c:pt>
                <c:pt idx="526">
                  <c:v>1.1245203121251827E-2</c:v>
                </c:pt>
                <c:pt idx="527">
                  <c:v>8.4424760467088061E-3</c:v>
                </c:pt>
                <c:pt idx="528">
                  <c:v>8.934469463174069E-3</c:v>
                </c:pt>
                <c:pt idx="529">
                  <c:v>9.2951368210472361E-3</c:v>
                </c:pt>
                <c:pt idx="530">
                  <c:v>1.068409571214354E-2</c:v>
                </c:pt>
                <c:pt idx="531">
                  <c:v>7.787523310800795E-3</c:v>
                </c:pt>
                <c:pt idx="532">
                  <c:v>1.5479247715593645E-2</c:v>
                </c:pt>
                <c:pt idx="533">
                  <c:v>1.3776875877084553E-2</c:v>
                </c:pt>
                <c:pt idx="534">
                  <c:v>8.7794203346084031E-3</c:v>
                </c:pt>
                <c:pt idx="535">
                  <c:v>1.2466342116593563E-2</c:v>
                </c:pt>
                <c:pt idx="536">
                  <c:v>1.3058362683949238E-2</c:v>
                </c:pt>
                <c:pt idx="537">
                  <c:v>1.4510753260624891E-2</c:v>
                </c:pt>
                <c:pt idx="538">
                  <c:v>1.4764747935868945E-2</c:v>
                </c:pt>
                <c:pt idx="539">
                  <c:v>1.5674426998756652E-2</c:v>
                </c:pt>
                <c:pt idx="540">
                  <c:v>1.5589544596075242E-2</c:v>
                </c:pt>
                <c:pt idx="541">
                  <c:v>1.0347184339209226E-2</c:v>
                </c:pt>
                <c:pt idx="542">
                  <c:v>1.1290981527047548E-2</c:v>
                </c:pt>
                <c:pt idx="543">
                  <c:v>1.2266596188924412E-2</c:v>
                </c:pt>
                <c:pt idx="544">
                  <c:v>1.1976608924736658E-2</c:v>
                </c:pt>
                <c:pt idx="545">
                  <c:v>1.0238856626102286E-2</c:v>
                </c:pt>
                <c:pt idx="546">
                  <c:v>1.6026865409450974E-2</c:v>
                </c:pt>
                <c:pt idx="547">
                  <c:v>6.6627410570861516E-3</c:v>
                </c:pt>
                <c:pt idx="548">
                  <c:v>9.8901764032858427E-3</c:v>
                </c:pt>
                <c:pt idx="549">
                  <c:v>1.0683125561461386E-2</c:v>
                </c:pt>
                <c:pt idx="550">
                  <c:v>1.1069103456183411E-2</c:v>
                </c:pt>
                <c:pt idx="551">
                  <c:v>1.2769340952278812E-2</c:v>
                </c:pt>
                <c:pt idx="552">
                  <c:v>9.6344279489477859E-3</c:v>
                </c:pt>
                <c:pt idx="553">
                  <c:v>1.1010710782437308E-2</c:v>
                </c:pt>
                <c:pt idx="554">
                  <c:v>8.9020652763450482E-3</c:v>
                </c:pt>
                <c:pt idx="555">
                  <c:v>1.3335362640606446E-2</c:v>
                </c:pt>
                <c:pt idx="556">
                  <c:v>1.6911692445842248E-2</c:v>
                </c:pt>
                <c:pt idx="557">
                  <c:v>1.3114016989333521E-2</c:v>
                </c:pt>
                <c:pt idx="558">
                  <c:v>1.0434305021535329E-2</c:v>
                </c:pt>
                <c:pt idx="559">
                  <c:v>1.7535250998976886E-2</c:v>
                </c:pt>
                <c:pt idx="560">
                  <c:v>1.4532856524168327E-2</c:v>
                </c:pt>
                <c:pt idx="561">
                  <c:v>1.6378928451640979E-2</c:v>
                </c:pt>
                <c:pt idx="562">
                  <c:v>1.0492531384302829E-2</c:v>
                </c:pt>
                <c:pt idx="563">
                  <c:v>1.1228357148515687E-2</c:v>
                </c:pt>
                <c:pt idx="564">
                  <c:v>9.6738564884824626E-3</c:v>
                </c:pt>
                <c:pt idx="565">
                  <c:v>8.6272106296229282E-3</c:v>
                </c:pt>
                <c:pt idx="566">
                  <c:v>1.4487804577773093E-2</c:v>
                </c:pt>
                <c:pt idx="567">
                  <c:v>4.6852506779623453E-3</c:v>
                </c:pt>
                <c:pt idx="568">
                  <c:v>8.7254141274942798E-3</c:v>
                </c:pt>
                <c:pt idx="569">
                  <c:v>1.2083555327879754E-2</c:v>
                </c:pt>
                <c:pt idx="570">
                  <c:v>1.1475675108247515E-2</c:v>
                </c:pt>
                <c:pt idx="571">
                  <c:v>9.3282247318906171E-3</c:v>
                </c:pt>
                <c:pt idx="572">
                  <c:v>1.2449954662890606E-2</c:v>
                </c:pt>
                <c:pt idx="573">
                  <c:v>1.7483718666119374E-2</c:v>
                </c:pt>
                <c:pt idx="574">
                  <c:v>1.2085278499850775E-2</c:v>
                </c:pt>
                <c:pt idx="575">
                  <c:v>1.5595447501116248E-2</c:v>
                </c:pt>
                <c:pt idx="576">
                  <c:v>1.6967882651802879E-2</c:v>
                </c:pt>
                <c:pt idx="577">
                  <c:v>2.0317231863414012E-2</c:v>
                </c:pt>
                <c:pt idx="578">
                  <c:v>1.8123224645184698E-2</c:v>
                </c:pt>
                <c:pt idx="579">
                  <c:v>1.7614535402144915E-2</c:v>
                </c:pt>
                <c:pt idx="580">
                  <c:v>1.4981352539947819E-2</c:v>
                </c:pt>
                <c:pt idx="581">
                  <c:v>1.5617689359208703E-2</c:v>
                </c:pt>
                <c:pt idx="582">
                  <c:v>1.5304071993516875E-2</c:v>
                </c:pt>
                <c:pt idx="583">
                  <c:v>2.2365728024732665E-2</c:v>
                </c:pt>
                <c:pt idx="584">
                  <c:v>1.7768983376854213E-2</c:v>
                </c:pt>
                <c:pt idx="585">
                  <c:v>1.5107066737091415E-2</c:v>
                </c:pt>
                <c:pt idx="586">
                  <c:v>2.1257774416955314E-2</c:v>
                </c:pt>
                <c:pt idx="587">
                  <c:v>2.264478261829668E-2</c:v>
                </c:pt>
                <c:pt idx="588">
                  <c:v>2.0789094652294553E-2</c:v>
                </c:pt>
                <c:pt idx="589">
                  <c:v>1.6635400479646567E-2</c:v>
                </c:pt>
                <c:pt idx="590">
                  <c:v>1.5768650569872783E-2</c:v>
                </c:pt>
                <c:pt idx="591">
                  <c:v>1.1055776589527552E-2</c:v>
                </c:pt>
                <c:pt idx="592">
                  <c:v>1.2258065793641018E-2</c:v>
                </c:pt>
                <c:pt idx="593">
                  <c:v>2.0689557190569662E-2</c:v>
                </c:pt>
                <c:pt idx="594">
                  <c:v>2.060231755205601E-2</c:v>
                </c:pt>
                <c:pt idx="595">
                  <c:v>2.3994560127243804E-2</c:v>
                </c:pt>
                <c:pt idx="596">
                  <c:v>2.6758352974542925E-2</c:v>
                </c:pt>
                <c:pt idx="597">
                  <c:v>2.3023857423102791E-2</c:v>
                </c:pt>
                <c:pt idx="598">
                  <c:v>2.3137034741279823E-2</c:v>
                </c:pt>
                <c:pt idx="599">
                  <c:v>2.034196838618554E-2</c:v>
                </c:pt>
                <c:pt idx="600">
                  <c:v>2.8930822840435844E-2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88-46FC-9F41-116BE34CCBE2}"/>
            </c:ext>
          </c:extLst>
        </c:ser>
        <c:ser>
          <c:idx val="12"/>
          <c:order val="2"/>
          <c:tx>
            <c:v>Hyundai G144 - 1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'OR5-22_Air_Measurements'!$AF$3:$AF$603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'OR5-22_Air_Measurements'!$AG$3:$AG$603</c:f>
              <c:numCache>
                <c:formatCode>General</c:formatCode>
                <c:ptCount val="601"/>
                <c:pt idx="0">
                  <c:v>100</c:v>
                </c:pt>
                <c:pt idx="1">
                  <c:v>99.877751854839033</c:v>
                </c:pt>
                <c:pt idx="2">
                  <c:v>100.05821885807045</c:v>
                </c:pt>
                <c:pt idx="3">
                  <c:v>99.903258347736809</c:v>
                </c:pt>
                <c:pt idx="4">
                  <c:v>99.929142290944299</c:v>
                </c:pt>
                <c:pt idx="5">
                  <c:v>99.841356481951507</c:v>
                </c:pt>
                <c:pt idx="6">
                  <c:v>99.841905499220914</c:v>
                </c:pt>
                <c:pt idx="7">
                  <c:v>99.858193056522566</c:v>
                </c:pt>
                <c:pt idx="8">
                  <c:v>99.600966374857521</c:v>
                </c:pt>
                <c:pt idx="9">
                  <c:v>99.684897594183894</c:v>
                </c:pt>
                <c:pt idx="10">
                  <c:v>99.640106834092151</c:v>
                </c:pt>
                <c:pt idx="11">
                  <c:v>99.438067954231201</c:v>
                </c:pt>
                <c:pt idx="12">
                  <c:v>99.367370358346562</c:v>
                </c:pt>
                <c:pt idx="13">
                  <c:v>99.373661201839113</c:v>
                </c:pt>
                <c:pt idx="14">
                  <c:v>99.230618958261587</c:v>
                </c:pt>
                <c:pt idx="15">
                  <c:v>99.054955859885567</c:v>
                </c:pt>
                <c:pt idx="16">
                  <c:v>99.193388628169103</c:v>
                </c:pt>
                <c:pt idx="17">
                  <c:v>98.994415120964803</c:v>
                </c:pt>
                <c:pt idx="18">
                  <c:v>98.981398789686111</c:v>
                </c:pt>
                <c:pt idx="19">
                  <c:v>98.885663661587614</c:v>
                </c:pt>
                <c:pt idx="20">
                  <c:v>98.770792940669395</c:v>
                </c:pt>
                <c:pt idx="21">
                  <c:v>98.439094160022577</c:v>
                </c:pt>
                <c:pt idx="22">
                  <c:v>98.370707021183321</c:v>
                </c:pt>
                <c:pt idx="23">
                  <c:v>98.318824761792499</c:v>
                </c:pt>
                <c:pt idx="24">
                  <c:v>98.196473652468754</c:v>
                </c:pt>
                <c:pt idx="25">
                  <c:v>98.122138819048203</c:v>
                </c:pt>
                <c:pt idx="26">
                  <c:v>97.813247185147262</c:v>
                </c:pt>
                <c:pt idx="27">
                  <c:v>97.87758531975058</c:v>
                </c:pt>
                <c:pt idx="28">
                  <c:v>97.62958899748655</c:v>
                </c:pt>
                <c:pt idx="29">
                  <c:v>97.440635081684903</c:v>
                </c:pt>
                <c:pt idx="30">
                  <c:v>97.034395569275645</c:v>
                </c:pt>
                <c:pt idx="31">
                  <c:v>96.944367951009966</c:v>
                </c:pt>
                <c:pt idx="32">
                  <c:v>96.7984433555241</c:v>
                </c:pt>
                <c:pt idx="33">
                  <c:v>96.478491289665541</c:v>
                </c:pt>
                <c:pt idx="34">
                  <c:v>96.234280909295435</c:v>
                </c:pt>
                <c:pt idx="35">
                  <c:v>96.144779430705626</c:v>
                </c:pt>
                <c:pt idx="36">
                  <c:v>95.939314908561229</c:v>
                </c:pt>
                <c:pt idx="37">
                  <c:v>95.774992485167758</c:v>
                </c:pt>
                <c:pt idx="38">
                  <c:v>95.536998603607159</c:v>
                </c:pt>
                <c:pt idx="39">
                  <c:v>95.269020307513586</c:v>
                </c:pt>
                <c:pt idx="40">
                  <c:v>95.28050394496799</c:v>
                </c:pt>
                <c:pt idx="41">
                  <c:v>95.102347383790104</c:v>
                </c:pt>
                <c:pt idx="42">
                  <c:v>95.015150635351347</c:v>
                </c:pt>
                <c:pt idx="43">
                  <c:v>94.860670509506505</c:v>
                </c:pt>
                <c:pt idx="44">
                  <c:v>94.987774041604226</c:v>
                </c:pt>
                <c:pt idx="45">
                  <c:v>94.930081338201518</c:v>
                </c:pt>
                <c:pt idx="46">
                  <c:v>94.952093556035209</c:v>
                </c:pt>
                <c:pt idx="47">
                  <c:v>94.93927168430163</c:v>
                </c:pt>
                <c:pt idx="48">
                  <c:v>95.028012535377698</c:v>
                </c:pt>
                <c:pt idx="49">
                  <c:v>94.985726661892713</c:v>
                </c:pt>
                <c:pt idx="50">
                  <c:v>95.028733134598681</c:v>
                </c:pt>
                <c:pt idx="51">
                  <c:v>94.962484870853245</c:v>
                </c:pt>
                <c:pt idx="52">
                  <c:v>95.011221715993713</c:v>
                </c:pt>
                <c:pt idx="53">
                  <c:v>95.042801730237258</c:v>
                </c:pt>
                <c:pt idx="54">
                  <c:v>94.921440009370812</c:v>
                </c:pt>
                <c:pt idx="55">
                  <c:v>94.940987353898635</c:v>
                </c:pt>
                <c:pt idx="56">
                  <c:v>95.038386699496499</c:v>
                </c:pt>
                <c:pt idx="57">
                  <c:v>94.855574922829391</c:v>
                </c:pt>
                <c:pt idx="58">
                  <c:v>94.969107409468421</c:v>
                </c:pt>
                <c:pt idx="59">
                  <c:v>94.847299605511637</c:v>
                </c:pt>
                <c:pt idx="60">
                  <c:v>94.714968948069867</c:v>
                </c:pt>
                <c:pt idx="61">
                  <c:v>94.684435516267499</c:v>
                </c:pt>
                <c:pt idx="62">
                  <c:v>94.660570348283656</c:v>
                </c:pt>
                <c:pt idx="63">
                  <c:v>94.595728966589888</c:v>
                </c:pt>
                <c:pt idx="64">
                  <c:v>94.460618891418846</c:v>
                </c:pt>
                <c:pt idx="65">
                  <c:v>94.437474322656001</c:v>
                </c:pt>
                <c:pt idx="66">
                  <c:v>94.281044039376255</c:v>
                </c:pt>
                <c:pt idx="67">
                  <c:v>94.173442096619297</c:v>
                </c:pt>
                <c:pt idx="68">
                  <c:v>94.090803341393126</c:v>
                </c:pt>
                <c:pt idx="69">
                  <c:v>93.9001909199946</c:v>
                </c:pt>
                <c:pt idx="70">
                  <c:v>93.803935379114534</c:v>
                </c:pt>
                <c:pt idx="71">
                  <c:v>93.622770654255675</c:v>
                </c:pt>
                <c:pt idx="72">
                  <c:v>93.366676308527914</c:v>
                </c:pt>
                <c:pt idx="73">
                  <c:v>93.189594919287174</c:v>
                </c:pt>
                <c:pt idx="74">
                  <c:v>92.895583975628085</c:v>
                </c:pt>
                <c:pt idx="75">
                  <c:v>92.525814180789453</c:v>
                </c:pt>
                <c:pt idx="76">
                  <c:v>92.097865556173119</c:v>
                </c:pt>
                <c:pt idx="77">
                  <c:v>91.535824849330922</c:v>
                </c:pt>
                <c:pt idx="78">
                  <c:v>91.055227625907577</c:v>
                </c:pt>
                <c:pt idx="79">
                  <c:v>90.276427477125509</c:v>
                </c:pt>
                <c:pt idx="80">
                  <c:v>89.528137897544127</c:v>
                </c:pt>
                <c:pt idx="81">
                  <c:v>88.628719489718264</c:v>
                </c:pt>
                <c:pt idx="82">
                  <c:v>87.888264871258627</c:v>
                </c:pt>
                <c:pt idx="83">
                  <c:v>87.432813841122552</c:v>
                </c:pt>
                <c:pt idx="84">
                  <c:v>87.115080721935215</c:v>
                </c:pt>
                <c:pt idx="85">
                  <c:v>86.930599015866306</c:v>
                </c:pt>
                <c:pt idx="86">
                  <c:v>87.044674792880443</c:v>
                </c:pt>
                <c:pt idx="87">
                  <c:v>87.327453722630338</c:v>
                </c:pt>
                <c:pt idx="88">
                  <c:v>87.620549637507068</c:v>
                </c:pt>
                <c:pt idx="89">
                  <c:v>88.064791531327501</c:v>
                </c:pt>
                <c:pt idx="90">
                  <c:v>88.41591184472955</c:v>
                </c:pt>
                <c:pt idx="91">
                  <c:v>88.688076410620326</c:v>
                </c:pt>
                <c:pt idx="92">
                  <c:v>88.903754968720605</c:v>
                </c:pt>
                <c:pt idx="93">
                  <c:v>89.136109973229011</c:v>
                </c:pt>
                <c:pt idx="94">
                  <c:v>89.309622742722595</c:v>
                </c:pt>
                <c:pt idx="95">
                  <c:v>89.430469762709947</c:v>
                </c:pt>
                <c:pt idx="96">
                  <c:v>89.473361847448203</c:v>
                </c:pt>
                <c:pt idx="97">
                  <c:v>89.514303774751568</c:v>
                </c:pt>
                <c:pt idx="98">
                  <c:v>89.488425543446525</c:v>
                </c:pt>
                <c:pt idx="99">
                  <c:v>89.554782468265373</c:v>
                </c:pt>
                <c:pt idx="100">
                  <c:v>89.487945158957743</c:v>
                </c:pt>
                <c:pt idx="101">
                  <c:v>89.459607781241161</c:v>
                </c:pt>
                <c:pt idx="102">
                  <c:v>89.347590822735313</c:v>
                </c:pt>
                <c:pt idx="103">
                  <c:v>89.224078772986417</c:v>
                </c:pt>
                <c:pt idx="104">
                  <c:v>89.12465492527059</c:v>
                </c:pt>
                <c:pt idx="105">
                  <c:v>88.973972180116448</c:v>
                </c:pt>
                <c:pt idx="106">
                  <c:v>88.877653703366335</c:v>
                </c:pt>
                <c:pt idx="107">
                  <c:v>88.76975438187705</c:v>
                </c:pt>
                <c:pt idx="108">
                  <c:v>88.616520979937178</c:v>
                </c:pt>
                <c:pt idx="109">
                  <c:v>88.418045007920924</c:v>
                </c:pt>
                <c:pt idx="110">
                  <c:v>88.212403206914374</c:v>
                </c:pt>
                <c:pt idx="111">
                  <c:v>88.090492468778507</c:v>
                </c:pt>
                <c:pt idx="112">
                  <c:v>87.960603792057199</c:v>
                </c:pt>
                <c:pt idx="113">
                  <c:v>87.615568438797666</c:v>
                </c:pt>
                <c:pt idx="114">
                  <c:v>87.507663390414066</c:v>
                </c:pt>
                <c:pt idx="115">
                  <c:v>87.242510252244969</c:v>
                </c:pt>
                <c:pt idx="116">
                  <c:v>87.090529301104439</c:v>
                </c:pt>
                <c:pt idx="117">
                  <c:v>86.817512597325745</c:v>
                </c:pt>
                <c:pt idx="118">
                  <c:v>86.697145976819058</c:v>
                </c:pt>
                <c:pt idx="119">
                  <c:v>86.476434752919872</c:v>
                </c:pt>
                <c:pt idx="120">
                  <c:v>86.163539854978197</c:v>
                </c:pt>
                <c:pt idx="121">
                  <c:v>86.052832526263657</c:v>
                </c:pt>
                <c:pt idx="122">
                  <c:v>85.769041345454767</c:v>
                </c:pt>
                <c:pt idx="123">
                  <c:v>85.522274611388383</c:v>
                </c:pt>
                <c:pt idx="124">
                  <c:v>85.258453980604145</c:v>
                </c:pt>
                <c:pt idx="125">
                  <c:v>85.043982118116091</c:v>
                </c:pt>
                <c:pt idx="126">
                  <c:v>84.799868975014491</c:v>
                </c:pt>
                <c:pt idx="127">
                  <c:v>84.488369505335854</c:v>
                </c:pt>
                <c:pt idx="128">
                  <c:v>84.215570123703955</c:v>
                </c:pt>
                <c:pt idx="129">
                  <c:v>84.090451065431424</c:v>
                </c:pt>
                <c:pt idx="130">
                  <c:v>83.758437740361188</c:v>
                </c:pt>
                <c:pt idx="131">
                  <c:v>83.544074538946532</c:v>
                </c:pt>
                <c:pt idx="132">
                  <c:v>83.220605320430352</c:v>
                </c:pt>
                <c:pt idx="133">
                  <c:v>82.908888528604933</c:v>
                </c:pt>
                <c:pt idx="134">
                  <c:v>82.676402000421447</c:v>
                </c:pt>
                <c:pt idx="135">
                  <c:v>82.410962907324958</c:v>
                </c:pt>
                <c:pt idx="136">
                  <c:v>82.147788516086749</c:v>
                </c:pt>
                <c:pt idx="137">
                  <c:v>81.783383082169664</c:v>
                </c:pt>
                <c:pt idx="138">
                  <c:v>81.481840298007356</c:v>
                </c:pt>
                <c:pt idx="139">
                  <c:v>81.175831016014754</c:v>
                </c:pt>
                <c:pt idx="140">
                  <c:v>80.933450708201264</c:v>
                </c:pt>
                <c:pt idx="141">
                  <c:v>80.64099532096813</c:v>
                </c:pt>
                <c:pt idx="142">
                  <c:v>80.309330856711597</c:v>
                </c:pt>
                <c:pt idx="143">
                  <c:v>79.943015293652394</c:v>
                </c:pt>
                <c:pt idx="144">
                  <c:v>79.596493016747544</c:v>
                </c:pt>
                <c:pt idx="145">
                  <c:v>79.218139072070187</c:v>
                </c:pt>
                <c:pt idx="146">
                  <c:v>78.778489502844522</c:v>
                </c:pt>
                <c:pt idx="147">
                  <c:v>78.455054585726799</c:v>
                </c:pt>
                <c:pt idx="148">
                  <c:v>78.091364039128251</c:v>
                </c:pt>
                <c:pt idx="149">
                  <c:v>77.769015717752595</c:v>
                </c:pt>
                <c:pt idx="150">
                  <c:v>77.385280261454469</c:v>
                </c:pt>
                <c:pt idx="151">
                  <c:v>76.994481910345115</c:v>
                </c:pt>
                <c:pt idx="152">
                  <c:v>76.60478730567705</c:v>
                </c:pt>
                <c:pt idx="153">
                  <c:v>76.250756050870649</c:v>
                </c:pt>
                <c:pt idx="154">
                  <c:v>75.885218266024424</c:v>
                </c:pt>
                <c:pt idx="155">
                  <c:v>75.508368425675357</c:v>
                </c:pt>
                <c:pt idx="156">
                  <c:v>75.10240342939673</c:v>
                </c:pt>
                <c:pt idx="157">
                  <c:v>74.803062426214524</c:v>
                </c:pt>
                <c:pt idx="158">
                  <c:v>74.338186592124188</c:v>
                </c:pt>
                <c:pt idx="159">
                  <c:v>74.007637313105718</c:v>
                </c:pt>
                <c:pt idx="160">
                  <c:v>73.573386421191927</c:v>
                </c:pt>
                <c:pt idx="161">
                  <c:v>73.202650115489519</c:v>
                </c:pt>
                <c:pt idx="162">
                  <c:v>72.849877023384877</c:v>
                </c:pt>
                <c:pt idx="163">
                  <c:v>72.422523171225052</c:v>
                </c:pt>
                <c:pt idx="164">
                  <c:v>72.073353015257865</c:v>
                </c:pt>
                <c:pt idx="165">
                  <c:v>71.677281798609272</c:v>
                </c:pt>
                <c:pt idx="166">
                  <c:v>71.188329201282627</c:v>
                </c:pt>
                <c:pt idx="167">
                  <c:v>70.800836392586561</c:v>
                </c:pt>
                <c:pt idx="168">
                  <c:v>70.44919565141106</c:v>
                </c:pt>
                <c:pt idx="169">
                  <c:v>69.988980744712379</c:v>
                </c:pt>
                <c:pt idx="170">
                  <c:v>69.59691850400695</c:v>
                </c:pt>
                <c:pt idx="171">
                  <c:v>69.122297579652752</c:v>
                </c:pt>
                <c:pt idx="172">
                  <c:v>68.775809604146346</c:v>
                </c:pt>
                <c:pt idx="173">
                  <c:v>68.435040577269547</c:v>
                </c:pt>
                <c:pt idx="174">
                  <c:v>68.032787178201787</c:v>
                </c:pt>
                <c:pt idx="175">
                  <c:v>67.571971772152281</c:v>
                </c:pt>
                <c:pt idx="176">
                  <c:v>67.240101424545742</c:v>
                </c:pt>
                <c:pt idx="177">
                  <c:v>66.852019570287482</c:v>
                </c:pt>
                <c:pt idx="178">
                  <c:v>66.389848779259594</c:v>
                </c:pt>
                <c:pt idx="179">
                  <c:v>65.956753115868494</c:v>
                </c:pt>
                <c:pt idx="180">
                  <c:v>65.573206377229283</c:v>
                </c:pt>
                <c:pt idx="181">
                  <c:v>65.222617930397405</c:v>
                </c:pt>
                <c:pt idx="182">
                  <c:v>64.88330722267807</c:v>
                </c:pt>
                <c:pt idx="183">
                  <c:v>64.487922273868264</c:v>
                </c:pt>
                <c:pt idx="184">
                  <c:v>64.025825842515331</c:v>
                </c:pt>
                <c:pt idx="185">
                  <c:v>63.600576564050868</c:v>
                </c:pt>
                <c:pt idx="186">
                  <c:v>63.112687684872739</c:v>
                </c:pt>
                <c:pt idx="187">
                  <c:v>62.725429364014559</c:v>
                </c:pt>
                <c:pt idx="188">
                  <c:v>62.215791329344732</c:v>
                </c:pt>
                <c:pt idx="189">
                  <c:v>61.823660470850534</c:v>
                </c:pt>
                <c:pt idx="190">
                  <c:v>61.498435524460859</c:v>
                </c:pt>
                <c:pt idx="191">
                  <c:v>61.186833120603147</c:v>
                </c:pt>
                <c:pt idx="192">
                  <c:v>60.814221002148926</c:v>
                </c:pt>
                <c:pt idx="193">
                  <c:v>60.426756797940712</c:v>
                </c:pt>
                <c:pt idx="194">
                  <c:v>60.175889577556994</c:v>
                </c:pt>
                <c:pt idx="195">
                  <c:v>60.010875144438529</c:v>
                </c:pt>
                <c:pt idx="196">
                  <c:v>59.797718653627975</c:v>
                </c:pt>
                <c:pt idx="197">
                  <c:v>59.536185602295575</c:v>
                </c:pt>
                <c:pt idx="198">
                  <c:v>59.286816744353942</c:v>
                </c:pt>
                <c:pt idx="199">
                  <c:v>58.964891628475087</c:v>
                </c:pt>
                <c:pt idx="200">
                  <c:v>58.759667306071023</c:v>
                </c:pt>
                <c:pt idx="201">
                  <c:v>58.503807448181128</c:v>
                </c:pt>
                <c:pt idx="202">
                  <c:v>58.269788241165237</c:v>
                </c:pt>
                <c:pt idx="203">
                  <c:v>58.126780313978031</c:v>
                </c:pt>
                <c:pt idx="204">
                  <c:v>57.924078043871816</c:v>
                </c:pt>
                <c:pt idx="205">
                  <c:v>57.684168321266625</c:v>
                </c:pt>
                <c:pt idx="206">
                  <c:v>57.494516683837546</c:v>
                </c:pt>
                <c:pt idx="207">
                  <c:v>57.233961567173814</c:v>
                </c:pt>
                <c:pt idx="208">
                  <c:v>57.025454564958146</c:v>
                </c:pt>
                <c:pt idx="209">
                  <c:v>56.912802805703038</c:v>
                </c:pt>
                <c:pt idx="210">
                  <c:v>56.671697811290514</c:v>
                </c:pt>
                <c:pt idx="211">
                  <c:v>56.554184938204308</c:v>
                </c:pt>
                <c:pt idx="212">
                  <c:v>56.322264592981341</c:v>
                </c:pt>
                <c:pt idx="213">
                  <c:v>56.159045916029157</c:v>
                </c:pt>
                <c:pt idx="214">
                  <c:v>55.999201414270878</c:v>
                </c:pt>
                <c:pt idx="215">
                  <c:v>55.808080003895697</c:v>
                </c:pt>
                <c:pt idx="216">
                  <c:v>55.701501750994488</c:v>
                </c:pt>
                <c:pt idx="217">
                  <c:v>55.501756177479692</c:v>
                </c:pt>
                <c:pt idx="218">
                  <c:v>55.331777711342937</c:v>
                </c:pt>
                <c:pt idx="219">
                  <c:v>55.169845786588517</c:v>
                </c:pt>
                <c:pt idx="220">
                  <c:v>55.05631329994948</c:v>
                </c:pt>
                <c:pt idx="221">
                  <c:v>54.864191077312086</c:v>
                </c:pt>
                <c:pt idx="222">
                  <c:v>54.729469906239409</c:v>
                </c:pt>
                <c:pt idx="223">
                  <c:v>54.523473532516697</c:v>
                </c:pt>
                <c:pt idx="224">
                  <c:v>54.378738481943834</c:v>
                </c:pt>
                <c:pt idx="225">
                  <c:v>54.243342466837262</c:v>
                </c:pt>
                <c:pt idx="226">
                  <c:v>54.021418820431514</c:v>
                </c:pt>
                <c:pt idx="227">
                  <c:v>53.860150300914221</c:v>
                </c:pt>
                <c:pt idx="228">
                  <c:v>53.731519801886535</c:v>
                </c:pt>
                <c:pt idx="229">
                  <c:v>53.567855056835889</c:v>
                </c:pt>
                <c:pt idx="230">
                  <c:v>53.331799893913391</c:v>
                </c:pt>
                <c:pt idx="231">
                  <c:v>53.184548517937003</c:v>
                </c:pt>
                <c:pt idx="232">
                  <c:v>52.982349509913114</c:v>
                </c:pt>
                <c:pt idx="233">
                  <c:v>52.841223122372043</c:v>
                </c:pt>
                <c:pt idx="234">
                  <c:v>52.703379399650693</c:v>
                </c:pt>
                <c:pt idx="235">
                  <c:v>52.560863295749037</c:v>
                </c:pt>
                <c:pt idx="236">
                  <c:v>52.306707683651268</c:v>
                </c:pt>
                <c:pt idx="237">
                  <c:v>52.107568321389749</c:v>
                </c:pt>
                <c:pt idx="238">
                  <c:v>51.971114300037094</c:v>
                </c:pt>
                <c:pt idx="239">
                  <c:v>51.846235426513033</c:v>
                </c:pt>
                <c:pt idx="240">
                  <c:v>51.638975163194232</c:v>
                </c:pt>
                <c:pt idx="241">
                  <c:v>51.479994223128777</c:v>
                </c:pt>
                <c:pt idx="242">
                  <c:v>51.29244715939506</c:v>
                </c:pt>
                <c:pt idx="243">
                  <c:v>51.142896750178195</c:v>
                </c:pt>
                <c:pt idx="244">
                  <c:v>50.998739321362613</c:v>
                </c:pt>
                <c:pt idx="245">
                  <c:v>50.831134218157558</c:v>
                </c:pt>
                <c:pt idx="246">
                  <c:v>50.683436744098955</c:v>
                </c:pt>
                <c:pt idx="247">
                  <c:v>50.565935309809518</c:v>
                </c:pt>
                <c:pt idx="248">
                  <c:v>50.444493532357527</c:v>
                </c:pt>
                <c:pt idx="249">
                  <c:v>50.273502800169922</c:v>
                </c:pt>
                <c:pt idx="250">
                  <c:v>50.101837253932153</c:v>
                </c:pt>
                <c:pt idx="251">
                  <c:v>49.913626784961309</c:v>
                </c:pt>
                <c:pt idx="252">
                  <c:v>49.769720979690959</c:v>
                </c:pt>
                <c:pt idx="253">
                  <c:v>49.706337917154642</c:v>
                </c:pt>
                <c:pt idx="254">
                  <c:v>49.544497502774391</c:v>
                </c:pt>
                <c:pt idx="255">
                  <c:v>49.350019082896395</c:v>
                </c:pt>
                <c:pt idx="256">
                  <c:v>49.231751309190756</c:v>
                </c:pt>
                <c:pt idx="257">
                  <c:v>49.069888017216961</c:v>
                </c:pt>
                <c:pt idx="258">
                  <c:v>48.966049138760383</c:v>
                </c:pt>
                <c:pt idx="259">
                  <c:v>48.951620243511321</c:v>
                </c:pt>
                <c:pt idx="260">
                  <c:v>48.742609979213313</c:v>
                </c:pt>
                <c:pt idx="261">
                  <c:v>48.523248428390055</c:v>
                </c:pt>
                <c:pt idx="262">
                  <c:v>48.334100053043301</c:v>
                </c:pt>
                <c:pt idx="263">
                  <c:v>48.226034876496769</c:v>
                </c:pt>
                <c:pt idx="264">
                  <c:v>48.100240974190349</c:v>
                </c:pt>
                <c:pt idx="265">
                  <c:v>47.807897111477764</c:v>
                </c:pt>
                <c:pt idx="266">
                  <c:v>47.678934917327453</c:v>
                </c:pt>
                <c:pt idx="267">
                  <c:v>47.626680919529377</c:v>
                </c:pt>
                <c:pt idx="268">
                  <c:v>47.456133406984954</c:v>
                </c:pt>
                <c:pt idx="269">
                  <c:v>47.214856860604606</c:v>
                </c:pt>
                <c:pt idx="270">
                  <c:v>46.998000196388091</c:v>
                </c:pt>
                <c:pt idx="271">
                  <c:v>46.975281696569205</c:v>
                </c:pt>
                <c:pt idx="272">
                  <c:v>46.882880715371826</c:v>
                </c:pt>
                <c:pt idx="273">
                  <c:v>46.655538362515962</c:v>
                </c:pt>
                <c:pt idx="274">
                  <c:v>46.505853566176867</c:v>
                </c:pt>
                <c:pt idx="275">
                  <c:v>46.353266418774915</c:v>
                </c:pt>
                <c:pt idx="276">
                  <c:v>46.162571062351823</c:v>
                </c:pt>
                <c:pt idx="277">
                  <c:v>45.94186841380224</c:v>
                </c:pt>
                <c:pt idx="278">
                  <c:v>45.787465496087627</c:v>
                </c:pt>
                <c:pt idx="279">
                  <c:v>45.574143150219818</c:v>
                </c:pt>
                <c:pt idx="280">
                  <c:v>45.368392673148008</c:v>
                </c:pt>
                <c:pt idx="281">
                  <c:v>45.237171489041856</c:v>
                </c:pt>
                <c:pt idx="282">
                  <c:v>45.073641131113426</c:v>
                </c:pt>
                <c:pt idx="283">
                  <c:v>44.885953953363163</c:v>
                </c:pt>
                <c:pt idx="284">
                  <c:v>44.687706742290466</c:v>
                </c:pt>
                <c:pt idx="285">
                  <c:v>44.458414246991573</c:v>
                </c:pt>
                <c:pt idx="286">
                  <c:v>44.271010145729697</c:v>
                </c:pt>
                <c:pt idx="287">
                  <c:v>44.07191652366339</c:v>
                </c:pt>
                <c:pt idx="288">
                  <c:v>43.866863768219019</c:v>
                </c:pt>
                <c:pt idx="289">
                  <c:v>43.63401409196976</c:v>
                </c:pt>
                <c:pt idx="290">
                  <c:v>43.421452358623839</c:v>
                </c:pt>
                <c:pt idx="291">
                  <c:v>43.21966798074714</c:v>
                </c:pt>
                <c:pt idx="292">
                  <c:v>43.010551918822912</c:v>
                </c:pt>
                <c:pt idx="293">
                  <c:v>42.787421576804931</c:v>
                </c:pt>
                <c:pt idx="294">
                  <c:v>42.537137690080939</c:v>
                </c:pt>
                <c:pt idx="295">
                  <c:v>42.265016000938232</c:v>
                </c:pt>
                <c:pt idx="296">
                  <c:v>42.08591868492914</c:v>
                </c:pt>
                <c:pt idx="297">
                  <c:v>41.896844654265472</c:v>
                </c:pt>
                <c:pt idx="298">
                  <c:v>41.631654336258912</c:v>
                </c:pt>
                <c:pt idx="299">
                  <c:v>41.348598041923076</c:v>
                </c:pt>
                <c:pt idx="300">
                  <c:v>41.060709223252147</c:v>
                </c:pt>
                <c:pt idx="301">
                  <c:v>40.846157304178568</c:v>
                </c:pt>
                <c:pt idx="302">
                  <c:v>40.609278622847881</c:v>
                </c:pt>
                <c:pt idx="303">
                  <c:v>40.381676071097168</c:v>
                </c:pt>
                <c:pt idx="304">
                  <c:v>40.11471287451787</c:v>
                </c:pt>
                <c:pt idx="305">
                  <c:v>39.816730134753094</c:v>
                </c:pt>
                <c:pt idx="306">
                  <c:v>39.535438128648515</c:v>
                </c:pt>
                <c:pt idx="307">
                  <c:v>39.228027706490444</c:v>
                </c:pt>
                <c:pt idx="308">
                  <c:v>39.053288212246379</c:v>
                </c:pt>
                <c:pt idx="309">
                  <c:v>38.890203937408295</c:v>
                </c:pt>
                <c:pt idx="310">
                  <c:v>38.517606121198007</c:v>
                </c:pt>
                <c:pt idx="311">
                  <c:v>38.200524953459158</c:v>
                </c:pt>
                <c:pt idx="312">
                  <c:v>37.997796957304104</c:v>
                </c:pt>
                <c:pt idx="313">
                  <c:v>37.834400986497904</c:v>
                </c:pt>
                <c:pt idx="314">
                  <c:v>37.472626280943928</c:v>
                </c:pt>
                <c:pt idx="315">
                  <c:v>37.076274821270367</c:v>
                </c:pt>
                <c:pt idx="316">
                  <c:v>36.953900849344933</c:v>
                </c:pt>
                <c:pt idx="317">
                  <c:v>36.769304755308319</c:v>
                </c:pt>
                <c:pt idx="318">
                  <c:v>36.416237132926653</c:v>
                </c:pt>
                <c:pt idx="319">
                  <c:v>36.08625976376301</c:v>
                </c:pt>
                <c:pt idx="320">
                  <c:v>35.780745168503131</c:v>
                </c:pt>
                <c:pt idx="321">
                  <c:v>35.460661548985769</c:v>
                </c:pt>
                <c:pt idx="322">
                  <c:v>35.186209403643169</c:v>
                </c:pt>
                <c:pt idx="323">
                  <c:v>34.870503650020957</c:v>
                </c:pt>
                <c:pt idx="324">
                  <c:v>34.615490203124665</c:v>
                </c:pt>
                <c:pt idx="325">
                  <c:v>34.310904923899209</c:v>
                </c:pt>
                <c:pt idx="326">
                  <c:v>34.040956456224372</c:v>
                </c:pt>
                <c:pt idx="327">
                  <c:v>33.725959848034499</c:v>
                </c:pt>
                <c:pt idx="328">
                  <c:v>33.414840692112733</c:v>
                </c:pt>
                <c:pt idx="329">
                  <c:v>33.132647944477853</c:v>
                </c:pt>
                <c:pt idx="330">
                  <c:v>32.803239606730017</c:v>
                </c:pt>
                <c:pt idx="331">
                  <c:v>32.53119798916471</c:v>
                </c:pt>
                <c:pt idx="332">
                  <c:v>32.210030637352439</c:v>
                </c:pt>
                <c:pt idx="333">
                  <c:v>31.929753745754013</c:v>
                </c:pt>
                <c:pt idx="334">
                  <c:v>31.623481386427535</c:v>
                </c:pt>
                <c:pt idx="335">
                  <c:v>31.367864591725137</c:v>
                </c:pt>
                <c:pt idx="336">
                  <c:v>31.096686535852658</c:v>
                </c:pt>
                <c:pt idx="337">
                  <c:v>30.771018384811665</c:v>
                </c:pt>
                <c:pt idx="338">
                  <c:v>30.425125181761764</c:v>
                </c:pt>
                <c:pt idx="339">
                  <c:v>30.067702586070368</c:v>
                </c:pt>
                <c:pt idx="340">
                  <c:v>29.873973339917491</c:v>
                </c:pt>
                <c:pt idx="341">
                  <c:v>29.646336471776465</c:v>
                </c:pt>
                <c:pt idx="342">
                  <c:v>29.301481260826254</c:v>
                </c:pt>
                <c:pt idx="343">
                  <c:v>28.931894456752218</c:v>
                </c:pt>
                <c:pt idx="344">
                  <c:v>28.588966540635223</c:v>
                </c:pt>
                <c:pt idx="345">
                  <c:v>28.321202688249407</c:v>
                </c:pt>
                <c:pt idx="346">
                  <c:v>27.983907922290292</c:v>
                </c:pt>
                <c:pt idx="347">
                  <c:v>27.674710319315551</c:v>
                </c:pt>
                <c:pt idx="348">
                  <c:v>27.382149134456188</c:v>
                </c:pt>
                <c:pt idx="349">
                  <c:v>27.03461745494765</c:v>
                </c:pt>
                <c:pt idx="350">
                  <c:v>26.714510972828609</c:v>
                </c:pt>
                <c:pt idx="351">
                  <c:v>26.428294961998503</c:v>
                </c:pt>
                <c:pt idx="352">
                  <c:v>26.090605580038581</c:v>
                </c:pt>
                <c:pt idx="353">
                  <c:v>25.785099560128312</c:v>
                </c:pt>
                <c:pt idx="354">
                  <c:v>25.458333374548484</c:v>
                </c:pt>
                <c:pt idx="355">
                  <c:v>25.185605489144372</c:v>
                </c:pt>
                <c:pt idx="356">
                  <c:v>24.865087240325305</c:v>
                </c:pt>
                <c:pt idx="357">
                  <c:v>24.547168251934327</c:v>
                </c:pt>
                <c:pt idx="358">
                  <c:v>24.185302036006188</c:v>
                </c:pt>
                <c:pt idx="359">
                  <c:v>23.884302557210837</c:v>
                </c:pt>
                <c:pt idx="360">
                  <c:v>23.614678618544794</c:v>
                </c:pt>
                <c:pt idx="361">
                  <c:v>23.324134799673303</c:v>
                </c:pt>
                <c:pt idx="362">
                  <c:v>23.021179421556873</c:v>
                </c:pt>
                <c:pt idx="363">
                  <c:v>22.682862389969646</c:v>
                </c:pt>
                <c:pt idx="364">
                  <c:v>22.354880933427978</c:v>
                </c:pt>
                <c:pt idx="365">
                  <c:v>22.046242362291782</c:v>
                </c:pt>
                <c:pt idx="366">
                  <c:v>21.771361284558058</c:v>
                </c:pt>
                <c:pt idx="367">
                  <c:v>21.474573801608734</c:v>
                </c:pt>
                <c:pt idx="368">
                  <c:v>21.162187892643725</c:v>
                </c:pt>
                <c:pt idx="369">
                  <c:v>20.835087148494107</c:v>
                </c:pt>
                <c:pt idx="370">
                  <c:v>20.536665476760948</c:v>
                </c:pt>
                <c:pt idx="371">
                  <c:v>20.23849971624783</c:v>
                </c:pt>
                <c:pt idx="372">
                  <c:v>19.90056157418983</c:v>
                </c:pt>
                <c:pt idx="373">
                  <c:v>19.570505557676434</c:v>
                </c:pt>
                <c:pt idx="374">
                  <c:v>19.271150252250312</c:v>
                </c:pt>
                <c:pt idx="375">
                  <c:v>18.949147943233083</c:v>
                </c:pt>
                <c:pt idx="376">
                  <c:v>18.679092238712496</c:v>
                </c:pt>
                <c:pt idx="377">
                  <c:v>18.371311517366674</c:v>
                </c:pt>
                <c:pt idx="378">
                  <c:v>18.010065799943867</c:v>
                </c:pt>
                <c:pt idx="379">
                  <c:v>17.726919434453379</c:v>
                </c:pt>
                <c:pt idx="380">
                  <c:v>17.452275693012822</c:v>
                </c:pt>
                <c:pt idx="381">
                  <c:v>17.130889594826126</c:v>
                </c:pt>
                <c:pt idx="382">
                  <c:v>16.827405228578534</c:v>
                </c:pt>
                <c:pt idx="383">
                  <c:v>16.492293668672673</c:v>
                </c:pt>
                <c:pt idx="384">
                  <c:v>16.15868618311135</c:v>
                </c:pt>
                <c:pt idx="385">
                  <c:v>15.853227342615812</c:v>
                </c:pt>
                <c:pt idx="386">
                  <c:v>15.550708048012472</c:v>
                </c:pt>
                <c:pt idx="387">
                  <c:v>15.231613816952423</c:v>
                </c:pt>
                <c:pt idx="388">
                  <c:v>14.922882321708718</c:v>
                </c:pt>
                <c:pt idx="389">
                  <c:v>14.611457196713156</c:v>
                </c:pt>
                <c:pt idx="390">
                  <c:v>14.385761910657406</c:v>
                </c:pt>
                <c:pt idx="391">
                  <c:v>14.073486092990183</c:v>
                </c:pt>
                <c:pt idx="392">
                  <c:v>13.726061642831459</c:v>
                </c:pt>
                <c:pt idx="393">
                  <c:v>13.407606506192231</c:v>
                </c:pt>
                <c:pt idx="394">
                  <c:v>13.118929912729438</c:v>
                </c:pt>
                <c:pt idx="395">
                  <c:v>12.820671228108809</c:v>
                </c:pt>
                <c:pt idx="396">
                  <c:v>12.554198438083361</c:v>
                </c:pt>
                <c:pt idx="397">
                  <c:v>12.255347842954205</c:v>
                </c:pt>
                <c:pt idx="398">
                  <c:v>11.921131294685946</c:v>
                </c:pt>
                <c:pt idx="399">
                  <c:v>11.615903361969742</c:v>
                </c:pt>
                <c:pt idx="400">
                  <c:v>11.299841602408586</c:v>
                </c:pt>
                <c:pt idx="401">
                  <c:v>10.972853085898221</c:v>
                </c:pt>
                <c:pt idx="402">
                  <c:v>10.663897115886575</c:v>
                </c:pt>
                <c:pt idx="403">
                  <c:v>10.316634225614361</c:v>
                </c:pt>
                <c:pt idx="404">
                  <c:v>10.009962259493575</c:v>
                </c:pt>
                <c:pt idx="405">
                  <c:v>9.6790062240580088</c:v>
                </c:pt>
                <c:pt idx="406">
                  <c:v>9.4755440490461709</c:v>
                </c:pt>
                <c:pt idx="407">
                  <c:v>9.0666788335485986</c:v>
                </c:pt>
                <c:pt idx="408">
                  <c:v>8.7781316319169669</c:v>
                </c:pt>
                <c:pt idx="409">
                  <c:v>8.6226228074326094</c:v>
                </c:pt>
                <c:pt idx="410">
                  <c:v>8.2564916893493923</c:v>
                </c:pt>
                <c:pt idx="411">
                  <c:v>7.9298119948656769</c:v>
                </c:pt>
                <c:pt idx="412">
                  <c:v>7.5977858022734495</c:v>
                </c:pt>
                <c:pt idx="413">
                  <c:v>7.3623039719342405</c:v>
                </c:pt>
                <c:pt idx="414">
                  <c:v>7.0736030736518867</c:v>
                </c:pt>
                <c:pt idx="415">
                  <c:v>6.7632709834065299</c:v>
                </c:pt>
                <c:pt idx="416">
                  <c:v>6.4605808309589392</c:v>
                </c:pt>
                <c:pt idx="417">
                  <c:v>6.2017292494726801</c:v>
                </c:pt>
                <c:pt idx="418">
                  <c:v>5.8320634652293766</c:v>
                </c:pt>
                <c:pt idx="419">
                  <c:v>5.5324969303524112</c:v>
                </c:pt>
                <c:pt idx="420">
                  <c:v>5.2862706337082699</c:v>
                </c:pt>
                <c:pt idx="421">
                  <c:v>4.9423057869159805</c:v>
                </c:pt>
                <c:pt idx="422">
                  <c:v>4.6118458699367171</c:v>
                </c:pt>
                <c:pt idx="423">
                  <c:v>4.4256709925700406</c:v>
                </c:pt>
                <c:pt idx="424">
                  <c:v>4.190035108773607</c:v>
                </c:pt>
                <c:pt idx="425">
                  <c:v>3.9380877211616507</c:v>
                </c:pt>
                <c:pt idx="426">
                  <c:v>3.6845032873154477</c:v>
                </c:pt>
                <c:pt idx="427">
                  <c:v>3.4047986458872912</c:v>
                </c:pt>
                <c:pt idx="428">
                  <c:v>3.1715275451753757</c:v>
                </c:pt>
                <c:pt idx="429">
                  <c:v>2.998528401643815</c:v>
                </c:pt>
                <c:pt idx="430">
                  <c:v>2.7946020993269602</c:v>
                </c:pt>
                <c:pt idx="431">
                  <c:v>2.5866317865660511</c:v>
                </c:pt>
                <c:pt idx="432">
                  <c:v>2.3398003535857113</c:v>
                </c:pt>
                <c:pt idx="433">
                  <c:v>2.1750522165556028</c:v>
                </c:pt>
                <c:pt idx="434">
                  <c:v>1.9918592326161719</c:v>
                </c:pt>
                <c:pt idx="435">
                  <c:v>1.8075576673573979</c:v>
                </c:pt>
                <c:pt idx="436">
                  <c:v>1.6583232387850797</c:v>
                </c:pt>
                <c:pt idx="437">
                  <c:v>1.426238193778357</c:v>
                </c:pt>
                <c:pt idx="438">
                  <c:v>1.3164489347970716</c:v>
                </c:pt>
                <c:pt idx="439">
                  <c:v>1.2031067816407046</c:v>
                </c:pt>
                <c:pt idx="440">
                  <c:v>1.0816944828525241</c:v>
                </c:pt>
                <c:pt idx="441">
                  <c:v>0.9410399909537136</c:v>
                </c:pt>
                <c:pt idx="442">
                  <c:v>0.81442255914511652</c:v>
                </c:pt>
                <c:pt idx="443">
                  <c:v>0.72464862310823963</c:v>
                </c:pt>
                <c:pt idx="444">
                  <c:v>0.63755579981116306</c:v>
                </c:pt>
                <c:pt idx="445">
                  <c:v>0.57112646126209898</c:v>
                </c:pt>
                <c:pt idx="446">
                  <c:v>0.49880442070942121</c:v>
                </c:pt>
                <c:pt idx="447">
                  <c:v>0.43239867291715339</c:v>
                </c:pt>
                <c:pt idx="448">
                  <c:v>0.37800217244249035</c:v>
                </c:pt>
                <c:pt idx="449">
                  <c:v>0.34370664511436239</c:v>
                </c:pt>
                <c:pt idx="450">
                  <c:v>0.29678748579777808</c:v>
                </c:pt>
                <c:pt idx="451">
                  <c:v>0.26474584819133962</c:v>
                </c:pt>
                <c:pt idx="452">
                  <c:v>0.21413269751629521</c:v>
                </c:pt>
                <c:pt idx="453">
                  <c:v>0.18361647653054197</c:v>
                </c:pt>
                <c:pt idx="454">
                  <c:v>0.14665751829380455</c:v>
                </c:pt>
                <c:pt idx="455">
                  <c:v>0.12565682793648347</c:v>
                </c:pt>
                <c:pt idx="456">
                  <c:v>0.11590449724408666</c:v>
                </c:pt>
                <c:pt idx="457">
                  <c:v>0.10081754180928419</c:v>
                </c:pt>
                <c:pt idx="458">
                  <c:v>8.5596358705784012E-2</c:v>
                </c:pt>
                <c:pt idx="459">
                  <c:v>7.2360146422967217E-2</c:v>
                </c:pt>
                <c:pt idx="460">
                  <c:v>6.1536569189677169E-2</c:v>
                </c:pt>
                <c:pt idx="461">
                  <c:v>5.1953880036131883E-2</c:v>
                </c:pt>
                <c:pt idx="462">
                  <c:v>5.0922638175808381E-2</c:v>
                </c:pt>
                <c:pt idx="463">
                  <c:v>1.5366544259537721E-2</c:v>
                </c:pt>
                <c:pt idx="464">
                  <c:v>3.2538778223424138E-2</c:v>
                </c:pt>
                <c:pt idx="465">
                  <c:v>1.369795562115113E-2</c:v>
                </c:pt>
                <c:pt idx="466">
                  <c:v>1.8068273623998043E-2</c:v>
                </c:pt>
                <c:pt idx="467">
                  <c:v>1.5480479142958066E-2</c:v>
                </c:pt>
                <c:pt idx="468">
                  <c:v>3.9476609806089E-3</c:v>
                </c:pt>
                <c:pt idx="469">
                  <c:v>1.6981397713869542E-2</c:v>
                </c:pt>
                <c:pt idx="470">
                  <c:v>9.9724283740183269E-3</c:v>
                </c:pt>
                <c:pt idx="471">
                  <c:v>1.8939994836937913E-3</c:v>
                </c:pt>
                <c:pt idx="472">
                  <c:v>1.7555487026785187E-2</c:v>
                </c:pt>
                <c:pt idx="473">
                  <c:v>-5.129307525877847E-3</c:v>
                </c:pt>
                <c:pt idx="474">
                  <c:v>2.06316997499312E-2</c:v>
                </c:pt>
                <c:pt idx="475">
                  <c:v>2.0732383049649607E-2</c:v>
                </c:pt>
                <c:pt idx="476">
                  <c:v>1.1085362764203452E-2</c:v>
                </c:pt>
                <c:pt idx="477">
                  <c:v>2.7200925386605339E-2</c:v>
                </c:pt>
                <c:pt idx="478">
                  <c:v>1.8350317697258633E-3</c:v>
                </c:pt>
                <c:pt idx="479">
                  <c:v>6.6795840985782182E-3</c:v>
                </c:pt>
                <c:pt idx="480">
                  <c:v>2.593587978242087E-2</c:v>
                </c:pt>
                <c:pt idx="481">
                  <c:v>9.8338584601084995E-4</c:v>
                </c:pt>
                <c:pt idx="482">
                  <c:v>6.640235637642343E-3</c:v>
                </c:pt>
                <c:pt idx="483">
                  <c:v>1.6951854944833426E-2</c:v>
                </c:pt>
                <c:pt idx="484">
                  <c:v>2.0269411033124147E-2</c:v>
                </c:pt>
                <c:pt idx="485">
                  <c:v>8.3033671184307659E-3</c:v>
                </c:pt>
                <c:pt idx="486">
                  <c:v>1.9751295051022327E-2</c:v>
                </c:pt>
                <c:pt idx="487">
                  <c:v>5.7681325487927478E-3</c:v>
                </c:pt>
                <c:pt idx="488">
                  <c:v>1.763101311419191E-2</c:v>
                </c:pt>
                <c:pt idx="489">
                  <c:v>1.8621846787765982E-2</c:v>
                </c:pt>
                <c:pt idx="490">
                  <c:v>1.3414232584387915E-2</c:v>
                </c:pt>
                <c:pt idx="491">
                  <c:v>2.2405439605596572E-2</c:v>
                </c:pt>
                <c:pt idx="492">
                  <c:v>1.8550736960433346E-2</c:v>
                </c:pt>
                <c:pt idx="493">
                  <c:v>1.7896002975905372E-2</c:v>
                </c:pt>
                <c:pt idx="494">
                  <c:v>1.3590546694222197E-2</c:v>
                </c:pt>
                <c:pt idx="495">
                  <c:v>2.2362652239069913E-2</c:v>
                </c:pt>
                <c:pt idx="496">
                  <c:v>1.0292442135919283E-2</c:v>
                </c:pt>
                <c:pt idx="497">
                  <c:v>1.1183543330147627E-2</c:v>
                </c:pt>
                <c:pt idx="498">
                  <c:v>9.856423576606748E-3</c:v>
                </c:pt>
                <c:pt idx="499">
                  <c:v>1.2110937345377134E-2</c:v>
                </c:pt>
                <c:pt idx="500">
                  <c:v>1.8836502675457657E-2</c:v>
                </c:pt>
                <c:pt idx="501">
                  <c:v>1.2958083928572362E-2</c:v>
                </c:pt>
                <c:pt idx="502">
                  <c:v>1.9057613327747917E-2</c:v>
                </c:pt>
                <c:pt idx="503">
                  <c:v>1.2342771013604804E-2</c:v>
                </c:pt>
                <c:pt idx="504">
                  <c:v>1.7463118248124458E-2</c:v>
                </c:pt>
                <c:pt idx="505">
                  <c:v>1.2827450166408872E-2</c:v>
                </c:pt>
                <c:pt idx="506">
                  <c:v>1.8184159039650025E-2</c:v>
                </c:pt>
                <c:pt idx="507">
                  <c:v>1.2777021250373877E-2</c:v>
                </c:pt>
                <c:pt idx="508">
                  <c:v>1.437827126631361E-2</c:v>
                </c:pt>
                <c:pt idx="509">
                  <c:v>1.5154288480273727E-2</c:v>
                </c:pt>
                <c:pt idx="510">
                  <c:v>1.5187839805480653E-2</c:v>
                </c:pt>
                <c:pt idx="511">
                  <c:v>1.6254924198495453E-2</c:v>
                </c:pt>
                <c:pt idx="512">
                  <c:v>9.803601529360351E-3</c:v>
                </c:pt>
                <c:pt idx="513">
                  <c:v>1.3634822440104751E-2</c:v>
                </c:pt>
                <c:pt idx="514">
                  <c:v>1.3922105855584203E-2</c:v>
                </c:pt>
                <c:pt idx="515">
                  <c:v>1.7782699190242418E-2</c:v>
                </c:pt>
                <c:pt idx="516">
                  <c:v>1.6330049583202163E-2</c:v>
                </c:pt>
                <c:pt idx="517">
                  <c:v>1.7100571236390048E-2</c:v>
                </c:pt>
                <c:pt idx="518">
                  <c:v>1.7746193447208302E-2</c:v>
                </c:pt>
                <c:pt idx="519">
                  <c:v>1.4092300303594572E-2</c:v>
                </c:pt>
                <c:pt idx="520">
                  <c:v>1.1615544945338114E-2</c:v>
                </c:pt>
                <c:pt idx="521">
                  <c:v>2.0118377013465215E-2</c:v>
                </c:pt>
                <c:pt idx="522">
                  <c:v>2.133798660747533E-2</c:v>
                </c:pt>
                <c:pt idx="523">
                  <c:v>9.6563791971336181E-3</c:v>
                </c:pt>
                <c:pt idx="524">
                  <c:v>1.273774399782189E-2</c:v>
                </c:pt>
                <c:pt idx="525">
                  <c:v>2.145480610657638E-2</c:v>
                </c:pt>
                <c:pt idx="526">
                  <c:v>1.5088872460204787E-2</c:v>
                </c:pt>
                <c:pt idx="527">
                  <c:v>1.8556078923501199E-2</c:v>
                </c:pt>
                <c:pt idx="528">
                  <c:v>1.5900451568045867E-2</c:v>
                </c:pt>
                <c:pt idx="529">
                  <c:v>1.6416145103833782E-2</c:v>
                </c:pt>
                <c:pt idx="530">
                  <c:v>1.5057159962806502E-2</c:v>
                </c:pt>
                <c:pt idx="531">
                  <c:v>1.5537924105709868E-2</c:v>
                </c:pt>
                <c:pt idx="532">
                  <c:v>1.7689540145141045E-2</c:v>
                </c:pt>
                <c:pt idx="533">
                  <c:v>1.7129636484384536E-2</c:v>
                </c:pt>
                <c:pt idx="534">
                  <c:v>1.7264334672920576E-2</c:v>
                </c:pt>
                <c:pt idx="535">
                  <c:v>1.4979043875449762E-2</c:v>
                </c:pt>
                <c:pt idx="536">
                  <c:v>9.9162274576235446E-3</c:v>
                </c:pt>
                <c:pt idx="537">
                  <c:v>2.0924693735084137E-2</c:v>
                </c:pt>
                <c:pt idx="538">
                  <c:v>2.0800834458635335E-2</c:v>
                </c:pt>
                <c:pt idx="539">
                  <c:v>1.470747499202201E-2</c:v>
                </c:pt>
                <c:pt idx="540">
                  <c:v>2.0608092352159272E-2</c:v>
                </c:pt>
                <c:pt idx="541">
                  <c:v>1.2709448068128163E-2</c:v>
                </c:pt>
                <c:pt idx="542">
                  <c:v>1.234239542828371E-2</c:v>
                </c:pt>
                <c:pt idx="543">
                  <c:v>1.5004372824129279E-2</c:v>
                </c:pt>
                <c:pt idx="544">
                  <c:v>1.3063848100447518E-2</c:v>
                </c:pt>
                <c:pt idx="545">
                  <c:v>1.8689770422962007E-2</c:v>
                </c:pt>
                <c:pt idx="546">
                  <c:v>1.7182282609533011E-2</c:v>
                </c:pt>
                <c:pt idx="547">
                  <c:v>1.4881602611084335E-2</c:v>
                </c:pt>
                <c:pt idx="548">
                  <c:v>1.3912275022318539E-2</c:v>
                </c:pt>
                <c:pt idx="549">
                  <c:v>1.402102991183559E-2</c:v>
                </c:pt>
                <c:pt idx="550">
                  <c:v>1.883402436943632E-2</c:v>
                </c:pt>
                <c:pt idx="551">
                  <c:v>1.4414143123102525E-2</c:v>
                </c:pt>
                <c:pt idx="552">
                  <c:v>1.2353815167390026E-2</c:v>
                </c:pt>
                <c:pt idx="553">
                  <c:v>1.1770749503825098E-2</c:v>
                </c:pt>
                <c:pt idx="554">
                  <c:v>1.5513592060912065E-2</c:v>
                </c:pt>
                <c:pt idx="555">
                  <c:v>8.6375672416063084E-3</c:v>
                </c:pt>
                <c:pt idx="556">
                  <c:v>2.2430769959014305E-2</c:v>
                </c:pt>
                <c:pt idx="557">
                  <c:v>1.2664414171388775E-2</c:v>
                </c:pt>
                <c:pt idx="558">
                  <c:v>1.1745044969824486E-2</c:v>
                </c:pt>
                <c:pt idx="559">
                  <c:v>1.3380287521703754E-2</c:v>
                </c:pt>
                <c:pt idx="560">
                  <c:v>1.7414382962138465E-2</c:v>
                </c:pt>
                <c:pt idx="561">
                  <c:v>1.27855452138515E-2</c:v>
                </c:pt>
                <c:pt idx="562">
                  <c:v>1.7428165123109782E-2</c:v>
                </c:pt>
                <c:pt idx="563">
                  <c:v>1.9261392613791301E-2</c:v>
                </c:pt>
                <c:pt idx="564">
                  <c:v>1.3287101955984445E-2</c:v>
                </c:pt>
                <c:pt idx="565">
                  <c:v>1.3905436303937053E-2</c:v>
                </c:pt>
                <c:pt idx="566">
                  <c:v>1.408756430291495E-2</c:v>
                </c:pt>
                <c:pt idx="567">
                  <c:v>1.6187226760633219E-2</c:v>
                </c:pt>
                <c:pt idx="568">
                  <c:v>7.3411414363201656E-3</c:v>
                </c:pt>
                <c:pt idx="569">
                  <c:v>1.1163693175332987E-2</c:v>
                </c:pt>
                <c:pt idx="570">
                  <c:v>1.4623410974711622E-2</c:v>
                </c:pt>
                <c:pt idx="571">
                  <c:v>1.0258420977501638E-2</c:v>
                </c:pt>
                <c:pt idx="572">
                  <c:v>1.4161607076718632E-3</c:v>
                </c:pt>
                <c:pt idx="573">
                  <c:v>1.9568762138128148E-2</c:v>
                </c:pt>
                <c:pt idx="574">
                  <c:v>1.4771966703341086E-2</c:v>
                </c:pt>
                <c:pt idx="575">
                  <c:v>1.5167467458349499E-2</c:v>
                </c:pt>
                <c:pt idx="576">
                  <c:v>2.0464381531149489E-2</c:v>
                </c:pt>
                <c:pt idx="577">
                  <c:v>2.110944943256823E-2</c:v>
                </c:pt>
                <c:pt idx="578">
                  <c:v>1.9735647541624424E-2</c:v>
                </c:pt>
                <c:pt idx="579">
                  <c:v>2.0734140906368655E-2</c:v>
                </c:pt>
                <c:pt idx="580">
                  <c:v>2.2054340265820562E-2</c:v>
                </c:pt>
                <c:pt idx="581">
                  <c:v>2.3811534838947983E-2</c:v>
                </c:pt>
                <c:pt idx="582">
                  <c:v>1.5930924222807466E-2</c:v>
                </c:pt>
                <c:pt idx="583">
                  <c:v>1.0135220727164754E-2</c:v>
                </c:pt>
                <c:pt idx="584">
                  <c:v>1.3171357555360393E-2</c:v>
                </c:pt>
                <c:pt idx="585">
                  <c:v>1.2684371835901194E-2</c:v>
                </c:pt>
                <c:pt idx="586">
                  <c:v>1.3806520625142591E-2</c:v>
                </c:pt>
                <c:pt idx="587">
                  <c:v>2.0314207580077685E-2</c:v>
                </c:pt>
                <c:pt idx="588">
                  <c:v>2.2004500558759136E-2</c:v>
                </c:pt>
                <c:pt idx="589">
                  <c:v>1.318482555719936E-2</c:v>
                </c:pt>
                <c:pt idx="590">
                  <c:v>1.7520916449316009E-2</c:v>
                </c:pt>
                <c:pt idx="591">
                  <c:v>2.1289547320969614E-2</c:v>
                </c:pt>
                <c:pt idx="592">
                  <c:v>1.2169525810010949E-2</c:v>
                </c:pt>
                <c:pt idx="593">
                  <c:v>2.4253261861576274E-2</c:v>
                </c:pt>
                <c:pt idx="594">
                  <c:v>2.6640563769197486E-2</c:v>
                </c:pt>
                <c:pt idx="595">
                  <c:v>2.8361424346152925E-2</c:v>
                </c:pt>
                <c:pt idx="596">
                  <c:v>2.545465628862225E-2</c:v>
                </c:pt>
                <c:pt idx="597">
                  <c:v>2.2398515730395398E-2</c:v>
                </c:pt>
                <c:pt idx="598">
                  <c:v>2.4699970637613144E-2</c:v>
                </c:pt>
                <c:pt idx="599">
                  <c:v>2.1991783720066424E-2</c:v>
                </c:pt>
                <c:pt idx="600">
                  <c:v>3.1771501395576232E-2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88-46FC-9F41-116BE34CCBE2}"/>
            </c:ext>
          </c:extLst>
        </c:ser>
        <c:ser>
          <c:idx val="14"/>
          <c:order val="4"/>
          <c:tx>
            <c:v>Kumho GP125 - 1</c:v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'OR5-22_Air_Measurements'!$AJ$3:$AJ$603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'OR5-22_Air_Measurements'!$AK$3:$AK$603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99.914073578137831</c:v>
                </c:pt>
                <c:pt idx="2">
                  <c:v>100.04391882300514</c:v>
                </c:pt>
                <c:pt idx="3">
                  <c:v>99.938367844155579</c:v>
                </c:pt>
                <c:pt idx="4">
                  <c:v>100.12488985295707</c:v>
                </c:pt>
                <c:pt idx="5">
                  <c:v>99.931067745260563</c:v>
                </c:pt>
                <c:pt idx="6">
                  <c:v>100.09074390502364</c:v>
                </c:pt>
                <c:pt idx="7">
                  <c:v>100.09554167033313</c:v>
                </c:pt>
                <c:pt idx="8">
                  <c:v>99.98019811147266</c:v>
                </c:pt>
                <c:pt idx="9">
                  <c:v>100.02056047703506</c:v>
                </c:pt>
                <c:pt idx="10">
                  <c:v>99.982690592588568</c:v>
                </c:pt>
                <c:pt idx="11">
                  <c:v>100.01266926870268</c:v>
                </c:pt>
                <c:pt idx="12">
                  <c:v>99.988177979118618</c:v>
                </c:pt>
                <c:pt idx="13">
                  <c:v>99.943835525746437</c:v>
                </c:pt>
                <c:pt idx="14">
                  <c:v>99.877021384103855</c:v>
                </c:pt>
                <c:pt idx="15">
                  <c:v>99.822915921042352</c:v>
                </c:pt>
                <c:pt idx="16">
                  <c:v>99.969016449463851</c:v>
                </c:pt>
                <c:pt idx="17">
                  <c:v>99.866696809473126</c:v>
                </c:pt>
                <c:pt idx="18">
                  <c:v>99.857850001979486</c:v>
                </c:pt>
                <c:pt idx="19">
                  <c:v>99.757421894110493</c:v>
                </c:pt>
                <c:pt idx="20">
                  <c:v>99.719591419542382</c:v>
                </c:pt>
                <c:pt idx="21">
                  <c:v>99.601784936974795</c:v>
                </c:pt>
                <c:pt idx="22">
                  <c:v>99.499356932731317</c:v>
                </c:pt>
                <c:pt idx="23">
                  <c:v>99.609360879192892</c:v>
                </c:pt>
                <c:pt idx="24">
                  <c:v>99.418385915692198</c:v>
                </c:pt>
                <c:pt idx="25">
                  <c:v>99.400101178354703</c:v>
                </c:pt>
                <c:pt idx="26">
                  <c:v>99.244651392315731</c:v>
                </c:pt>
                <c:pt idx="27">
                  <c:v>99.1563901288512</c:v>
                </c:pt>
                <c:pt idx="28">
                  <c:v>99.07076910772092</c:v>
                </c:pt>
                <c:pt idx="29">
                  <c:v>98.936766456416706</c:v>
                </c:pt>
                <c:pt idx="30">
                  <c:v>98.64783614831093</c:v>
                </c:pt>
                <c:pt idx="31">
                  <c:v>98.604114361784937</c:v>
                </c:pt>
                <c:pt idx="32">
                  <c:v>98.557634103289487</c:v>
                </c:pt>
                <c:pt idx="33">
                  <c:v>98.188451956773946</c:v>
                </c:pt>
                <c:pt idx="34">
                  <c:v>98.190136587034146</c:v>
                </c:pt>
                <c:pt idx="35">
                  <c:v>98.130100402136335</c:v>
                </c:pt>
                <c:pt idx="36">
                  <c:v>97.906565609179239</c:v>
                </c:pt>
                <c:pt idx="37">
                  <c:v>97.627427893997179</c:v>
                </c:pt>
                <c:pt idx="38">
                  <c:v>97.566436097025331</c:v>
                </c:pt>
                <c:pt idx="39">
                  <c:v>97.443152067484476</c:v>
                </c:pt>
                <c:pt idx="40">
                  <c:v>97.455043055653036</c:v>
                </c:pt>
                <c:pt idx="41">
                  <c:v>97.297652488057167</c:v>
                </c:pt>
                <c:pt idx="42">
                  <c:v>97.394750732371349</c:v>
                </c:pt>
                <c:pt idx="43">
                  <c:v>97.308341578237346</c:v>
                </c:pt>
                <c:pt idx="44">
                  <c:v>97.413646271172595</c:v>
                </c:pt>
                <c:pt idx="45">
                  <c:v>97.409153893682216</c:v>
                </c:pt>
                <c:pt idx="46">
                  <c:v>97.440610336933389</c:v>
                </c:pt>
                <c:pt idx="47">
                  <c:v>97.593735120926794</c:v>
                </c:pt>
                <c:pt idx="48">
                  <c:v>97.665800215654698</c:v>
                </c:pt>
                <c:pt idx="49">
                  <c:v>97.768701086787615</c:v>
                </c:pt>
                <c:pt idx="50">
                  <c:v>97.861809390822401</c:v>
                </c:pt>
                <c:pt idx="51">
                  <c:v>97.901048665240424</c:v>
                </c:pt>
                <c:pt idx="52">
                  <c:v>98.06645849744784</c:v>
                </c:pt>
                <c:pt idx="53">
                  <c:v>98.040952480972123</c:v>
                </c:pt>
                <c:pt idx="54">
                  <c:v>97.996895736305447</c:v>
                </c:pt>
                <c:pt idx="55">
                  <c:v>98.127489704298071</c:v>
                </c:pt>
                <c:pt idx="56">
                  <c:v>98.283973922167874</c:v>
                </c:pt>
                <c:pt idx="57">
                  <c:v>98.153379941262457</c:v>
                </c:pt>
                <c:pt idx="58">
                  <c:v>98.301953245860673</c:v>
                </c:pt>
                <c:pt idx="59">
                  <c:v>98.202382238282567</c:v>
                </c:pt>
                <c:pt idx="60">
                  <c:v>98.243355405308748</c:v>
                </c:pt>
                <c:pt idx="61">
                  <c:v>98.255709420809964</c:v>
                </c:pt>
                <c:pt idx="62">
                  <c:v>98.285244787443418</c:v>
                </c:pt>
                <c:pt idx="63">
                  <c:v>98.311233536190954</c:v>
                </c:pt>
                <c:pt idx="64">
                  <c:v>98.306948047649286</c:v>
                </c:pt>
                <c:pt idx="65">
                  <c:v>98.264369057206878</c:v>
                </c:pt>
                <c:pt idx="66">
                  <c:v>98.256241415429756</c:v>
                </c:pt>
                <c:pt idx="67">
                  <c:v>98.172541470917196</c:v>
                </c:pt>
                <c:pt idx="68">
                  <c:v>98.101579775307314</c:v>
                </c:pt>
                <c:pt idx="69">
                  <c:v>98.035711380356389</c:v>
                </c:pt>
                <c:pt idx="70">
                  <c:v>97.937322578740293</c:v>
                </c:pt>
                <c:pt idx="71">
                  <c:v>97.940287939658432</c:v>
                </c:pt>
                <c:pt idx="72">
                  <c:v>97.730338617599685</c:v>
                </c:pt>
                <c:pt idx="73">
                  <c:v>97.583893278567899</c:v>
                </c:pt>
                <c:pt idx="74">
                  <c:v>97.326232242616584</c:v>
                </c:pt>
                <c:pt idx="75">
                  <c:v>97.044040494289987</c:v>
                </c:pt>
                <c:pt idx="76">
                  <c:v>96.689113734954148</c:v>
                </c:pt>
                <c:pt idx="77">
                  <c:v>96.221995961685508</c:v>
                </c:pt>
                <c:pt idx="78">
                  <c:v>95.665740119722258</c:v>
                </c:pt>
                <c:pt idx="79">
                  <c:v>94.898599048565401</c:v>
                </c:pt>
                <c:pt idx="80">
                  <c:v>94.158185596811805</c:v>
                </c:pt>
                <c:pt idx="81">
                  <c:v>93.341973261347647</c:v>
                </c:pt>
                <c:pt idx="82">
                  <c:v>92.6585813841385</c:v>
                </c:pt>
                <c:pt idx="83">
                  <c:v>92.22068372430185</c:v>
                </c:pt>
                <c:pt idx="84">
                  <c:v>91.93430501212957</c:v>
                </c:pt>
                <c:pt idx="85">
                  <c:v>91.883687039223616</c:v>
                </c:pt>
                <c:pt idx="86">
                  <c:v>92.034516378580236</c:v>
                </c:pt>
                <c:pt idx="87">
                  <c:v>92.438041509508352</c:v>
                </c:pt>
                <c:pt idx="88">
                  <c:v>92.789736904159753</c:v>
                </c:pt>
                <c:pt idx="89">
                  <c:v>93.326052935934115</c:v>
                </c:pt>
                <c:pt idx="90">
                  <c:v>93.738621923747814</c:v>
                </c:pt>
                <c:pt idx="91">
                  <c:v>94.126453310237522</c:v>
                </c:pt>
                <c:pt idx="92">
                  <c:v>94.384271985702384</c:v>
                </c:pt>
                <c:pt idx="93">
                  <c:v>94.755513130497221</c:v>
                </c:pt>
                <c:pt idx="94">
                  <c:v>94.972072930230397</c:v>
                </c:pt>
                <c:pt idx="95">
                  <c:v>95.163737514951649</c:v>
                </c:pt>
                <c:pt idx="96">
                  <c:v>95.307000764559774</c:v>
                </c:pt>
                <c:pt idx="97">
                  <c:v>95.400414469326464</c:v>
                </c:pt>
                <c:pt idx="98">
                  <c:v>95.44008721366832</c:v>
                </c:pt>
                <c:pt idx="99">
                  <c:v>95.508714067675854</c:v>
                </c:pt>
                <c:pt idx="100">
                  <c:v>95.518004210475738</c:v>
                </c:pt>
                <c:pt idx="101">
                  <c:v>95.470115152130404</c:v>
                </c:pt>
                <c:pt idx="102">
                  <c:v>95.436974078619016</c:v>
                </c:pt>
                <c:pt idx="103">
                  <c:v>95.404985640748038</c:v>
                </c:pt>
                <c:pt idx="104">
                  <c:v>95.316645557526741</c:v>
                </c:pt>
                <c:pt idx="105">
                  <c:v>95.206976569205835</c:v>
                </c:pt>
                <c:pt idx="106">
                  <c:v>95.150023961948548</c:v>
                </c:pt>
                <c:pt idx="107">
                  <c:v>94.981796542954129</c:v>
                </c:pt>
                <c:pt idx="108">
                  <c:v>94.906194695722689</c:v>
                </c:pt>
                <c:pt idx="109">
                  <c:v>94.792151559546539</c:v>
                </c:pt>
                <c:pt idx="110">
                  <c:v>94.572458919824882</c:v>
                </c:pt>
                <c:pt idx="111">
                  <c:v>94.396970811813858</c:v>
                </c:pt>
                <c:pt idx="112">
                  <c:v>94.321063550937723</c:v>
                </c:pt>
                <c:pt idx="113">
                  <c:v>93.968363281864285</c:v>
                </c:pt>
                <c:pt idx="114">
                  <c:v>93.873550629717286</c:v>
                </c:pt>
                <c:pt idx="115">
                  <c:v>93.667443473806784</c:v>
                </c:pt>
                <c:pt idx="116">
                  <c:v>93.348623161813265</c:v>
                </c:pt>
                <c:pt idx="117">
                  <c:v>93.257366967108993</c:v>
                </c:pt>
                <c:pt idx="118">
                  <c:v>92.91572029085242</c:v>
                </c:pt>
                <c:pt idx="119">
                  <c:v>92.670994514457291</c:v>
                </c:pt>
                <c:pt idx="120">
                  <c:v>92.425776153320726</c:v>
                </c:pt>
                <c:pt idx="121">
                  <c:v>92.189000687162746</c:v>
                </c:pt>
                <c:pt idx="122">
                  <c:v>91.840832192545307</c:v>
                </c:pt>
                <c:pt idx="123">
                  <c:v>91.592717437777765</c:v>
                </c:pt>
                <c:pt idx="124">
                  <c:v>91.182739455775945</c:v>
                </c:pt>
                <c:pt idx="125">
                  <c:v>90.880617736817271</c:v>
                </c:pt>
                <c:pt idx="126">
                  <c:v>90.551098495086762</c:v>
                </c:pt>
                <c:pt idx="127">
                  <c:v>90.095605706220397</c:v>
                </c:pt>
                <c:pt idx="128">
                  <c:v>89.823541496045394</c:v>
                </c:pt>
                <c:pt idx="129">
                  <c:v>89.4441037421863</c:v>
                </c:pt>
                <c:pt idx="130">
                  <c:v>89.028924069447129</c:v>
                </c:pt>
                <c:pt idx="131">
                  <c:v>88.668263624754132</c:v>
                </c:pt>
                <c:pt idx="132">
                  <c:v>88.074876769000113</c:v>
                </c:pt>
                <c:pt idx="133">
                  <c:v>87.670327058710768</c:v>
                </c:pt>
                <c:pt idx="134">
                  <c:v>87.311036016902079</c:v>
                </c:pt>
                <c:pt idx="135">
                  <c:v>86.852045872497726</c:v>
                </c:pt>
                <c:pt idx="136">
                  <c:v>86.343728338314989</c:v>
                </c:pt>
                <c:pt idx="137">
                  <c:v>85.808220157396335</c:v>
                </c:pt>
                <c:pt idx="138">
                  <c:v>85.294297007048385</c:v>
                </c:pt>
                <c:pt idx="139">
                  <c:v>84.759113918888005</c:v>
                </c:pt>
                <c:pt idx="140">
                  <c:v>84.244895233190562</c:v>
                </c:pt>
                <c:pt idx="141">
                  <c:v>83.666817888473474</c:v>
                </c:pt>
                <c:pt idx="142">
                  <c:v>83.103468836563962</c:v>
                </c:pt>
                <c:pt idx="143">
                  <c:v>82.530484818331473</c:v>
                </c:pt>
                <c:pt idx="144">
                  <c:v>81.966588986641327</c:v>
                </c:pt>
                <c:pt idx="145">
                  <c:v>81.303639369744928</c:v>
                </c:pt>
                <c:pt idx="146">
                  <c:v>80.679544793865048</c:v>
                </c:pt>
                <c:pt idx="147">
                  <c:v>79.963538905073165</c:v>
                </c:pt>
                <c:pt idx="148">
                  <c:v>79.394628566655214</c:v>
                </c:pt>
                <c:pt idx="149">
                  <c:v>78.771430500944632</c:v>
                </c:pt>
                <c:pt idx="150">
                  <c:v>78.105889878236326</c:v>
                </c:pt>
                <c:pt idx="151">
                  <c:v>77.42499048214313</c:v>
                </c:pt>
                <c:pt idx="152">
                  <c:v>76.673410153541511</c:v>
                </c:pt>
                <c:pt idx="153">
                  <c:v>76.01967184677541</c:v>
                </c:pt>
                <c:pt idx="154">
                  <c:v>75.270263813397037</c:v>
                </c:pt>
                <c:pt idx="155">
                  <c:v>74.618146115207963</c:v>
                </c:pt>
                <c:pt idx="156">
                  <c:v>73.919429941801098</c:v>
                </c:pt>
                <c:pt idx="157">
                  <c:v>73.193473846397538</c:v>
                </c:pt>
                <c:pt idx="158">
                  <c:v>72.533499429976075</c:v>
                </c:pt>
                <c:pt idx="159">
                  <c:v>71.8039573326338</c:v>
                </c:pt>
                <c:pt idx="160">
                  <c:v>70.956086597660928</c:v>
                </c:pt>
                <c:pt idx="161">
                  <c:v>70.314835308279171</c:v>
                </c:pt>
                <c:pt idx="162">
                  <c:v>69.578298512773799</c:v>
                </c:pt>
                <c:pt idx="163">
                  <c:v>68.909314729566745</c:v>
                </c:pt>
                <c:pt idx="164">
                  <c:v>68.14970525805839</c:v>
                </c:pt>
                <c:pt idx="165">
                  <c:v>67.404193572954625</c:v>
                </c:pt>
                <c:pt idx="166">
                  <c:v>66.626516118439923</c:v>
                </c:pt>
                <c:pt idx="167">
                  <c:v>65.88949657774991</c:v>
                </c:pt>
                <c:pt idx="168">
                  <c:v>65.194716149583243</c:v>
                </c:pt>
                <c:pt idx="169">
                  <c:v>64.44109651472877</c:v>
                </c:pt>
                <c:pt idx="170">
                  <c:v>63.709037298640197</c:v>
                </c:pt>
                <c:pt idx="171">
                  <c:v>62.909789572889977</c:v>
                </c:pt>
                <c:pt idx="172">
                  <c:v>62.323003342340805</c:v>
                </c:pt>
                <c:pt idx="173">
                  <c:v>61.635734834709069</c:v>
                </c:pt>
                <c:pt idx="174">
                  <c:v>60.924176980837991</c:v>
                </c:pt>
                <c:pt idx="175">
                  <c:v>60.183290649282164</c:v>
                </c:pt>
                <c:pt idx="176">
                  <c:v>59.595529114632548</c:v>
                </c:pt>
                <c:pt idx="177">
                  <c:v>58.974769334998683</c:v>
                </c:pt>
                <c:pt idx="178">
                  <c:v>58.318691266851815</c:v>
                </c:pt>
                <c:pt idx="179">
                  <c:v>57.636166329490379</c:v>
                </c:pt>
                <c:pt idx="180">
                  <c:v>57.010594012299038</c:v>
                </c:pt>
                <c:pt idx="181">
                  <c:v>56.421137982006833</c:v>
                </c:pt>
                <c:pt idx="182">
                  <c:v>55.877039119065635</c:v>
                </c:pt>
                <c:pt idx="183">
                  <c:v>55.248609805208915</c:v>
                </c:pt>
                <c:pt idx="184">
                  <c:v>54.683457880491225</c:v>
                </c:pt>
                <c:pt idx="185">
                  <c:v>54.048043720940989</c:v>
                </c:pt>
                <c:pt idx="186">
                  <c:v>53.437317900366764</c:v>
                </c:pt>
                <c:pt idx="187">
                  <c:v>52.870880338125531</c:v>
                </c:pt>
                <c:pt idx="188">
                  <c:v>52.237165593996295</c:v>
                </c:pt>
                <c:pt idx="189">
                  <c:v>51.718750079070745</c:v>
                </c:pt>
                <c:pt idx="190">
                  <c:v>51.285270896746113</c:v>
                </c:pt>
                <c:pt idx="191">
                  <c:v>50.855067395849908</c:v>
                </c:pt>
                <c:pt idx="192">
                  <c:v>50.377472341128204</c:v>
                </c:pt>
                <c:pt idx="193">
                  <c:v>49.95722889931325</c:v>
                </c:pt>
                <c:pt idx="194">
                  <c:v>49.629527276813292</c:v>
                </c:pt>
                <c:pt idx="195">
                  <c:v>49.31910059745038</c:v>
                </c:pt>
                <c:pt idx="196">
                  <c:v>49.014205647187104</c:v>
                </c:pt>
                <c:pt idx="197">
                  <c:v>48.693577542607024</c:v>
                </c:pt>
                <c:pt idx="198">
                  <c:v>48.423222600322624</c:v>
                </c:pt>
                <c:pt idx="199">
                  <c:v>48.075359506437067</c:v>
                </c:pt>
                <c:pt idx="200">
                  <c:v>47.906866083676341</c:v>
                </c:pt>
                <c:pt idx="201">
                  <c:v>47.611428742370485</c:v>
                </c:pt>
                <c:pt idx="202">
                  <c:v>47.413813743786548</c:v>
                </c:pt>
                <c:pt idx="203">
                  <c:v>47.23158707599633</c:v>
                </c:pt>
                <c:pt idx="204">
                  <c:v>47.046089646556069</c:v>
                </c:pt>
                <c:pt idx="205">
                  <c:v>46.860104552152784</c:v>
                </c:pt>
                <c:pt idx="206">
                  <c:v>46.740327743532298</c:v>
                </c:pt>
                <c:pt idx="207">
                  <c:v>46.61520145713051</c:v>
                </c:pt>
                <c:pt idx="208">
                  <c:v>46.489464356352144</c:v>
                </c:pt>
                <c:pt idx="209">
                  <c:v>46.46249537081296</c:v>
                </c:pt>
                <c:pt idx="210">
                  <c:v>46.365973450775378</c:v>
                </c:pt>
                <c:pt idx="211">
                  <c:v>46.353294329603095</c:v>
                </c:pt>
                <c:pt idx="212">
                  <c:v>46.257452191229277</c:v>
                </c:pt>
                <c:pt idx="213">
                  <c:v>46.294125097465795</c:v>
                </c:pt>
                <c:pt idx="214">
                  <c:v>46.285155127645794</c:v>
                </c:pt>
                <c:pt idx="215">
                  <c:v>46.307764750490534</c:v>
                </c:pt>
                <c:pt idx="216">
                  <c:v>46.275988134259464</c:v>
                </c:pt>
                <c:pt idx="217">
                  <c:v>46.297932773514042</c:v>
                </c:pt>
                <c:pt idx="218">
                  <c:v>46.327551866769873</c:v>
                </c:pt>
                <c:pt idx="219">
                  <c:v>46.34210281512469</c:v>
                </c:pt>
                <c:pt idx="220">
                  <c:v>46.377603367868829</c:v>
                </c:pt>
                <c:pt idx="221">
                  <c:v>46.414951123077913</c:v>
                </c:pt>
                <c:pt idx="222">
                  <c:v>46.440373400018451</c:v>
                </c:pt>
                <c:pt idx="223">
                  <c:v>46.446717886839387</c:v>
                </c:pt>
                <c:pt idx="224">
                  <c:v>46.486011343383772</c:v>
                </c:pt>
                <c:pt idx="225">
                  <c:v>46.495454180093205</c:v>
                </c:pt>
                <c:pt idx="226">
                  <c:v>46.523945262426246</c:v>
                </c:pt>
                <c:pt idx="227">
                  <c:v>46.514472868308026</c:v>
                </c:pt>
                <c:pt idx="228">
                  <c:v>46.546840593976484</c:v>
                </c:pt>
                <c:pt idx="229">
                  <c:v>46.54879122800299</c:v>
                </c:pt>
                <c:pt idx="230">
                  <c:v>46.614467506253177</c:v>
                </c:pt>
                <c:pt idx="231">
                  <c:v>46.640490732187892</c:v>
                </c:pt>
                <c:pt idx="232">
                  <c:v>46.672011210035052</c:v>
                </c:pt>
                <c:pt idx="233">
                  <c:v>46.684586886732966</c:v>
                </c:pt>
                <c:pt idx="234">
                  <c:v>46.71295481965246</c:v>
                </c:pt>
                <c:pt idx="235">
                  <c:v>46.804654336750161</c:v>
                </c:pt>
                <c:pt idx="236">
                  <c:v>46.849238143345467</c:v>
                </c:pt>
                <c:pt idx="237">
                  <c:v>46.947247657164112</c:v>
                </c:pt>
                <c:pt idx="238">
                  <c:v>47.0252483935067</c:v>
                </c:pt>
                <c:pt idx="239">
                  <c:v>47.131863361595883</c:v>
                </c:pt>
                <c:pt idx="240">
                  <c:v>47.195426459440426</c:v>
                </c:pt>
                <c:pt idx="241">
                  <c:v>47.336926246118765</c:v>
                </c:pt>
                <c:pt idx="242">
                  <c:v>47.470121059480071</c:v>
                </c:pt>
                <c:pt idx="243">
                  <c:v>47.661278287211914</c:v>
                </c:pt>
                <c:pt idx="244">
                  <c:v>47.786094240190607</c:v>
                </c:pt>
                <c:pt idx="245">
                  <c:v>47.98669923732308</c:v>
                </c:pt>
                <c:pt idx="246">
                  <c:v>48.132065814867246</c:v>
                </c:pt>
                <c:pt idx="247">
                  <c:v>48.408257886983165</c:v>
                </c:pt>
                <c:pt idx="248">
                  <c:v>48.635260478069419</c:v>
                </c:pt>
                <c:pt idx="249">
                  <c:v>48.870297118928015</c:v>
                </c:pt>
                <c:pt idx="250">
                  <c:v>49.107299166061104</c:v>
                </c:pt>
                <c:pt idx="251">
                  <c:v>49.409012026900726</c:v>
                </c:pt>
                <c:pt idx="252">
                  <c:v>49.72087706352233</c:v>
                </c:pt>
                <c:pt idx="253">
                  <c:v>50.045229104615473</c:v>
                </c:pt>
                <c:pt idx="254">
                  <c:v>50.386644267205739</c:v>
                </c:pt>
                <c:pt idx="255">
                  <c:v>50.746925411188471</c:v>
                </c:pt>
                <c:pt idx="256">
                  <c:v>51.142554414005801</c:v>
                </c:pt>
                <c:pt idx="257">
                  <c:v>51.458754188604253</c:v>
                </c:pt>
                <c:pt idx="258">
                  <c:v>51.842083358046771</c:v>
                </c:pt>
                <c:pt idx="259">
                  <c:v>52.197926319578286</c:v>
                </c:pt>
                <c:pt idx="260">
                  <c:v>52.627652007981062</c:v>
                </c:pt>
                <c:pt idx="261">
                  <c:v>53.025000131158578</c:v>
                </c:pt>
                <c:pt idx="262">
                  <c:v>53.407895830677248</c:v>
                </c:pt>
                <c:pt idx="263">
                  <c:v>53.745237326365768</c:v>
                </c:pt>
                <c:pt idx="264">
                  <c:v>54.106671118901694</c:v>
                </c:pt>
                <c:pt idx="265">
                  <c:v>54.518550485494828</c:v>
                </c:pt>
                <c:pt idx="266">
                  <c:v>54.895633679899568</c:v>
                </c:pt>
                <c:pt idx="267">
                  <c:v>55.216291341888436</c:v>
                </c:pt>
                <c:pt idx="268">
                  <c:v>55.586502987543632</c:v>
                </c:pt>
                <c:pt idx="269">
                  <c:v>55.949439171934223</c:v>
                </c:pt>
                <c:pt idx="270">
                  <c:v>56.364293739002299</c:v>
                </c:pt>
                <c:pt idx="271">
                  <c:v>56.717998882497774</c:v>
                </c:pt>
                <c:pt idx="272">
                  <c:v>57.04776443596819</c:v>
                </c:pt>
                <c:pt idx="273">
                  <c:v>57.359269876818722</c:v>
                </c:pt>
                <c:pt idx="274">
                  <c:v>57.723417811667275</c:v>
                </c:pt>
                <c:pt idx="275">
                  <c:v>58.064217240102558</c:v>
                </c:pt>
                <c:pt idx="276">
                  <c:v>58.419961689850908</c:v>
                </c:pt>
                <c:pt idx="277">
                  <c:v>58.741767067701765</c:v>
                </c:pt>
                <c:pt idx="278">
                  <c:v>59.070872544447617</c:v>
                </c:pt>
                <c:pt idx="279">
                  <c:v>59.388067340998518</c:v>
                </c:pt>
                <c:pt idx="280">
                  <c:v>59.764224480737987</c:v>
                </c:pt>
                <c:pt idx="281">
                  <c:v>60.094443209071443</c:v>
                </c:pt>
                <c:pt idx="282">
                  <c:v>60.398293887947105</c:v>
                </c:pt>
                <c:pt idx="283">
                  <c:v>60.760195640506858</c:v>
                </c:pt>
                <c:pt idx="284">
                  <c:v>61.088089366794748</c:v>
                </c:pt>
                <c:pt idx="285">
                  <c:v>61.415411688584427</c:v>
                </c:pt>
                <c:pt idx="286">
                  <c:v>61.747029351385379</c:v>
                </c:pt>
                <c:pt idx="287">
                  <c:v>62.084326504504311</c:v>
                </c:pt>
                <c:pt idx="288">
                  <c:v>62.462409653552697</c:v>
                </c:pt>
                <c:pt idx="289">
                  <c:v>62.810031381302352</c:v>
                </c:pt>
                <c:pt idx="290">
                  <c:v>63.130038831949044</c:v>
                </c:pt>
                <c:pt idx="291">
                  <c:v>63.496211287889679</c:v>
                </c:pt>
                <c:pt idx="292">
                  <c:v>63.799446232610357</c:v>
                </c:pt>
                <c:pt idx="293">
                  <c:v>64.172564137278926</c:v>
                </c:pt>
                <c:pt idx="294">
                  <c:v>64.57524202038573</c:v>
                </c:pt>
                <c:pt idx="295">
                  <c:v>64.911199353854741</c:v>
                </c:pt>
                <c:pt idx="296">
                  <c:v>65.195661909187706</c:v>
                </c:pt>
                <c:pt idx="297">
                  <c:v>65.518624868282956</c:v>
                </c:pt>
                <c:pt idx="298">
                  <c:v>65.847119543565029</c:v>
                </c:pt>
                <c:pt idx="299">
                  <c:v>66.161117465531461</c:v>
                </c:pt>
                <c:pt idx="300">
                  <c:v>66.444860842235087</c:v>
                </c:pt>
                <c:pt idx="301">
                  <c:v>66.713496664159308</c:v>
                </c:pt>
                <c:pt idx="302">
                  <c:v>66.937652123962579</c:v>
                </c:pt>
                <c:pt idx="303">
                  <c:v>67.201795568396392</c:v>
                </c:pt>
                <c:pt idx="304">
                  <c:v>67.430985239866672</c:v>
                </c:pt>
                <c:pt idx="305">
                  <c:v>67.67545486496509</c:v>
                </c:pt>
                <c:pt idx="306">
                  <c:v>67.884217061283465</c:v>
                </c:pt>
                <c:pt idx="307">
                  <c:v>68.016288783500372</c:v>
                </c:pt>
                <c:pt idx="308">
                  <c:v>68.238306412354802</c:v>
                </c:pt>
                <c:pt idx="309">
                  <c:v>68.402021761832415</c:v>
                </c:pt>
                <c:pt idx="310">
                  <c:v>68.576672487404551</c:v>
                </c:pt>
                <c:pt idx="311">
                  <c:v>68.727014161798138</c:v>
                </c:pt>
                <c:pt idx="312">
                  <c:v>68.869331651801801</c:v>
                </c:pt>
                <c:pt idx="313">
                  <c:v>69.024963689159108</c:v>
                </c:pt>
                <c:pt idx="314">
                  <c:v>69.150484035606354</c:v>
                </c:pt>
                <c:pt idx="315">
                  <c:v>69.275019225483533</c:v>
                </c:pt>
                <c:pt idx="316">
                  <c:v>69.421942377008762</c:v>
                </c:pt>
                <c:pt idx="317">
                  <c:v>69.535842658832138</c:v>
                </c:pt>
                <c:pt idx="318">
                  <c:v>69.63378321827642</c:v>
                </c:pt>
                <c:pt idx="319">
                  <c:v>69.706134008797022</c:v>
                </c:pt>
                <c:pt idx="320">
                  <c:v>69.795444489253185</c:v>
                </c:pt>
                <c:pt idx="321">
                  <c:v>69.881316716076157</c:v>
                </c:pt>
                <c:pt idx="322">
                  <c:v>69.963686680495584</c:v>
                </c:pt>
                <c:pt idx="323">
                  <c:v>70.047623058452857</c:v>
                </c:pt>
                <c:pt idx="324">
                  <c:v>70.113639214622111</c:v>
                </c:pt>
                <c:pt idx="325">
                  <c:v>70.195491969582534</c:v>
                </c:pt>
                <c:pt idx="326">
                  <c:v>70.280679507876158</c:v>
                </c:pt>
                <c:pt idx="327">
                  <c:v>70.35832066136048</c:v>
                </c:pt>
                <c:pt idx="328">
                  <c:v>70.407455960263746</c:v>
                </c:pt>
                <c:pt idx="329">
                  <c:v>70.489224962776191</c:v>
                </c:pt>
                <c:pt idx="330">
                  <c:v>70.542808296600299</c:v>
                </c:pt>
                <c:pt idx="331">
                  <c:v>70.596278333480427</c:v>
                </c:pt>
                <c:pt idx="332">
                  <c:v>70.640059234824022</c:v>
                </c:pt>
                <c:pt idx="333">
                  <c:v>70.689071371400942</c:v>
                </c:pt>
                <c:pt idx="334">
                  <c:v>70.724517754931497</c:v>
                </c:pt>
                <c:pt idx="335">
                  <c:v>70.746915556136301</c:v>
                </c:pt>
                <c:pt idx="336">
                  <c:v>70.760648814078621</c:v>
                </c:pt>
                <c:pt idx="337">
                  <c:v>70.740305078461873</c:v>
                </c:pt>
                <c:pt idx="338">
                  <c:v>70.730133210653491</c:v>
                </c:pt>
                <c:pt idx="339">
                  <c:v>70.67360422085045</c:v>
                </c:pt>
                <c:pt idx="340">
                  <c:v>70.686214387648349</c:v>
                </c:pt>
                <c:pt idx="341">
                  <c:v>70.641034551837265</c:v>
                </c:pt>
                <c:pt idx="342">
                  <c:v>70.582894805926799</c:v>
                </c:pt>
                <c:pt idx="343">
                  <c:v>70.469477256375242</c:v>
                </c:pt>
                <c:pt idx="344">
                  <c:v>70.36930529980296</c:v>
                </c:pt>
                <c:pt idx="345">
                  <c:v>70.255035569738908</c:v>
                </c:pt>
                <c:pt idx="346">
                  <c:v>70.083896971952726</c:v>
                </c:pt>
                <c:pt idx="347">
                  <c:v>69.932845971399388</c:v>
                </c:pt>
                <c:pt idx="348">
                  <c:v>69.775416006837915</c:v>
                </c:pt>
                <c:pt idx="349">
                  <c:v>69.591992347924915</c:v>
                </c:pt>
                <c:pt idx="350">
                  <c:v>69.380151506657256</c:v>
                </c:pt>
                <c:pt idx="351">
                  <c:v>69.150750039372653</c:v>
                </c:pt>
                <c:pt idx="352">
                  <c:v>68.920550573701945</c:v>
                </c:pt>
                <c:pt idx="353">
                  <c:v>68.67799217275163</c:v>
                </c:pt>
                <c:pt idx="354">
                  <c:v>68.40623336330853</c:v>
                </c:pt>
                <c:pt idx="355">
                  <c:v>68.190648880588597</c:v>
                </c:pt>
                <c:pt idx="356">
                  <c:v>67.939549059963724</c:v>
                </c:pt>
                <c:pt idx="357">
                  <c:v>67.687045372180165</c:v>
                </c:pt>
                <c:pt idx="358">
                  <c:v>67.37952001913942</c:v>
                </c:pt>
                <c:pt idx="359">
                  <c:v>67.119208875471443</c:v>
                </c:pt>
                <c:pt idx="360">
                  <c:v>66.867862756019463</c:v>
                </c:pt>
                <c:pt idx="361">
                  <c:v>66.637722405166329</c:v>
                </c:pt>
                <c:pt idx="362">
                  <c:v>66.373081443299881</c:v>
                </c:pt>
                <c:pt idx="363">
                  <c:v>66.081752258995749</c:v>
                </c:pt>
                <c:pt idx="364">
                  <c:v>65.785778003291696</c:v>
                </c:pt>
                <c:pt idx="365">
                  <c:v>65.513344357788839</c:v>
                </c:pt>
                <c:pt idx="366">
                  <c:v>65.265569480940385</c:v>
                </c:pt>
                <c:pt idx="367">
                  <c:v>64.9794863299432</c:v>
                </c:pt>
                <c:pt idx="368">
                  <c:v>64.684374094308424</c:v>
                </c:pt>
                <c:pt idx="369">
                  <c:v>64.377587611923417</c:v>
                </c:pt>
                <c:pt idx="370">
                  <c:v>64.06655505087511</c:v>
                </c:pt>
                <c:pt idx="371">
                  <c:v>63.716219180812836</c:v>
                </c:pt>
                <c:pt idx="372">
                  <c:v>63.362755403453264</c:v>
                </c:pt>
                <c:pt idx="373">
                  <c:v>62.988859218250589</c:v>
                </c:pt>
                <c:pt idx="374">
                  <c:v>62.628085489526427</c:v>
                </c:pt>
                <c:pt idx="375">
                  <c:v>62.22246195044066</c:v>
                </c:pt>
                <c:pt idx="376">
                  <c:v>61.819370289436385</c:v>
                </c:pt>
                <c:pt idx="377">
                  <c:v>61.370921461081096</c:v>
                </c:pt>
                <c:pt idx="378">
                  <c:v>60.882262973985732</c:v>
                </c:pt>
                <c:pt idx="379">
                  <c:v>60.41599244853839</c:v>
                </c:pt>
                <c:pt idx="380">
                  <c:v>59.916546359479682</c:v>
                </c:pt>
                <c:pt idx="381">
                  <c:v>59.444896798842251</c:v>
                </c:pt>
                <c:pt idx="382">
                  <c:v>58.985172716473379</c:v>
                </c:pt>
                <c:pt idx="383">
                  <c:v>58.49434685393318</c:v>
                </c:pt>
                <c:pt idx="384">
                  <c:v>58.039464879443386</c:v>
                </c:pt>
                <c:pt idx="385">
                  <c:v>57.612995167529846</c:v>
                </c:pt>
                <c:pt idx="386">
                  <c:v>57.165349257339066</c:v>
                </c:pt>
                <c:pt idx="387">
                  <c:v>56.736125993234516</c:v>
                </c:pt>
                <c:pt idx="388">
                  <c:v>56.33357617931965</c:v>
                </c:pt>
                <c:pt idx="389">
                  <c:v>55.892195936193026</c:v>
                </c:pt>
                <c:pt idx="390">
                  <c:v>55.475405507346444</c:v>
                </c:pt>
                <c:pt idx="391">
                  <c:v>54.981451737508976</c:v>
                </c:pt>
                <c:pt idx="392">
                  <c:v>54.404985148899321</c:v>
                </c:pt>
                <c:pt idx="393">
                  <c:v>53.85896028956202</c:v>
                </c:pt>
                <c:pt idx="394">
                  <c:v>53.327570092289093</c:v>
                </c:pt>
                <c:pt idx="395">
                  <c:v>52.721282454166072</c:v>
                </c:pt>
                <c:pt idx="396">
                  <c:v>52.047121604939257</c:v>
                </c:pt>
                <c:pt idx="397">
                  <c:v>51.282635561277452</c:v>
                </c:pt>
                <c:pt idx="398">
                  <c:v>50.514144805088264</c:v>
                </c:pt>
                <c:pt idx="399">
                  <c:v>49.750363154895005</c:v>
                </c:pt>
                <c:pt idx="400">
                  <c:v>48.979719808421798</c:v>
                </c:pt>
                <c:pt idx="401">
                  <c:v>48.052740031122731</c:v>
                </c:pt>
                <c:pt idx="402">
                  <c:v>47.144926703256829</c:v>
                </c:pt>
                <c:pt idx="403">
                  <c:v>46.198204139335196</c:v>
                </c:pt>
                <c:pt idx="404">
                  <c:v>45.268919064929754</c:v>
                </c:pt>
                <c:pt idx="405">
                  <c:v>44.345003147419192</c:v>
                </c:pt>
                <c:pt idx="406">
                  <c:v>43.419865639893864</c:v>
                </c:pt>
                <c:pt idx="407">
                  <c:v>42.293916233374539</c:v>
                </c:pt>
                <c:pt idx="408">
                  <c:v>41.333815087503289</c:v>
                </c:pt>
                <c:pt idx="409">
                  <c:v>40.5684177614242</c:v>
                </c:pt>
                <c:pt idx="410">
                  <c:v>39.541541857963153</c:v>
                </c:pt>
                <c:pt idx="411">
                  <c:v>38.435606161611091</c:v>
                </c:pt>
                <c:pt idx="412">
                  <c:v>37.319336051071517</c:v>
                </c:pt>
                <c:pt idx="413">
                  <c:v>36.351316605804683</c:v>
                </c:pt>
                <c:pt idx="414">
                  <c:v>35.316056922182625</c:v>
                </c:pt>
                <c:pt idx="415">
                  <c:v>34.212153145959441</c:v>
                </c:pt>
                <c:pt idx="416">
                  <c:v>32.998814348514479</c:v>
                </c:pt>
                <c:pt idx="417">
                  <c:v>31.839361832192704</c:v>
                </c:pt>
                <c:pt idx="418">
                  <c:v>30.493540000978978</c:v>
                </c:pt>
                <c:pt idx="419">
                  <c:v>29.360462907326198</c:v>
                </c:pt>
                <c:pt idx="420">
                  <c:v>28.163083858085947</c:v>
                </c:pt>
                <c:pt idx="421">
                  <c:v>26.792531824585041</c:v>
                </c:pt>
                <c:pt idx="422">
                  <c:v>25.382873531462081</c:v>
                </c:pt>
                <c:pt idx="423">
                  <c:v>24.265288213077369</c:v>
                </c:pt>
                <c:pt idx="424">
                  <c:v>23.233737693720393</c:v>
                </c:pt>
                <c:pt idx="425">
                  <c:v>22.106714471317453</c:v>
                </c:pt>
                <c:pt idx="426">
                  <c:v>21.001268893361214</c:v>
                </c:pt>
                <c:pt idx="427">
                  <c:v>19.865582341499369</c:v>
                </c:pt>
                <c:pt idx="428">
                  <c:v>18.898940899044444</c:v>
                </c:pt>
                <c:pt idx="429">
                  <c:v>18.123807641426431</c:v>
                </c:pt>
                <c:pt idx="430">
                  <c:v>17.290564195306736</c:v>
                </c:pt>
                <c:pt idx="431">
                  <c:v>16.473016972883851</c:v>
                </c:pt>
                <c:pt idx="432">
                  <c:v>15.531923410215814</c:v>
                </c:pt>
                <c:pt idx="433">
                  <c:v>14.7929754067841</c:v>
                </c:pt>
                <c:pt idx="434">
                  <c:v>14.153411226920948</c:v>
                </c:pt>
                <c:pt idx="435">
                  <c:v>13.43574901273564</c:v>
                </c:pt>
                <c:pt idx="436">
                  <c:v>12.682666300027046</c:v>
                </c:pt>
                <c:pt idx="437">
                  <c:v>11.803889594645591</c:v>
                </c:pt>
                <c:pt idx="438">
                  <c:v>11.159844126808277</c:v>
                </c:pt>
                <c:pt idx="439">
                  <c:v>10.534758232368201</c:v>
                </c:pt>
                <c:pt idx="440">
                  <c:v>9.888215978286059</c:v>
                </c:pt>
                <c:pt idx="441">
                  <c:v>9.1228765299779138</c:v>
                </c:pt>
                <c:pt idx="442">
                  <c:v>8.3833792920415142</c:v>
                </c:pt>
                <c:pt idx="443">
                  <c:v>7.7723222012234787</c:v>
                </c:pt>
                <c:pt idx="444">
                  <c:v>7.1587246052794669</c:v>
                </c:pt>
                <c:pt idx="445">
                  <c:v>6.617898349228029</c:v>
                </c:pt>
                <c:pt idx="446">
                  <c:v>5.9770411340958187</c:v>
                </c:pt>
                <c:pt idx="447">
                  <c:v>5.3823957241337705</c:v>
                </c:pt>
                <c:pt idx="448">
                  <c:v>4.8325613305957029</c:v>
                </c:pt>
                <c:pt idx="449">
                  <c:v>4.3388255263103934</c:v>
                </c:pt>
                <c:pt idx="450">
                  <c:v>3.9052348909902377</c:v>
                </c:pt>
                <c:pt idx="451">
                  <c:v>3.427372311373889</c:v>
                </c:pt>
                <c:pt idx="452">
                  <c:v>2.9206544450736081</c:v>
                </c:pt>
                <c:pt idx="453">
                  <c:v>2.4732911509717233</c:v>
                </c:pt>
                <c:pt idx="454">
                  <c:v>2.1155859125676502</c:v>
                </c:pt>
                <c:pt idx="455">
                  <c:v>1.7754396137682853</c:v>
                </c:pt>
                <c:pt idx="456">
                  <c:v>1.4666206043526002</c:v>
                </c:pt>
                <c:pt idx="457">
                  <c:v>1.1263776353942057</c:v>
                </c:pt>
                <c:pt idx="458">
                  <c:v>0.86053299667149441</c:v>
                </c:pt>
                <c:pt idx="459">
                  <c:v>0.68280685602977986</c:v>
                </c:pt>
                <c:pt idx="460">
                  <c:v>0.53642193600880106</c:v>
                </c:pt>
                <c:pt idx="461">
                  <c:v>0.41927771023450749</c:v>
                </c:pt>
                <c:pt idx="462">
                  <c:v>0.29782937462187459</c:v>
                </c:pt>
                <c:pt idx="463">
                  <c:v>0.22167425027414053</c:v>
                </c:pt>
                <c:pt idx="464">
                  <c:v>0.16339755335760864</c:v>
                </c:pt>
                <c:pt idx="465">
                  <c:v>0.11379502706426331</c:v>
                </c:pt>
                <c:pt idx="466">
                  <c:v>7.0482817784290913E-2</c:v>
                </c:pt>
                <c:pt idx="467">
                  <c:v>5.2861005748895219E-2</c:v>
                </c:pt>
                <c:pt idx="468">
                  <c:v>3.3158522544944738E-2</c:v>
                </c:pt>
                <c:pt idx="469">
                  <c:v>1.7061740227363911E-2</c:v>
                </c:pt>
                <c:pt idx="470">
                  <c:v>2.3234772667889002E-2</c:v>
                </c:pt>
                <c:pt idx="471">
                  <c:v>3.0773124912395741E-2</c:v>
                </c:pt>
                <c:pt idx="472">
                  <c:v>2.367360810721713E-2</c:v>
                </c:pt>
                <c:pt idx="473">
                  <c:v>1.3290639942332623E-2</c:v>
                </c:pt>
                <c:pt idx="474">
                  <c:v>2.3815601330881973E-2</c:v>
                </c:pt>
                <c:pt idx="475">
                  <c:v>1.7567514713889544E-2</c:v>
                </c:pt>
                <c:pt idx="476">
                  <c:v>2.9237197252705713E-2</c:v>
                </c:pt>
                <c:pt idx="477">
                  <c:v>1.7872359033047597E-2</c:v>
                </c:pt>
                <c:pt idx="478">
                  <c:v>1.1685428157862849E-2</c:v>
                </c:pt>
                <c:pt idx="479">
                  <c:v>2.2337362321200854E-2</c:v>
                </c:pt>
                <c:pt idx="480">
                  <c:v>1.9983678419526526E-2</c:v>
                </c:pt>
                <c:pt idx="481">
                  <c:v>1.4042672955110714E-2</c:v>
                </c:pt>
                <c:pt idx="482">
                  <c:v>2.169315189487258E-2</c:v>
                </c:pt>
                <c:pt idx="483">
                  <c:v>2.737784751916748E-2</c:v>
                </c:pt>
                <c:pt idx="484">
                  <c:v>2.6307166761111066E-2</c:v>
                </c:pt>
                <c:pt idx="485">
                  <c:v>1.6472480135962468E-2</c:v>
                </c:pt>
                <c:pt idx="486">
                  <c:v>1.7047373983760227E-2</c:v>
                </c:pt>
                <c:pt idx="487">
                  <c:v>2.2950502410036027E-2</c:v>
                </c:pt>
                <c:pt idx="488">
                  <c:v>1.8159679075732509E-2</c:v>
                </c:pt>
                <c:pt idx="489">
                  <c:v>1.4999898148320033E-2</c:v>
                </c:pt>
                <c:pt idx="490">
                  <c:v>1.4583773774826355E-2</c:v>
                </c:pt>
                <c:pt idx="491">
                  <c:v>1.2731369052271985E-2</c:v>
                </c:pt>
                <c:pt idx="492">
                  <c:v>1.7294670350823823E-2</c:v>
                </c:pt>
                <c:pt idx="493">
                  <c:v>2.385641993164201E-2</c:v>
                </c:pt>
                <c:pt idx="494">
                  <c:v>2.3849820068292615E-2</c:v>
                </c:pt>
                <c:pt idx="495">
                  <c:v>4.3698509801874197E-3</c:v>
                </c:pt>
                <c:pt idx="496">
                  <c:v>1.7100219776947419E-2</c:v>
                </c:pt>
                <c:pt idx="497">
                  <c:v>2.2574815412584291E-2</c:v>
                </c:pt>
                <c:pt idx="498">
                  <c:v>8.9898623138047248E-3</c:v>
                </c:pt>
                <c:pt idx="499">
                  <c:v>1.6663277212672654E-2</c:v>
                </c:pt>
                <c:pt idx="500">
                  <c:v>1.2802815435152258E-2</c:v>
                </c:pt>
                <c:pt idx="501">
                  <c:v>1.6915358716323239E-2</c:v>
                </c:pt>
                <c:pt idx="502">
                  <c:v>1.3554469631450235E-2</c:v>
                </c:pt>
                <c:pt idx="503">
                  <c:v>1.4457213495693698E-2</c:v>
                </c:pt>
                <c:pt idx="504">
                  <c:v>1.4216331796541812E-2</c:v>
                </c:pt>
                <c:pt idx="505">
                  <c:v>1.6459589477231952E-2</c:v>
                </c:pt>
                <c:pt idx="506">
                  <c:v>1.2531617423629996E-2</c:v>
                </c:pt>
                <c:pt idx="507">
                  <c:v>1.6707008515935352E-2</c:v>
                </c:pt>
                <c:pt idx="508">
                  <c:v>2.0000778174649129E-2</c:v>
                </c:pt>
                <c:pt idx="509">
                  <c:v>1.2922971873759523E-2</c:v>
                </c:pt>
                <c:pt idx="510">
                  <c:v>1.858643923535068E-2</c:v>
                </c:pt>
                <c:pt idx="511">
                  <c:v>1.8578282010339179E-2</c:v>
                </c:pt>
                <c:pt idx="512">
                  <c:v>1.8469429989313758E-2</c:v>
                </c:pt>
                <c:pt idx="513">
                  <c:v>1.5580541615875319E-2</c:v>
                </c:pt>
                <c:pt idx="514">
                  <c:v>1.6385176292364589E-2</c:v>
                </c:pt>
                <c:pt idx="515">
                  <c:v>1.6354944163729845E-2</c:v>
                </c:pt>
                <c:pt idx="516">
                  <c:v>1.6188466029406205E-2</c:v>
                </c:pt>
                <c:pt idx="517">
                  <c:v>1.6865379927224675E-2</c:v>
                </c:pt>
                <c:pt idx="518">
                  <c:v>1.6501322059185343E-2</c:v>
                </c:pt>
                <c:pt idx="519">
                  <c:v>1.4306585621908046E-2</c:v>
                </c:pt>
                <c:pt idx="520">
                  <c:v>1.1895982728879569E-2</c:v>
                </c:pt>
                <c:pt idx="521">
                  <c:v>1.5426997436914641E-2</c:v>
                </c:pt>
                <c:pt idx="522">
                  <c:v>1.5068617031883022E-2</c:v>
                </c:pt>
                <c:pt idx="523">
                  <c:v>1.6396270263520148E-2</c:v>
                </c:pt>
                <c:pt idx="524">
                  <c:v>5.8633434554614507E-3</c:v>
                </c:pt>
                <c:pt idx="525">
                  <c:v>1.6134106171189357E-2</c:v>
                </c:pt>
                <c:pt idx="526">
                  <c:v>1.3591004577286795E-2</c:v>
                </c:pt>
                <c:pt idx="527">
                  <c:v>1.031501052599307E-2</c:v>
                </c:pt>
                <c:pt idx="528">
                  <c:v>1.097419691142198E-2</c:v>
                </c:pt>
                <c:pt idx="529">
                  <c:v>1.0530490941841473E-2</c:v>
                </c:pt>
                <c:pt idx="530">
                  <c:v>1.5403871456855964E-2</c:v>
                </c:pt>
                <c:pt idx="531">
                  <c:v>9.0433472856341849E-3</c:v>
                </c:pt>
                <c:pt idx="532">
                  <c:v>2.0141068509348652E-2</c:v>
                </c:pt>
                <c:pt idx="533">
                  <c:v>1.452286817082247E-2</c:v>
                </c:pt>
                <c:pt idx="534">
                  <c:v>5.76630336912606E-3</c:v>
                </c:pt>
                <c:pt idx="535">
                  <c:v>1.5547491797151146E-2</c:v>
                </c:pt>
                <c:pt idx="536">
                  <c:v>1.4920800830820048E-2</c:v>
                </c:pt>
                <c:pt idx="537">
                  <c:v>1.5306219253242045E-2</c:v>
                </c:pt>
                <c:pt idx="538">
                  <c:v>1.5281344698716826E-2</c:v>
                </c:pt>
                <c:pt idx="539">
                  <c:v>1.7219966124262822E-2</c:v>
                </c:pt>
                <c:pt idx="540">
                  <c:v>1.6354418625512127E-2</c:v>
                </c:pt>
                <c:pt idx="541">
                  <c:v>1.2102715441715206E-2</c:v>
                </c:pt>
                <c:pt idx="542">
                  <c:v>1.3597741535878274E-2</c:v>
                </c:pt>
                <c:pt idx="543">
                  <c:v>1.0427399378290136E-2</c:v>
                </c:pt>
                <c:pt idx="544">
                  <c:v>1.1025526224885132E-2</c:v>
                </c:pt>
                <c:pt idx="545">
                  <c:v>1.1739563134429611E-2</c:v>
                </c:pt>
                <c:pt idx="546">
                  <c:v>2.0482693104710067E-2</c:v>
                </c:pt>
                <c:pt idx="547">
                  <c:v>1.3120271399624298E-2</c:v>
                </c:pt>
                <c:pt idx="548">
                  <c:v>1.4335506907225471E-2</c:v>
                </c:pt>
                <c:pt idx="549">
                  <c:v>1.1918740705640363E-2</c:v>
                </c:pt>
                <c:pt idx="550">
                  <c:v>2.068981665326395E-2</c:v>
                </c:pt>
                <c:pt idx="551">
                  <c:v>1.7182529231966417E-2</c:v>
                </c:pt>
                <c:pt idx="552">
                  <c:v>1.2440064794845071E-2</c:v>
                </c:pt>
                <c:pt idx="553">
                  <c:v>1.1008496227313326E-2</c:v>
                </c:pt>
                <c:pt idx="554">
                  <c:v>1.1246841648991328E-2</c:v>
                </c:pt>
                <c:pt idx="555">
                  <c:v>1.2313864097279402E-2</c:v>
                </c:pt>
                <c:pt idx="556">
                  <c:v>2.052430301502365E-2</c:v>
                </c:pt>
                <c:pt idx="557">
                  <c:v>1.5823895858773449E-2</c:v>
                </c:pt>
                <c:pt idx="558">
                  <c:v>1.1473741940968955E-2</c:v>
                </c:pt>
                <c:pt idx="559">
                  <c:v>1.3670517984076185E-2</c:v>
                </c:pt>
                <c:pt idx="560">
                  <c:v>2.2208054106947001E-2</c:v>
                </c:pt>
                <c:pt idx="561">
                  <c:v>1.2333324548020918E-2</c:v>
                </c:pt>
                <c:pt idx="562">
                  <c:v>9.5646948257825833E-3</c:v>
                </c:pt>
                <c:pt idx="563">
                  <c:v>1.6045948481327236E-2</c:v>
                </c:pt>
                <c:pt idx="564">
                  <c:v>2.1676671476577328E-2</c:v>
                </c:pt>
                <c:pt idx="565">
                  <c:v>9.405831550286306E-3</c:v>
                </c:pt>
                <c:pt idx="566">
                  <c:v>8.0710649531068532E-3</c:v>
                </c:pt>
                <c:pt idx="567">
                  <c:v>1.2953559969667362E-2</c:v>
                </c:pt>
                <c:pt idx="568">
                  <c:v>1.4862304032960925E-2</c:v>
                </c:pt>
                <c:pt idx="569">
                  <c:v>1.2713018600382701E-2</c:v>
                </c:pt>
                <c:pt idx="570">
                  <c:v>8.7869821244775624E-3</c:v>
                </c:pt>
                <c:pt idx="571">
                  <c:v>1.1971024882234931E-2</c:v>
                </c:pt>
                <c:pt idx="572">
                  <c:v>2.4250528335550768E-2</c:v>
                </c:pt>
                <c:pt idx="573">
                  <c:v>2.3143473783454088E-2</c:v>
                </c:pt>
                <c:pt idx="574">
                  <c:v>1.7687199725385044E-2</c:v>
                </c:pt>
                <c:pt idx="575">
                  <c:v>1.4866823398212084E-2</c:v>
                </c:pt>
                <c:pt idx="576">
                  <c:v>1.854812323934504E-2</c:v>
                </c:pt>
                <c:pt idx="577">
                  <c:v>1.5791058907626342E-2</c:v>
                </c:pt>
                <c:pt idx="578">
                  <c:v>1.7554268087885933E-2</c:v>
                </c:pt>
                <c:pt idx="579">
                  <c:v>2.3812664584737915E-2</c:v>
                </c:pt>
                <c:pt idx="580">
                  <c:v>2.4942029750785525E-2</c:v>
                </c:pt>
                <c:pt idx="581">
                  <c:v>1.9213730298430886E-2</c:v>
                </c:pt>
                <c:pt idx="582">
                  <c:v>1.8212694439864317E-2</c:v>
                </c:pt>
                <c:pt idx="583">
                  <c:v>1.8836399346052156E-2</c:v>
                </c:pt>
                <c:pt idx="584">
                  <c:v>2.3760209636307938E-2</c:v>
                </c:pt>
                <c:pt idx="585">
                  <c:v>2.1747728223338866E-2</c:v>
                </c:pt>
                <c:pt idx="586">
                  <c:v>2.0556520629343409E-2</c:v>
                </c:pt>
                <c:pt idx="587">
                  <c:v>1.8375084935632079E-2</c:v>
                </c:pt>
                <c:pt idx="588">
                  <c:v>1.209415775061609E-2</c:v>
                </c:pt>
                <c:pt idx="589">
                  <c:v>2.2502195286793907E-2</c:v>
                </c:pt>
                <c:pt idx="590">
                  <c:v>1.8635143272419635E-2</c:v>
                </c:pt>
                <c:pt idx="591">
                  <c:v>1.4739838597728884E-2</c:v>
                </c:pt>
                <c:pt idx="592">
                  <c:v>2.1419789198933881E-2</c:v>
                </c:pt>
                <c:pt idx="593">
                  <c:v>2.7971700333460681E-2</c:v>
                </c:pt>
                <c:pt idx="594">
                  <c:v>2.8530675379555812E-2</c:v>
                </c:pt>
                <c:pt idx="595">
                  <c:v>2.1033985949121422E-2</c:v>
                </c:pt>
                <c:pt idx="596">
                  <c:v>2.3397125884391069E-2</c:v>
                </c:pt>
                <c:pt idx="597">
                  <c:v>1.7993317595681919E-2</c:v>
                </c:pt>
                <c:pt idx="598">
                  <c:v>2.7839508289734333E-2</c:v>
                </c:pt>
                <c:pt idx="599">
                  <c:v>1.8068880472070312E-2</c:v>
                </c:pt>
                <c:pt idx="600">
                  <c:v>2.6961488636236913E-2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88-46FC-9F41-116BE34CCBE2}"/>
            </c:ext>
          </c:extLst>
        </c:ser>
        <c:ser>
          <c:idx val="4"/>
          <c:order val="14"/>
          <c:tx>
            <c:v>INEOS 1200 - 1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'[2]OR4-22_Air_Measurements'!$AJ$3:$AJ$603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'[2]OR4-22_Air_Measurements'!$AK$3:$AK$603</c:f>
              <c:numCache>
                <c:formatCode>General</c:formatCode>
                <c:ptCount val="601"/>
                <c:pt idx="0">
                  <c:v>100</c:v>
                </c:pt>
                <c:pt idx="1">
                  <c:v>99.936215552311339</c:v>
                </c:pt>
                <c:pt idx="2">
                  <c:v>100.13229329893576</c:v>
                </c:pt>
                <c:pt idx="3">
                  <c:v>100.13897915976452</c:v>
                </c:pt>
                <c:pt idx="4">
                  <c:v>99.911641005393605</c:v>
                </c:pt>
                <c:pt idx="5">
                  <c:v>100.09710058299216</c:v>
                </c:pt>
                <c:pt idx="6">
                  <c:v>100.00009429500682</c:v>
                </c:pt>
                <c:pt idx="7">
                  <c:v>100.19444635277813</c:v>
                </c:pt>
                <c:pt idx="8">
                  <c:v>100.11385767955916</c:v>
                </c:pt>
                <c:pt idx="9">
                  <c:v>100.12349512612991</c:v>
                </c:pt>
                <c:pt idx="10">
                  <c:v>100.30278749633734</c:v>
                </c:pt>
                <c:pt idx="11">
                  <c:v>100.15862182691669</c:v>
                </c:pt>
                <c:pt idx="12">
                  <c:v>100.08152224199065</c:v>
                </c:pt>
                <c:pt idx="13">
                  <c:v>99.961289891193331</c:v>
                </c:pt>
                <c:pt idx="14">
                  <c:v>100.01214582476862</c:v>
                </c:pt>
                <c:pt idx="15">
                  <c:v>99.924069727542715</c:v>
                </c:pt>
                <c:pt idx="16">
                  <c:v>99.988948054166698</c:v>
                </c:pt>
                <c:pt idx="17">
                  <c:v>99.908340507114289</c:v>
                </c:pt>
                <c:pt idx="18">
                  <c:v>99.859323431232369</c:v>
                </c:pt>
                <c:pt idx="19">
                  <c:v>99.826818265123634</c:v>
                </c:pt>
                <c:pt idx="20">
                  <c:v>99.829345492434797</c:v>
                </c:pt>
                <c:pt idx="21">
                  <c:v>99.778593296963081</c:v>
                </c:pt>
                <c:pt idx="22">
                  <c:v>99.657955461568363</c:v>
                </c:pt>
                <c:pt idx="23">
                  <c:v>99.544371248653036</c:v>
                </c:pt>
                <c:pt idx="24">
                  <c:v>99.583864046804464</c:v>
                </c:pt>
                <c:pt idx="25">
                  <c:v>99.461698543306937</c:v>
                </c:pt>
                <c:pt idx="26">
                  <c:v>99.367549533696703</c:v>
                </c:pt>
                <c:pt idx="27">
                  <c:v>99.273287379966391</c:v>
                </c:pt>
                <c:pt idx="28">
                  <c:v>99.288092462359813</c:v>
                </c:pt>
                <c:pt idx="29">
                  <c:v>99.207805535634648</c:v>
                </c:pt>
                <c:pt idx="30">
                  <c:v>99.058274209641013</c:v>
                </c:pt>
                <c:pt idx="31">
                  <c:v>98.933949240482917</c:v>
                </c:pt>
                <c:pt idx="32">
                  <c:v>98.791056633994657</c:v>
                </c:pt>
                <c:pt idx="33">
                  <c:v>98.438384495800463</c:v>
                </c:pt>
                <c:pt idx="34">
                  <c:v>98.426936496106478</c:v>
                </c:pt>
                <c:pt idx="35">
                  <c:v>98.309278526303771</c:v>
                </c:pt>
                <c:pt idx="36">
                  <c:v>98.030216884742671</c:v>
                </c:pt>
                <c:pt idx="37">
                  <c:v>97.891643209575534</c:v>
                </c:pt>
                <c:pt idx="38">
                  <c:v>97.939877596112709</c:v>
                </c:pt>
                <c:pt idx="39">
                  <c:v>97.718904682243277</c:v>
                </c:pt>
                <c:pt idx="40">
                  <c:v>97.71403880527447</c:v>
                </c:pt>
                <c:pt idx="41">
                  <c:v>97.603594780474822</c:v>
                </c:pt>
                <c:pt idx="42">
                  <c:v>97.608979310881267</c:v>
                </c:pt>
                <c:pt idx="43">
                  <c:v>97.611110484331761</c:v>
                </c:pt>
                <c:pt idx="44">
                  <c:v>97.668576832842291</c:v>
                </c:pt>
                <c:pt idx="45">
                  <c:v>97.733832351853579</c:v>
                </c:pt>
                <c:pt idx="46">
                  <c:v>97.745959315148838</c:v>
                </c:pt>
                <c:pt idx="47">
                  <c:v>97.959539124738257</c:v>
                </c:pt>
                <c:pt idx="48">
                  <c:v>97.96597038039657</c:v>
                </c:pt>
                <c:pt idx="49">
                  <c:v>98.169026315966946</c:v>
                </c:pt>
                <c:pt idx="50">
                  <c:v>98.155249097351998</c:v>
                </c:pt>
                <c:pt idx="51">
                  <c:v>98.317001694007772</c:v>
                </c:pt>
                <c:pt idx="52">
                  <c:v>98.335767364448316</c:v>
                </c:pt>
                <c:pt idx="53">
                  <c:v>98.370083096040375</c:v>
                </c:pt>
                <c:pt idx="54">
                  <c:v>98.480413951999765</c:v>
                </c:pt>
                <c:pt idx="55">
                  <c:v>98.510957685558324</c:v>
                </c:pt>
                <c:pt idx="56">
                  <c:v>98.453519629257855</c:v>
                </c:pt>
                <c:pt idx="57">
                  <c:v>98.65206803113341</c:v>
                </c:pt>
                <c:pt idx="58">
                  <c:v>98.534985299188435</c:v>
                </c:pt>
                <c:pt idx="59">
                  <c:v>98.665798096064904</c:v>
                </c:pt>
                <c:pt idx="60">
                  <c:v>98.678547438541273</c:v>
                </c:pt>
                <c:pt idx="61">
                  <c:v>98.640412567592335</c:v>
                </c:pt>
                <c:pt idx="62">
                  <c:v>98.681781934023832</c:v>
                </c:pt>
                <c:pt idx="63">
                  <c:v>98.695578001752068</c:v>
                </c:pt>
                <c:pt idx="64">
                  <c:v>98.670220765489589</c:v>
                </c:pt>
                <c:pt idx="65">
                  <c:v>98.655774014010092</c:v>
                </c:pt>
                <c:pt idx="66">
                  <c:v>98.580994217268312</c:v>
                </c:pt>
                <c:pt idx="67">
                  <c:v>98.474972849533273</c:v>
                </c:pt>
                <c:pt idx="68">
                  <c:v>98.449021526299717</c:v>
                </c:pt>
                <c:pt idx="69">
                  <c:v>98.483044929774593</c:v>
                </c:pt>
                <c:pt idx="70">
                  <c:v>98.354316152665191</c:v>
                </c:pt>
                <c:pt idx="71">
                  <c:v>98.330514864355507</c:v>
                </c:pt>
                <c:pt idx="72">
                  <c:v>98.142584631505827</c:v>
                </c:pt>
                <c:pt idx="73">
                  <c:v>97.990516635104242</c:v>
                </c:pt>
                <c:pt idx="74">
                  <c:v>97.794174852572695</c:v>
                </c:pt>
                <c:pt idx="75">
                  <c:v>97.468510205960669</c:v>
                </c:pt>
                <c:pt idx="76">
                  <c:v>97.080994264360186</c:v>
                </c:pt>
                <c:pt idx="77">
                  <c:v>96.549887891196803</c:v>
                </c:pt>
                <c:pt idx="78">
                  <c:v>95.999459471208496</c:v>
                </c:pt>
                <c:pt idx="79">
                  <c:v>95.350025607737891</c:v>
                </c:pt>
                <c:pt idx="80">
                  <c:v>94.544714026885472</c:v>
                </c:pt>
                <c:pt idx="81">
                  <c:v>93.83045842121102</c:v>
                </c:pt>
                <c:pt idx="82">
                  <c:v>93.070910584004736</c:v>
                </c:pt>
                <c:pt idx="83">
                  <c:v>92.598901953198208</c:v>
                </c:pt>
                <c:pt idx="84">
                  <c:v>92.295850408593665</c:v>
                </c:pt>
                <c:pt idx="85">
                  <c:v>92.258290775502502</c:v>
                </c:pt>
                <c:pt idx="86">
                  <c:v>92.53342010886648</c:v>
                </c:pt>
                <c:pt idx="87">
                  <c:v>92.799911579588183</c:v>
                </c:pt>
                <c:pt idx="88">
                  <c:v>93.249278816177167</c:v>
                </c:pt>
                <c:pt idx="89">
                  <c:v>93.748144059138923</c:v>
                </c:pt>
                <c:pt idx="90">
                  <c:v>94.206573504440897</c:v>
                </c:pt>
                <c:pt idx="91">
                  <c:v>94.667794237681306</c:v>
                </c:pt>
                <c:pt idx="92">
                  <c:v>95.10589263385323</c:v>
                </c:pt>
                <c:pt idx="93">
                  <c:v>95.366895848425003</c:v>
                </c:pt>
                <c:pt idx="94">
                  <c:v>95.622080768142993</c:v>
                </c:pt>
                <c:pt idx="95">
                  <c:v>95.822779204942421</c:v>
                </c:pt>
                <c:pt idx="96">
                  <c:v>95.995942078345422</c:v>
                </c:pt>
                <c:pt idx="97">
                  <c:v>96.112892804696884</c:v>
                </c:pt>
                <c:pt idx="98">
                  <c:v>96.215868266962971</c:v>
                </c:pt>
                <c:pt idx="99">
                  <c:v>96.32760420380832</c:v>
                </c:pt>
                <c:pt idx="100">
                  <c:v>96.353800713835668</c:v>
                </c:pt>
                <c:pt idx="101">
                  <c:v>96.331866563069383</c:v>
                </c:pt>
                <c:pt idx="102">
                  <c:v>96.336477822507689</c:v>
                </c:pt>
                <c:pt idx="103">
                  <c:v>96.313742120923251</c:v>
                </c:pt>
                <c:pt idx="104">
                  <c:v>96.30442529467976</c:v>
                </c:pt>
                <c:pt idx="105">
                  <c:v>96.202402250298675</c:v>
                </c:pt>
                <c:pt idx="106">
                  <c:v>96.130828632109257</c:v>
                </c:pt>
                <c:pt idx="107">
                  <c:v>96.034737051422212</c:v>
                </c:pt>
                <c:pt idx="108">
                  <c:v>95.956986807465071</c:v>
                </c:pt>
                <c:pt idx="109">
                  <c:v>95.875615432541267</c:v>
                </c:pt>
                <c:pt idx="110">
                  <c:v>95.785427023338244</c:v>
                </c:pt>
                <c:pt idx="111">
                  <c:v>95.692268166919845</c:v>
                </c:pt>
                <c:pt idx="112">
                  <c:v>95.519293895890513</c:v>
                </c:pt>
                <c:pt idx="113">
                  <c:v>95.350912022826137</c:v>
                </c:pt>
                <c:pt idx="114">
                  <c:v>95.266174146826302</c:v>
                </c:pt>
                <c:pt idx="115">
                  <c:v>95.105043941711742</c:v>
                </c:pt>
                <c:pt idx="116">
                  <c:v>95.078913434481109</c:v>
                </c:pt>
                <c:pt idx="117">
                  <c:v>94.900894114845983</c:v>
                </c:pt>
                <c:pt idx="118">
                  <c:v>94.672132030475808</c:v>
                </c:pt>
                <c:pt idx="119">
                  <c:v>94.495291466406186</c:v>
                </c:pt>
                <c:pt idx="120">
                  <c:v>94.31176502914775</c:v>
                </c:pt>
                <c:pt idx="121">
                  <c:v>94.098194650295</c:v>
                </c:pt>
                <c:pt idx="122">
                  <c:v>93.943514549952056</c:v>
                </c:pt>
                <c:pt idx="123">
                  <c:v>93.639736912782979</c:v>
                </c:pt>
                <c:pt idx="124">
                  <c:v>93.606722523973289</c:v>
                </c:pt>
                <c:pt idx="125">
                  <c:v>93.344540553835998</c:v>
                </c:pt>
                <c:pt idx="126">
                  <c:v>93.075370964016102</c:v>
                </c:pt>
                <c:pt idx="127">
                  <c:v>92.812557196321066</c:v>
                </c:pt>
                <c:pt idx="128">
                  <c:v>92.566085585138836</c:v>
                </c:pt>
                <c:pt idx="129">
                  <c:v>92.274727239382187</c:v>
                </c:pt>
                <c:pt idx="130">
                  <c:v>92.147092353568169</c:v>
                </c:pt>
                <c:pt idx="131">
                  <c:v>91.921517598637053</c:v>
                </c:pt>
                <c:pt idx="132">
                  <c:v>91.544242621315064</c:v>
                </c:pt>
                <c:pt idx="133">
                  <c:v>91.271998858536278</c:v>
                </c:pt>
                <c:pt idx="134">
                  <c:v>90.91398935597914</c:v>
                </c:pt>
                <c:pt idx="135">
                  <c:v>90.679908756359353</c:v>
                </c:pt>
                <c:pt idx="136">
                  <c:v>90.388493826182568</c:v>
                </c:pt>
                <c:pt idx="137">
                  <c:v>89.976714527254899</c:v>
                </c:pt>
                <c:pt idx="138">
                  <c:v>89.758155684216462</c:v>
                </c:pt>
                <c:pt idx="139">
                  <c:v>89.321113444033116</c:v>
                </c:pt>
                <c:pt idx="140">
                  <c:v>89.038789027139458</c:v>
                </c:pt>
                <c:pt idx="141">
                  <c:v>88.651621998076294</c:v>
                </c:pt>
                <c:pt idx="142">
                  <c:v>88.276685658051846</c:v>
                </c:pt>
                <c:pt idx="143">
                  <c:v>87.99405005156764</c:v>
                </c:pt>
                <c:pt idx="144">
                  <c:v>87.635691636473183</c:v>
                </c:pt>
                <c:pt idx="145">
                  <c:v>87.174697228553214</c:v>
                </c:pt>
                <c:pt idx="146">
                  <c:v>86.788001699244234</c:v>
                </c:pt>
                <c:pt idx="147">
                  <c:v>86.310193610337137</c:v>
                </c:pt>
                <c:pt idx="148">
                  <c:v>85.933107247748907</c:v>
                </c:pt>
                <c:pt idx="149">
                  <c:v>85.521026177607268</c:v>
                </c:pt>
                <c:pt idx="150">
                  <c:v>85.128616079187978</c:v>
                </c:pt>
                <c:pt idx="151">
                  <c:v>84.637059076236071</c:v>
                </c:pt>
                <c:pt idx="152">
                  <c:v>84.274438301880579</c:v>
                </c:pt>
                <c:pt idx="153">
                  <c:v>83.862696725899667</c:v>
                </c:pt>
                <c:pt idx="154">
                  <c:v>83.383483580826763</c:v>
                </c:pt>
                <c:pt idx="155">
                  <c:v>82.934135205711158</c:v>
                </c:pt>
                <c:pt idx="156">
                  <c:v>82.533228680979803</c:v>
                </c:pt>
                <c:pt idx="157">
                  <c:v>82.05651448336809</c:v>
                </c:pt>
                <c:pt idx="158">
                  <c:v>81.671940696772893</c:v>
                </c:pt>
                <c:pt idx="159">
                  <c:v>81.186098275291386</c:v>
                </c:pt>
                <c:pt idx="160">
                  <c:v>80.807437090916878</c:v>
                </c:pt>
                <c:pt idx="161">
                  <c:v>80.254434277573864</c:v>
                </c:pt>
                <c:pt idx="162">
                  <c:v>79.838845270026027</c:v>
                </c:pt>
                <c:pt idx="163">
                  <c:v>79.40908297764247</c:v>
                </c:pt>
                <c:pt idx="164">
                  <c:v>78.847630904030922</c:v>
                </c:pt>
                <c:pt idx="165">
                  <c:v>78.388348045039081</c:v>
                </c:pt>
                <c:pt idx="166">
                  <c:v>77.96574311323846</c:v>
                </c:pt>
                <c:pt idx="167">
                  <c:v>77.432227378432401</c:v>
                </c:pt>
                <c:pt idx="168">
                  <c:v>76.986674572011978</c:v>
                </c:pt>
                <c:pt idx="169">
                  <c:v>76.570430171524563</c:v>
                </c:pt>
                <c:pt idx="170">
                  <c:v>75.955071574400591</c:v>
                </c:pt>
                <c:pt idx="171">
                  <c:v>75.537851173006416</c:v>
                </c:pt>
                <c:pt idx="172">
                  <c:v>75.079926216496943</c:v>
                </c:pt>
                <c:pt idx="173">
                  <c:v>74.589901590836163</c:v>
                </c:pt>
                <c:pt idx="174">
                  <c:v>74.12926552619021</c:v>
                </c:pt>
                <c:pt idx="175">
                  <c:v>73.576357020214076</c:v>
                </c:pt>
                <c:pt idx="176">
                  <c:v>73.169410584496774</c:v>
                </c:pt>
                <c:pt idx="177">
                  <c:v>72.78006993748798</c:v>
                </c:pt>
                <c:pt idx="178">
                  <c:v>72.253579545311268</c:v>
                </c:pt>
                <c:pt idx="179">
                  <c:v>71.788407654760434</c:v>
                </c:pt>
                <c:pt idx="180">
                  <c:v>71.368296961232701</c:v>
                </c:pt>
                <c:pt idx="181">
                  <c:v>70.878908854678045</c:v>
                </c:pt>
                <c:pt idx="182">
                  <c:v>70.487253153393439</c:v>
                </c:pt>
                <c:pt idx="183">
                  <c:v>70.018856198096728</c:v>
                </c:pt>
                <c:pt idx="184">
                  <c:v>69.56493428648956</c:v>
                </c:pt>
                <c:pt idx="185">
                  <c:v>69.142315214763954</c:v>
                </c:pt>
                <c:pt idx="186">
                  <c:v>68.673729657093546</c:v>
                </c:pt>
                <c:pt idx="187">
                  <c:v>68.182026496263092</c:v>
                </c:pt>
                <c:pt idx="188">
                  <c:v>67.69441594143332</c:v>
                </c:pt>
                <c:pt idx="189">
                  <c:v>67.210487798818534</c:v>
                </c:pt>
                <c:pt idx="190">
                  <c:v>66.862375069550978</c:v>
                </c:pt>
                <c:pt idx="191">
                  <c:v>66.489329450091674</c:v>
                </c:pt>
                <c:pt idx="192">
                  <c:v>66.23065544208076</c:v>
                </c:pt>
                <c:pt idx="193">
                  <c:v>65.929216429849163</c:v>
                </c:pt>
                <c:pt idx="194">
                  <c:v>65.640092983286522</c:v>
                </c:pt>
                <c:pt idx="195">
                  <c:v>65.449541215758771</c:v>
                </c:pt>
                <c:pt idx="196">
                  <c:v>65.221514667049902</c:v>
                </c:pt>
                <c:pt idx="197">
                  <c:v>64.971176762827369</c:v>
                </c:pt>
                <c:pt idx="198">
                  <c:v>64.758030742405438</c:v>
                </c:pt>
                <c:pt idx="199">
                  <c:v>64.585032888354377</c:v>
                </c:pt>
                <c:pt idx="200">
                  <c:v>64.340942358964838</c:v>
                </c:pt>
                <c:pt idx="201">
                  <c:v>64.209757078889382</c:v>
                </c:pt>
                <c:pt idx="202">
                  <c:v>64.033265414997004</c:v>
                </c:pt>
                <c:pt idx="203">
                  <c:v>63.890448242042176</c:v>
                </c:pt>
                <c:pt idx="204">
                  <c:v>63.748319451065214</c:v>
                </c:pt>
                <c:pt idx="205">
                  <c:v>63.644825335361503</c:v>
                </c:pt>
                <c:pt idx="206">
                  <c:v>63.477716512869442</c:v>
                </c:pt>
                <c:pt idx="207">
                  <c:v>63.392705170225781</c:v>
                </c:pt>
                <c:pt idx="208">
                  <c:v>63.303219295285693</c:v>
                </c:pt>
                <c:pt idx="209">
                  <c:v>63.256540844341259</c:v>
                </c:pt>
                <c:pt idx="210">
                  <c:v>63.153702109217043</c:v>
                </c:pt>
                <c:pt idx="211">
                  <c:v>63.157573123805733</c:v>
                </c:pt>
                <c:pt idx="212">
                  <c:v>63.093628365953435</c:v>
                </c:pt>
                <c:pt idx="213">
                  <c:v>63.120140787119752</c:v>
                </c:pt>
                <c:pt idx="214">
                  <c:v>63.125506443692743</c:v>
                </c:pt>
                <c:pt idx="215">
                  <c:v>63.082444402166573</c:v>
                </c:pt>
                <c:pt idx="216">
                  <c:v>63.094180020789437</c:v>
                </c:pt>
                <c:pt idx="217">
                  <c:v>63.087942089053193</c:v>
                </c:pt>
                <c:pt idx="218">
                  <c:v>63.101026191781813</c:v>
                </c:pt>
                <c:pt idx="219">
                  <c:v>63.141028212634183</c:v>
                </c:pt>
                <c:pt idx="220">
                  <c:v>63.134375353203808</c:v>
                </c:pt>
                <c:pt idx="221">
                  <c:v>63.156847018881116</c:v>
                </c:pt>
                <c:pt idx="222">
                  <c:v>63.189078718346046</c:v>
                </c:pt>
                <c:pt idx="223">
                  <c:v>63.184231702850603</c:v>
                </c:pt>
                <c:pt idx="224">
                  <c:v>63.189446479996661</c:v>
                </c:pt>
                <c:pt idx="225">
                  <c:v>63.192482942368855</c:v>
                </c:pt>
                <c:pt idx="226">
                  <c:v>63.177239361619606</c:v>
                </c:pt>
                <c:pt idx="227">
                  <c:v>63.166748501358981</c:v>
                </c:pt>
                <c:pt idx="228">
                  <c:v>63.191539942860473</c:v>
                </c:pt>
                <c:pt idx="229">
                  <c:v>63.193440081802216</c:v>
                </c:pt>
                <c:pt idx="230">
                  <c:v>63.192666823194152</c:v>
                </c:pt>
                <c:pt idx="231">
                  <c:v>63.204487318447221</c:v>
                </c:pt>
                <c:pt idx="232">
                  <c:v>63.227656796839085</c:v>
                </c:pt>
                <c:pt idx="233">
                  <c:v>63.237044347427705</c:v>
                </c:pt>
                <c:pt idx="234">
                  <c:v>63.240458002187204</c:v>
                </c:pt>
                <c:pt idx="235">
                  <c:v>63.279408576239319</c:v>
                </c:pt>
                <c:pt idx="236">
                  <c:v>63.295656437745308</c:v>
                </c:pt>
                <c:pt idx="237">
                  <c:v>63.344003993122733</c:v>
                </c:pt>
                <c:pt idx="238">
                  <c:v>63.395152242455147</c:v>
                </c:pt>
                <c:pt idx="239">
                  <c:v>63.436002955449013</c:v>
                </c:pt>
                <c:pt idx="240">
                  <c:v>63.505525542909673</c:v>
                </c:pt>
                <c:pt idx="241">
                  <c:v>63.618864581391271</c:v>
                </c:pt>
                <c:pt idx="242">
                  <c:v>63.692541068461047</c:v>
                </c:pt>
                <c:pt idx="243">
                  <c:v>63.780862340120699</c:v>
                </c:pt>
                <c:pt idx="244">
                  <c:v>63.922326319781476</c:v>
                </c:pt>
                <c:pt idx="245">
                  <c:v>64.004706697010391</c:v>
                </c:pt>
                <c:pt idx="246">
                  <c:v>64.14510035603746</c:v>
                </c:pt>
                <c:pt idx="247">
                  <c:v>64.271947843318415</c:v>
                </c:pt>
                <c:pt idx="248">
                  <c:v>64.411954879221497</c:v>
                </c:pt>
                <c:pt idx="249">
                  <c:v>64.596254575087997</c:v>
                </c:pt>
                <c:pt idx="250">
                  <c:v>64.75913876126576</c:v>
                </c:pt>
                <c:pt idx="251">
                  <c:v>64.97182272503025</c:v>
                </c:pt>
                <c:pt idx="252">
                  <c:v>65.189834622420989</c:v>
                </c:pt>
                <c:pt idx="253">
                  <c:v>65.336447364070992</c:v>
                </c:pt>
                <c:pt idx="254">
                  <c:v>65.601576198401901</c:v>
                </c:pt>
                <c:pt idx="255">
                  <c:v>65.869203980194001</c:v>
                </c:pt>
                <c:pt idx="256">
                  <c:v>66.16036901438865</c:v>
                </c:pt>
                <c:pt idx="257">
                  <c:v>66.39416671662795</c:v>
                </c:pt>
                <c:pt idx="258">
                  <c:v>66.617629147221876</c:v>
                </c:pt>
                <c:pt idx="259">
                  <c:v>66.794248119879498</c:v>
                </c:pt>
                <c:pt idx="260">
                  <c:v>67.100208805730901</c:v>
                </c:pt>
                <c:pt idx="261">
                  <c:v>67.398573632643547</c:v>
                </c:pt>
                <c:pt idx="262">
                  <c:v>67.691733113146825</c:v>
                </c:pt>
                <c:pt idx="263">
                  <c:v>67.855890349896896</c:v>
                </c:pt>
                <c:pt idx="264">
                  <c:v>68.084421399758313</c:v>
                </c:pt>
                <c:pt idx="265">
                  <c:v>68.369565384440406</c:v>
                </c:pt>
                <c:pt idx="266">
                  <c:v>68.588539142812891</c:v>
                </c:pt>
                <c:pt idx="267">
                  <c:v>68.745076949962524</c:v>
                </c:pt>
                <c:pt idx="268">
                  <c:v>69.057035114664799</c:v>
                </c:pt>
                <c:pt idx="269">
                  <c:v>69.313346914716462</c:v>
                </c:pt>
                <c:pt idx="270">
                  <c:v>69.613390276798796</c:v>
                </c:pt>
                <c:pt idx="271">
                  <c:v>69.747333831054249</c:v>
                </c:pt>
                <c:pt idx="272">
                  <c:v>69.933774131107938</c:v>
                </c:pt>
                <c:pt idx="273">
                  <c:v>70.207936894301838</c:v>
                </c:pt>
                <c:pt idx="274">
                  <c:v>70.423152806925899</c:v>
                </c:pt>
                <c:pt idx="275">
                  <c:v>70.614713589118836</c:v>
                </c:pt>
                <c:pt idx="276">
                  <c:v>70.810631025579639</c:v>
                </c:pt>
                <c:pt idx="277">
                  <c:v>71.023121665422067</c:v>
                </c:pt>
                <c:pt idx="278">
                  <c:v>71.249903455768688</c:v>
                </c:pt>
                <c:pt idx="279">
                  <c:v>71.460559971826186</c:v>
                </c:pt>
                <c:pt idx="280">
                  <c:v>71.675431681101216</c:v>
                </c:pt>
                <c:pt idx="281">
                  <c:v>71.851244381392348</c:v>
                </c:pt>
                <c:pt idx="282">
                  <c:v>72.018103307902294</c:v>
                </c:pt>
                <c:pt idx="283">
                  <c:v>72.236959200606293</c:v>
                </c:pt>
                <c:pt idx="284">
                  <c:v>72.46209545718159</c:v>
                </c:pt>
                <c:pt idx="285">
                  <c:v>72.656461654877887</c:v>
                </c:pt>
                <c:pt idx="286">
                  <c:v>72.847546228128337</c:v>
                </c:pt>
                <c:pt idx="287">
                  <c:v>73.040233890654946</c:v>
                </c:pt>
                <c:pt idx="288">
                  <c:v>73.231624931947565</c:v>
                </c:pt>
                <c:pt idx="289">
                  <c:v>73.439344002188065</c:v>
                </c:pt>
                <c:pt idx="290">
                  <c:v>73.64711021375193</c:v>
                </c:pt>
                <c:pt idx="291">
                  <c:v>73.849260885120742</c:v>
                </c:pt>
                <c:pt idx="292">
                  <c:v>74.00665681514856</c:v>
                </c:pt>
                <c:pt idx="293">
                  <c:v>74.221184333434678</c:v>
                </c:pt>
                <c:pt idx="294">
                  <c:v>74.421741321543848</c:v>
                </c:pt>
                <c:pt idx="295">
                  <c:v>74.651144646568525</c:v>
                </c:pt>
                <c:pt idx="296">
                  <c:v>74.81673996560292</c:v>
                </c:pt>
                <c:pt idx="297">
                  <c:v>74.990501635165288</c:v>
                </c:pt>
                <c:pt idx="298">
                  <c:v>75.166163468389541</c:v>
                </c:pt>
                <c:pt idx="299">
                  <c:v>75.358780406571043</c:v>
                </c:pt>
                <c:pt idx="300">
                  <c:v>75.521018642905986</c:v>
                </c:pt>
                <c:pt idx="301">
                  <c:v>75.657546008892751</c:v>
                </c:pt>
                <c:pt idx="302">
                  <c:v>75.791631011838447</c:v>
                </c:pt>
                <c:pt idx="303">
                  <c:v>75.907030499425417</c:v>
                </c:pt>
                <c:pt idx="304">
                  <c:v>76.016743697752062</c:v>
                </c:pt>
                <c:pt idx="305">
                  <c:v>76.124787791645716</c:v>
                </c:pt>
                <c:pt idx="306">
                  <c:v>76.291250651934902</c:v>
                </c:pt>
                <c:pt idx="307">
                  <c:v>76.419225031909619</c:v>
                </c:pt>
                <c:pt idx="308">
                  <c:v>76.442903733002424</c:v>
                </c:pt>
                <c:pt idx="309">
                  <c:v>76.49465079085428</c:v>
                </c:pt>
                <c:pt idx="310">
                  <c:v>76.627811655764987</c:v>
                </c:pt>
                <c:pt idx="311">
                  <c:v>76.746997281310442</c:v>
                </c:pt>
                <c:pt idx="312">
                  <c:v>76.763297005688187</c:v>
                </c:pt>
                <c:pt idx="313">
                  <c:v>76.785697947020367</c:v>
                </c:pt>
                <c:pt idx="314">
                  <c:v>76.876221116475648</c:v>
                </c:pt>
                <c:pt idx="315">
                  <c:v>76.980993004300046</c:v>
                </c:pt>
                <c:pt idx="316">
                  <c:v>76.925106186764083</c:v>
                </c:pt>
                <c:pt idx="317">
                  <c:v>76.922324329562315</c:v>
                </c:pt>
                <c:pt idx="318">
                  <c:v>77.013644340647417</c:v>
                </c:pt>
                <c:pt idx="319">
                  <c:v>77.007972203672168</c:v>
                </c:pt>
                <c:pt idx="320">
                  <c:v>77.037308901815223</c:v>
                </c:pt>
                <c:pt idx="321">
                  <c:v>77.062647276604338</c:v>
                </c:pt>
                <c:pt idx="322">
                  <c:v>77.090904235737085</c:v>
                </c:pt>
                <c:pt idx="323">
                  <c:v>77.082044756962702</c:v>
                </c:pt>
                <c:pt idx="324">
                  <c:v>77.113012848952081</c:v>
                </c:pt>
                <c:pt idx="325">
                  <c:v>77.112315023877443</c:v>
                </c:pt>
                <c:pt idx="326">
                  <c:v>77.115247748146075</c:v>
                </c:pt>
                <c:pt idx="327">
                  <c:v>77.125238828802509</c:v>
                </c:pt>
                <c:pt idx="328">
                  <c:v>77.138761429886941</c:v>
                </c:pt>
                <c:pt idx="329">
                  <c:v>77.141665861945498</c:v>
                </c:pt>
                <c:pt idx="330">
                  <c:v>77.122438122487452</c:v>
                </c:pt>
                <c:pt idx="331">
                  <c:v>77.119844867659381</c:v>
                </c:pt>
                <c:pt idx="332">
                  <c:v>77.131773810204322</c:v>
                </c:pt>
                <c:pt idx="333">
                  <c:v>77.103332957886195</c:v>
                </c:pt>
                <c:pt idx="334">
                  <c:v>77.113220300439068</c:v>
                </c:pt>
                <c:pt idx="335">
                  <c:v>77.093728512713824</c:v>
                </c:pt>
                <c:pt idx="336">
                  <c:v>77.062350226938776</c:v>
                </c:pt>
                <c:pt idx="337">
                  <c:v>77.04968576109259</c:v>
                </c:pt>
                <c:pt idx="338">
                  <c:v>77.003950309656545</c:v>
                </c:pt>
                <c:pt idx="339">
                  <c:v>76.949553424916559</c:v>
                </c:pt>
                <c:pt idx="340">
                  <c:v>76.847794416442596</c:v>
                </c:pt>
                <c:pt idx="341">
                  <c:v>76.761778780682121</c:v>
                </c:pt>
                <c:pt idx="342">
                  <c:v>76.710305189474084</c:v>
                </c:pt>
                <c:pt idx="343">
                  <c:v>76.643776619890474</c:v>
                </c:pt>
                <c:pt idx="344">
                  <c:v>76.526349696956586</c:v>
                </c:pt>
                <c:pt idx="345">
                  <c:v>76.425363947090673</c:v>
                </c:pt>
                <c:pt idx="346">
                  <c:v>76.316225974261712</c:v>
                </c:pt>
                <c:pt idx="347">
                  <c:v>76.208252617073256</c:v>
                </c:pt>
                <c:pt idx="348">
                  <c:v>76.094861715719901</c:v>
                </c:pt>
                <c:pt idx="349">
                  <c:v>75.931105254378906</c:v>
                </c:pt>
                <c:pt idx="350">
                  <c:v>75.800943128893636</c:v>
                </c:pt>
                <c:pt idx="351">
                  <c:v>75.666080145791497</c:v>
                </c:pt>
                <c:pt idx="352">
                  <c:v>75.534314918669978</c:v>
                </c:pt>
                <c:pt idx="353">
                  <c:v>75.354315305011298</c:v>
                </c:pt>
                <c:pt idx="354">
                  <c:v>75.198678065234972</c:v>
                </c:pt>
                <c:pt idx="355">
                  <c:v>75.033686276268398</c:v>
                </c:pt>
                <c:pt idx="356">
                  <c:v>74.867859922725273</c:v>
                </c:pt>
                <c:pt idx="357">
                  <c:v>74.717461043116757</c:v>
                </c:pt>
                <c:pt idx="358">
                  <c:v>74.554185512266628</c:v>
                </c:pt>
                <c:pt idx="359">
                  <c:v>74.380838745678247</c:v>
                </c:pt>
                <c:pt idx="360">
                  <c:v>74.188471703478868</c:v>
                </c:pt>
                <c:pt idx="361">
                  <c:v>74.016393278274492</c:v>
                </c:pt>
                <c:pt idx="362">
                  <c:v>73.873326209337549</c:v>
                </c:pt>
                <c:pt idx="363">
                  <c:v>73.725728036044089</c:v>
                </c:pt>
                <c:pt idx="364">
                  <c:v>73.542163875838895</c:v>
                </c:pt>
                <c:pt idx="365">
                  <c:v>73.418244403638255</c:v>
                </c:pt>
                <c:pt idx="366">
                  <c:v>73.201807315673719</c:v>
                </c:pt>
                <c:pt idx="367">
                  <c:v>72.979749941245586</c:v>
                </c:pt>
                <c:pt idx="368">
                  <c:v>72.804955686356351</c:v>
                </c:pt>
                <c:pt idx="369">
                  <c:v>72.620481540401229</c:v>
                </c:pt>
                <c:pt idx="370">
                  <c:v>72.432607879611595</c:v>
                </c:pt>
                <c:pt idx="371">
                  <c:v>72.193633110812925</c:v>
                </c:pt>
                <c:pt idx="372">
                  <c:v>71.964578698325568</c:v>
                </c:pt>
                <c:pt idx="373">
                  <c:v>71.722789083286841</c:v>
                </c:pt>
                <c:pt idx="374">
                  <c:v>71.476760692008796</c:v>
                </c:pt>
                <c:pt idx="375">
                  <c:v>71.238205560092567</c:v>
                </c:pt>
                <c:pt idx="376">
                  <c:v>70.92421523849498</c:v>
                </c:pt>
                <c:pt idx="377">
                  <c:v>70.589408215728099</c:v>
                </c:pt>
                <c:pt idx="378">
                  <c:v>70.297573648668873</c:v>
                </c:pt>
                <c:pt idx="379">
                  <c:v>69.987345894368104</c:v>
                </c:pt>
                <c:pt idx="380">
                  <c:v>69.660422349468845</c:v>
                </c:pt>
                <c:pt idx="381">
                  <c:v>69.316138190294836</c:v>
                </c:pt>
                <c:pt idx="382">
                  <c:v>69.004868419930503</c:v>
                </c:pt>
                <c:pt idx="383">
                  <c:v>68.670966673725232</c:v>
                </c:pt>
                <c:pt idx="384">
                  <c:v>68.401844237588762</c:v>
                </c:pt>
                <c:pt idx="385">
                  <c:v>68.110264288060065</c:v>
                </c:pt>
                <c:pt idx="386">
                  <c:v>67.841839664638144</c:v>
                </c:pt>
                <c:pt idx="387">
                  <c:v>67.519008725739553</c:v>
                </c:pt>
                <c:pt idx="388">
                  <c:v>67.257543442150279</c:v>
                </c:pt>
                <c:pt idx="389">
                  <c:v>66.992768229544993</c:v>
                </c:pt>
                <c:pt idx="390">
                  <c:v>66.722848964138777</c:v>
                </c:pt>
                <c:pt idx="391">
                  <c:v>66.361317359530275</c:v>
                </c:pt>
                <c:pt idx="392">
                  <c:v>66.016910600779326</c:v>
                </c:pt>
                <c:pt idx="393">
                  <c:v>65.661598078793759</c:v>
                </c:pt>
                <c:pt idx="394">
                  <c:v>65.291169272464131</c:v>
                </c:pt>
                <c:pt idx="395">
                  <c:v>64.918595152759011</c:v>
                </c:pt>
                <c:pt idx="396">
                  <c:v>64.466974155502669</c:v>
                </c:pt>
                <c:pt idx="397">
                  <c:v>63.912509701573725</c:v>
                </c:pt>
                <c:pt idx="398">
                  <c:v>63.392596722933902</c:v>
                </c:pt>
                <c:pt idx="399">
                  <c:v>62.936812382971688</c:v>
                </c:pt>
                <c:pt idx="400">
                  <c:v>62.427753317054794</c:v>
                </c:pt>
                <c:pt idx="401">
                  <c:v>61.892945682563102</c:v>
                </c:pt>
                <c:pt idx="402">
                  <c:v>61.237302167206259</c:v>
                </c:pt>
                <c:pt idx="403">
                  <c:v>60.576802205617298</c:v>
                </c:pt>
                <c:pt idx="404">
                  <c:v>60.039250436870603</c:v>
                </c:pt>
                <c:pt idx="405">
                  <c:v>59.4744224314463</c:v>
                </c:pt>
                <c:pt idx="406">
                  <c:v>58.839397584148379</c:v>
                </c:pt>
                <c:pt idx="407">
                  <c:v>58.17208446532549</c:v>
                </c:pt>
                <c:pt idx="408">
                  <c:v>57.500895610365525</c:v>
                </c:pt>
                <c:pt idx="409">
                  <c:v>56.879115188319922</c:v>
                </c:pt>
                <c:pt idx="410">
                  <c:v>56.260027025297511</c:v>
                </c:pt>
                <c:pt idx="411">
                  <c:v>55.614563180610723</c:v>
                </c:pt>
                <c:pt idx="412">
                  <c:v>54.89151411131872</c:v>
                </c:pt>
                <c:pt idx="413">
                  <c:v>54.105024797687051</c:v>
                </c:pt>
                <c:pt idx="414">
                  <c:v>53.368486128708987</c:v>
                </c:pt>
                <c:pt idx="415">
                  <c:v>52.700074409402397</c:v>
                </c:pt>
                <c:pt idx="416">
                  <c:v>51.857438939155863</c:v>
                </c:pt>
                <c:pt idx="417">
                  <c:v>50.917882057554195</c:v>
                </c:pt>
                <c:pt idx="418">
                  <c:v>49.879880805682852</c:v>
                </c:pt>
                <c:pt idx="419">
                  <c:v>49.009167547940585</c:v>
                </c:pt>
                <c:pt idx="420">
                  <c:v>48.052207619929099</c:v>
                </c:pt>
                <c:pt idx="421">
                  <c:v>46.933608264102105</c:v>
                </c:pt>
                <c:pt idx="422">
                  <c:v>45.792895573511743</c:v>
                </c:pt>
                <c:pt idx="423">
                  <c:v>44.647500899137938</c:v>
                </c:pt>
                <c:pt idx="424">
                  <c:v>43.584128271079116</c:v>
                </c:pt>
                <c:pt idx="425">
                  <c:v>42.627239067412752</c:v>
                </c:pt>
                <c:pt idx="426">
                  <c:v>41.633686064120084</c:v>
                </c:pt>
                <c:pt idx="427">
                  <c:v>40.612456048740739</c:v>
                </c:pt>
                <c:pt idx="428">
                  <c:v>39.605205994275025</c:v>
                </c:pt>
                <c:pt idx="429">
                  <c:v>38.75036812719982</c:v>
                </c:pt>
                <c:pt idx="430">
                  <c:v>37.951120027995017</c:v>
                </c:pt>
                <c:pt idx="431">
                  <c:v>37.078195441720439</c:v>
                </c:pt>
                <c:pt idx="432">
                  <c:v>36.13561152848326</c:v>
                </c:pt>
                <c:pt idx="433">
                  <c:v>35.235648810002317</c:v>
                </c:pt>
                <c:pt idx="434">
                  <c:v>34.384769170200038</c:v>
                </c:pt>
                <c:pt idx="435">
                  <c:v>33.615543802702049</c:v>
                </c:pt>
                <c:pt idx="436">
                  <c:v>32.753173731070717</c:v>
                </c:pt>
                <c:pt idx="437">
                  <c:v>31.762355431296371</c:v>
                </c:pt>
                <c:pt idx="438">
                  <c:v>30.773465562673831</c:v>
                </c:pt>
                <c:pt idx="439">
                  <c:v>29.864862608416388</c:v>
                </c:pt>
                <c:pt idx="440">
                  <c:v>28.977198942545119</c:v>
                </c:pt>
                <c:pt idx="441">
                  <c:v>27.949167549082652</c:v>
                </c:pt>
                <c:pt idx="442">
                  <c:v>26.992825291063987</c:v>
                </c:pt>
                <c:pt idx="443">
                  <c:v>26.05219574041449</c:v>
                </c:pt>
                <c:pt idx="444">
                  <c:v>25.194271908869535</c:v>
                </c:pt>
                <c:pt idx="445">
                  <c:v>24.418049490952235</c:v>
                </c:pt>
                <c:pt idx="446">
                  <c:v>23.482856321220854</c:v>
                </c:pt>
                <c:pt idx="447">
                  <c:v>22.602889891617714</c:v>
                </c:pt>
                <c:pt idx="448">
                  <c:v>21.636408034289861</c:v>
                </c:pt>
                <c:pt idx="449">
                  <c:v>20.756955536575969</c:v>
                </c:pt>
                <c:pt idx="450">
                  <c:v>19.882536295957021</c:v>
                </c:pt>
                <c:pt idx="451">
                  <c:v>18.798333988650878</c:v>
                </c:pt>
                <c:pt idx="452">
                  <c:v>17.638465469514713</c:v>
                </c:pt>
                <c:pt idx="453">
                  <c:v>16.209763295017943</c:v>
                </c:pt>
                <c:pt idx="454">
                  <c:v>14.801602006632553</c:v>
                </c:pt>
                <c:pt idx="455">
                  <c:v>13.490073336466372</c:v>
                </c:pt>
                <c:pt idx="456">
                  <c:v>11.910898020562703</c:v>
                </c:pt>
                <c:pt idx="457">
                  <c:v>10.331039031869475</c:v>
                </c:pt>
                <c:pt idx="458">
                  <c:v>8.7517476116079038</c:v>
                </c:pt>
                <c:pt idx="459">
                  <c:v>7.5650148183064383</c:v>
                </c:pt>
                <c:pt idx="460">
                  <c:v>6.6749500473221151</c:v>
                </c:pt>
                <c:pt idx="461">
                  <c:v>5.8556207962053977</c:v>
                </c:pt>
                <c:pt idx="462">
                  <c:v>5.1968082171272965</c:v>
                </c:pt>
                <c:pt idx="463">
                  <c:v>4.5564489471641378</c:v>
                </c:pt>
                <c:pt idx="464">
                  <c:v>4.0301786854386474</c:v>
                </c:pt>
                <c:pt idx="465">
                  <c:v>3.5679280242873346</c:v>
                </c:pt>
                <c:pt idx="466">
                  <c:v>3.0188407279805216</c:v>
                </c:pt>
                <c:pt idx="467">
                  <c:v>2.5300369884345062</c:v>
                </c:pt>
                <c:pt idx="468">
                  <c:v>2.0482048091265779</c:v>
                </c:pt>
                <c:pt idx="469">
                  <c:v>1.7035768977462724</c:v>
                </c:pt>
                <c:pt idx="470">
                  <c:v>1.4351303265404298</c:v>
                </c:pt>
                <c:pt idx="471">
                  <c:v>1.2069916502039686</c:v>
                </c:pt>
                <c:pt idx="472">
                  <c:v>0.98551437682843812</c:v>
                </c:pt>
                <c:pt idx="473">
                  <c:v>0.8117026001428751</c:v>
                </c:pt>
                <c:pt idx="474">
                  <c:v>0.69805267551054173</c:v>
                </c:pt>
                <c:pt idx="475">
                  <c:v>0.57351726607589815</c:v>
                </c:pt>
                <c:pt idx="476">
                  <c:v>0.47305783227567899</c:v>
                </c:pt>
                <c:pt idx="477">
                  <c:v>0.38438194254480923</c:v>
                </c:pt>
                <c:pt idx="478">
                  <c:v>0.3106259518927364</c:v>
                </c:pt>
                <c:pt idx="479">
                  <c:v>0.26462311682343714</c:v>
                </c:pt>
                <c:pt idx="480">
                  <c:v>0.24205693365798375</c:v>
                </c:pt>
                <c:pt idx="481">
                  <c:v>0.20524435890739076</c:v>
                </c:pt>
                <c:pt idx="482">
                  <c:v>0.17268498509721247</c:v>
                </c:pt>
                <c:pt idx="483">
                  <c:v>0.14819926533661387</c:v>
                </c:pt>
                <c:pt idx="484">
                  <c:v>0.12555385743214012</c:v>
                </c:pt>
                <c:pt idx="485">
                  <c:v>0.10261054852490181</c:v>
                </c:pt>
                <c:pt idx="486">
                  <c:v>9.0636065718818618E-2</c:v>
                </c:pt>
                <c:pt idx="487">
                  <c:v>8.3820716623477023E-2</c:v>
                </c:pt>
                <c:pt idx="488">
                  <c:v>6.8242454194974336E-2</c:v>
                </c:pt>
                <c:pt idx="489">
                  <c:v>6.2316171584496372E-2</c:v>
                </c:pt>
                <c:pt idx="490">
                  <c:v>4.9615234335611436E-2</c:v>
                </c:pt>
                <c:pt idx="491">
                  <c:v>4.8797238104911517E-2</c:v>
                </c:pt>
                <c:pt idx="492">
                  <c:v>4.1953539189199009E-2</c:v>
                </c:pt>
                <c:pt idx="493">
                  <c:v>4.3006797049337908E-2</c:v>
                </c:pt>
                <c:pt idx="494">
                  <c:v>3.4216452484167499E-2</c:v>
                </c:pt>
                <c:pt idx="495">
                  <c:v>3.0753107395540775E-2</c:v>
                </c:pt>
                <c:pt idx="496">
                  <c:v>2.9763587126048895E-2</c:v>
                </c:pt>
                <c:pt idx="497">
                  <c:v>2.8360639230481235E-2</c:v>
                </c:pt>
                <c:pt idx="498">
                  <c:v>1.8966455397869612E-2</c:v>
                </c:pt>
                <c:pt idx="499">
                  <c:v>2.4166030319983586E-2</c:v>
                </c:pt>
                <c:pt idx="500">
                  <c:v>2.3874626192511746E-2</c:v>
                </c:pt>
                <c:pt idx="501">
                  <c:v>1.8888374818566811E-2</c:v>
                </c:pt>
                <c:pt idx="502">
                  <c:v>1.8185931624656839E-2</c:v>
                </c:pt>
                <c:pt idx="503">
                  <c:v>1.7494711872611039E-2</c:v>
                </c:pt>
                <c:pt idx="504">
                  <c:v>2.0040933045920768E-2</c:v>
                </c:pt>
                <c:pt idx="505">
                  <c:v>1.5715640748524547E-2</c:v>
                </c:pt>
                <c:pt idx="506">
                  <c:v>1.8385650080605595E-2</c:v>
                </c:pt>
                <c:pt idx="507">
                  <c:v>1.5351351042777088E-2</c:v>
                </c:pt>
                <c:pt idx="508">
                  <c:v>1.7796174504944608E-2</c:v>
                </c:pt>
                <c:pt idx="509">
                  <c:v>1.9111962926396178E-2</c:v>
                </c:pt>
                <c:pt idx="510">
                  <c:v>1.5721305407654845E-2</c:v>
                </c:pt>
                <c:pt idx="511">
                  <c:v>1.6812737925821823E-2</c:v>
                </c:pt>
                <c:pt idx="512">
                  <c:v>1.8037110014129304E-2</c:v>
                </c:pt>
                <c:pt idx="513">
                  <c:v>1.734013695650035E-2</c:v>
                </c:pt>
                <c:pt idx="514">
                  <c:v>1.451663245967901E-2</c:v>
                </c:pt>
                <c:pt idx="515">
                  <c:v>1.9064175270024308E-2</c:v>
                </c:pt>
                <c:pt idx="516">
                  <c:v>2.0004131678667544E-2</c:v>
                </c:pt>
                <c:pt idx="517">
                  <c:v>1.5603949715829126E-2</c:v>
                </c:pt>
                <c:pt idx="518">
                  <c:v>1.3990446706253499E-2</c:v>
                </c:pt>
                <c:pt idx="519">
                  <c:v>1.5687510789155205E-2</c:v>
                </c:pt>
                <c:pt idx="520">
                  <c:v>1.2109505923835922E-2</c:v>
                </c:pt>
                <c:pt idx="521">
                  <c:v>2.2513284432958806E-2</c:v>
                </c:pt>
                <c:pt idx="522">
                  <c:v>1.6738268416385187E-2</c:v>
                </c:pt>
                <c:pt idx="523">
                  <c:v>1.4943727361508856E-2</c:v>
                </c:pt>
                <c:pt idx="524">
                  <c:v>1.6996263547315364E-2</c:v>
                </c:pt>
                <c:pt idx="525">
                  <c:v>1.4591279249661282E-2</c:v>
                </c:pt>
                <c:pt idx="526">
                  <c:v>1.6878173432235022E-2</c:v>
                </c:pt>
                <c:pt idx="527">
                  <c:v>1.9524705643674967E-2</c:v>
                </c:pt>
                <c:pt idx="528">
                  <c:v>1.1939679799574139E-2</c:v>
                </c:pt>
                <c:pt idx="529">
                  <c:v>1.8017308421141819E-2</c:v>
                </c:pt>
                <c:pt idx="530">
                  <c:v>1.5833571999569959E-2</c:v>
                </c:pt>
                <c:pt idx="531">
                  <c:v>2.1513975034064409E-2</c:v>
                </c:pt>
                <c:pt idx="532">
                  <c:v>1.5891450395877322E-2</c:v>
                </c:pt>
                <c:pt idx="533">
                  <c:v>1.5998345855706531E-2</c:v>
                </c:pt>
                <c:pt idx="534">
                  <c:v>1.8911873816539419E-2</c:v>
                </c:pt>
                <c:pt idx="535">
                  <c:v>1.5933406482675595E-2</c:v>
                </c:pt>
                <c:pt idx="536">
                  <c:v>2.072321433831744E-2</c:v>
                </c:pt>
                <c:pt idx="537">
                  <c:v>1.5414823880632672E-2</c:v>
                </c:pt>
                <c:pt idx="538">
                  <c:v>1.4203404210822253E-2</c:v>
                </c:pt>
                <c:pt idx="539">
                  <c:v>1.4315967790602561E-2</c:v>
                </c:pt>
                <c:pt idx="540">
                  <c:v>1.857005630795246E-2</c:v>
                </c:pt>
                <c:pt idx="541">
                  <c:v>1.5406969782661643E-2</c:v>
                </c:pt>
                <c:pt idx="542">
                  <c:v>1.8755099103845745E-2</c:v>
                </c:pt>
                <c:pt idx="543">
                  <c:v>1.5807927317419632E-2</c:v>
                </c:pt>
                <c:pt idx="544">
                  <c:v>2.2126917372624236E-2</c:v>
                </c:pt>
                <c:pt idx="545">
                  <c:v>2.6116592098301358E-2</c:v>
                </c:pt>
                <c:pt idx="546">
                  <c:v>1.9923002932002193E-2</c:v>
                </c:pt>
                <c:pt idx="547">
                  <c:v>1.454775303790498E-2</c:v>
                </c:pt>
                <c:pt idx="548">
                  <c:v>1.7810134158256163E-2</c:v>
                </c:pt>
                <c:pt idx="549">
                  <c:v>1.3032851655824289E-2</c:v>
                </c:pt>
                <c:pt idx="550">
                  <c:v>2.0270890300035111E-2</c:v>
                </c:pt>
                <c:pt idx="551">
                  <c:v>1.508393167655778E-2</c:v>
                </c:pt>
                <c:pt idx="552">
                  <c:v>1.2097361590928269E-2</c:v>
                </c:pt>
                <c:pt idx="553">
                  <c:v>1.4266416611190142E-2</c:v>
                </c:pt>
                <c:pt idx="554">
                  <c:v>1.19452558320277E-2</c:v>
                </c:pt>
                <c:pt idx="555">
                  <c:v>1.4243939803721926E-2</c:v>
                </c:pt>
                <c:pt idx="556">
                  <c:v>2.0945258796467924E-2</c:v>
                </c:pt>
                <c:pt idx="557">
                  <c:v>1.6392454215974094E-2</c:v>
                </c:pt>
                <c:pt idx="558">
                  <c:v>1.2623625614524263E-2</c:v>
                </c:pt>
                <c:pt idx="559">
                  <c:v>1.4726950445661602E-2</c:v>
                </c:pt>
                <c:pt idx="560">
                  <c:v>1.7753746473429474E-2</c:v>
                </c:pt>
                <c:pt idx="561">
                  <c:v>2.0106698924759837E-2</c:v>
                </c:pt>
                <c:pt idx="562">
                  <c:v>2.4233145313292185E-2</c:v>
                </c:pt>
                <c:pt idx="563">
                  <c:v>1.9965272124202547E-2</c:v>
                </c:pt>
                <c:pt idx="564">
                  <c:v>1.5911615745851357E-2</c:v>
                </c:pt>
                <c:pt idx="565">
                  <c:v>2.2055529402750754E-2</c:v>
                </c:pt>
                <c:pt idx="566">
                  <c:v>1.619231214319897E-2</c:v>
                </c:pt>
                <c:pt idx="567">
                  <c:v>1.4906352746369835E-2</c:v>
                </c:pt>
                <c:pt idx="568">
                  <c:v>1.9587941353505171E-2</c:v>
                </c:pt>
                <c:pt idx="569">
                  <c:v>2.1079857138019305E-2</c:v>
                </c:pt>
                <c:pt idx="570">
                  <c:v>1.8246274570338623E-2</c:v>
                </c:pt>
                <c:pt idx="571">
                  <c:v>1.3860966251225758E-2</c:v>
                </c:pt>
                <c:pt idx="572">
                  <c:v>9.7969532343687559E-3</c:v>
                </c:pt>
                <c:pt idx="573">
                  <c:v>2.2947342469164092E-2</c:v>
                </c:pt>
                <c:pt idx="574">
                  <c:v>1.7939856363977068E-2</c:v>
                </c:pt>
                <c:pt idx="575">
                  <c:v>1.8496542232258942E-2</c:v>
                </c:pt>
                <c:pt idx="576">
                  <c:v>1.7500908361018162E-2</c:v>
                </c:pt>
                <c:pt idx="577">
                  <c:v>1.4156011384663707E-2</c:v>
                </c:pt>
                <c:pt idx="578">
                  <c:v>1.6645130015889738E-2</c:v>
                </c:pt>
                <c:pt idx="579">
                  <c:v>2.5265464280567279E-2</c:v>
                </c:pt>
                <c:pt idx="580">
                  <c:v>2.1268997928905659E-2</c:v>
                </c:pt>
                <c:pt idx="581">
                  <c:v>2.2722724099701812E-2</c:v>
                </c:pt>
                <c:pt idx="582">
                  <c:v>2.1486058026415119E-2</c:v>
                </c:pt>
                <c:pt idx="583">
                  <c:v>2.4443017817476986E-2</c:v>
                </c:pt>
                <c:pt idx="584">
                  <c:v>2.2792705394239769E-2</c:v>
                </c:pt>
                <c:pt idx="585">
                  <c:v>2.2044658210643955E-2</c:v>
                </c:pt>
                <c:pt idx="586">
                  <c:v>2.0096074068933767E-2</c:v>
                </c:pt>
                <c:pt idx="587">
                  <c:v>2.332066271711419E-2</c:v>
                </c:pt>
                <c:pt idx="588">
                  <c:v>2.8571142543417829E-2</c:v>
                </c:pt>
                <c:pt idx="589">
                  <c:v>2.4780086943961388E-2</c:v>
                </c:pt>
                <c:pt idx="590">
                  <c:v>2.0594979383256405E-2</c:v>
                </c:pt>
                <c:pt idx="591">
                  <c:v>2.7753873814330924E-2</c:v>
                </c:pt>
                <c:pt idx="592">
                  <c:v>3.7491685881693791E-2</c:v>
                </c:pt>
                <c:pt idx="593">
                  <c:v>2.3520854279626795E-2</c:v>
                </c:pt>
                <c:pt idx="594">
                  <c:v>2.4585630270521238E-2</c:v>
                </c:pt>
                <c:pt idx="595">
                  <c:v>2.8570656767777831E-2</c:v>
                </c:pt>
                <c:pt idx="596">
                  <c:v>2.307826183460113E-2</c:v>
                </c:pt>
                <c:pt idx="597">
                  <c:v>2.7300318082284874E-2</c:v>
                </c:pt>
                <c:pt idx="598">
                  <c:v>2.4483113676013413E-2</c:v>
                </c:pt>
                <c:pt idx="599">
                  <c:v>3.1962991474440754E-2</c:v>
                </c:pt>
                <c:pt idx="600">
                  <c:v>3.165387387729314E-2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88-46FC-9F41-116BE34CCBE2}"/>
            </c:ext>
          </c:extLst>
        </c:ser>
        <c:ser>
          <c:idx val="6"/>
          <c:order val="16"/>
          <c:tx>
            <c:v>INEOS 153F German - 1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'[2]OR4-22_Air_Measurements'!$AN$3:$AN$603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'[2]OR4-22_Air_Measurements'!$AO$3:$AO$603</c:f>
              <c:numCache>
                <c:formatCode>General</c:formatCode>
                <c:ptCount val="601"/>
                <c:pt idx="0">
                  <c:v>100</c:v>
                </c:pt>
                <c:pt idx="1">
                  <c:v>100.10975809271162</c:v>
                </c:pt>
                <c:pt idx="2">
                  <c:v>100.05022158159768</c:v>
                </c:pt>
                <c:pt idx="3">
                  <c:v>100.05262940071904</c:v>
                </c:pt>
                <c:pt idx="4">
                  <c:v>100.04856070529823</c:v>
                </c:pt>
                <c:pt idx="5">
                  <c:v>100.01906046640339</c:v>
                </c:pt>
                <c:pt idx="6">
                  <c:v>100.13076065191736</c:v>
                </c:pt>
                <c:pt idx="7">
                  <c:v>100.14021619544413</c:v>
                </c:pt>
                <c:pt idx="8">
                  <c:v>100.18102616387515</c:v>
                </c:pt>
                <c:pt idx="9">
                  <c:v>100.13045308180567</c:v>
                </c:pt>
                <c:pt idx="10">
                  <c:v>100.24853310972955</c:v>
                </c:pt>
                <c:pt idx="11">
                  <c:v>100.19152744347801</c:v>
                </c:pt>
                <c:pt idx="12">
                  <c:v>100.13896833824606</c:v>
                </c:pt>
                <c:pt idx="13">
                  <c:v>100.07262136583313</c:v>
                </c:pt>
                <c:pt idx="14">
                  <c:v>100.16203599295883</c:v>
                </c:pt>
                <c:pt idx="15">
                  <c:v>100.0091743270239</c:v>
                </c:pt>
                <c:pt idx="16">
                  <c:v>100.16199205108055</c:v>
                </c:pt>
                <c:pt idx="17">
                  <c:v>100.18123707337277</c:v>
                </c:pt>
                <c:pt idx="18">
                  <c:v>99.97093914533356</c:v>
                </c:pt>
                <c:pt idx="19">
                  <c:v>99.994472549401678</c:v>
                </c:pt>
                <c:pt idx="20">
                  <c:v>100.04624075841528</c:v>
                </c:pt>
                <c:pt idx="21">
                  <c:v>100.03859548205598</c:v>
                </c:pt>
                <c:pt idx="22">
                  <c:v>99.980192567738371</c:v>
                </c:pt>
                <c:pt idx="23">
                  <c:v>99.904609749671948</c:v>
                </c:pt>
                <c:pt idx="24">
                  <c:v>99.936799012672836</c:v>
                </c:pt>
                <c:pt idx="25">
                  <c:v>99.847375597171478</c:v>
                </c:pt>
                <c:pt idx="26">
                  <c:v>99.675796176929268</c:v>
                </c:pt>
                <c:pt idx="27">
                  <c:v>99.572602470998248</c:v>
                </c:pt>
                <c:pt idx="28">
                  <c:v>99.674565908000716</c:v>
                </c:pt>
                <c:pt idx="29">
                  <c:v>99.622314372880467</c:v>
                </c:pt>
                <c:pt idx="30">
                  <c:v>99.345124639210212</c:v>
                </c:pt>
                <c:pt idx="31">
                  <c:v>99.356900129619945</c:v>
                </c:pt>
                <c:pt idx="32">
                  <c:v>99.32167910738049</c:v>
                </c:pt>
                <c:pt idx="33">
                  <c:v>99.018926016119551</c:v>
                </c:pt>
                <c:pt idx="34">
                  <c:v>98.945302844570435</c:v>
                </c:pt>
                <c:pt idx="35">
                  <c:v>98.775999440851066</c:v>
                </c:pt>
                <c:pt idx="36">
                  <c:v>98.614112827242053</c:v>
                </c:pt>
                <c:pt idx="37">
                  <c:v>98.550683365184142</c:v>
                </c:pt>
                <c:pt idx="38">
                  <c:v>98.459256361287174</c:v>
                </c:pt>
                <c:pt idx="39">
                  <c:v>98.339199098576486</c:v>
                </c:pt>
                <c:pt idx="40">
                  <c:v>98.270787030656521</c:v>
                </c:pt>
                <c:pt idx="41">
                  <c:v>98.215855248287667</c:v>
                </c:pt>
                <c:pt idx="42">
                  <c:v>98.20683908898927</c:v>
                </c:pt>
                <c:pt idx="43">
                  <c:v>98.253501666399799</c:v>
                </c:pt>
                <c:pt idx="44">
                  <c:v>98.356827186447532</c:v>
                </c:pt>
                <c:pt idx="45">
                  <c:v>98.417198535658088</c:v>
                </c:pt>
                <c:pt idx="46">
                  <c:v>98.491436847430577</c:v>
                </c:pt>
                <c:pt idx="47">
                  <c:v>98.638261371533574</c:v>
                </c:pt>
                <c:pt idx="48">
                  <c:v>98.660423892662607</c:v>
                </c:pt>
                <c:pt idx="49">
                  <c:v>98.907849759204609</c:v>
                </c:pt>
                <c:pt idx="50">
                  <c:v>98.942903813824728</c:v>
                </c:pt>
                <c:pt idx="51">
                  <c:v>98.997079853477857</c:v>
                </c:pt>
                <c:pt idx="52">
                  <c:v>99.093638854104867</c:v>
                </c:pt>
                <c:pt idx="53">
                  <c:v>99.18995181476798</c:v>
                </c:pt>
                <c:pt idx="54">
                  <c:v>99.295535763069054</c:v>
                </c:pt>
                <c:pt idx="55">
                  <c:v>99.39345686977768</c:v>
                </c:pt>
                <c:pt idx="56">
                  <c:v>99.340642924688012</c:v>
                </c:pt>
                <c:pt idx="57">
                  <c:v>99.463248609012396</c:v>
                </c:pt>
                <c:pt idx="58">
                  <c:v>99.495727865373652</c:v>
                </c:pt>
                <c:pt idx="59">
                  <c:v>99.599563076655031</c:v>
                </c:pt>
                <c:pt idx="60">
                  <c:v>99.582075591276336</c:v>
                </c:pt>
                <c:pt idx="61">
                  <c:v>99.642051498136823</c:v>
                </c:pt>
                <c:pt idx="62">
                  <c:v>99.605881411953519</c:v>
                </c:pt>
                <c:pt idx="63">
                  <c:v>99.619968060870534</c:v>
                </c:pt>
                <c:pt idx="64">
                  <c:v>99.623667679068234</c:v>
                </c:pt>
                <c:pt idx="65">
                  <c:v>99.635812246701079</c:v>
                </c:pt>
                <c:pt idx="66">
                  <c:v>99.640803640938771</c:v>
                </c:pt>
                <c:pt idx="67">
                  <c:v>99.522969664496955</c:v>
                </c:pt>
                <c:pt idx="68">
                  <c:v>99.563920246938508</c:v>
                </c:pt>
                <c:pt idx="69">
                  <c:v>99.505121890270814</c:v>
                </c:pt>
                <c:pt idx="70">
                  <c:v>99.503320422997177</c:v>
                </c:pt>
                <c:pt idx="71">
                  <c:v>99.457589344297375</c:v>
                </c:pt>
                <c:pt idx="72">
                  <c:v>99.259567798007708</c:v>
                </c:pt>
                <c:pt idx="73">
                  <c:v>99.193589914336073</c:v>
                </c:pt>
                <c:pt idx="74">
                  <c:v>98.868920353428166</c:v>
                </c:pt>
                <c:pt idx="75">
                  <c:v>98.688685074253215</c:v>
                </c:pt>
                <c:pt idx="76">
                  <c:v>98.296816126084394</c:v>
                </c:pt>
                <c:pt idx="77">
                  <c:v>97.759370511010673</c:v>
                </c:pt>
                <c:pt idx="78">
                  <c:v>97.190368349910756</c:v>
                </c:pt>
                <c:pt idx="79">
                  <c:v>96.540791953470332</c:v>
                </c:pt>
                <c:pt idx="80">
                  <c:v>95.753495075981917</c:v>
                </c:pt>
                <c:pt idx="81">
                  <c:v>95.06049877086717</c:v>
                </c:pt>
                <c:pt idx="82">
                  <c:v>94.298246771360169</c:v>
                </c:pt>
                <c:pt idx="83">
                  <c:v>93.80734069643772</c:v>
                </c:pt>
                <c:pt idx="84">
                  <c:v>93.560415721235515</c:v>
                </c:pt>
                <c:pt idx="85">
                  <c:v>93.480500579514882</c:v>
                </c:pt>
                <c:pt idx="86">
                  <c:v>93.816892900578566</c:v>
                </c:pt>
                <c:pt idx="87">
                  <c:v>94.131658745355651</c:v>
                </c:pt>
                <c:pt idx="88">
                  <c:v>94.603293444377087</c:v>
                </c:pt>
                <c:pt idx="89">
                  <c:v>95.096686422283611</c:v>
                </c:pt>
                <c:pt idx="90">
                  <c:v>95.550420616824937</c:v>
                </c:pt>
                <c:pt idx="91">
                  <c:v>96.096416641841714</c:v>
                </c:pt>
                <c:pt idx="92">
                  <c:v>96.498110210760402</c:v>
                </c:pt>
                <c:pt idx="93">
                  <c:v>96.798859702107578</c:v>
                </c:pt>
                <c:pt idx="94">
                  <c:v>97.077490625722191</c:v>
                </c:pt>
                <c:pt idx="95">
                  <c:v>97.283377134726237</c:v>
                </c:pt>
                <c:pt idx="96">
                  <c:v>97.534546561344257</c:v>
                </c:pt>
                <c:pt idx="97">
                  <c:v>97.658514328713906</c:v>
                </c:pt>
                <c:pt idx="98">
                  <c:v>97.768500919192633</c:v>
                </c:pt>
                <c:pt idx="99">
                  <c:v>97.85371502526263</c:v>
                </c:pt>
                <c:pt idx="100">
                  <c:v>97.92057168890922</c:v>
                </c:pt>
                <c:pt idx="101">
                  <c:v>97.946662302966715</c:v>
                </c:pt>
                <c:pt idx="102">
                  <c:v>97.927329408436094</c:v>
                </c:pt>
                <c:pt idx="103">
                  <c:v>97.933445634130806</c:v>
                </c:pt>
                <c:pt idx="104">
                  <c:v>97.92609035113189</c:v>
                </c:pt>
                <c:pt idx="105">
                  <c:v>97.882652854188052</c:v>
                </c:pt>
                <c:pt idx="106">
                  <c:v>97.854795914841361</c:v>
                </c:pt>
                <c:pt idx="107">
                  <c:v>97.722418328502854</c:v>
                </c:pt>
                <c:pt idx="108">
                  <c:v>97.666572635692802</c:v>
                </c:pt>
                <c:pt idx="109">
                  <c:v>97.647450650659792</c:v>
                </c:pt>
                <c:pt idx="110">
                  <c:v>97.462285472840392</c:v>
                </c:pt>
                <c:pt idx="111">
                  <c:v>97.409743944359761</c:v>
                </c:pt>
                <c:pt idx="112">
                  <c:v>97.370814538583318</c:v>
                </c:pt>
                <c:pt idx="113">
                  <c:v>97.241415969711227</c:v>
                </c:pt>
                <c:pt idx="114">
                  <c:v>97.10111190202872</c:v>
                </c:pt>
                <c:pt idx="115">
                  <c:v>97.004227743020508</c:v>
                </c:pt>
                <c:pt idx="116">
                  <c:v>96.957336690879245</c:v>
                </c:pt>
                <c:pt idx="117">
                  <c:v>96.834107089474003</c:v>
                </c:pt>
                <c:pt idx="118">
                  <c:v>96.694664201978739</c:v>
                </c:pt>
                <c:pt idx="119">
                  <c:v>96.558173989859299</c:v>
                </c:pt>
                <c:pt idx="120">
                  <c:v>96.408256199406324</c:v>
                </c:pt>
                <c:pt idx="121">
                  <c:v>96.287197142497831</c:v>
                </c:pt>
                <c:pt idx="122">
                  <c:v>96.086706258457198</c:v>
                </c:pt>
                <c:pt idx="123">
                  <c:v>95.904186185901935</c:v>
                </c:pt>
                <c:pt idx="124">
                  <c:v>95.791870860164607</c:v>
                </c:pt>
                <c:pt idx="125">
                  <c:v>95.672428737677279</c:v>
                </c:pt>
                <c:pt idx="126">
                  <c:v>95.443184580600061</c:v>
                </c:pt>
                <c:pt idx="127">
                  <c:v>95.303258378516318</c:v>
                </c:pt>
                <c:pt idx="128">
                  <c:v>95.047027250655347</c:v>
                </c:pt>
                <c:pt idx="129">
                  <c:v>94.905782907404642</c:v>
                </c:pt>
                <c:pt idx="130">
                  <c:v>94.727296365249359</c:v>
                </c:pt>
                <c:pt idx="131">
                  <c:v>94.567325479315741</c:v>
                </c:pt>
                <c:pt idx="132">
                  <c:v>94.320787158087967</c:v>
                </c:pt>
                <c:pt idx="133">
                  <c:v>94.141755794232779</c:v>
                </c:pt>
                <c:pt idx="134">
                  <c:v>93.914928244652572</c:v>
                </c:pt>
                <c:pt idx="135">
                  <c:v>93.715544603799472</c:v>
                </c:pt>
                <c:pt idx="136">
                  <c:v>93.530915482340689</c:v>
                </c:pt>
                <c:pt idx="137">
                  <c:v>93.326733779996189</c:v>
                </c:pt>
                <c:pt idx="138">
                  <c:v>93.198583068322165</c:v>
                </c:pt>
                <c:pt idx="139">
                  <c:v>92.91666556864763</c:v>
                </c:pt>
                <c:pt idx="140">
                  <c:v>92.689776500437816</c:v>
                </c:pt>
                <c:pt idx="141">
                  <c:v>92.485876003078033</c:v>
                </c:pt>
                <c:pt idx="142">
                  <c:v>92.212271638721944</c:v>
                </c:pt>
                <c:pt idx="143">
                  <c:v>92.04817052721971</c:v>
                </c:pt>
                <c:pt idx="144">
                  <c:v>91.815376142812809</c:v>
                </c:pt>
                <c:pt idx="145">
                  <c:v>91.599339866195834</c:v>
                </c:pt>
                <c:pt idx="146">
                  <c:v>91.370464786341756</c:v>
                </c:pt>
                <c:pt idx="147">
                  <c:v>91.057377383097261</c:v>
                </c:pt>
                <c:pt idx="148">
                  <c:v>90.843045913139875</c:v>
                </c:pt>
                <c:pt idx="149">
                  <c:v>90.57043455460591</c:v>
                </c:pt>
                <c:pt idx="150">
                  <c:v>90.367175562596486</c:v>
                </c:pt>
                <c:pt idx="151">
                  <c:v>90.110302929385156</c:v>
                </c:pt>
                <c:pt idx="152">
                  <c:v>89.933960589636044</c:v>
                </c:pt>
                <c:pt idx="153">
                  <c:v>89.808006799103921</c:v>
                </c:pt>
                <c:pt idx="154">
                  <c:v>89.453494287205046</c:v>
                </c:pt>
                <c:pt idx="155">
                  <c:v>89.226570065492595</c:v>
                </c:pt>
                <c:pt idx="156">
                  <c:v>88.975690643753126</c:v>
                </c:pt>
                <c:pt idx="157">
                  <c:v>88.823611085660886</c:v>
                </c:pt>
                <c:pt idx="158">
                  <c:v>88.628401600736495</c:v>
                </c:pt>
                <c:pt idx="159">
                  <c:v>88.385351988208797</c:v>
                </c:pt>
                <c:pt idx="160">
                  <c:v>88.166178503363554</c:v>
                </c:pt>
                <c:pt idx="161">
                  <c:v>87.889516037678277</c:v>
                </c:pt>
                <c:pt idx="162">
                  <c:v>87.744739032331026</c:v>
                </c:pt>
                <c:pt idx="163">
                  <c:v>87.503736961595408</c:v>
                </c:pt>
                <c:pt idx="164">
                  <c:v>87.224376660392039</c:v>
                </c:pt>
                <c:pt idx="165">
                  <c:v>86.968066448668324</c:v>
                </c:pt>
                <c:pt idx="166">
                  <c:v>86.776495063312012</c:v>
                </c:pt>
                <c:pt idx="167">
                  <c:v>86.460955899067898</c:v>
                </c:pt>
                <c:pt idx="168">
                  <c:v>86.272135056447269</c:v>
                </c:pt>
                <c:pt idx="169">
                  <c:v>86.022055307783631</c:v>
                </c:pt>
                <c:pt idx="170">
                  <c:v>85.724820878745348</c:v>
                </c:pt>
                <c:pt idx="171">
                  <c:v>85.448386887790846</c:v>
                </c:pt>
                <c:pt idx="172">
                  <c:v>85.272659688265094</c:v>
                </c:pt>
                <c:pt idx="173">
                  <c:v>84.928683597953537</c:v>
                </c:pt>
                <c:pt idx="174">
                  <c:v>84.696873430993108</c:v>
                </c:pt>
                <c:pt idx="175">
                  <c:v>84.42654686583947</c:v>
                </c:pt>
                <c:pt idx="176">
                  <c:v>84.227681704595668</c:v>
                </c:pt>
                <c:pt idx="177">
                  <c:v>83.977777711927047</c:v>
                </c:pt>
                <c:pt idx="178">
                  <c:v>83.653942989115791</c:v>
                </c:pt>
                <c:pt idx="179">
                  <c:v>83.456888083521278</c:v>
                </c:pt>
                <c:pt idx="180">
                  <c:v>83.178063838678554</c:v>
                </c:pt>
                <c:pt idx="181">
                  <c:v>82.942018020196173</c:v>
                </c:pt>
                <c:pt idx="182">
                  <c:v>82.712659614235392</c:v>
                </c:pt>
                <c:pt idx="183">
                  <c:v>82.421251417531451</c:v>
                </c:pt>
                <c:pt idx="184">
                  <c:v>82.090448054177514</c:v>
                </c:pt>
                <c:pt idx="185">
                  <c:v>81.821492371962961</c:v>
                </c:pt>
                <c:pt idx="186">
                  <c:v>81.544425664033781</c:v>
                </c:pt>
                <c:pt idx="187">
                  <c:v>81.169165444305079</c:v>
                </c:pt>
                <c:pt idx="188">
                  <c:v>80.824222701780172</c:v>
                </c:pt>
                <c:pt idx="189">
                  <c:v>80.494025690273943</c:v>
                </c:pt>
                <c:pt idx="190">
                  <c:v>80.254587823705549</c:v>
                </c:pt>
                <c:pt idx="191">
                  <c:v>79.992117444408819</c:v>
                </c:pt>
                <c:pt idx="192">
                  <c:v>79.884934138437913</c:v>
                </c:pt>
                <c:pt idx="193">
                  <c:v>79.713644711556086</c:v>
                </c:pt>
                <c:pt idx="194">
                  <c:v>79.621778323430746</c:v>
                </c:pt>
                <c:pt idx="195">
                  <c:v>79.535852405005102</c:v>
                </c:pt>
                <c:pt idx="196">
                  <c:v>79.47160569312004</c:v>
                </c:pt>
                <c:pt idx="197">
                  <c:v>79.331503735041295</c:v>
                </c:pt>
                <c:pt idx="198">
                  <c:v>79.27186176341948</c:v>
                </c:pt>
                <c:pt idx="199">
                  <c:v>79.167393846681577</c:v>
                </c:pt>
                <c:pt idx="200">
                  <c:v>79.135538507401165</c:v>
                </c:pt>
                <c:pt idx="201">
                  <c:v>79.068066715049397</c:v>
                </c:pt>
                <c:pt idx="202">
                  <c:v>78.972746771726619</c:v>
                </c:pt>
                <c:pt idx="203">
                  <c:v>78.952596627368848</c:v>
                </c:pt>
                <c:pt idx="204">
                  <c:v>78.896847595172844</c:v>
                </c:pt>
                <c:pt idx="205">
                  <c:v>78.869060951313244</c:v>
                </c:pt>
                <c:pt idx="206">
                  <c:v>78.782177180568112</c:v>
                </c:pt>
                <c:pt idx="207">
                  <c:v>78.810956830249864</c:v>
                </c:pt>
                <c:pt idx="208">
                  <c:v>78.761745831225625</c:v>
                </c:pt>
                <c:pt idx="209">
                  <c:v>78.786509504222323</c:v>
                </c:pt>
                <c:pt idx="210">
                  <c:v>78.756921393089087</c:v>
                </c:pt>
                <c:pt idx="211">
                  <c:v>78.810833792990636</c:v>
                </c:pt>
                <c:pt idx="212">
                  <c:v>78.792704813779778</c:v>
                </c:pt>
                <c:pt idx="213">
                  <c:v>78.858858464964584</c:v>
                </c:pt>
                <c:pt idx="214">
                  <c:v>78.889298979427608</c:v>
                </c:pt>
                <c:pt idx="215">
                  <c:v>78.906021933714911</c:v>
                </c:pt>
                <c:pt idx="216">
                  <c:v>78.962517908732792</c:v>
                </c:pt>
                <c:pt idx="217">
                  <c:v>78.955707458951963</c:v>
                </c:pt>
                <c:pt idx="218">
                  <c:v>78.954775971759432</c:v>
                </c:pt>
                <c:pt idx="219">
                  <c:v>79.048197775676343</c:v>
                </c:pt>
                <c:pt idx="220">
                  <c:v>79.101943219476738</c:v>
                </c:pt>
                <c:pt idx="221">
                  <c:v>79.152103282444799</c:v>
                </c:pt>
                <c:pt idx="222">
                  <c:v>79.185549191019405</c:v>
                </c:pt>
                <c:pt idx="223">
                  <c:v>79.222958334506941</c:v>
                </c:pt>
                <c:pt idx="224">
                  <c:v>79.254303982553694</c:v>
                </c:pt>
                <c:pt idx="225">
                  <c:v>79.274568364276846</c:v>
                </c:pt>
                <c:pt idx="226">
                  <c:v>79.281159127702566</c:v>
                </c:pt>
                <c:pt idx="227">
                  <c:v>79.304885852998822</c:v>
                </c:pt>
                <c:pt idx="228">
                  <c:v>79.352910524972785</c:v>
                </c:pt>
                <c:pt idx="229">
                  <c:v>79.401251532397708</c:v>
                </c:pt>
                <c:pt idx="230">
                  <c:v>79.409476806995926</c:v>
                </c:pt>
                <c:pt idx="231">
                  <c:v>79.430663899054139</c:v>
                </c:pt>
                <c:pt idx="232">
                  <c:v>79.448186526417274</c:v>
                </c:pt>
                <c:pt idx="233">
                  <c:v>79.476614664109036</c:v>
                </c:pt>
                <c:pt idx="234">
                  <c:v>79.496650571101441</c:v>
                </c:pt>
                <c:pt idx="235">
                  <c:v>79.549622695434792</c:v>
                </c:pt>
                <c:pt idx="236">
                  <c:v>79.557698579164992</c:v>
                </c:pt>
                <c:pt idx="237">
                  <c:v>79.647069264412409</c:v>
                </c:pt>
                <c:pt idx="238">
                  <c:v>79.709488143896863</c:v>
                </c:pt>
                <c:pt idx="239">
                  <c:v>79.719189738905712</c:v>
                </c:pt>
                <c:pt idx="240">
                  <c:v>79.773734855781953</c:v>
                </c:pt>
                <c:pt idx="241">
                  <c:v>79.866093358389634</c:v>
                </c:pt>
                <c:pt idx="242">
                  <c:v>79.97125549921364</c:v>
                </c:pt>
                <c:pt idx="243">
                  <c:v>80.010756114853336</c:v>
                </c:pt>
                <c:pt idx="244">
                  <c:v>80.094748740370449</c:v>
                </c:pt>
                <c:pt idx="245">
                  <c:v>80.179303787375162</c:v>
                </c:pt>
                <c:pt idx="246">
                  <c:v>80.28798979040188</c:v>
                </c:pt>
                <c:pt idx="247">
                  <c:v>80.409532161898852</c:v>
                </c:pt>
                <c:pt idx="248">
                  <c:v>80.500915235435713</c:v>
                </c:pt>
                <c:pt idx="249">
                  <c:v>80.615814124771191</c:v>
                </c:pt>
                <c:pt idx="250">
                  <c:v>80.757620889509511</c:v>
                </c:pt>
                <c:pt idx="251">
                  <c:v>80.881843508255074</c:v>
                </c:pt>
                <c:pt idx="252">
                  <c:v>81.032429169185377</c:v>
                </c:pt>
                <c:pt idx="253">
                  <c:v>81.161045630214758</c:v>
                </c:pt>
                <c:pt idx="254">
                  <c:v>81.343126318541636</c:v>
                </c:pt>
                <c:pt idx="255">
                  <c:v>81.516902659925748</c:v>
                </c:pt>
                <c:pt idx="256">
                  <c:v>81.709634018723534</c:v>
                </c:pt>
                <c:pt idx="257">
                  <c:v>81.855570985994092</c:v>
                </c:pt>
                <c:pt idx="258">
                  <c:v>82.00477697560963</c:v>
                </c:pt>
                <c:pt idx="259">
                  <c:v>82.165116950284556</c:v>
                </c:pt>
                <c:pt idx="260">
                  <c:v>82.325641469330122</c:v>
                </c:pt>
                <c:pt idx="261">
                  <c:v>82.494320955968632</c:v>
                </c:pt>
                <c:pt idx="262">
                  <c:v>82.703309519698337</c:v>
                </c:pt>
                <c:pt idx="263">
                  <c:v>82.803629657152669</c:v>
                </c:pt>
                <c:pt idx="264">
                  <c:v>82.942483758033347</c:v>
                </c:pt>
                <c:pt idx="265">
                  <c:v>83.098640811440248</c:v>
                </c:pt>
                <c:pt idx="266">
                  <c:v>83.233610761270768</c:v>
                </c:pt>
                <c:pt idx="267">
                  <c:v>83.352841974260457</c:v>
                </c:pt>
                <c:pt idx="268">
                  <c:v>83.545397577063241</c:v>
                </c:pt>
                <c:pt idx="269">
                  <c:v>83.714041910199128</c:v>
                </c:pt>
                <c:pt idx="270">
                  <c:v>83.898468922054121</c:v>
                </c:pt>
                <c:pt idx="271">
                  <c:v>84.009026699359737</c:v>
                </c:pt>
                <c:pt idx="272">
                  <c:v>84.149365920544895</c:v>
                </c:pt>
                <c:pt idx="273">
                  <c:v>84.308739254524653</c:v>
                </c:pt>
                <c:pt idx="274">
                  <c:v>84.446055516365092</c:v>
                </c:pt>
                <c:pt idx="275">
                  <c:v>84.57911853841405</c:v>
                </c:pt>
                <c:pt idx="276">
                  <c:v>84.705986250905568</c:v>
                </c:pt>
                <c:pt idx="277">
                  <c:v>84.836026313609835</c:v>
                </c:pt>
                <c:pt idx="278">
                  <c:v>84.996480525650128</c:v>
                </c:pt>
                <c:pt idx="279">
                  <c:v>85.102055697093718</c:v>
                </c:pt>
                <c:pt idx="280">
                  <c:v>85.243669129085717</c:v>
                </c:pt>
                <c:pt idx="281">
                  <c:v>85.360826458192719</c:v>
                </c:pt>
                <c:pt idx="282">
                  <c:v>85.451875596490922</c:v>
                </c:pt>
                <c:pt idx="283">
                  <c:v>85.593849328848563</c:v>
                </c:pt>
                <c:pt idx="284">
                  <c:v>85.718484966695542</c:v>
                </c:pt>
                <c:pt idx="285">
                  <c:v>85.810439227059291</c:v>
                </c:pt>
                <c:pt idx="286">
                  <c:v>85.93061072713536</c:v>
                </c:pt>
                <c:pt idx="287">
                  <c:v>86.053409744206064</c:v>
                </c:pt>
                <c:pt idx="288">
                  <c:v>86.154863489974872</c:v>
                </c:pt>
                <c:pt idx="289">
                  <c:v>86.293190334388783</c:v>
                </c:pt>
                <c:pt idx="290">
                  <c:v>86.403651451080336</c:v>
                </c:pt>
                <c:pt idx="291">
                  <c:v>86.541073161910489</c:v>
                </c:pt>
                <c:pt idx="292">
                  <c:v>86.638756993994519</c:v>
                </c:pt>
                <c:pt idx="293">
                  <c:v>86.759156980319531</c:v>
                </c:pt>
                <c:pt idx="294">
                  <c:v>86.846339532800698</c:v>
                </c:pt>
                <c:pt idx="295">
                  <c:v>86.974701153972347</c:v>
                </c:pt>
                <c:pt idx="296">
                  <c:v>87.092623002652559</c:v>
                </c:pt>
                <c:pt idx="297">
                  <c:v>87.208998223916865</c:v>
                </c:pt>
                <c:pt idx="298">
                  <c:v>87.277656354837077</c:v>
                </c:pt>
                <c:pt idx="299">
                  <c:v>87.384391499722128</c:v>
                </c:pt>
                <c:pt idx="300">
                  <c:v>87.46138913108777</c:v>
                </c:pt>
                <c:pt idx="301">
                  <c:v>87.557174823765919</c:v>
                </c:pt>
                <c:pt idx="302">
                  <c:v>87.61792405009345</c:v>
                </c:pt>
                <c:pt idx="303">
                  <c:v>87.674745171974337</c:v>
                </c:pt>
                <c:pt idx="304">
                  <c:v>87.763219523531845</c:v>
                </c:pt>
                <c:pt idx="305">
                  <c:v>87.831042816355406</c:v>
                </c:pt>
                <c:pt idx="306">
                  <c:v>87.878083259364686</c:v>
                </c:pt>
                <c:pt idx="307">
                  <c:v>87.935387707352263</c:v>
                </c:pt>
                <c:pt idx="308">
                  <c:v>87.942171803524289</c:v>
                </c:pt>
                <c:pt idx="309">
                  <c:v>87.976013154448992</c:v>
                </c:pt>
                <c:pt idx="310">
                  <c:v>88.013879258916205</c:v>
                </c:pt>
                <c:pt idx="311">
                  <c:v>88.049258448881147</c:v>
                </c:pt>
                <c:pt idx="312">
                  <c:v>88.06165785637171</c:v>
                </c:pt>
                <c:pt idx="313">
                  <c:v>88.076306926776326</c:v>
                </c:pt>
                <c:pt idx="314">
                  <c:v>88.082124359216834</c:v>
                </c:pt>
                <c:pt idx="315">
                  <c:v>88.101729670356505</c:v>
                </c:pt>
                <c:pt idx="316">
                  <c:v>88.097089776590607</c:v>
                </c:pt>
                <c:pt idx="317">
                  <c:v>88.118909585623513</c:v>
                </c:pt>
                <c:pt idx="318">
                  <c:v>88.099093376504399</c:v>
                </c:pt>
                <c:pt idx="319">
                  <c:v>88.077589925958847</c:v>
                </c:pt>
                <c:pt idx="320">
                  <c:v>88.037764163456131</c:v>
                </c:pt>
                <c:pt idx="321">
                  <c:v>88.041947096242325</c:v>
                </c:pt>
                <c:pt idx="322">
                  <c:v>88.016550706270948</c:v>
                </c:pt>
                <c:pt idx="323">
                  <c:v>87.978570364438355</c:v>
                </c:pt>
                <c:pt idx="324">
                  <c:v>87.966434585181176</c:v>
                </c:pt>
                <c:pt idx="325">
                  <c:v>87.930229345495235</c:v>
                </c:pt>
                <c:pt idx="326">
                  <c:v>87.87902354645108</c:v>
                </c:pt>
                <c:pt idx="327">
                  <c:v>87.867696228645386</c:v>
                </c:pt>
                <c:pt idx="328">
                  <c:v>87.825884454498379</c:v>
                </c:pt>
                <c:pt idx="329">
                  <c:v>87.798660232126394</c:v>
                </c:pt>
                <c:pt idx="330">
                  <c:v>87.741030637275827</c:v>
                </c:pt>
                <c:pt idx="331">
                  <c:v>87.702215457346583</c:v>
                </c:pt>
                <c:pt idx="332">
                  <c:v>87.627432312355992</c:v>
                </c:pt>
                <c:pt idx="333">
                  <c:v>87.568352750703582</c:v>
                </c:pt>
                <c:pt idx="334">
                  <c:v>87.520846569857142</c:v>
                </c:pt>
                <c:pt idx="335">
                  <c:v>87.450536351013099</c:v>
                </c:pt>
                <c:pt idx="336">
                  <c:v>87.380797342032352</c:v>
                </c:pt>
                <c:pt idx="337">
                  <c:v>87.300293413697133</c:v>
                </c:pt>
                <c:pt idx="338">
                  <c:v>87.194208562538066</c:v>
                </c:pt>
                <c:pt idx="339">
                  <c:v>87.088686121348431</c:v>
                </c:pt>
                <c:pt idx="340">
                  <c:v>87.017532287550281</c:v>
                </c:pt>
                <c:pt idx="341">
                  <c:v>86.905032440478664</c:v>
                </c:pt>
                <c:pt idx="342">
                  <c:v>86.802058420902739</c:v>
                </c:pt>
                <c:pt idx="343">
                  <c:v>86.675463125020272</c:v>
                </c:pt>
                <c:pt idx="344">
                  <c:v>86.537206587611649</c:v>
                </c:pt>
                <c:pt idx="345">
                  <c:v>86.399257608796518</c:v>
                </c:pt>
                <c:pt idx="346">
                  <c:v>86.273295029888729</c:v>
                </c:pt>
                <c:pt idx="347">
                  <c:v>86.125169929851936</c:v>
                </c:pt>
                <c:pt idx="348">
                  <c:v>86.006009012349324</c:v>
                </c:pt>
                <c:pt idx="349">
                  <c:v>85.813708249404272</c:v>
                </c:pt>
                <c:pt idx="350">
                  <c:v>85.662964409230298</c:v>
                </c:pt>
                <c:pt idx="351">
                  <c:v>85.484882109318974</c:v>
                </c:pt>
                <c:pt idx="352">
                  <c:v>85.325666954582886</c:v>
                </c:pt>
                <c:pt idx="353">
                  <c:v>85.146802558347019</c:v>
                </c:pt>
                <c:pt idx="354">
                  <c:v>84.979151231033285</c:v>
                </c:pt>
                <c:pt idx="355">
                  <c:v>84.777412501312782</c:v>
                </c:pt>
                <c:pt idx="356">
                  <c:v>84.578433102703599</c:v>
                </c:pt>
                <c:pt idx="357">
                  <c:v>84.379040684993001</c:v>
                </c:pt>
                <c:pt idx="358">
                  <c:v>84.177389827510908</c:v>
                </c:pt>
                <c:pt idx="359">
                  <c:v>83.972478747577654</c:v>
                </c:pt>
                <c:pt idx="360">
                  <c:v>83.754263115051927</c:v>
                </c:pt>
                <c:pt idx="361">
                  <c:v>83.511046546423074</c:v>
                </c:pt>
                <c:pt idx="362">
                  <c:v>83.282197831695967</c:v>
                </c:pt>
                <c:pt idx="363">
                  <c:v>83.049807678014815</c:v>
                </c:pt>
                <c:pt idx="364">
                  <c:v>82.802329081218829</c:v>
                </c:pt>
                <c:pt idx="365">
                  <c:v>82.566274474360796</c:v>
                </c:pt>
                <c:pt idx="366">
                  <c:v>82.299348745668837</c:v>
                </c:pt>
                <c:pt idx="367">
                  <c:v>82.02734373898258</c:v>
                </c:pt>
                <c:pt idx="368">
                  <c:v>81.760576189534305</c:v>
                </c:pt>
                <c:pt idx="369">
                  <c:v>81.492710173755952</c:v>
                </c:pt>
                <c:pt idx="370">
                  <c:v>81.218402796938079</c:v>
                </c:pt>
                <c:pt idx="371">
                  <c:v>80.88117564929594</c:v>
                </c:pt>
                <c:pt idx="372">
                  <c:v>80.595171865931079</c:v>
                </c:pt>
                <c:pt idx="373">
                  <c:v>80.274043743977202</c:v>
                </c:pt>
                <c:pt idx="374">
                  <c:v>79.971431255208628</c:v>
                </c:pt>
                <c:pt idx="375">
                  <c:v>79.658897473557886</c:v>
                </c:pt>
                <c:pt idx="376">
                  <c:v>79.31003543799838</c:v>
                </c:pt>
                <c:pt idx="377">
                  <c:v>78.911364839942593</c:v>
                </c:pt>
                <c:pt idx="378">
                  <c:v>78.546772855917908</c:v>
                </c:pt>
                <c:pt idx="379">
                  <c:v>78.220996040304286</c:v>
                </c:pt>
                <c:pt idx="380">
                  <c:v>77.860226700218348</c:v>
                </c:pt>
                <c:pt idx="381">
                  <c:v>77.477646339475172</c:v>
                </c:pt>
                <c:pt idx="382">
                  <c:v>77.075284911597322</c:v>
                </c:pt>
                <c:pt idx="383">
                  <c:v>76.64893313018986</c:v>
                </c:pt>
                <c:pt idx="384">
                  <c:v>76.260429876498264</c:v>
                </c:pt>
                <c:pt idx="385">
                  <c:v>75.863411354848097</c:v>
                </c:pt>
                <c:pt idx="386">
                  <c:v>75.438307419120491</c:v>
                </c:pt>
                <c:pt idx="387">
                  <c:v>74.961303460262599</c:v>
                </c:pt>
                <c:pt idx="388">
                  <c:v>74.50068850893517</c:v>
                </c:pt>
                <c:pt idx="389">
                  <c:v>74.077781494349466</c:v>
                </c:pt>
                <c:pt idx="390">
                  <c:v>73.663152473097767</c:v>
                </c:pt>
                <c:pt idx="391">
                  <c:v>73.104001286356507</c:v>
                </c:pt>
                <c:pt idx="392">
                  <c:v>72.489241681429803</c:v>
                </c:pt>
                <c:pt idx="393">
                  <c:v>71.916689293000175</c:v>
                </c:pt>
                <c:pt idx="394">
                  <c:v>71.345520964314048</c:v>
                </c:pt>
                <c:pt idx="395">
                  <c:v>70.74677690126596</c:v>
                </c:pt>
                <c:pt idx="396">
                  <c:v>70.102358878200747</c:v>
                </c:pt>
                <c:pt idx="397">
                  <c:v>69.266685816748407</c:v>
                </c:pt>
                <c:pt idx="398">
                  <c:v>68.459432116130344</c:v>
                </c:pt>
                <c:pt idx="399">
                  <c:v>67.705352660967591</c:v>
                </c:pt>
                <c:pt idx="400">
                  <c:v>66.912128490583854</c:v>
                </c:pt>
                <c:pt idx="401">
                  <c:v>66.037873135398115</c:v>
                </c:pt>
                <c:pt idx="402">
                  <c:v>64.999209110116652</c:v>
                </c:pt>
                <c:pt idx="403">
                  <c:v>63.967109471615743</c:v>
                </c:pt>
                <c:pt idx="404">
                  <c:v>63.008176055202441</c:v>
                </c:pt>
                <c:pt idx="405">
                  <c:v>62.070179279418355</c:v>
                </c:pt>
                <c:pt idx="406">
                  <c:v>61.141356830658147</c:v>
                </c:pt>
                <c:pt idx="407">
                  <c:v>59.973733632251154</c:v>
                </c:pt>
                <c:pt idx="408">
                  <c:v>58.825948608143335</c:v>
                </c:pt>
                <c:pt idx="409">
                  <c:v>57.93965413431448</c:v>
                </c:pt>
                <c:pt idx="410">
                  <c:v>56.880448910753884</c:v>
                </c:pt>
                <c:pt idx="411">
                  <c:v>55.795574869094672</c:v>
                </c:pt>
                <c:pt idx="412">
                  <c:v>54.595960128861847</c:v>
                </c:pt>
                <c:pt idx="413">
                  <c:v>53.365983946510546</c:v>
                </c:pt>
                <c:pt idx="414">
                  <c:v>52.248788839251937</c:v>
                </c:pt>
                <c:pt idx="415">
                  <c:v>51.170769189251843</c:v>
                </c:pt>
                <c:pt idx="416">
                  <c:v>49.858905030340033</c:v>
                </c:pt>
                <c:pt idx="417">
                  <c:v>48.471660174483752</c:v>
                </c:pt>
                <c:pt idx="418">
                  <c:v>46.832630751786084</c:v>
                </c:pt>
                <c:pt idx="419">
                  <c:v>45.471401814553296</c:v>
                </c:pt>
                <c:pt idx="420">
                  <c:v>44.070826052495732</c:v>
                </c:pt>
                <c:pt idx="421">
                  <c:v>42.406628714557449</c:v>
                </c:pt>
                <c:pt idx="422">
                  <c:v>40.713212365745413</c:v>
                </c:pt>
                <c:pt idx="423">
                  <c:v>39.204376785048744</c:v>
                </c:pt>
                <c:pt idx="424">
                  <c:v>37.776673461233258</c:v>
                </c:pt>
                <c:pt idx="425">
                  <c:v>36.43193240363663</c:v>
                </c:pt>
                <c:pt idx="426">
                  <c:v>35.052414107975856</c:v>
                </c:pt>
                <c:pt idx="427">
                  <c:v>33.68139569197762</c:v>
                </c:pt>
                <c:pt idx="428">
                  <c:v>32.243529412226657</c:v>
                </c:pt>
                <c:pt idx="429">
                  <c:v>31.186855033528449</c:v>
                </c:pt>
                <c:pt idx="430">
                  <c:v>30.112363645677998</c:v>
                </c:pt>
                <c:pt idx="431">
                  <c:v>28.945733453093148</c:v>
                </c:pt>
                <c:pt idx="432">
                  <c:v>27.73564378686623</c:v>
                </c:pt>
                <c:pt idx="433">
                  <c:v>26.619169268820716</c:v>
                </c:pt>
                <c:pt idx="434">
                  <c:v>25.587900068469548</c:v>
                </c:pt>
                <c:pt idx="435">
                  <c:v>24.623808278681043</c:v>
                </c:pt>
                <c:pt idx="436">
                  <c:v>23.586490959666968</c:v>
                </c:pt>
                <c:pt idx="437">
                  <c:v>22.427879520611452</c:v>
                </c:pt>
                <c:pt idx="438">
                  <c:v>21.392844806522415</c:v>
                </c:pt>
                <c:pt idx="439">
                  <c:v>20.405628243338448</c:v>
                </c:pt>
                <c:pt idx="440">
                  <c:v>19.421039197149113</c:v>
                </c:pt>
                <c:pt idx="441">
                  <c:v>18.340162461195998</c:v>
                </c:pt>
                <c:pt idx="442">
                  <c:v>17.342831272383588</c:v>
                </c:pt>
                <c:pt idx="443">
                  <c:v>16.386194731927358</c:v>
                </c:pt>
                <c:pt idx="444">
                  <c:v>15.525759103224141</c:v>
                </c:pt>
                <c:pt idx="445">
                  <c:v>14.723339723345918</c:v>
                </c:pt>
                <c:pt idx="446">
                  <c:v>13.818386813865967</c:v>
                </c:pt>
                <c:pt idx="447">
                  <c:v>13.012084377165216</c:v>
                </c:pt>
                <c:pt idx="448">
                  <c:v>12.10178854993941</c:v>
                </c:pt>
                <c:pt idx="449">
                  <c:v>11.285865810128739</c:v>
                </c:pt>
                <c:pt idx="450">
                  <c:v>10.541786728255417</c:v>
                </c:pt>
                <c:pt idx="451">
                  <c:v>9.6540038410728055</c:v>
                </c:pt>
                <c:pt idx="452">
                  <c:v>8.6852562301712766</c:v>
                </c:pt>
                <c:pt idx="453">
                  <c:v>7.5598309070128007</c:v>
                </c:pt>
                <c:pt idx="454">
                  <c:v>6.5279993001476679</c:v>
                </c:pt>
                <c:pt idx="455">
                  <c:v>5.5585717431029673</c:v>
                </c:pt>
                <c:pt idx="456">
                  <c:v>4.4937341659163383</c:v>
                </c:pt>
                <c:pt idx="457">
                  <c:v>3.5472712829418791</c:v>
                </c:pt>
                <c:pt idx="458">
                  <c:v>2.667613978156961</c:v>
                </c:pt>
                <c:pt idx="459">
                  <c:v>2.0224918426432477</c:v>
                </c:pt>
                <c:pt idx="460">
                  <c:v>1.5890164066468255</c:v>
                </c:pt>
                <c:pt idx="461">
                  <c:v>1.1666724885144117</c:v>
                </c:pt>
                <c:pt idx="462">
                  <c:v>0.87973989512892148</c:v>
                </c:pt>
                <c:pt idx="463">
                  <c:v>0.59050753886830787</c:v>
                </c:pt>
                <c:pt idx="464">
                  <c:v>0.38065616846833211</c:v>
                </c:pt>
                <c:pt idx="465">
                  <c:v>0.24799215963736584</c:v>
                </c:pt>
                <c:pt idx="466">
                  <c:v>0.14173228354256412</c:v>
                </c:pt>
                <c:pt idx="467">
                  <c:v>8.1945666245746826E-2</c:v>
                </c:pt>
                <c:pt idx="468">
                  <c:v>4.1504513402260391E-2</c:v>
                </c:pt>
                <c:pt idx="469">
                  <c:v>3.64596695077797E-2</c:v>
                </c:pt>
                <c:pt idx="470">
                  <c:v>2.2597937319418816E-2</c:v>
                </c:pt>
                <c:pt idx="471">
                  <c:v>3.040214652272161E-2</c:v>
                </c:pt>
                <c:pt idx="472">
                  <c:v>2.4233142739031828E-2</c:v>
                </c:pt>
                <c:pt idx="473">
                  <c:v>2.6405707398844305E-2</c:v>
                </c:pt>
                <c:pt idx="474">
                  <c:v>4.2175693791488979E-2</c:v>
                </c:pt>
                <c:pt idx="475">
                  <c:v>3.5988342298242659E-2</c:v>
                </c:pt>
                <c:pt idx="476">
                  <c:v>3.376879917477793E-2</c:v>
                </c:pt>
                <c:pt idx="477">
                  <c:v>1.5416389611060351E-2</c:v>
                </c:pt>
                <c:pt idx="478">
                  <c:v>3.0150097198864641E-2</c:v>
                </c:pt>
                <c:pt idx="479">
                  <c:v>1.8880301016558913E-2</c:v>
                </c:pt>
                <c:pt idx="480">
                  <c:v>3.657983499536286E-2</c:v>
                </c:pt>
                <c:pt idx="481">
                  <c:v>2.4200650213720691E-2</c:v>
                </c:pt>
                <c:pt idx="482">
                  <c:v>2.1805660323996476E-2</c:v>
                </c:pt>
                <c:pt idx="483">
                  <c:v>2.7006588499987067E-2</c:v>
                </c:pt>
                <c:pt idx="484">
                  <c:v>3.0039204253874491E-2</c:v>
                </c:pt>
                <c:pt idx="485">
                  <c:v>3.0208793999689364E-2</c:v>
                </c:pt>
                <c:pt idx="486">
                  <c:v>3.6606584207758218E-2</c:v>
                </c:pt>
                <c:pt idx="487">
                  <c:v>2.5399462447404018E-2</c:v>
                </c:pt>
                <c:pt idx="488">
                  <c:v>3.0787864667602357E-2</c:v>
                </c:pt>
                <c:pt idx="489">
                  <c:v>3.1694175513580725E-2</c:v>
                </c:pt>
                <c:pt idx="490">
                  <c:v>3.4427362290034194E-2</c:v>
                </c:pt>
                <c:pt idx="491">
                  <c:v>2.3537493738168602E-2</c:v>
                </c:pt>
                <c:pt idx="492">
                  <c:v>1.9269803703220238E-2</c:v>
                </c:pt>
                <c:pt idx="493">
                  <c:v>2.614938437889814E-2</c:v>
                </c:pt>
                <c:pt idx="494">
                  <c:v>3.0915622827990895E-2</c:v>
                </c:pt>
                <c:pt idx="495">
                  <c:v>2.7197761263974034E-2</c:v>
                </c:pt>
                <c:pt idx="496">
                  <c:v>2.2678985194071837E-2</c:v>
                </c:pt>
                <c:pt idx="497">
                  <c:v>1.7716237225475582E-2</c:v>
                </c:pt>
                <c:pt idx="498">
                  <c:v>1.9801104239544173E-2</c:v>
                </c:pt>
                <c:pt idx="499">
                  <c:v>2.0070969201889298E-2</c:v>
                </c:pt>
                <c:pt idx="500">
                  <c:v>2.2786793016069253E-2</c:v>
                </c:pt>
                <c:pt idx="501">
                  <c:v>2.1889149708463902E-2</c:v>
                </c:pt>
                <c:pt idx="502">
                  <c:v>1.6702419988418527E-2</c:v>
                </c:pt>
                <c:pt idx="503">
                  <c:v>1.4242322759494882E-2</c:v>
                </c:pt>
                <c:pt idx="504">
                  <c:v>1.1457431136718963E-2</c:v>
                </c:pt>
                <c:pt idx="505">
                  <c:v>1.6201659633418127E-2</c:v>
                </c:pt>
                <c:pt idx="506">
                  <c:v>1.9835941717719328E-2</c:v>
                </c:pt>
                <c:pt idx="507">
                  <c:v>2.1105439409699122E-2</c:v>
                </c:pt>
                <c:pt idx="508">
                  <c:v>1.758909265035535E-2</c:v>
                </c:pt>
                <c:pt idx="509">
                  <c:v>1.396380634968211E-2</c:v>
                </c:pt>
                <c:pt idx="510">
                  <c:v>1.6674789001319947E-2</c:v>
                </c:pt>
                <c:pt idx="511">
                  <c:v>1.9710320399616295E-2</c:v>
                </c:pt>
                <c:pt idx="512">
                  <c:v>1.8396324351238801E-2</c:v>
                </c:pt>
                <c:pt idx="513">
                  <c:v>1.5756815600742251E-2</c:v>
                </c:pt>
                <c:pt idx="514">
                  <c:v>1.2808645010368339E-2</c:v>
                </c:pt>
                <c:pt idx="515">
                  <c:v>1.2799238384576061E-2</c:v>
                </c:pt>
                <c:pt idx="516">
                  <c:v>1.6179441571597841E-2</c:v>
                </c:pt>
                <c:pt idx="517">
                  <c:v>1.6985127497411129E-2</c:v>
                </c:pt>
                <c:pt idx="518">
                  <c:v>8.7620135714513003E-3</c:v>
                </c:pt>
                <c:pt idx="519">
                  <c:v>1.6555181316431945E-2</c:v>
                </c:pt>
                <c:pt idx="520">
                  <c:v>1.4819933462820879E-2</c:v>
                </c:pt>
                <c:pt idx="521">
                  <c:v>2.0334449369004668E-2</c:v>
                </c:pt>
                <c:pt idx="522">
                  <c:v>1.8675981061431937E-2</c:v>
                </c:pt>
                <c:pt idx="523">
                  <c:v>1.6945797477619231E-2</c:v>
                </c:pt>
                <c:pt idx="524">
                  <c:v>1.0753254052763785E-2</c:v>
                </c:pt>
                <c:pt idx="525">
                  <c:v>1.4840798828917224E-2</c:v>
                </c:pt>
                <c:pt idx="526">
                  <c:v>1.6645148827987528E-2</c:v>
                </c:pt>
                <c:pt idx="527">
                  <c:v>1.4365075634713828E-2</c:v>
                </c:pt>
                <c:pt idx="528">
                  <c:v>1.2016837876293639E-2</c:v>
                </c:pt>
                <c:pt idx="529">
                  <c:v>1.8041015518056119E-2</c:v>
                </c:pt>
                <c:pt idx="530">
                  <c:v>1.5481285626107472E-2</c:v>
                </c:pt>
                <c:pt idx="531">
                  <c:v>1.6648400227508447E-2</c:v>
                </c:pt>
                <c:pt idx="532">
                  <c:v>1.9446404706864737E-2</c:v>
                </c:pt>
                <c:pt idx="533">
                  <c:v>1.698129682529698E-2</c:v>
                </c:pt>
                <c:pt idx="534">
                  <c:v>9.9221394284683406E-3</c:v>
                </c:pt>
                <c:pt idx="535">
                  <c:v>1.7487554844867581E-2</c:v>
                </c:pt>
                <c:pt idx="536">
                  <c:v>1.9985926532494657E-2</c:v>
                </c:pt>
                <c:pt idx="537">
                  <c:v>1.5784551714321356E-2</c:v>
                </c:pt>
                <c:pt idx="538">
                  <c:v>1.1671243550005936E-2</c:v>
                </c:pt>
                <c:pt idx="539">
                  <c:v>1.6583327212502285E-2</c:v>
                </c:pt>
                <c:pt idx="540">
                  <c:v>1.6551500841458809E-2</c:v>
                </c:pt>
                <c:pt idx="541">
                  <c:v>1.3417146681362157E-2</c:v>
                </c:pt>
                <c:pt idx="542">
                  <c:v>1.7609826075634959E-2</c:v>
                </c:pt>
                <c:pt idx="543">
                  <c:v>1.7866282107589133E-2</c:v>
                </c:pt>
                <c:pt idx="544">
                  <c:v>1.4482172090209621E-2</c:v>
                </c:pt>
                <c:pt idx="545">
                  <c:v>2.0013100535577172E-2</c:v>
                </c:pt>
                <c:pt idx="546">
                  <c:v>1.2890087659316677E-2</c:v>
                </c:pt>
                <c:pt idx="547">
                  <c:v>1.3159314352921624E-2</c:v>
                </c:pt>
                <c:pt idx="548">
                  <c:v>1.4765335500508838E-2</c:v>
                </c:pt>
                <c:pt idx="549">
                  <c:v>1.7868258052339148E-2</c:v>
                </c:pt>
                <c:pt idx="550">
                  <c:v>2.3131964694052338E-2</c:v>
                </c:pt>
                <c:pt idx="551">
                  <c:v>1.710699966911812E-2</c:v>
                </c:pt>
                <c:pt idx="552">
                  <c:v>1.0038732781132678E-2</c:v>
                </c:pt>
                <c:pt idx="553">
                  <c:v>1.5564747125047414E-2</c:v>
                </c:pt>
                <c:pt idx="554">
                  <c:v>1.0838584210313411E-2</c:v>
                </c:pt>
                <c:pt idx="555">
                  <c:v>1.3829297588005433E-2</c:v>
                </c:pt>
                <c:pt idx="556">
                  <c:v>1.7987848563612328E-2</c:v>
                </c:pt>
                <c:pt idx="557">
                  <c:v>1.6079667303998325E-2</c:v>
                </c:pt>
                <c:pt idx="558">
                  <c:v>1.3983588280680696E-2</c:v>
                </c:pt>
                <c:pt idx="559">
                  <c:v>1.853214074949712E-2</c:v>
                </c:pt>
                <c:pt idx="560">
                  <c:v>1.9424834566024212E-2</c:v>
                </c:pt>
                <c:pt idx="561">
                  <c:v>1.536751244361112E-2</c:v>
                </c:pt>
                <c:pt idx="562">
                  <c:v>1.9700339857187121E-2</c:v>
                </c:pt>
                <c:pt idx="563">
                  <c:v>1.3997145242793749E-2</c:v>
                </c:pt>
                <c:pt idx="564">
                  <c:v>8.9600163108474271E-3</c:v>
                </c:pt>
                <c:pt idx="565">
                  <c:v>1.7084207702179124E-2</c:v>
                </c:pt>
                <c:pt idx="566">
                  <c:v>1.7251378479268931E-2</c:v>
                </c:pt>
                <c:pt idx="567">
                  <c:v>2.0434535790953758E-2</c:v>
                </c:pt>
                <c:pt idx="568">
                  <c:v>1.6385891930344534E-2</c:v>
                </c:pt>
                <c:pt idx="569">
                  <c:v>2.2525627773907882E-2</c:v>
                </c:pt>
                <c:pt idx="570">
                  <c:v>2.1120693415214616E-2</c:v>
                </c:pt>
                <c:pt idx="571">
                  <c:v>1.8944387130381331E-2</c:v>
                </c:pt>
                <c:pt idx="572">
                  <c:v>1.43257037923898E-2</c:v>
                </c:pt>
                <c:pt idx="573">
                  <c:v>1.9768440081748512E-2</c:v>
                </c:pt>
                <c:pt idx="574">
                  <c:v>1.3989198581588468E-2</c:v>
                </c:pt>
                <c:pt idx="575">
                  <c:v>1.5462854248450295E-2</c:v>
                </c:pt>
                <c:pt idx="576">
                  <c:v>2.105239367264122E-2</c:v>
                </c:pt>
                <c:pt idx="577">
                  <c:v>1.6899660025811152E-2</c:v>
                </c:pt>
                <c:pt idx="578">
                  <c:v>2.1578590235980823E-2</c:v>
                </c:pt>
                <c:pt idx="579">
                  <c:v>2.6048012849938559E-2</c:v>
                </c:pt>
                <c:pt idx="580">
                  <c:v>2.3370663012474046E-2</c:v>
                </c:pt>
                <c:pt idx="581">
                  <c:v>2.1895772642182176E-2</c:v>
                </c:pt>
                <c:pt idx="582">
                  <c:v>2.0395894466518859E-2</c:v>
                </c:pt>
                <c:pt idx="583">
                  <c:v>2.3586523233623192E-2</c:v>
                </c:pt>
                <c:pt idx="584">
                  <c:v>2.6191501304337832E-2</c:v>
                </c:pt>
                <c:pt idx="585">
                  <c:v>1.7403445436466065E-2</c:v>
                </c:pt>
                <c:pt idx="586">
                  <c:v>2.3727119644375957E-2</c:v>
                </c:pt>
                <c:pt idx="587">
                  <c:v>2.8401274138334428E-2</c:v>
                </c:pt>
                <c:pt idx="588">
                  <c:v>2.5380904484886436E-2</c:v>
                </c:pt>
                <c:pt idx="589">
                  <c:v>2.753239030054954E-2</c:v>
                </c:pt>
                <c:pt idx="590">
                  <c:v>2.2929880280543793E-2</c:v>
                </c:pt>
                <c:pt idx="591">
                  <c:v>1.7943899451897841E-2</c:v>
                </c:pt>
                <c:pt idx="592">
                  <c:v>2.710463461356467E-2</c:v>
                </c:pt>
                <c:pt idx="593">
                  <c:v>2.4230265715099425E-2</c:v>
                </c:pt>
                <c:pt idx="594">
                  <c:v>2.4780980245499219E-2</c:v>
                </c:pt>
                <c:pt idx="595">
                  <c:v>2.114048071368772E-2</c:v>
                </c:pt>
                <c:pt idx="596">
                  <c:v>1.8788255658864775E-2</c:v>
                </c:pt>
                <c:pt idx="597">
                  <c:v>2.2259086073044013E-2</c:v>
                </c:pt>
                <c:pt idx="598">
                  <c:v>3.184692364475962E-2</c:v>
                </c:pt>
                <c:pt idx="599">
                  <c:v>3.3218490130586122E-2</c:v>
                </c:pt>
                <c:pt idx="600">
                  <c:v>3.1118604035916764E-2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688-46FC-9F41-116BE34CCBE2}"/>
            </c:ext>
          </c:extLst>
        </c:ser>
        <c:ser>
          <c:idx val="8"/>
          <c:order val="18"/>
          <c:tx>
            <c:v>LG Chemicals 25SPI Korean - 1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'[2]OR4-22_Air_Measurements'!$AR$3:$AR$603</c:f>
              <c:numCache>
                <c:formatCode>General</c:formatCode>
                <c:ptCount val="601"/>
                <c:pt idx="0">
                  <c:v>799.99829099999999</c:v>
                </c:pt>
                <c:pt idx="1">
                  <c:v>798.98852539999996</c:v>
                </c:pt>
                <c:pt idx="2">
                  <c:v>798.01306150000005</c:v>
                </c:pt>
                <c:pt idx="3">
                  <c:v>797.00238039999999</c:v>
                </c:pt>
                <c:pt idx="4">
                  <c:v>795.99133300000005</c:v>
                </c:pt>
                <c:pt idx="5">
                  <c:v>795.01477050000005</c:v>
                </c:pt>
                <c:pt idx="6">
                  <c:v>794.00292969999998</c:v>
                </c:pt>
                <c:pt idx="7">
                  <c:v>792.99072269999999</c:v>
                </c:pt>
                <c:pt idx="8">
                  <c:v>792.01293950000002</c:v>
                </c:pt>
                <c:pt idx="9">
                  <c:v>790.9998779</c:v>
                </c:pt>
                <c:pt idx="10">
                  <c:v>789.98645020000004</c:v>
                </c:pt>
                <c:pt idx="11">
                  <c:v>789.00756839999997</c:v>
                </c:pt>
                <c:pt idx="12">
                  <c:v>787.99340819999998</c:v>
                </c:pt>
                <c:pt idx="13">
                  <c:v>787.01373290000004</c:v>
                </c:pt>
                <c:pt idx="14">
                  <c:v>785.99871829999995</c:v>
                </c:pt>
                <c:pt idx="15">
                  <c:v>784.98333739999998</c:v>
                </c:pt>
                <c:pt idx="16">
                  <c:v>784.00250240000003</c:v>
                </c:pt>
                <c:pt idx="17">
                  <c:v>782.98632810000004</c:v>
                </c:pt>
                <c:pt idx="18">
                  <c:v>782.00482179999995</c:v>
                </c:pt>
                <c:pt idx="19">
                  <c:v>780.98785399999997</c:v>
                </c:pt>
                <c:pt idx="20">
                  <c:v>780.00555420000001</c:v>
                </c:pt>
                <c:pt idx="21">
                  <c:v>778.98779300000001</c:v>
                </c:pt>
                <c:pt idx="22">
                  <c:v>778.00476070000002</c:v>
                </c:pt>
                <c:pt idx="23">
                  <c:v>776.98626709999996</c:v>
                </c:pt>
                <c:pt idx="24">
                  <c:v>776.00250240000003</c:v>
                </c:pt>
                <c:pt idx="25">
                  <c:v>774.98315430000002</c:v>
                </c:pt>
                <c:pt idx="26">
                  <c:v>773.99865720000003</c:v>
                </c:pt>
                <c:pt idx="27">
                  <c:v>773.01373290000004</c:v>
                </c:pt>
                <c:pt idx="28">
                  <c:v>771.99334720000002</c:v>
                </c:pt>
                <c:pt idx="29">
                  <c:v>771.0076904</c:v>
                </c:pt>
                <c:pt idx="30">
                  <c:v>769.98645020000004</c:v>
                </c:pt>
                <c:pt idx="31">
                  <c:v>769.0001221</c:v>
                </c:pt>
                <c:pt idx="32">
                  <c:v>768.01336670000001</c:v>
                </c:pt>
                <c:pt idx="33">
                  <c:v>766.99102779999998</c:v>
                </c:pt>
                <c:pt idx="34">
                  <c:v>766.00354000000004</c:v>
                </c:pt>
                <c:pt idx="35">
                  <c:v>765.01568599999996</c:v>
                </c:pt>
                <c:pt idx="36">
                  <c:v>763.9921875</c:v>
                </c:pt>
                <c:pt idx="37">
                  <c:v>763.0037231</c:v>
                </c:pt>
                <c:pt idx="38">
                  <c:v>762.01477050000005</c:v>
                </c:pt>
                <c:pt idx="39">
                  <c:v>760.99011229999996</c:v>
                </c:pt>
                <c:pt idx="40">
                  <c:v>760.00042719999999</c:v>
                </c:pt>
                <c:pt idx="41">
                  <c:v>759.01043700000002</c:v>
                </c:pt>
                <c:pt idx="42">
                  <c:v>757.98468019999996</c:v>
                </c:pt>
                <c:pt idx="43">
                  <c:v>756.99395749999996</c:v>
                </c:pt>
                <c:pt idx="44">
                  <c:v>756.00280759999998</c:v>
                </c:pt>
                <c:pt idx="45">
                  <c:v>755.01135250000004</c:v>
                </c:pt>
                <c:pt idx="46">
                  <c:v>753.98406980000004</c:v>
                </c:pt>
                <c:pt idx="47">
                  <c:v>752.99188230000004</c:v>
                </c:pt>
                <c:pt idx="48">
                  <c:v>751.99938959999997</c:v>
                </c:pt>
                <c:pt idx="49">
                  <c:v>751.00646970000003</c:v>
                </c:pt>
                <c:pt idx="50">
                  <c:v>750.01324460000001</c:v>
                </c:pt>
                <c:pt idx="51">
                  <c:v>748.98419190000004</c:v>
                </c:pt>
                <c:pt idx="52">
                  <c:v>747.99017330000004</c:v>
                </c:pt>
                <c:pt idx="53">
                  <c:v>746.99584960000004</c:v>
                </c:pt>
                <c:pt idx="54">
                  <c:v>746.00115970000002</c:v>
                </c:pt>
                <c:pt idx="55">
                  <c:v>745.00616460000003</c:v>
                </c:pt>
                <c:pt idx="56">
                  <c:v>744.01074219999998</c:v>
                </c:pt>
                <c:pt idx="57">
                  <c:v>743.01507570000001</c:v>
                </c:pt>
                <c:pt idx="58">
                  <c:v>741.98333739999998</c:v>
                </c:pt>
                <c:pt idx="59">
                  <c:v>740.98687740000003</c:v>
                </c:pt>
                <c:pt idx="60">
                  <c:v>739.99011229999996</c:v>
                </c:pt>
                <c:pt idx="61">
                  <c:v>738.99291989999995</c:v>
                </c:pt>
                <c:pt idx="62">
                  <c:v>737.99548340000001</c:v>
                </c:pt>
                <c:pt idx="63">
                  <c:v>736.99761960000001</c:v>
                </c:pt>
                <c:pt idx="64">
                  <c:v>735.99938959999997</c:v>
                </c:pt>
                <c:pt idx="65">
                  <c:v>735.00091550000002</c:v>
                </c:pt>
                <c:pt idx="66">
                  <c:v>734.00201419999996</c:v>
                </c:pt>
                <c:pt idx="67">
                  <c:v>733.00280759999998</c:v>
                </c:pt>
                <c:pt idx="68">
                  <c:v>732.00311280000005</c:v>
                </c:pt>
                <c:pt idx="69">
                  <c:v>731.00323490000005</c:v>
                </c:pt>
                <c:pt idx="70">
                  <c:v>730.00299070000005</c:v>
                </c:pt>
                <c:pt idx="71">
                  <c:v>729.00244139999995</c:v>
                </c:pt>
                <c:pt idx="72">
                  <c:v>728.00140380000005</c:v>
                </c:pt>
                <c:pt idx="73">
                  <c:v>727.0001221</c:v>
                </c:pt>
                <c:pt idx="74">
                  <c:v>725.99841309999999</c:v>
                </c:pt>
                <c:pt idx="75">
                  <c:v>724.99645999999996</c:v>
                </c:pt>
                <c:pt idx="76">
                  <c:v>723.99414060000004</c:v>
                </c:pt>
                <c:pt idx="77">
                  <c:v>722.99145510000005</c:v>
                </c:pt>
                <c:pt idx="78">
                  <c:v>721.9884644</c:v>
                </c:pt>
                <c:pt idx="79">
                  <c:v>720.98504639999999</c:v>
                </c:pt>
                <c:pt idx="80">
                  <c:v>720.01721190000001</c:v>
                </c:pt>
                <c:pt idx="81">
                  <c:v>719.01318360000005</c:v>
                </c:pt>
                <c:pt idx="82">
                  <c:v>718.00891109999998</c:v>
                </c:pt>
                <c:pt idx="83">
                  <c:v>717.00415039999996</c:v>
                </c:pt>
                <c:pt idx="84">
                  <c:v>715.99914550000005</c:v>
                </c:pt>
                <c:pt idx="85">
                  <c:v>714.99371340000005</c:v>
                </c:pt>
                <c:pt idx="86">
                  <c:v>713.98797609999997</c:v>
                </c:pt>
                <c:pt idx="87">
                  <c:v>713.01788329999999</c:v>
                </c:pt>
                <c:pt idx="88">
                  <c:v>712.0115356</c:v>
                </c:pt>
                <c:pt idx="89">
                  <c:v>711.00476070000002</c:v>
                </c:pt>
                <c:pt idx="90">
                  <c:v>709.99774170000001</c:v>
                </c:pt>
                <c:pt idx="91">
                  <c:v>708.9903564</c:v>
                </c:pt>
                <c:pt idx="92">
                  <c:v>707.98266599999999</c:v>
                </c:pt>
                <c:pt idx="93">
                  <c:v>707.01055910000002</c:v>
                </c:pt>
                <c:pt idx="94">
                  <c:v>706.00219730000003</c:v>
                </c:pt>
                <c:pt idx="95">
                  <c:v>704.99346920000005</c:v>
                </c:pt>
                <c:pt idx="96">
                  <c:v>703.9844971</c:v>
                </c:pt>
                <c:pt idx="97">
                  <c:v>703.01110840000001</c:v>
                </c:pt>
                <c:pt idx="98">
                  <c:v>702.00146480000001</c:v>
                </c:pt>
                <c:pt idx="99">
                  <c:v>700.99139400000001</c:v>
                </c:pt>
                <c:pt idx="100">
                  <c:v>700.01715090000005</c:v>
                </c:pt>
                <c:pt idx="101">
                  <c:v>699.00646970000003</c:v>
                </c:pt>
                <c:pt idx="102">
                  <c:v>697.99548340000001</c:v>
                </c:pt>
                <c:pt idx="103">
                  <c:v>696.98406980000004</c:v>
                </c:pt>
                <c:pt idx="104">
                  <c:v>696.00860599999999</c:v>
                </c:pt>
                <c:pt idx="105">
                  <c:v>694.99664310000003</c:v>
                </c:pt>
                <c:pt idx="106">
                  <c:v>693.98431400000004</c:v>
                </c:pt>
                <c:pt idx="107">
                  <c:v>693.00787349999996</c:v>
                </c:pt>
                <c:pt idx="108">
                  <c:v>691.99487299999998</c:v>
                </c:pt>
                <c:pt idx="109">
                  <c:v>691.0177612</c:v>
                </c:pt>
                <c:pt idx="110">
                  <c:v>690.00415039999996</c:v>
                </c:pt>
                <c:pt idx="111">
                  <c:v>688.99023439999996</c:v>
                </c:pt>
                <c:pt idx="112">
                  <c:v>688.01226810000003</c:v>
                </c:pt>
                <c:pt idx="113">
                  <c:v>686.99768070000005</c:v>
                </c:pt>
                <c:pt idx="114">
                  <c:v>685.98278809999999</c:v>
                </c:pt>
                <c:pt idx="115">
                  <c:v>685.0038452</c:v>
                </c:pt>
                <c:pt idx="116">
                  <c:v>683.98840329999996</c:v>
                </c:pt>
                <c:pt idx="117">
                  <c:v>683.00878909999994</c:v>
                </c:pt>
                <c:pt idx="118">
                  <c:v>681.99261469999999</c:v>
                </c:pt>
                <c:pt idx="119">
                  <c:v>681.01245119999999</c:v>
                </c:pt>
                <c:pt idx="120">
                  <c:v>679.99566649999997</c:v>
                </c:pt>
                <c:pt idx="121">
                  <c:v>679.01489260000005</c:v>
                </c:pt>
                <c:pt idx="122">
                  <c:v>677.99743650000005</c:v>
                </c:pt>
                <c:pt idx="123">
                  <c:v>677.01611330000003</c:v>
                </c:pt>
                <c:pt idx="124">
                  <c:v>675.99804689999996</c:v>
                </c:pt>
                <c:pt idx="125">
                  <c:v>675.01605219999999</c:v>
                </c:pt>
                <c:pt idx="126">
                  <c:v>673.99737549999998</c:v>
                </c:pt>
                <c:pt idx="127">
                  <c:v>673.01477050000005</c:v>
                </c:pt>
                <c:pt idx="128">
                  <c:v>671.99554439999997</c:v>
                </c:pt>
                <c:pt idx="129">
                  <c:v>671.01226810000003</c:v>
                </c:pt>
                <c:pt idx="130">
                  <c:v>669.99237059999996</c:v>
                </c:pt>
                <c:pt idx="131">
                  <c:v>669.00854489999995</c:v>
                </c:pt>
                <c:pt idx="132">
                  <c:v>667.98803710000004</c:v>
                </c:pt>
                <c:pt idx="133">
                  <c:v>667.00366210000004</c:v>
                </c:pt>
                <c:pt idx="134">
                  <c:v>665.98248290000004</c:v>
                </c:pt>
                <c:pt idx="135">
                  <c:v>664.99749759999997</c:v>
                </c:pt>
                <c:pt idx="136">
                  <c:v>664.01226810000003</c:v>
                </c:pt>
                <c:pt idx="137">
                  <c:v>662.99011229999996</c:v>
                </c:pt>
                <c:pt idx="138">
                  <c:v>662.00433350000003</c:v>
                </c:pt>
                <c:pt idx="139">
                  <c:v>661.01806639999995</c:v>
                </c:pt>
                <c:pt idx="140">
                  <c:v>659.99511719999998</c:v>
                </c:pt>
                <c:pt idx="141">
                  <c:v>659.00842290000003</c:v>
                </c:pt>
                <c:pt idx="142">
                  <c:v>657.98480219999999</c:v>
                </c:pt>
                <c:pt idx="143">
                  <c:v>656.99743650000005</c:v>
                </c:pt>
                <c:pt idx="144">
                  <c:v>656.00982669999996</c:v>
                </c:pt>
                <c:pt idx="145">
                  <c:v>654.98529050000002</c:v>
                </c:pt>
                <c:pt idx="146">
                  <c:v>653.99700929999995</c:v>
                </c:pt>
                <c:pt idx="147">
                  <c:v>653.00854489999995</c:v>
                </c:pt>
                <c:pt idx="148">
                  <c:v>651.98315430000002</c:v>
                </c:pt>
                <c:pt idx="149">
                  <c:v>650.99395749999996</c:v>
                </c:pt>
                <c:pt idx="150">
                  <c:v>650.00463869999999</c:v>
                </c:pt>
                <c:pt idx="151">
                  <c:v>649.01495360000001</c:v>
                </c:pt>
                <c:pt idx="152">
                  <c:v>647.9883423</c:v>
                </c:pt>
                <c:pt idx="153">
                  <c:v>646.9981689</c:v>
                </c:pt>
                <c:pt idx="154">
                  <c:v>646.00756839999997</c:v>
                </c:pt>
                <c:pt idx="155">
                  <c:v>645.01684569999998</c:v>
                </c:pt>
                <c:pt idx="156">
                  <c:v>643.98895259999995</c:v>
                </c:pt>
                <c:pt idx="157">
                  <c:v>642.99755860000005</c:v>
                </c:pt>
                <c:pt idx="158">
                  <c:v>642.0059814</c:v>
                </c:pt>
                <c:pt idx="159">
                  <c:v>641.01397710000003</c:v>
                </c:pt>
                <c:pt idx="160">
                  <c:v>639.98504639999999</c:v>
                </c:pt>
                <c:pt idx="161">
                  <c:v>638.99243160000003</c:v>
                </c:pt>
                <c:pt idx="162">
                  <c:v>637.99963379999997</c:v>
                </c:pt>
                <c:pt idx="163">
                  <c:v>637.00659180000002</c:v>
                </c:pt>
                <c:pt idx="164">
                  <c:v>636.01324460000001</c:v>
                </c:pt>
                <c:pt idx="165">
                  <c:v>634.98278809999999</c:v>
                </c:pt>
                <c:pt idx="166">
                  <c:v>633.98889159999999</c:v>
                </c:pt>
                <c:pt idx="167">
                  <c:v>632.99462889999995</c:v>
                </c:pt>
                <c:pt idx="168">
                  <c:v>632.00018309999996</c:v>
                </c:pt>
                <c:pt idx="169">
                  <c:v>631.00537110000005</c:v>
                </c:pt>
                <c:pt idx="170">
                  <c:v>630.01031490000003</c:v>
                </c:pt>
                <c:pt idx="171">
                  <c:v>629.01501459999997</c:v>
                </c:pt>
                <c:pt idx="172">
                  <c:v>627.98260500000004</c:v>
                </c:pt>
                <c:pt idx="173">
                  <c:v>626.98663329999999</c:v>
                </c:pt>
                <c:pt idx="174">
                  <c:v>625.99053960000003</c:v>
                </c:pt>
                <c:pt idx="175">
                  <c:v>624.99407959999996</c:v>
                </c:pt>
                <c:pt idx="176">
                  <c:v>623.99743650000005</c:v>
                </c:pt>
                <c:pt idx="177">
                  <c:v>623.00036620000003</c:v>
                </c:pt>
                <c:pt idx="178">
                  <c:v>622.00317380000001</c:v>
                </c:pt>
                <c:pt idx="179">
                  <c:v>621.00561519999997</c:v>
                </c:pt>
                <c:pt idx="180">
                  <c:v>620.00787349999996</c:v>
                </c:pt>
                <c:pt idx="181">
                  <c:v>619.00976560000004</c:v>
                </c:pt>
                <c:pt idx="182">
                  <c:v>618.01141359999997</c:v>
                </c:pt>
                <c:pt idx="183">
                  <c:v>617.01281740000002</c:v>
                </c:pt>
                <c:pt idx="184">
                  <c:v>616.01391599999999</c:v>
                </c:pt>
                <c:pt idx="185">
                  <c:v>615.01477050000005</c:v>
                </c:pt>
                <c:pt idx="186">
                  <c:v>614.01531980000004</c:v>
                </c:pt>
                <c:pt idx="187">
                  <c:v>613.01568599999996</c:v>
                </c:pt>
                <c:pt idx="188">
                  <c:v>612.01568599999996</c:v>
                </c:pt>
                <c:pt idx="189">
                  <c:v>611.01544190000004</c:v>
                </c:pt>
                <c:pt idx="190">
                  <c:v>610.01495360000001</c:v>
                </c:pt>
                <c:pt idx="191">
                  <c:v>609.01416019999999</c:v>
                </c:pt>
                <c:pt idx="192">
                  <c:v>608.01312259999997</c:v>
                </c:pt>
                <c:pt idx="193">
                  <c:v>607.01184079999996</c:v>
                </c:pt>
                <c:pt idx="194">
                  <c:v>606.01031490000003</c:v>
                </c:pt>
                <c:pt idx="195">
                  <c:v>605.00842290000003</c:v>
                </c:pt>
                <c:pt idx="196">
                  <c:v>604.00634769999999</c:v>
                </c:pt>
                <c:pt idx="197">
                  <c:v>603.0039673</c:v>
                </c:pt>
                <c:pt idx="198">
                  <c:v>602.00128170000005</c:v>
                </c:pt>
                <c:pt idx="199">
                  <c:v>600.99841309999999</c:v>
                </c:pt>
                <c:pt idx="200">
                  <c:v>599.99530030000005</c:v>
                </c:pt>
                <c:pt idx="201">
                  <c:v>598.99188230000004</c:v>
                </c:pt>
                <c:pt idx="202">
                  <c:v>597.9880981</c:v>
                </c:pt>
                <c:pt idx="203">
                  <c:v>596.9842529</c:v>
                </c:pt>
                <c:pt idx="204">
                  <c:v>596.01715090000005</c:v>
                </c:pt>
                <c:pt idx="205">
                  <c:v>595.01275629999998</c:v>
                </c:pt>
                <c:pt idx="206">
                  <c:v>594.00799559999996</c:v>
                </c:pt>
                <c:pt idx="207">
                  <c:v>593.00305179999998</c:v>
                </c:pt>
                <c:pt idx="208">
                  <c:v>591.99780269999997</c:v>
                </c:pt>
                <c:pt idx="209">
                  <c:v>590.9923096</c:v>
                </c:pt>
                <c:pt idx="210">
                  <c:v>589.9865112</c:v>
                </c:pt>
                <c:pt idx="211">
                  <c:v>589.0177612</c:v>
                </c:pt>
                <c:pt idx="212">
                  <c:v>588.01147460000004</c:v>
                </c:pt>
                <c:pt idx="213">
                  <c:v>587.00500490000002</c:v>
                </c:pt>
                <c:pt idx="214">
                  <c:v>585.99810790000004</c:v>
                </c:pt>
                <c:pt idx="215">
                  <c:v>584.99114989999998</c:v>
                </c:pt>
                <c:pt idx="216">
                  <c:v>583.98382570000001</c:v>
                </c:pt>
                <c:pt idx="217">
                  <c:v>583.01361080000004</c:v>
                </c:pt>
                <c:pt idx="218">
                  <c:v>582.00579830000004</c:v>
                </c:pt>
                <c:pt idx="219">
                  <c:v>580.99774170000001</c:v>
                </c:pt>
                <c:pt idx="220">
                  <c:v>579.98937990000002</c:v>
                </c:pt>
                <c:pt idx="221">
                  <c:v>579.01818849999995</c:v>
                </c:pt>
                <c:pt idx="222">
                  <c:v>578.00933840000005</c:v>
                </c:pt>
                <c:pt idx="223">
                  <c:v>577.00036620000003</c:v>
                </c:pt>
                <c:pt idx="224">
                  <c:v>575.99096680000002</c:v>
                </c:pt>
                <c:pt idx="225">
                  <c:v>574.98138429999995</c:v>
                </c:pt>
                <c:pt idx="226">
                  <c:v>574.00897220000002</c:v>
                </c:pt>
                <c:pt idx="227">
                  <c:v>572.99896239999998</c:v>
                </c:pt>
                <c:pt idx="228">
                  <c:v>571.98852539999996</c:v>
                </c:pt>
                <c:pt idx="229">
                  <c:v>571.01544190000004</c:v>
                </c:pt>
                <c:pt idx="230">
                  <c:v>570.00463869999999</c:v>
                </c:pt>
                <c:pt idx="231">
                  <c:v>568.99359130000005</c:v>
                </c:pt>
                <c:pt idx="232">
                  <c:v>567.98217769999997</c:v>
                </c:pt>
                <c:pt idx="233">
                  <c:v>567.00811769999996</c:v>
                </c:pt>
                <c:pt idx="234">
                  <c:v>565.9962769</c:v>
                </c:pt>
                <c:pt idx="235">
                  <c:v>564.98431400000004</c:v>
                </c:pt>
                <c:pt idx="236">
                  <c:v>564.00946039999997</c:v>
                </c:pt>
                <c:pt idx="237">
                  <c:v>562.99700929999995</c:v>
                </c:pt>
                <c:pt idx="238">
                  <c:v>561.98413089999997</c:v>
                </c:pt>
                <c:pt idx="239">
                  <c:v>561.00860599999999</c:v>
                </c:pt>
                <c:pt idx="240">
                  <c:v>559.99536130000001</c:v>
                </c:pt>
                <c:pt idx="241">
                  <c:v>558.98187259999997</c:v>
                </c:pt>
                <c:pt idx="242">
                  <c:v>558.0056763</c:v>
                </c:pt>
                <c:pt idx="243">
                  <c:v>556.99163820000001</c:v>
                </c:pt>
                <c:pt idx="244">
                  <c:v>556.01495360000001</c:v>
                </c:pt>
                <c:pt idx="245">
                  <c:v>555.00048830000003</c:v>
                </c:pt>
                <c:pt idx="246">
                  <c:v>553.98583980000001</c:v>
                </c:pt>
                <c:pt idx="247">
                  <c:v>553.00842290000003</c:v>
                </c:pt>
                <c:pt idx="248">
                  <c:v>551.99322510000002</c:v>
                </c:pt>
                <c:pt idx="249">
                  <c:v>551.01544190000004</c:v>
                </c:pt>
                <c:pt idx="250">
                  <c:v>549.99969480000004</c:v>
                </c:pt>
                <c:pt idx="251">
                  <c:v>548.98376459999997</c:v>
                </c:pt>
                <c:pt idx="252">
                  <c:v>548.00531009999997</c:v>
                </c:pt>
                <c:pt idx="253">
                  <c:v>546.98895259999995</c:v>
                </c:pt>
                <c:pt idx="254">
                  <c:v>546.0099487</c:v>
                </c:pt>
                <c:pt idx="255">
                  <c:v>544.99304199999995</c:v>
                </c:pt>
                <c:pt idx="256">
                  <c:v>544.01367189999996</c:v>
                </c:pt>
                <c:pt idx="257">
                  <c:v>542.99633789999996</c:v>
                </c:pt>
                <c:pt idx="258">
                  <c:v>542.01641849999999</c:v>
                </c:pt>
                <c:pt idx="259">
                  <c:v>540.99865720000003</c:v>
                </c:pt>
                <c:pt idx="260">
                  <c:v>540.01831049999998</c:v>
                </c:pt>
                <c:pt idx="261">
                  <c:v>539.00006099999996</c:v>
                </c:pt>
                <c:pt idx="262">
                  <c:v>537.98156740000002</c:v>
                </c:pt>
                <c:pt idx="263">
                  <c:v>537.00048830000003</c:v>
                </c:pt>
                <c:pt idx="264">
                  <c:v>535.98162839999998</c:v>
                </c:pt>
                <c:pt idx="265">
                  <c:v>535.00018309999996</c:v>
                </c:pt>
                <c:pt idx="266">
                  <c:v>534.01849370000002</c:v>
                </c:pt>
                <c:pt idx="267">
                  <c:v>532.99890140000002</c:v>
                </c:pt>
                <c:pt idx="268">
                  <c:v>532.01672359999998</c:v>
                </c:pt>
                <c:pt idx="269">
                  <c:v>530.99664310000003</c:v>
                </c:pt>
                <c:pt idx="270">
                  <c:v>530.01403809999999</c:v>
                </c:pt>
                <c:pt idx="271">
                  <c:v>528.99353029999997</c:v>
                </c:pt>
                <c:pt idx="272">
                  <c:v>528.01055910000002</c:v>
                </c:pt>
                <c:pt idx="273">
                  <c:v>526.98950200000002</c:v>
                </c:pt>
                <c:pt idx="274">
                  <c:v>526.00610349999999</c:v>
                </c:pt>
                <c:pt idx="275">
                  <c:v>524.98461910000003</c:v>
                </c:pt>
                <c:pt idx="276">
                  <c:v>524.00079349999999</c:v>
                </c:pt>
                <c:pt idx="277">
                  <c:v>523.01672359999998</c:v>
                </c:pt>
                <c:pt idx="278">
                  <c:v>521.99456789999999</c:v>
                </c:pt>
                <c:pt idx="279">
                  <c:v>521.01000980000003</c:v>
                </c:pt>
                <c:pt idx="280">
                  <c:v>519.98742679999998</c:v>
                </c:pt>
                <c:pt idx="281">
                  <c:v>519.00250240000003</c:v>
                </c:pt>
                <c:pt idx="282">
                  <c:v>518.01739499999996</c:v>
                </c:pt>
                <c:pt idx="283">
                  <c:v>516.99407959999996</c:v>
                </c:pt>
                <c:pt idx="284">
                  <c:v>516.00854489999995</c:v>
                </c:pt>
                <c:pt idx="285">
                  <c:v>514.98474120000003</c:v>
                </c:pt>
                <c:pt idx="286">
                  <c:v>513.99871829999995</c:v>
                </c:pt>
                <c:pt idx="287">
                  <c:v>513.01257320000002</c:v>
                </c:pt>
                <c:pt idx="288">
                  <c:v>511.98818970000002</c:v>
                </c:pt>
                <c:pt idx="289">
                  <c:v>511.00155640000003</c:v>
                </c:pt>
                <c:pt idx="290">
                  <c:v>510.01474000000002</c:v>
                </c:pt>
                <c:pt idx="291">
                  <c:v>508.98971560000001</c:v>
                </c:pt>
                <c:pt idx="292">
                  <c:v>508.00244140000001</c:v>
                </c:pt>
                <c:pt idx="293">
                  <c:v>507.01498409999999</c:v>
                </c:pt>
                <c:pt idx="294">
                  <c:v>505.98922729999998</c:v>
                </c:pt>
                <c:pt idx="295">
                  <c:v>505.0013123</c:v>
                </c:pt>
                <c:pt idx="296">
                  <c:v>504.01327509999999</c:v>
                </c:pt>
                <c:pt idx="297">
                  <c:v>502.98693850000001</c:v>
                </c:pt>
                <c:pt idx="298">
                  <c:v>501.99841309999999</c:v>
                </c:pt>
                <c:pt idx="299">
                  <c:v>501.0096436</c:v>
                </c:pt>
                <c:pt idx="300">
                  <c:v>499.98272709999998</c:v>
                </c:pt>
                <c:pt idx="301">
                  <c:v>498.99359129999999</c:v>
                </c:pt>
                <c:pt idx="302">
                  <c:v>498.00421139999997</c:v>
                </c:pt>
                <c:pt idx="303">
                  <c:v>497.0146484</c:v>
                </c:pt>
                <c:pt idx="304">
                  <c:v>495.98690800000003</c:v>
                </c:pt>
                <c:pt idx="305">
                  <c:v>494.99682619999999</c:v>
                </c:pt>
                <c:pt idx="306">
                  <c:v>494.0067444</c:v>
                </c:pt>
                <c:pt idx="307">
                  <c:v>493.01641849999999</c:v>
                </c:pt>
                <c:pt idx="308">
                  <c:v>491.98764039999998</c:v>
                </c:pt>
                <c:pt idx="309">
                  <c:v>490.9968872</c:v>
                </c:pt>
                <c:pt idx="310">
                  <c:v>490.00592039999998</c:v>
                </c:pt>
                <c:pt idx="311">
                  <c:v>489.01474000000002</c:v>
                </c:pt>
                <c:pt idx="312">
                  <c:v>487.98529050000002</c:v>
                </c:pt>
                <c:pt idx="313">
                  <c:v>486.99365230000001</c:v>
                </c:pt>
                <c:pt idx="314">
                  <c:v>486.0019226</c:v>
                </c:pt>
                <c:pt idx="315">
                  <c:v>485.0099487</c:v>
                </c:pt>
                <c:pt idx="316">
                  <c:v>484.0177612</c:v>
                </c:pt>
                <c:pt idx="317">
                  <c:v>482.9872742</c:v>
                </c:pt>
                <c:pt idx="318">
                  <c:v>481.99468990000003</c:v>
                </c:pt>
                <c:pt idx="319">
                  <c:v>481.00186159999998</c:v>
                </c:pt>
                <c:pt idx="320">
                  <c:v>480.00891109999998</c:v>
                </c:pt>
                <c:pt idx="321">
                  <c:v>479.01577759999998</c:v>
                </c:pt>
                <c:pt idx="322">
                  <c:v>477.98419189999998</c:v>
                </c:pt>
                <c:pt idx="323">
                  <c:v>476.99060059999999</c:v>
                </c:pt>
                <c:pt idx="324">
                  <c:v>475.9968872</c:v>
                </c:pt>
                <c:pt idx="325">
                  <c:v>475.00296020000002</c:v>
                </c:pt>
                <c:pt idx="326">
                  <c:v>474.0087585</c:v>
                </c:pt>
                <c:pt idx="327">
                  <c:v>473.01446529999998</c:v>
                </c:pt>
                <c:pt idx="328">
                  <c:v>471.98165890000001</c:v>
                </c:pt>
                <c:pt idx="329">
                  <c:v>470.98696899999999</c:v>
                </c:pt>
                <c:pt idx="330">
                  <c:v>469.9920654</c:v>
                </c:pt>
                <c:pt idx="331">
                  <c:v>468.99694820000002</c:v>
                </c:pt>
                <c:pt idx="332">
                  <c:v>468.00161739999999</c:v>
                </c:pt>
                <c:pt idx="333">
                  <c:v>467.00616459999998</c:v>
                </c:pt>
                <c:pt idx="334">
                  <c:v>466.01049799999998</c:v>
                </c:pt>
                <c:pt idx="335">
                  <c:v>465.01458739999998</c:v>
                </c:pt>
                <c:pt idx="336">
                  <c:v>464.0185242</c:v>
                </c:pt>
                <c:pt idx="337">
                  <c:v>462.98403930000001</c:v>
                </c:pt>
                <c:pt idx="338">
                  <c:v>461.9874878</c:v>
                </c:pt>
                <c:pt idx="339">
                  <c:v>460.99090580000001</c:v>
                </c:pt>
                <c:pt idx="340">
                  <c:v>459.99414059999998</c:v>
                </c:pt>
                <c:pt idx="341">
                  <c:v>458.99716189999998</c:v>
                </c:pt>
                <c:pt idx="342">
                  <c:v>457.99984740000002</c:v>
                </c:pt>
                <c:pt idx="343">
                  <c:v>457.00247189999999</c:v>
                </c:pt>
                <c:pt idx="344">
                  <c:v>456.00497439999998</c:v>
                </c:pt>
                <c:pt idx="345">
                  <c:v>455.00717159999999</c:v>
                </c:pt>
                <c:pt idx="346">
                  <c:v>454.00921629999999</c:v>
                </c:pt>
                <c:pt idx="347">
                  <c:v>453.01113889999999</c:v>
                </c:pt>
                <c:pt idx="348">
                  <c:v>452.0128479</c:v>
                </c:pt>
                <c:pt idx="349">
                  <c:v>451.0143127</c:v>
                </c:pt>
                <c:pt idx="350">
                  <c:v>450.01565549999998</c:v>
                </c:pt>
                <c:pt idx="351">
                  <c:v>449.01684569999998</c:v>
                </c:pt>
                <c:pt idx="352">
                  <c:v>448.01782229999998</c:v>
                </c:pt>
                <c:pt idx="353">
                  <c:v>447.01855469999998</c:v>
                </c:pt>
                <c:pt idx="354">
                  <c:v>446.01916499999999</c:v>
                </c:pt>
                <c:pt idx="355">
                  <c:v>444.98117070000001</c:v>
                </c:pt>
                <c:pt idx="356">
                  <c:v>443.98132320000002</c:v>
                </c:pt>
                <c:pt idx="357">
                  <c:v>442.98141479999998</c:v>
                </c:pt>
                <c:pt idx="358">
                  <c:v>441.98132320000002</c:v>
                </c:pt>
                <c:pt idx="359">
                  <c:v>440.98095699999999</c:v>
                </c:pt>
                <c:pt idx="360">
                  <c:v>440.01892090000001</c:v>
                </c:pt>
                <c:pt idx="361">
                  <c:v>439.01824950000002</c:v>
                </c:pt>
                <c:pt idx="362">
                  <c:v>438.0174561</c:v>
                </c:pt>
                <c:pt idx="363">
                  <c:v>437.01644900000002</c:v>
                </c:pt>
                <c:pt idx="364">
                  <c:v>436.01519780000001</c:v>
                </c:pt>
                <c:pt idx="365">
                  <c:v>435.01385499999998</c:v>
                </c:pt>
                <c:pt idx="366">
                  <c:v>434.01232909999999</c:v>
                </c:pt>
                <c:pt idx="367">
                  <c:v>433.0105896</c:v>
                </c:pt>
                <c:pt idx="368">
                  <c:v>432.008667</c:v>
                </c:pt>
                <c:pt idx="369">
                  <c:v>431.00659180000002</c:v>
                </c:pt>
                <c:pt idx="370">
                  <c:v>430.00433349999997</c:v>
                </c:pt>
                <c:pt idx="371">
                  <c:v>429.00186159999998</c:v>
                </c:pt>
                <c:pt idx="372">
                  <c:v>427.9992676</c:v>
                </c:pt>
                <c:pt idx="373">
                  <c:v>426.99652099999997</c:v>
                </c:pt>
                <c:pt idx="374">
                  <c:v>425.99356080000001</c:v>
                </c:pt>
                <c:pt idx="375">
                  <c:v>424.990387</c:v>
                </c:pt>
                <c:pt idx="376">
                  <c:v>423.98709109999999</c:v>
                </c:pt>
                <c:pt idx="377">
                  <c:v>422.98361210000002</c:v>
                </c:pt>
                <c:pt idx="378">
                  <c:v>422.01858520000002</c:v>
                </c:pt>
                <c:pt idx="379">
                  <c:v>421.01470949999998</c:v>
                </c:pt>
                <c:pt idx="380">
                  <c:v>420.01074219999998</c:v>
                </c:pt>
                <c:pt idx="381">
                  <c:v>419.00659180000002</c:v>
                </c:pt>
                <c:pt idx="382">
                  <c:v>418.00228879999997</c:v>
                </c:pt>
                <c:pt idx="383">
                  <c:v>416.99780270000002</c:v>
                </c:pt>
                <c:pt idx="384">
                  <c:v>415.99310300000002</c:v>
                </c:pt>
                <c:pt idx="385">
                  <c:v>414.98831180000002</c:v>
                </c:pt>
                <c:pt idx="386">
                  <c:v>413.98327640000002</c:v>
                </c:pt>
                <c:pt idx="387">
                  <c:v>413.01678470000002</c:v>
                </c:pt>
                <c:pt idx="388">
                  <c:v>412.01144410000001</c:v>
                </c:pt>
                <c:pt idx="389">
                  <c:v>411.00595090000002</c:v>
                </c:pt>
                <c:pt idx="390">
                  <c:v>410.00027469999998</c:v>
                </c:pt>
                <c:pt idx="391">
                  <c:v>408.99438479999998</c:v>
                </c:pt>
                <c:pt idx="392">
                  <c:v>407.9884644</c:v>
                </c:pt>
                <c:pt idx="393">
                  <c:v>406.9822388</c:v>
                </c:pt>
                <c:pt idx="394">
                  <c:v>406.01461790000002</c:v>
                </c:pt>
                <c:pt idx="395">
                  <c:v>405.00811770000001</c:v>
                </c:pt>
                <c:pt idx="396">
                  <c:v>404.00149540000001</c:v>
                </c:pt>
                <c:pt idx="397">
                  <c:v>402.99462890000001</c:v>
                </c:pt>
                <c:pt idx="398">
                  <c:v>401.98764039999998</c:v>
                </c:pt>
                <c:pt idx="399">
                  <c:v>401.01925660000001</c:v>
                </c:pt>
                <c:pt idx="400">
                  <c:v>400.01193239999998</c:v>
                </c:pt>
                <c:pt idx="401">
                  <c:v>399.00448610000001</c:v>
                </c:pt>
                <c:pt idx="402">
                  <c:v>397.99682619999999</c:v>
                </c:pt>
                <c:pt idx="403">
                  <c:v>396.98904420000002</c:v>
                </c:pt>
                <c:pt idx="404">
                  <c:v>395.98107909999999</c:v>
                </c:pt>
                <c:pt idx="405">
                  <c:v>395.01171879999998</c:v>
                </c:pt>
                <c:pt idx="406">
                  <c:v>394.00347900000003</c:v>
                </c:pt>
                <c:pt idx="407">
                  <c:v>392.99502560000002</c:v>
                </c:pt>
                <c:pt idx="408">
                  <c:v>391.9864197</c:v>
                </c:pt>
                <c:pt idx="409">
                  <c:v>391.0164795</c:v>
                </c:pt>
                <c:pt idx="410">
                  <c:v>390.0075989</c:v>
                </c:pt>
                <c:pt idx="411">
                  <c:v>388.99850459999999</c:v>
                </c:pt>
                <c:pt idx="412">
                  <c:v>387.9892883</c:v>
                </c:pt>
                <c:pt idx="413">
                  <c:v>387.0187378</c:v>
                </c:pt>
                <c:pt idx="414">
                  <c:v>386.00918580000001</c:v>
                </c:pt>
                <c:pt idx="415">
                  <c:v>384.99951170000003</c:v>
                </c:pt>
                <c:pt idx="416">
                  <c:v>383.98965449999997</c:v>
                </c:pt>
                <c:pt idx="417">
                  <c:v>383.0185242</c:v>
                </c:pt>
                <c:pt idx="418">
                  <c:v>382.00836179999999</c:v>
                </c:pt>
                <c:pt idx="419">
                  <c:v>380.99804690000002</c:v>
                </c:pt>
                <c:pt idx="420">
                  <c:v>379.98757929999999</c:v>
                </c:pt>
                <c:pt idx="421">
                  <c:v>379.0158386</c:v>
                </c:pt>
                <c:pt idx="422">
                  <c:v>378.00506589999998</c:v>
                </c:pt>
                <c:pt idx="423">
                  <c:v>376.99414059999998</c:v>
                </c:pt>
                <c:pt idx="424">
                  <c:v>375.98309330000001</c:v>
                </c:pt>
                <c:pt idx="425">
                  <c:v>375.01077270000002</c:v>
                </c:pt>
                <c:pt idx="426">
                  <c:v>373.99938959999997</c:v>
                </c:pt>
                <c:pt idx="427">
                  <c:v>372.98785400000003</c:v>
                </c:pt>
                <c:pt idx="428">
                  <c:v>372.01507570000001</c:v>
                </c:pt>
                <c:pt idx="429">
                  <c:v>371.00326539999998</c:v>
                </c:pt>
                <c:pt idx="430">
                  <c:v>369.99130250000002</c:v>
                </c:pt>
                <c:pt idx="431">
                  <c:v>369.01812740000003</c:v>
                </c:pt>
                <c:pt idx="432">
                  <c:v>368.00579829999998</c:v>
                </c:pt>
                <c:pt idx="433">
                  <c:v>366.9933777</c:v>
                </c:pt>
                <c:pt idx="434">
                  <c:v>365.98083500000001</c:v>
                </c:pt>
                <c:pt idx="435">
                  <c:v>365.0070801</c:v>
                </c:pt>
                <c:pt idx="436">
                  <c:v>363.99420170000002</c:v>
                </c:pt>
                <c:pt idx="437">
                  <c:v>362.98120119999999</c:v>
                </c:pt>
                <c:pt idx="438">
                  <c:v>362.00698849999998</c:v>
                </c:pt>
                <c:pt idx="439">
                  <c:v>360.99368290000001</c:v>
                </c:pt>
                <c:pt idx="440">
                  <c:v>360.01922610000003</c:v>
                </c:pt>
                <c:pt idx="441">
                  <c:v>359.0056763</c:v>
                </c:pt>
                <c:pt idx="442">
                  <c:v>357.99191280000002</c:v>
                </c:pt>
                <c:pt idx="443">
                  <c:v>357.01702879999999</c:v>
                </c:pt>
                <c:pt idx="444">
                  <c:v>356.00302119999998</c:v>
                </c:pt>
                <c:pt idx="445">
                  <c:v>354.98886110000001</c:v>
                </c:pt>
                <c:pt idx="446">
                  <c:v>354.0135803</c:v>
                </c:pt>
                <c:pt idx="447">
                  <c:v>352.99911500000002</c:v>
                </c:pt>
                <c:pt idx="448">
                  <c:v>351.98455810000002</c:v>
                </c:pt>
                <c:pt idx="449">
                  <c:v>351.00881959999998</c:v>
                </c:pt>
                <c:pt idx="450">
                  <c:v>349.99395750000002</c:v>
                </c:pt>
                <c:pt idx="451">
                  <c:v>349.01797490000001</c:v>
                </c:pt>
                <c:pt idx="452">
                  <c:v>348.00286870000002</c:v>
                </c:pt>
                <c:pt idx="453">
                  <c:v>346.98754880000001</c:v>
                </c:pt>
                <c:pt idx="454">
                  <c:v>346.01116939999997</c:v>
                </c:pt>
                <c:pt idx="455">
                  <c:v>344.99560550000001</c:v>
                </c:pt>
                <c:pt idx="456">
                  <c:v>344.01898189999997</c:v>
                </c:pt>
                <c:pt idx="457">
                  <c:v>343.00314329999998</c:v>
                </c:pt>
                <c:pt idx="458">
                  <c:v>341.98712160000002</c:v>
                </c:pt>
                <c:pt idx="459">
                  <c:v>341.01007079999999</c:v>
                </c:pt>
                <c:pt idx="460">
                  <c:v>339.99383540000002</c:v>
                </c:pt>
                <c:pt idx="461">
                  <c:v>339.016571</c:v>
                </c:pt>
                <c:pt idx="462">
                  <c:v>338</c:v>
                </c:pt>
                <c:pt idx="463">
                  <c:v>336.98336790000002</c:v>
                </c:pt>
                <c:pt idx="464">
                  <c:v>336.0056763</c:v>
                </c:pt>
                <c:pt idx="465">
                  <c:v>334.98873900000001</c:v>
                </c:pt>
                <c:pt idx="466">
                  <c:v>334.01077270000002</c:v>
                </c:pt>
                <c:pt idx="467">
                  <c:v>332.99362180000003</c:v>
                </c:pt>
                <c:pt idx="468">
                  <c:v>332.01538090000003</c:v>
                </c:pt>
                <c:pt idx="469">
                  <c:v>330.99792480000002</c:v>
                </c:pt>
                <c:pt idx="470">
                  <c:v>330.01943970000002</c:v>
                </c:pt>
                <c:pt idx="471">
                  <c:v>329.00173949999999</c:v>
                </c:pt>
                <c:pt idx="472">
                  <c:v>327.98385619999999</c:v>
                </c:pt>
                <c:pt idx="473">
                  <c:v>327.00500490000002</c:v>
                </c:pt>
                <c:pt idx="474">
                  <c:v>325.98687740000003</c:v>
                </c:pt>
                <c:pt idx="475">
                  <c:v>325.00778200000002</c:v>
                </c:pt>
                <c:pt idx="476">
                  <c:v>323.98944089999998</c:v>
                </c:pt>
                <c:pt idx="477">
                  <c:v>323.01007079999999</c:v>
                </c:pt>
                <c:pt idx="478">
                  <c:v>321.99142460000002</c:v>
                </c:pt>
                <c:pt idx="479">
                  <c:v>321.01184080000002</c:v>
                </c:pt>
                <c:pt idx="480">
                  <c:v>319.99298099999999</c:v>
                </c:pt>
                <c:pt idx="481">
                  <c:v>319.01309199999997</c:v>
                </c:pt>
                <c:pt idx="482">
                  <c:v>317.99395750000002</c:v>
                </c:pt>
                <c:pt idx="483">
                  <c:v>317.01388550000001</c:v>
                </c:pt>
                <c:pt idx="484">
                  <c:v>315.99447629999997</c:v>
                </c:pt>
                <c:pt idx="485">
                  <c:v>315.01412959999999</c:v>
                </c:pt>
                <c:pt idx="486">
                  <c:v>313.99447629999997</c:v>
                </c:pt>
                <c:pt idx="487">
                  <c:v>313.01391599999999</c:v>
                </c:pt>
                <c:pt idx="488">
                  <c:v>311.9940186</c:v>
                </c:pt>
                <c:pt idx="489">
                  <c:v>311.01321410000003</c:v>
                </c:pt>
                <c:pt idx="490">
                  <c:v>309.993042</c:v>
                </c:pt>
                <c:pt idx="491">
                  <c:v>309.01199339999999</c:v>
                </c:pt>
                <c:pt idx="492">
                  <c:v>307.99157709999997</c:v>
                </c:pt>
                <c:pt idx="493">
                  <c:v>307.01031490000003</c:v>
                </c:pt>
                <c:pt idx="494">
                  <c:v>305.98968509999997</c:v>
                </c:pt>
                <c:pt idx="495">
                  <c:v>305.00814819999999</c:v>
                </c:pt>
                <c:pt idx="496">
                  <c:v>303.9872742</c:v>
                </c:pt>
                <c:pt idx="497">
                  <c:v>303.00549319999999</c:v>
                </c:pt>
                <c:pt idx="498">
                  <c:v>301.984375</c:v>
                </c:pt>
                <c:pt idx="499">
                  <c:v>301.00241089999997</c:v>
                </c:pt>
                <c:pt idx="500">
                  <c:v>299.98101810000003</c:v>
                </c:pt>
                <c:pt idx="501">
                  <c:v>298.99877930000002</c:v>
                </c:pt>
                <c:pt idx="502">
                  <c:v>298.0164795</c:v>
                </c:pt>
                <c:pt idx="503">
                  <c:v>296.99475100000001</c:v>
                </c:pt>
                <c:pt idx="504">
                  <c:v>296.01217650000001</c:v>
                </c:pt>
                <c:pt idx="505">
                  <c:v>294.99023440000002</c:v>
                </c:pt>
                <c:pt idx="506">
                  <c:v>294.00744630000003</c:v>
                </c:pt>
                <c:pt idx="507">
                  <c:v>292.98525999999998</c:v>
                </c:pt>
                <c:pt idx="508">
                  <c:v>292.00222780000001</c:v>
                </c:pt>
                <c:pt idx="509">
                  <c:v>291.01913450000001</c:v>
                </c:pt>
                <c:pt idx="510">
                  <c:v>289.99655150000001</c:v>
                </c:pt>
                <c:pt idx="511">
                  <c:v>289.01321410000003</c:v>
                </c:pt>
                <c:pt idx="512">
                  <c:v>287.99041749999998</c:v>
                </c:pt>
                <c:pt idx="513">
                  <c:v>287.0068665</c:v>
                </c:pt>
                <c:pt idx="514">
                  <c:v>285.98388670000003</c:v>
                </c:pt>
                <c:pt idx="515">
                  <c:v>285.00009160000002</c:v>
                </c:pt>
                <c:pt idx="516">
                  <c:v>284.01620480000003</c:v>
                </c:pt>
                <c:pt idx="517">
                  <c:v>282.99282840000001</c:v>
                </c:pt>
                <c:pt idx="518">
                  <c:v>282.00872800000002</c:v>
                </c:pt>
                <c:pt idx="519">
                  <c:v>280.98516849999999</c:v>
                </c:pt>
                <c:pt idx="520">
                  <c:v>280.0008545</c:v>
                </c:pt>
                <c:pt idx="521">
                  <c:v>279.01641849999999</c:v>
                </c:pt>
                <c:pt idx="522">
                  <c:v>277.99249270000001</c:v>
                </c:pt>
                <c:pt idx="523">
                  <c:v>277.00787350000002</c:v>
                </c:pt>
                <c:pt idx="524">
                  <c:v>275.98376459999997</c:v>
                </c:pt>
                <c:pt idx="525">
                  <c:v>274.99890140000002</c:v>
                </c:pt>
                <c:pt idx="526">
                  <c:v>274.01394649999997</c:v>
                </c:pt>
                <c:pt idx="527">
                  <c:v>272.98947140000001</c:v>
                </c:pt>
                <c:pt idx="528">
                  <c:v>272.00430299999999</c:v>
                </c:pt>
                <c:pt idx="529">
                  <c:v>271.01904300000001</c:v>
                </c:pt>
                <c:pt idx="530">
                  <c:v>269.99426269999998</c:v>
                </c:pt>
                <c:pt idx="531">
                  <c:v>269.0087585</c:v>
                </c:pt>
                <c:pt idx="532">
                  <c:v>267.98376459999997</c:v>
                </c:pt>
                <c:pt idx="533">
                  <c:v>266.99810789999998</c:v>
                </c:pt>
                <c:pt idx="534">
                  <c:v>266.01229860000001</c:v>
                </c:pt>
                <c:pt idx="535">
                  <c:v>264.98696899999999</c:v>
                </c:pt>
                <c:pt idx="536">
                  <c:v>264.00100709999998</c:v>
                </c:pt>
                <c:pt idx="537">
                  <c:v>263.0148926</c:v>
                </c:pt>
                <c:pt idx="538">
                  <c:v>261.9892883</c:v>
                </c:pt>
                <c:pt idx="539">
                  <c:v>261.00302119999998</c:v>
                </c:pt>
                <c:pt idx="540">
                  <c:v>260.0166016</c:v>
                </c:pt>
                <c:pt idx="541">
                  <c:v>258.99066160000001</c:v>
                </c:pt>
                <c:pt idx="542">
                  <c:v>258.0040894</c:v>
                </c:pt>
                <c:pt idx="543">
                  <c:v>257.01739500000002</c:v>
                </c:pt>
                <c:pt idx="544">
                  <c:v>255.99116520000001</c:v>
                </c:pt>
                <c:pt idx="545">
                  <c:v>255.00428769999999</c:v>
                </c:pt>
                <c:pt idx="546">
                  <c:v>254.0173035</c:v>
                </c:pt>
                <c:pt idx="547">
                  <c:v>252.9907532</c:v>
                </c:pt>
                <c:pt idx="548">
                  <c:v>252.0035858</c:v>
                </c:pt>
                <c:pt idx="549">
                  <c:v>251.01631159999999</c:v>
                </c:pt>
                <c:pt idx="550">
                  <c:v>249.98947140000001</c:v>
                </c:pt>
                <c:pt idx="551">
                  <c:v>249.0020294</c:v>
                </c:pt>
                <c:pt idx="552">
                  <c:v>248.01446530000001</c:v>
                </c:pt>
                <c:pt idx="553">
                  <c:v>246.98730470000001</c:v>
                </c:pt>
                <c:pt idx="554">
                  <c:v>245.99957280000001</c:v>
                </c:pt>
                <c:pt idx="555">
                  <c:v>245.01171880000001</c:v>
                </c:pt>
                <c:pt idx="556">
                  <c:v>243.98429870000001</c:v>
                </c:pt>
                <c:pt idx="557">
                  <c:v>242.99629210000001</c:v>
                </c:pt>
                <c:pt idx="558">
                  <c:v>242.0081787</c:v>
                </c:pt>
                <c:pt idx="559">
                  <c:v>240.98043820000001</c:v>
                </c:pt>
                <c:pt idx="560">
                  <c:v>239.99215699999999</c:v>
                </c:pt>
                <c:pt idx="561">
                  <c:v>239.0037384</c:v>
                </c:pt>
                <c:pt idx="562">
                  <c:v>238.01528930000001</c:v>
                </c:pt>
                <c:pt idx="563">
                  <c:v>236.98718260000001</c:v>
                </c:pt>
                <c:pt idx="564">
                  <c:v>235.99850459999999</c:v>
                </c:pt>
                <c:pt idx="565">
                  <c:v>235.0097504</c:v>
                </c:pt>
                <c:pt idx="566">
                  <c:v>233.981369</c:v>
                </c:pt>
                <c:pt idx="567">
                  <c:v>232.9924316</c:v>
                </c:pt>
                <c:pt idx="568">
                  <c:v>232.00344849999999</c:v>
                </c:pt>
                <c:pt idx="569">
                  <c:v>231.01432800000001</c:v>
                </c:pt>
                <c:pt idx="570">
                  <c:v>229.98553469999999</c:v>
                </c:pt>
                <c:pt idx="571">
                  <c:v>228.9962769</c:v>
                </c:pt>
                <c:pt idx="572">
                  <c:v>228.00689700000001</c:v>
                </c:pt>
                <c:pt idx="573">
                  <c:v>227.01747130000001</c:v>
                </c:pt>
                <c:pt idx="574">
                  <c:v>225.9883423</c:v>
                </c:pt>
                <c:pt idx="575">
                  <c:v>224.99871830000001</c:v>
                </c:pt>
                <c:pt idx="576">
                  <c:v>224.0090332</c:v>
                </c:pt>
                <c:pt idx="577">
                  <c:v>223.0192108</c:v>
                </c:pt>
                <c:pt idx="578">
                  <c:v>221.98971560000001</c:v>
                </c:pt>
                <c:pt idx="579">
                  <c:v>220.9997864</c:v>
                </c:pt>
                <c:pt idx="580">
                  <c:v>220.0097198</c:v>
                </c:pt>
                <c:pt idx="581">
                  <c:v>219.0195923</c:v>
                </c:pt>
                <c:pt idx="582">
                  <c:v>217.98976139999999</c:v>
                </c:pt>
                <c:pt idx="583">
                  <c:v>216.99946589999999</c:v>
                </c:pt>
                <c:pt idx="584">
                  <c:v>216.00909419999999</c:v>
                </c:pt>
                <c:pt idx="585">
                  <c:v>215.01864620000001</c:v>
                </c:pt>
                <c:pt idx="586">
                  <c:v>213.9884491</c:v>
                </c:pt>
                <c:pt idx="587">
                  <c:v>212.9978333</c:v>
                </c:pt>
                <c:pt idx="588">
                  <c:v>212.0071106</c:v>
                </c:pt>
                <c:pt idx="589">
                  <c:v>211.0163574</c:v>
                </c:pt>
                <c:pt idx="590">
                  <c:v>209.98583980000001</c:v>
                </c:pt>
                <c:pt idx="591">
                  <c:v>208.99488830000001</c:v>
                </c:pt>
                <c:pt idx="592">
                  <c:v>208.00387570000001</c:v>
                </c:pt>
                <c:pt idx="593">
                  <c:v>207.01275630000001</c:v>
                </c:pt>
                <c:pt idx="594">
                  <c:v>205.98194889999999</c:v>
                </c:pt>
                <c:pt idx="595">
                  <c:v>204.99067690000001</c:v>
                </c:pt>
                <c:pt idx="596">
                  <c:v>203.99932860000001</c:v>
                </c:pt>
                <c:pt idx="597">
                  <c:v>203.00790409999999</c:v>
                </c:pt>
                <c:pt idx="598">
                  <c:v>202.01641849999999</c:v>
                </c:pt>
                <c:pt idx="599">
                  <c:v>200.98518369999999</c:v>
                </c:pt>
                <c:pt idx="600">
                  <c:v>199.9935303</c:v>
                </c:pt>
              </c:numCache>
            </c:numRef>
          </c:xVal>
          <c:yVal>
            <c:numRef>
              <c:f>'[2]OR4-22_Air_Measurements'!$AS$3:$AS$603</c:f>
              <c:numCache>
                <c:formatCode>General</c:formatCode>
                <c:ptCount val="601"/>
                <c:pt idx="0">
                  <c:v>100.00000000000001</c:v>
                </c:pt>
                <c:pt idx="1">
                  <c:v>100.02190441096938</c:v>
                </c:pt>
                <c:pt idx="2">
                  <c:v>100.00351769946936</c:v>
                </c:pt>
                <c:pt idx="3">
                  <c:v>100.03178923479967</c:v>
                </c:pt>
                <c:pt idx="4">
                  <c:v>100.09967436008543</c:v>
                </c:pt>
                <c:pt idx="5">
                  <c:v>99.994867307689631</c:v>
                </c:pt>
                <c:pt idx="6">
                  <c:v>100.15632881795268</c:v>
                </c:pt>
                <c:pt idx="7">
                  <c:v>100.18684649163289</c:v>
                </c:pt>
                <c:pt idx="8">
                  <c:v>100.27025032682712</c:v>
                </c:pt>
                <c:pt idx="9">
                  <c:v>99.975478196488496</c:v>
                </c:pt>
                <c:pt idx="10">
                  <c:v>100.16904451430565</c:v>
                </c:pt>
                <c:pt idx="11">
                  <c:v>100.03552969651676</c:v>
                </c:pt>
                <c:pt idx="12">
                  <c:v>99.993233762479676</c:v>
                </c:pt>
                <c:pt idx="13">
                  <c:v>99.964711618099955</c:v>
                </c:pt>
                <c:pt idx="14">
                  <c:v>100.024456827641</c:v>
                </c:pt>
                <c:pt idx="15">
                  <c:v>100.05062147079519</c:v>
                </c:pt>
                <c:pt idx="16">
                  <c:v>99.98460193523438</c:v>
                </c:pt>
                <c:pt idx="17">
                  <c:v>100.07980259531993</c:v>
                </c:pt>
                <c:pt idx="18">
                  <c:v>99.748257041981276</c:v>
                </c:pt>
                <c:pt idx="19">
                  <c:v>99.928708562451547</c:v>
                </c:pt>
                <c:pt idx="20">
                  <c:v>99.865501334878971</c:v>
                </c:pt>
                <c:pt idx="21">
                  <c:v>99.864461806108977</c:v>
                </c:pt>
                <c:pt idx="22">
                  <c:v>99.925441459866107</c:v>
                </c:pt>
                <c:pt idx="23">
                  <c:v>99.713497712816164</c:v>
                </c:pt>
                <c:pt idx="24">
                  <c:v>99.787053841083463</c:v>
                </c:pt>
                <c:pt idx="25">
                  <c:v>99.659302848948343</c:v>
                </c:pt>
                <c:pt idx="26">
                  <c:v>99.522298178491766</c:v>
                </c:pt>
                <c:pt idx="27">
                  <c:v>99.497562894999731</c:v>
                </c:pt>
                <c:pt idx="28">
                  <c:v>99.519699350484061</c:v>
                </c:pt>
                <c:pt idx="29">
                  <c:v>99.461996069414113</c:v>
                </c:pt>
                <c:pt idx="30">
                  <c:v>99.314048481822809</c:v>
                </c:pt>
                <c:pt idx="31">
                  <c:v>99.218346615803952</c:v>
                </c:pt>
                <c:pt idx="32">
                  <c:v>99.236696198235123</c:v>
                </c:pt>
                <c:pt idx="33">
                  <c:v>99.004602242734123</c:v>
                </c:pt>
                <c:pt idx="34">
                  <c:v>98.978196284963246</c:v>
                </c:pt>
                <c:pt idx="35">
                  <c:v>98.791117760980896</c:v>
                </c:pt>
                <c:pt idx="36">
                  <c:v>98.621312161590836</c:v>
                </c:pt>
                <c:pt idx="37">
                  <c:v>98.645221384127908</c:v>
                </c:pt>
                <c:pt idx="38">
                  <c:v>98.489198844496968</c:v>
                </c:pt>
                <c:pt idx="39">
                  <c:v>98.479202645625534</c:v>
                </c:pt>
                <c:pt idx="40">
                  <c:v>98.302231695555747</c:v>
                </c:pt>
                <c:pt idx="41">
                  <c:v>98.384196888820597</c:v>
                </c:pt>
                <c:pt idx="42">
                  <c:v>98.200431866594272</c:v>
                </c:pt>
                <c:pt idx="43">
                  <c:v>98.311949462907094</c:v>
                </c:pt>
                <c:pt idx="44">
                  <c:v>98.362858659655046</c:v>
                </c:pt>
                <c:pt idx="45">
                  <c:v>98.381690883485064</c:v>
                </c:pt>
                <c:pt idx="46">
                  <c:v>98.434651290971317</c:v>
                </c:pt>
                <c:pt idx="47">
                  <c:v>98.626751132222935</c:v>
                </c:pt>
                <c:pt idx="48">
                  <c:v>98.594869074751074</c:v>
                </c:pt>
                <c:pt idx="49">
                  <c:v>98.750028424358206</c:v>
                </c:pt>
                <c:pt idx="50">
                  <c:v>98.746139458531118</c:v>
                </c:pt>
                <c:pt idx="51">
                  <c:v>98.880433925938846</c:v>
                </c:pt>
                <c:pt idx="52">
                  <c:v>98.836662233068992</c:v>
                </c:pt>
                <c:pt idx="53">
                  <c:v>98.906162326864788</c:v>
                </c:pt>
                <c:pt idx="54">
                  <c:v>98.933542849700615</c:v>
                </c:pt>
                <c:pt idx="55">
                  <c:v>98.949275039589622</c:v>
                </c:pt>
                <c:pt idx="56">
                  <c:v>98.904473088051503</c:v>
                </c:pt>
                <c:pt idx="57">
                  <c:v>99.053144655989314</c:v>
                </c:pt>
                <c:pt idx="58">
                  <c:v>99.053376688338787</c:v>
                </c:pt>
                <c:pt idx="59">
                  <c:v>99.110031146206055</c:v>
                </c:pt>
                <c:pt idx="60">
                  <c:v>99.076227817571464</c:v>
                </c:pt>
                <c:pt idx="61">
                  <c:v>99.034330984528253</c:v>
                </c:pt>
                <c:pt idx="62">
                  <c:v>99.038396301266999</c:v>
                </c:pt>
                <c:pt idx="63">
                  <c:v>99.058333029737526</c:v>
                </c:pt>
                <c:pt idx="64">
                  <c:v>98.99284254691166</c:v>
                </c:pt>
                <c:pt idx="65">
                  <c:v>98.995450657186595</c:v>
                </c:pt>
                <c:pt idx="66">
                  <c:v>98.937979420631592</c:v>
                </c:pt>
                <c:pt idx="67">
                  <c:v>98.874920697169031</c:v>
                </c:pt>
                <c:pt idx="68">
                  <c:v>98.823501024386033</c:v>
                </c:pt>
                <c:pt idx="69">
                  <c:v>98.832791831776348</c:v>
                </c:pt>
                <c:pt idx="70">
                  <c:v>98.785391052230523</c:v>
                </c:pt>
                <c:pt idx="71">
                  <c:v>98.628978706038382</c:v>
                </c:pt>
                <c:pt idx="72">
                  <c:v>98.551663551519553</c:v>
                </c:pt>
                <c:pt idx="73">
                  <c:v>98.389218206089836</c:v>
                </c:pt>
                <c:pt idx="74">
                  <c:v>98.199726475113167</c:v>
                </c:pt>
                <c:pt idx="75">
                  <c:v>97.999254685767411</c:v>
                </c:pt>
                <c:pt idx="76">
                  <c:v>97.636402526862454</c:v>
                </c:pt>
                <c:pt idx="77">
                  <c:v>97.173421225440379</c:v>
                </c:pt>
                <c:pt idx="78">
                  <c:v>96.748986101905587</c:v>
                </c:pt>
                <c:pt idx="79">
                  <c:v>96.207028253953041</c:v>
                </c:pt>
                <c:pt idx="80">
                  <c:v>95.599050870439712</c:v>
                </c:pt>
                <c:pt idx="81">
                  <c:v>94.994498375889023</c:v>
                </c:pt>
                <c:pt idx="82">
                  <c:v>94.375652321213209</c:v>
                </c:pt>
                <c:pt idx="83">
                  <c:v>93.951774097215036</c:v>
                </c:pt>
                <c:pt idx="84">
                  <c:v>93.712589049172053</c:v>
                </c:pt>
                <c:pt idx="85">
                  <c:v>93.594741457567153</c:v>
                </c:pt>
                <c:pt idx="86">
                  <c:v>93.711716589046503</c:v>
                </c:pt>
                <c:pt idx="87">
                  <c:v>93.877772444452248</c:v>
                </c:pt>
                <c:pt idx="88">
                  <c:v>94.121811728954569</c:v>
                </c:pt>
                <c:pt idx="89">
                  <c:v>94.43233462588212</c:v>
                </c:pt>
                <c:pt idx="90">
                  <c:v>94.716117427749921</c:v>
                </c:pt>
                <c:pt idx="91">
                  <c:v>94.934530404100229</c:v>
                </c:pt>
                <c:pt idx="92">
                  <c:v>95.130547045815078</c:v>
                </c:pt>
                <c:pt idx="93">
                  <c:v>95.251689586807089</c:v>
                </c:pt>
                <c:pt idx="94">
                  <c:v>95.331900577553611</c:v>
                </c:pt>
                <c:pt idx="95">
                  <c:v>95.396917689082315</c:v>
                </c:pt>
                <c:pt idx="96">
                  <c:v>95.393557775990189</c:v>
                </c:pt>
                <c:pt idx="97">
                  <c:v>95.350138784943638</c:v>
                </c:pt>
                <c:pt idx="98">
                  <c:v>95.251531800429859</c:v>
                </c:pt>
                <c:pt idx="99">
                  <c:v>95.206692719822883</c:v>
                </c:pt>
                <c:pt idx="100">
                  <c:v>95.093820034151122</c:v>
                </c:pt>
                <c:pt idx="101">
                  <c:v>95.008420669656402</c:v>
                </c:pt>
                <c:pt idx="102">
                  <c:v>94.840814785114659</c:v>
                </c:pt>
                <c:pt idx="103">
                  <c:v>94.614725982049592</c:v>
                </c:pt>
                <c:pt idx="104">
                  <c:v>94.493871167010369</c:v>
                </c:pt>
                <c:pt idx="105">
                  <c:v>94.244856988740381</c:v>
                </c:pt>
                <c:pt idx="106">
                  <c:v>93.976620755748201</c:v>
                </c:pt>
                <c:pt idx="107">
                  <c:v>93.795565936570711</c:v>
                </c:pt>
                <c:pt idx="108">
                  <c:v>93.468252756449729</c:v>
                </c:pt>
                <c:pt idx="109">
                  <c:v>93.267920201112233</c:v>
                </c:pt>
                <c:pt idx="110">
                  <c:v>92.921384966269073</c:v>
                </c:pt>
                <c:pt idx="111">
                  <c:v>92.679573255582213</c:v>
                </c:pt>
                <c:pt idx="112">
                  <c:v>92.434178857389995</c:v>
                </c:pt>
                <c:pt idx="113">
                  <c:v>92.1327333122032</c:v>
                </c:pt>
                <c:pt idx="114">
                  <c:v>91.774002151474804</c:v>
                </c:pt>
                <c:pt idx="115">
                  <c:v>91.476928201348471</c:v>
                </c:pt>
                <c:pt idx="116">
                  <c:v>91.31098372098387</c:v>
                </c:pt>
                <c:pt idx="117">
                  <c:v>90.931684686276071</c:v>
                </c:pt>
                <c:pt idx="118">
                  <c:v>90.590644127833798</c:v>
                </c:pt>
                <c:pt idx="119">
                  <c:v>90.249111633559949</c:v>
                </c:pt>
                <c:pt idx="120">
                  <c:v>89.940890568585601</c:v>
                </c:pt>
                <c:pt idx="121">
                  <c:v>89.612482166091326</c:v>
                </c:pt>
                <c:pt idx="122">
                  <c:v>89.240422740201026</c:v>
                </c:pt>
                <c:pt idx="123">
                  <c:v>88.856622158691721</c:v>
                </c:pt>
                <c:pt idx="124">
                  <c:v>88.577331621358212</c:v>
                </c:pt>
                <c:pt idx="125">
                  <c:v>88.225543049061812</c:v>
                </c:pt>
                <c:pt idx="126">
                  <c:v>87.871870322506041</c:v>
                </c:pt>
                <c:pt idx="127">
                  <c:v>87.55372729246703</c:v>
                </c:pt>
                <c:pt idx="128">
                  <c:v>87.082995906192437</c:v>
                </c:pt>
                <c:pt idx="129">
                  <c:v>86.745473047219491</c:v>
                </c:pt>
                <c:pt idx="130">
                  <c:v>86.505675418202088</c:v>
                </c:pt>
                <c:pt idx="131">
                  <c:v>86.301685941552464</c:v>
                </c:pt>
                <c:pt idx="132">
                  <c:v>85.906348426468455</c:v>
                </c:pt>
                <c:pt idx="133">
                  <c:v>85.562736874654647</c:v>
                </c:pt>
                <c:pt idx="134">
                  <c:v>85.209565354032179</c:v>
                </c:pt>
                <c:pt idx="135">
                  <c:v>84.944948925448728</c:v>
                </c:pt>
                <c:pt idx="136">
                  <c:v>84.65339747419398</c:v>
                </c:pt>
                <c:pt idx="137">
                  <c:v>84.326492689499602</c:v>
                </c:pt>
                <c:pt idx="138">
                  <c:v>84.138059051827355</c:v>
                </c:pt>
                <c:pt idx="139">
                  <c:v>83.826348134185309</c:v>
                </c:pt>
                <c:pt idx="140">
                  <c:v>83.601930005399083</c:v>
                </c:pt>
                <c:pt idx="141">
                  <c:v>83.392408723279701</c:v>
                </c:pt>
                <c:pt idx="142">
                  <c:v>83.14254063725312</c:v>
                </c:pt>
                <c:pt idx="143">
                  <c:v>82.918029697960208</c:v>
                </c:pt>
                <c:pt idx="144">
                  <c:v>82.724240617895319</c:v>
                </c:pt>
                <c:pt idx="145">
                  <c:v>82.532901861728149</c:v>
                </c:pt>
                <c:pt idx="146">
                  <c:v>82.285604756907617</c:v>
                </c:pt>
                <c:pt idx="147">
                  <c:v>82.132338843827071</c:v>
                </c:pt>
                <c:pt idx="148">
                  <c:v>81.939691397471563</c:v>
                </c:pt>
                <c:pt idx="149">
                  <c:v>81.839952073681118</c:v>
                </c:pt>
                <c:pt idx="150">
                  <c:v>81.676290836404277</c:v>
                </c:pt>
                <c:pt idx="151">
                  <c:v>81.573599982782824</c:v>
                </c:pt>
                <c:pt idx="152">
                  <c:v>81.443556453127215</c:v>
                </c:pt>
                <c:pt idx="153">
                  <c:v>81.372422801955963</c:v>
                </c:pt>
                <c:pt idx="154">
                  <c:v>81.267300188971234</c:v>
                </c:pt>
                <c:pt idx="155">
                  <c:v>81.203508227225882</c:v>
                </c:pt>
                <c:pt idx="156">
                  <c:v>81.129358082518578</c:v>
                </c:pt>
                <c:pt idx="157">
                  <c:v>81.080500108674428</c:v>
                </c:pt>
                <c:pt idx="158">
                  <c:v>81.006368516336096</c:v>
                </c:pt>
                <c:pt idx="159">
                  <c:v>80.955088065395884</c:v>
                </c:pt>
                <c:pt idx="160">
                  <c:v>80.943940950547869</c:v>
                </c:pt>
                <c:pt idx="161">
                  <c:v>80.92905337398274</c:v>
                </c:pt>
                <c:pt idx="162">
                  <c:v>80.901088116974151</c:v>
                </c:pt>
                <c:pt idx="163">
                  <c:v>80.870162060032797</c:v>
                </c:pt>
                <c:pt idx="164">
                  <c:v>80.743209282050984</c:v>
                </c:pt>
                <c:pt idx="165">
                  <c:v>80.707002028689274</c:v>
                </c:pt>
                <c:pt idx="166">
                  <c:v>80.72367165457436</c:v>
                </c:pt>
                <c:pt idx="167">
                  <c:v>80.666738753021534</c:v>
                </c:pt>
                <c:pt idx="168">
                  <c:v>80.706018193522596</c:v>
                </c:pt>
                <c:pt idx="169">
                  <c:v>80.652408063827551</c:v>
                </c:pt>
                <c:pt idx="170">
                  <c:v>80.509862317799474</c:v>
                </c:pt>
                <c:pt idx="171">
                  <c:v>80.433957958408357</c:v>
                </c:pt>
                <c:pt idx="172">
                  <c:v>80.442367035571394</c:v>
                </c:pt>
                <c:pt idx="173">
                  <c:v>80.353821225799578</c:v>
                </c:pt>
                <c:pt idx="174">
                  <c:v>80.288024452486525</c:v>
                </c:pt>
                <c:pt idx="175">
                  <c:v>80.193928297041481</c:v>
                </c:pt>
                <c:pt idx="176">
                  <c:v>80.143381084384046</c:v>
                </c:pt>
                <c:pt idx="177">
                  <c:v>80.090569168842293</c:v>
                </c:pt>
                <c:pt idx="178">
                  <c:v>79.991015478230707</c:v>
                </c:pt>
                <c:pt idx="179">
                  <c:v>79.884528481454353</c:v>
                </c:pt>
                <c:pt idx="180">
                  <c:v>79.787118812087797</c:v>
                </c:pt>
                <c:pt idx="181">
                  <c:v>79.702712577192457</c:v>
                </c:pt>
                <c:pt idx="182">
                  <c:v>79.610992487507374</c:v>
                </c:pt>
                <c:pt idx="183">
                  <c:v>79.428573284538274</c:v>
                </c:pt>
                <c:pt idx="184">
                  <c:v>79.326903395152371</c:v>
                </c:pt>
                <c:pt idx="185">
                  <c:v>79.163167911903258</c:v>
                </c:pt>
                <c:pt idx="186">
                  <c:v>79.009475051027181</c:v>
                </c:pt>
                <c:pt idx="187">
                  <c:v>78.811017355516356</c:v>
                </c:pt>
                <c:pt idx="188">
                  <c:v>78.645917488475618</c:v>
                </c:pt>
                <c:pt idx="189">
                  <c:v>78.483249392963643</c:v>
                </c:pt>
                <c:pt idx="190">
                  <c:v>78.355312767649636</c:v>
                </c:pt>
                <c:pt idx="191">
                  <c:v>78.251006933352656</c:v>
                </c:pt>
                <c:pt idx="192">
                  <c:v>78.225000076575682</c:v>
                </c:pt>
                <c:pt idx="193">
                  <c:v>78.170851624043948</c:v>
                </c:pt>
                <c:pt idx="194">
                  <c:v>78.182657731202482</c:v>
                </c:pt>
                <c:pt idx="195">
                  <c:v>78.207040312871214</c:v>
                </c:pt>
                <c:pt idx="196">
                  <c:v>78.213630199479908</c:v>
                </c:pt>
                <c:pt idx="197">
                  <c:v>78.192533284931059</c:v>
                </c:pt>
                <c:pt idx="198">
                  <c:v>78.198529155099763</c:v>
                </c:pt>
                <c:pt idx="199">
                  <c:v>78.282127905740083</c:v>
                </c:pt>
                <c:pt idx="200">
                  <c:v>78.345474342989931</c:v>
                </c:pt>
                <c:pt idx="201">
                  <c:v>78.372827019024115</c:v>
                </c:pt>
                <c:pt idx="202">
                  <c:v>78.406574666220891</c:v>
                </c:pt>
                <c:pt idx="203">
                  <c:v>78.479573907117071</c:v>
                </c:pt>
                <c:pt idx="204">
                  <c:v>78.521127308438693</c:v>
                </c:pt>
                <c:pt idx="205">
                  <c:v>78.61014647734217</c:v>
                </c:pt>
                <c:pt idx="206">
                  <c:v>78.659979016251256</c:v>
                </c:pt>
                <c:pt idx="207">
                  <c:v>78.777158333278422</c:v>
                </c:pt>
                <c:pt idx="208">
                  <c:v>78.832578359095109</c:v>
                </c:pt>
                <c:pt idx="209">
                  <c:v>78.92599695769519</c:v>
                </c:pt>
                <c:pt idx="210">
                  <c:v>78.995756942807603</c:v>
                </c:pt>
                <c:pt idx="211">
                  <c:v>79.142080279621624</c:v>
                </c:pt>
                <c:pt idx="212">
                  <c:v>79.228017966953033</c:v>
                </c:pt>
                <c:pt idx="213">
                  <c:v>79.379353326603606</c:v>
                </c:pt>
                <c:pt idx="214">
                  <c:v>79.454227439491945</c:v>
                </c:pt>
                <c:pt idx="215">
                  <c:v>79.49928927018118</c:v>
                </c:pt>
                <c:pt idx="216">
                  <c:v>79.629407045809046</c:v>
                </c:pt>
                <c:pt idx="217">
                  <c:v>79.742985135127412</c:v>
                </c:pt>
                <c:pt idx="218">
                  <c:v>79.861064771247271</c:v>
                </c:pt>
                <c:pt idx="219">
                  <c:v>79.958381617941669</c:v>
                </c:pt>
                <c:pt idx="220">
                  <c:v>80.029765865996822</c:v>
                </c:pt>
                <c:pt idx="221">
                  <c:v>80.095924623400421</c:v>
                </c:pt>
                <c:pt idx="222">
                  <c:v>80.199404396742452</c:v>
                </c:pt>
                <c:pt idx="223">
                  <c:v>80.229940634957089</c:v>
                </c:pt>
                <c:pt idx="224">
                  <c:v>80.273127605819681</c:v>
                </c:pt>
                <c:pt idx="225">
                  <c:v>80.304777618776569</c:v>
                </c:pt>
                <c:pt idx="226">
                  <c:v>80.304703372804312</c:v>
                </c:pt>
                <c:pt idx="227">
                  <c:v>80.318737041612806</c:v>
                </c:pt>
                <c:pt idx="228">
                  <c:v>80.370036057087461</c:v>
                </c:pt>
                <c:pt idx="229">
                  <c:v>80.36326054946538</c:v>
                </c:pt>
                <c:pt idx="230">
                  <c:v>80.329522184535804</c:v>
                </c:pt>
                <c:pt idx="231">
                  <c:v>80.301334177444957</c:v>
                </c:pt>
                <c:pt idx="232">
                  <c:v>80.288831948907031</c:v>
                </c:pt>
                <c:pt idx="233">
                  <c:v>80.232910729322541</c:v>
                </c:pt>
                <c:pt idx="234">
                  <c:v>80.228752602077122</c:v>
                </c:pt>
                <c:pt idx="235">
                  <c:v>80.177258671156395</c:v>
                </c:pt>
                <c:pt idx="236">
                  <c:v>80.110932857273852</c:v>
                </c:pt>
                <c:pt idx="237">
                  <c:v>80.053740064404437</c:v>
                </c:pt>
                <c:pt idx="238">
                  <c:v>80.065685393405744</c:v>
                </c:pt>
                <c:pt idx="239">
                  <c:v>80.002041935770393</c:v>
                </c:pt>
                <c:pt idx="240">
                  <c:v>79.91069311244307</c:v>
                </c:pt>
                <c:pt idx="241">
                  <c:v>79.832449804195377</c:v>
                </c:pt>
                <c:pt idx="242">
                  <c:v>79.781104377384651</c:v>
                </c:pt>
                <c:pt idx="243">
                  <c:v>79.705961103077982</c:v>
                </c:pt>
                <c:pt idx="244">
                  <c:v>79.68333273609305</c:v>
                </c:pt>
                <c:pt idx="245">
                  <c:v>79.571675917937441</c:v>
                </c:pt>
                <c:pt idx="246">
                  <c:v>79.531561146379701</c:v>
                </c:pt>
                <c:pt idx="247">
                  <c:v>79.499474891194552</c:v>
                </c:pt>
                <c:pt idx="248">
                  <c:v>79.42915801871105</c:v>
                </c:pt>
                <c:pt idx="249">
                  <c:v>79.398584663592999</c:v>
                </c:pt>
                <c:pt idx="250">
                  <c:v>79.337549316232582</c:v>
                </c:pt>
                <c:pt idx="251">
                  <c:v>79.250748438877352</c:v>
                </c:pt>
                <c:pt idx="252">
                  <c:v>79.248214574574689</c:v>
                </c:pt>
                <c:pt idx="253">
                  <c:v>79.200609609481035</c:v>
                </c:pt>
                <c:pt idx="254">
                  <c:v>79.205612350050359</c:v>
                </c:pt>
                <c:pt idx="255">
                  <c:v>79.119201303587317</c:v>
                </c:pt>
                <c:pt idx="256">
                  <c:v>79.105418231662725</c:v>
                </c:pt>
                <c:pt idx="257">
                  <c:v>79.042387355001793</c:v>
                </c:pt>
                <c:pt idx="258">
                  <c:v>79.040865184832938</c:v>
                </c:pt>
                <c:pt idx="259">
                  <c:v>79.042693645488995</c:v>
                </c:pt>
                <c:pt idx="260">
                  <c:v>78.97969989789695</c:v>
                </c:pt>
                <c:pt idx="261">
                  <c:v>78.938842605789219</c:v>
                </c:pt>
                <c:pt idx="262">
                  <c:v>78.895005937048836</c:v>
                </c:pt>
                <c:pt idx="263">
                  <c:v>78.891998713614527</c:v>
                </c:pt>
                <c:pt idx="264">
                  <c:v>78.839548782163291</c:v>
                </c:pt>
                <c:pt idx="265">
                  <c:v>78.758827315381723</c:v>
                </c:pt>
                <c:pt idx="266">
                  <c:v>78.710721144354778</c:v>
                </c:pt>
                <c:pt idx="267">
                  <c:v>78.704112693211641</c:v>
                </c:pt>
                <c:pt idx="268">
                  <c:v>78.663097602561209</c:v>
                </c:pt>
                <c:pt idx="269">
                  <c:v>78.597375087385899</c:v>
                </c:pt>
                <c:pt idx="270">
                  <c:v>78.565270279831793</c:v>
                </c:pt>
                <c:pt idx="271">
                  <c:v>78.568899354342264</c:v>
                </c:pt>
                <c:pt idx="272">
                  <c:v>78.531272023585629</c:v>
                </c:pt>
                <c:pt idx="273">
                  <c:v>78.473596601482811</c:v>
                </c:pt>
                <c:pt idx="274">
                  <c:v>78.454420958096705</c:v>
                </c:pt>
                <c:pt idx="275">
                  <c:v>78.402787793167718</c:v>
                </c:pt>
                <c:pt idx="276">
                  <c:v>78.352509741928628</c:v>
                </c:pt>
                <c:pt idx="277">
                  <c:v>78.336164971065202</c:v>
                </c:pt>
                <c:pt idx="278">
                  <c:v>78.305740120057166</c:v>
                </c:pt>
                <c:pt idx="279">
                  <c:v>78.234337295302083</c:v>
                </c:pt>
                <c:pt idx="280">
                  <c:v>78.202937879229097</c:v>
                </c:pt>
                <c:pt idx="281">
                  <c:v>78.190676977473331</c:v>
                </c:pt>
                <c:pt idx="282">
                  <c:v>78.163342865973604</c:v>
                </c:pt>
                <c:pt idx="283">
                  <c:v>78.130588348376207</c:v>
                </c:pt>
                <c:pt idx="284">
                  <c:v>78.092524787556783</c:v>
                </c:pt>
                <c:pt idx="285">
                  <c:v>78.068689823157456</c:v>
                </c:pt>
                <c:pt idx="286">
                  <c:v>78.036390100157263</c:v>
                </c:pt>
                <c:pt idx="287">
                  <c:v>78.022300737745439</c:v>
                </c:pt>
                <c:pt idx="288">
                  <c:v>78.004443066814872</c:v>
                </c:pt>
                <c:pt idx="289">
                  <c:v>78.023201044672632</c:v>
                </c:pt>
                <c:pt idx="290">
                  <c:v>77.999273257601118</c:v>
                </c:pt>
                <c:pt idx="291">
                  <c:v>78.013019200456867</c:v>
                </c:pt>
                <c:pt idx="292">
                  <c:v>78.035851765155087</c:v>
                </c:pt>
                <c:pt idx="293">
                  <c:v>78.067603883051376</c:v>
                </c:pt>
                <c:pt idx="294">
                  <c:v>78.039100303206084</c:v>
                </c:pt>
                <c:pt idx="295">
                  <c:v>78.092691856201213</c:v>
                </c:pt>
                <c:pt idx="296">
                  <c:v>78.1314793730362</c:v>
                </c:pt>
                <c:pt idx="297">
                  <c:v>78.147889119770156</c:v>
                </c:pt>
                <c:pt idx="298">
                  <c:v>78.180476580888609</c:v>
                </c:pt>
                <c:pt idx="299">
                  <c:v>78.200812410353038</c:v>
                </c:pt>
                <c:pt idx="300">
                  <c:v>78.201146547641898</c:v>
                </c:pt>
                <c:pt idx="301">
                  <c:v>78.239015193015248</c:v>
                </c:pt>
                <c:pt idx="302">
                  <c:v>78.281598853005121</c:v>
                </c:pt>
                <c:pt idx="303">
                  <c:v>78.30020832675288</c:v>
                </c:pt>
                <c:pt idx="304">
                  <c:v>78.373439599998548</c:v>
                </c:pt>
                <c:pt idx="305">
                  <c:v>78.382656161416591</c:v>
                </c:pt>
                <c:pt idx="306">
                  <c:v>78.369429976863117</c:v>
                </c:pt>
                <c:pt idx="307">
                  <c:v>78.395631736920677</c:v>
                </c:pt>
                <c:pt idx="308">
                  <c:v>78.4391342683722</c:v>
                </c:pt>
                <c:pt idx="309">
                  <c:v>78.490739586499544</c:v>
                </c:pt>
                <c:pt idx="310">
                  <c:v>78.481690093725916</c:v>
                </c:pt>
                <c:pt idx="311">
                  <c:v>78.486256604232466</c:v>
                </c:pt>
                <c:pt idx="312">
                  <c:v>78.537054425939303</c:v>
                </c:pt>
                <c:pt idx="313">
                  <c:v>78.596057114930346</c:v>
                </c:pt>
                <c:pt idx="314">
                  <c:v>78.580668332431941</c:v>
                </c:pt>
                <c:pt idx="315">
                  <c:v>78.607250641114476</c:v>
                </c:pt>
                <c:pt idx="316">
                  <c:v>78.684027460631128</c:v>
                </c:pt>
                <c:pt idx="317">
                  <c:v>78.717970011108505</c:v>
                </c:pt>
                <c:pt idx="318">
                  <c:v>78.742241217736108</c:v>
                </c:pt>
                <c:pt idx="319">
                  <c:v>78.730908469709206</c:v>
                </c:pt>
                <c:pt idx="320">
                  <c:v>78.734008503650216</c:v>
                </c:pt>
                <c:pt idx="321">
                  <c:v>78.780787419954393</c:v>
                </c:pt>
                <c:pt idx="322">
                  <c:v>78.823751616403754</c:v>
                </c:pt>
                <c:pt idx="323">
                  <c:v>78.838555664729384</c:v>
                </c:pt>
                <c:pt idx="324">
                  <c:v>78.893390944207809</c:v>
                </c:pt>
                <c:pt idx="325">
                  <c:v>78.917903465452099</c:v>
                </c:pt>
                <c:pt idx="326">
                  <c:v>78.948402574597864</c:v>
                </c:pt>
                <c:pt idx="327">
                  <c:v>78.980832249339102</c:v>
                </c:pt>
                <c:pt idx="328">
                  <c:v>79.003312112214033</c:v>
                </c:pt>
                <c:pt idx="329">
                  <c:v>79.046220627225566</c:v>
                </c:pt>
                <c:pt idx="330">
                  <c:v>79.054611127688673</c:v>
                </c:pt>
                <c:pt idx="331">
                  <c:v>79.076032909424654</c:v>
                </c:pt>
                <c:pt idx="332">
                  <c:v>79.109947613100388</c:v>
                </c:pt>
                <c:pt idx="333">
                  <c:v>79.119693227253407</c:v>
                </c:pt>
                <c:pt idx="334">
                  <c:v>79.139138032057843</c:v>
                </c:pt>
                <c:pt idx="335">
                  <c:v>79.144382099409341</c:v>
                </c:pt>
                <c:pt idx="336">
                  <c:v>79.137810777335076</c:v>
                </c:pt>
                <c:pt idx="337">
                  <c:v>79.140511698116683</c:v>
                </c:pt>
                <c:pt idx="338">
                  <c:v>79.100341232955643</c:v>
                </c:pt>
                <c:pt idx="339">
                  <c:v>79.074492174721371</c:v>
                </c:pt>
                <c:pt idx="340">
                  <c:v>79.082511408826747</c:v>
                </c:pt>
                <c:pt idx="341">
                  <c:v>79.075708054403009</c:v>
                </c:pt>
                <c:pt idx="342">
                  <c:v>79.034145358648686</c:v>
                </c:pt>
                <c:pt idx="343">
                  <c:v>78.989686826666656</c:v>
                </c:pt>
                <c:pt idx="344">
                  <c:v>78.929746701679505</c:v>
                </c:pt>
                <c:pt idx="345">
                  <c:v>78.883636059953062</c:v>
                </c:pt>
                <c:pt idx="346">
                  <c:v>78.79310400314796</c:v>
                </c:pt>
                <c:pt idx="347">
                  <c:v>78.750956573220876</c:v>
                </c:pt>
                <c:pt idx="348">
                  <c:v>78.706191750751614</c:v>
                </c:pt>
                <c:pt idx="349">
                  <c:v>78.602582025668525</c:v>
                </c:pt>
                <c:pt idx="350">
                  <c:v>78.527364505389599</c:v>
                </c:pt>
                <c:pt idx="351">
                  <c:v>78.424590111363187</c:v>
                </c:pt>
                <c:pt idx="352">
                  <c:v>78.344722540172739</c:v>
                </c:pt>
                <c:pt idx="353">
                  <c:v>78.242254448799031</c:v>
                </c:pt>
                <c:pt idx="354">
                  <c:v>78.138867473798186</c:v>
                </c:pt>
                <c:pt idx="355">
                  <c:v>78.044724907017041</c:v>
                </c:pt>
                <c:pt idx="356">
                  <c:v>77.897872529633574</c:v>
                </c:pt>
                <c:pt idx="357">
                  <c:v>77.746996611796561</c:v>
                </c:pt>
                <c:pt idx="358">
                  <c:v>77.635966304098957</c:v>
                </c:pt>
                <c:pt idx="359">
                  <c:v>77.517756728403526</c:v>
                </c:pt>
                <c:pt idx="360">
                  <c:v>77.354438910682774</c:v>
                </c:pt>
                <c:pt idx="361">
                  <c:v>77.197970870887332</c:v>
                </c:pt>
                <c:pt idx="362">
                  <c:v>77.036769251940896</c:v>
                </c:pt>
                <c:pt idx="363">
                  <c:v>76.901105753525172</c:v>
                </c:pt>
                <c:pt idx="364">
                  <c:v>76.731267660117112</c:v>
                </c:pt>
                <c:pt idx="365">
                  <c:v>76.569420978343729</c:v>
                </c:pt>
                <c:pt idx="366">
                  <c:v>76.382746190406138</c:v>
                </c:pt>
                <c:pt idx="367">
                  <c:v>76.199561255136246</c:v>
                </c:pt>
                <c:pt idx="368">
                  <c:v>76.008719069851509</c:v>
                </c:pt>
                <c:pt idx="369">
                  <c:v>75.831664591542236</c:v>
                </c:pt>
                <c:pt idx="370">
                  <c:v>75.663163047289643</c:v>
                </c:pt>
                <c:pt idx="371">
                  <c:v>75.427068750920441</c:v>
                </c:pt>
                <c:pt idx="372">
                  <c:v>75.243990555640806</c:v>
                </c:pt>
                <c:pt idx="373">
                  <c:v>75.054540588783865</c:v>
                </c:pt>
                <c:pt idx="374">
                  <c:v>74.8784653105904</c:v>
                </c:pt>
                <c:pt idx="375">
                  <c:v>74.682156307871921</c:v>
                </c:pt>
                <c:pt idx="376">
                  <c:v>74.485884409891312</c:v>
                </c:pt>
                <c:pt idx="377">
                  <c:v>74.256909052865765</c:v>
                </c:pt>
                <c:pt idx="378">
                  <c:v>74.039168986144063</c:v>
                </c:pt>
                <c:pt idx="379">
                  <c:v>73.885132705711882</c:v>
                </c:pt>
                <c:pt idx="380">
                  <c:v>73.666362380321928</c:v>
                </c:pt>
                <c:pt idx="381">
                  <c:v>73.425980029297222</c:v>
                </c:pt>
                <c:pt idx="382">
                  <c:v>73.235560144591688</c:v>
                </c:pt>
                <c:pt idx="383">
                  <c:v>72.954752072140195</c:v>
                </c:pt>
                <c:pt idx="384">
                  <c:v>72.715961490040243</c:v>
                </c:pt>
                <c:pt idx="385">
                  <c:v>72.455326825625093</c:v>
                </c:pt>
                <c:pt idx="386">
                  <c:v>72.198729631147017</c:v>
                </c:pt>
                <c:pt idx="387">
                  <c:v>71.885245934286743</c:v>
                </c:pt>
                <c:pt idx="388">
                  <c:v>71.573669591271127</c:v>
                </c:pt>
                <c:pt idx="389">
                  <c:v>71.293961388409272</c:v>
                </c:pt>
                <c:pt idx="390">
                  <c:v>71.037113584881808</c:v>
                </c:pt>
                <c:pt idx="391">
                  <c:v>70.680753867028002</c:v>
                </c:pt>
                <c:pt idx="392">
                  <c:v>70.25486618424577</c:v>
                </c:pt>
                <c:pt idx="393">
                  <c:v>69.911069011418576</c:v>
                </c:pt>
                <c:pt idx="394">
                  <c:v>69.570961241756009</c:v>
                </c:pt>
                <c:pt idx="395">
                  <c:v>69.202062166295406</c:v>
                </c:pt>
                <c:pt idx="396">
                  <c:v>68.812196115861497</c:v>
                </c:pt>
                <c:pt idx="397">
                  <c:v>68.298913551449544</c:v>
                </c:pt>
                <c:pt idx="398">
                  <c:v>67.796541422319777</c:v>
                </c:pt>
                <c:pt idx="399">
                  <c:v>67.332334946783362</c:v>
                </c:pt>
                <c:pt idx="400">
                  <c:v>66.845425846124272</c:v>
                </c:pt>
                <c:pt idx="401">
                  <c:v>66.283577681037301</c:v>
                </c:pt>
                <c:pt idx="402">
                  <c:v>65.628826016270637</c:v>
                </c:pt>
                <c:pt idx="403">
                  <c:v>64.958606687982439</c:v>
                </c:pt>
                <c:pt idx="404">
                  <c:v>64.324320816586749</c:v>
                </c:pt>
                <c:pt idx="405">
                  <c:v>63.694480786223778</c:v>
                </c:pt>
                <c:pt idx="406">
                  <c:v>63.106672163530433</c:v>
                </c:pt>
                <c:pt idx="407">
                  <c:v>62.198729640879421</c:v>
                </c:pt>
                <c:pt idx="408">
                  <c:v>61.41186931840074</c:v>
                </c:pt>
                <c:pt idx="409">
                  <c:v>60.767953842944024</c:v>
                </c:pt>
                <c:pt idx="410">
                  <c:v>59.934490955072825</c:v>
                </c:pt>
                <c:pt idx="411">
                  <c:v>59.089184830974204</c:v>
                </c:pt>
                <c:pt idx="412">
                  <c:v>58.065710453824067</c:v>
                </c:pt>
                <c:pt idx="413">
                  <c:v>57.035567284711142</c:v>
                </c:pt>
                <c:pt idx="414">
                  <c:v>55.948894962255658</c:v>
                </c:pt>
                <c:pt idx="415">
                  <c:v>54.818135362010381</c:v>
                </c:pt>
                <c:pt idx="416">
                  <c:v>53.440900082848657</c:v>
                </c:pt>
                <c:pt idx="417">
                  <c:v>51.872762277582538</c:v>
                </c:pt>
                <c:pt idx="418">
                  <c:v>49.891090513962105</c:v>
                </c:pt>
                <c:pt idx="419">
                  <c:v>48.142951347772055</c:v>
                </c:pt>
                <c:pt idx="420">
                  <c:v>46.299049986908976</c:v>
                </c:pt>
                <c:pt idx="421">
                  <c:v>44.053267635689288</c:v>
                </c:pt>
                <c:pt idx="422">
                  <c:v>41.751188151311013</c:v>
                </c:pt>
                <c:pt idx="423">
                  <c:v>39.759631563860289</c:v>
                </c:pt>
                <c:pt idx="424">
                  <c:v>37.832493436447422</c:v>
                </c:pt>
                <c:pt idx="425">
                  <c:v>36.033124853538631</c:v>
                </c:pt>
                <c:pt idx="426">
                  <c:v>34.322056118568618</c:v>
                </c:pt>
                <c:pt idx="427">
                  <c:v>32.583463003869134</c:v>
                </c:pt>
                <c:pt idx="428">
                  <c:v>30.822176546314207</c:v>
                </c:pt>
                <c:pt idx="429">
                  <c:v>29.540102474560985</c:v>
                </c:pt>
                <c:pt idx="430">
                  <c:v>28.250962845624727</c:v>
                </c:pt>
                <c:pt idx="431">
                  <c:v>26.903607123809827</c:v>
                </c:pt>
                <c:pt idx="432">
                  <c:v>25.571208601646912</c:v>
                </c:pt>
                <c:pt idx="433">
                  <c:v>24.425438443920005</c:v>
                </c:pt>
                <c:pt idx="434">
                  <c:v>23.350433006780278</c:v>
                </c:pt>
                <c:pt idx="435">
                  <c:v>22.352503720985386</c:v>
                </c:pt>
                <c:pt idx="436">
                  <c:v>21.372933287723367</c:v>
                </c:pt>
                <c:pt idx="437">
                  <c:v>20.19204647612267</c:v>
                </c:pt>
                <c:pt idx="438">
                  <c:v>19.304758822854541</c:v>
                </c:pt>
                <c:pt idx="439">
                  <c:v>18.439556578683792</c:v>
                </c:pt>
                <c:pt idx="440">
                  <c:v>17.562490222308501</c:v>
                </c:pt>
                <c:pt idx="441">
                  <c:v>16.558066184019772</c:v>
                </c:pt>
                <c:pt idx="442">
                  <c:v>15.672645288363414</c:v>
                </c:pt>
                <c:pt idx="443">
                  <c:v>14.86255445591395</c:v>
                </c:pt>
                <c:pt idx="444">
                  <c:v>14.057675196797977</c:v>
                </c:pt>
                <c:pt idx="445">
                  <c:v>13.365293901997473</c:v>
                </c:pt>
                <c:pt idx="446">
                  <c:v>12.608101992658758</c:v>
                </c:pt>
                <c:pt idx="447">
                  <c:v>11.909976577861698</c:v>
                </c:pt>
                <c:pt idx="448">
                  <c:v>11.177429451734465</c:v>
                </c:pt>
                <c:pt idx="449">
                  <c:v>10.534568596335401</c:v>
                </c:pt>
                <c:pt idx="450">
                  <c:v>9.991573529839016</c:v>
                </c:pt>
                <c:pt idx="451">
                  <c:v>9.335165700570851</c:v>
                </c:pt>
                <c:pt idx="452">
                  <c:v>8.6275209217138862</c:v>
                </c:pt>
                <c:pt idx="453">
                  <c:v>7.8141641496996197</c:v>
                </c:pt>
                <c:pt idx="454">
                  <c:v>7.061980785084474</c:v>
                </c:pt>
                <c:pt idx="455">
                  <c:v>6.3958876788333141</c:v>
                </c:pt>
                <c:pt idx="456">
                  <c:v>5.6138125646194377</c:v>
                </c:pt>
                <c:pt idx="457">
                  <c:v>4.8214987629478685</c:v>
                </c:pt>
                <c:pt idx="458">
                  <c:v>4.0128085698768841</c:v>
                </c:pt>
                <c:pt idx="459">
                  <c:v>3.3907203603815361</c:v>
                </c:pt>
                <c:pt idx="460">
                  <c:v>2.8987142524375411</c:v>
                </c:pt>
                <c:pt idx="461">
                  <c:v>2.4072757691242277</c:v>
                </c:pt>
                <c:pt idx="462">
                  <c:v>2.0343865048950027</c:v>
                </c:pt>
                <c:pt idx="463">
                  <c:v>1.6275422108309756</c:v>
                </c:pt>
                <c:pt idx="464">
                  <c:v>1.3011077329473542</c:v>
                </c:pt>
                <c:pt idx="465">
                  <c:v>1.041123648772849</c:v>
                </c:pt>
                <c:pt idx="466">
                  <c:v>0.79775792730748241</c:v>
                </c:pt>
                <c:pt idx="467">
                  <c:v>0.58898331039814067</c:v>
                </c:pt>
                <c:pt idx="468">
                  <c:v>0.4217233484616017</c:v>
                </c:pt>
                <c:pt idx="469">
                  <c:v>0.30423980032099662</c:v>
                </c:pt>
                <c:pt idx="470">
                  <c:v>0.25071932224206445</c:v>
                </c:pt>
                <c:pt idx="471">
                  <c:v>0.18306562906062773</c:v>
                </c:pt>
                <c:pt idx="472">
                  <c:v>0.14596294603744417</c:v>
                </c:pt>
                <c:pt idx="473">
                  <c:v>0.11413415740469575</c:v>
                </c:pt>
                <c:pt idx="474">
                  <c:v>0.10696320513824738</c:v>
                </c:pt>
                <c:pt idx="475">
                  <c:v>9.4435178174843107E-2</c:v>
                </c:pt>
                <c:pt idx="476">
                  <c:v>7.946146789989357E-2</c:v>
                </c:pt>
                <c:pt idx="477">
                  <c:v>5.851885874422854E-2</c:v>
                </c:pt>
                <c:pt idx="478">
                  <c:v>4.7693770587915109E-2</c:v>
                </c:pt>
                <c:pt idx="479">
                  <c:v>5.0718230766661369E-2</c:v>
                </c:pt>
                <c:pt idx="480">
                  <c:v>5.5878970268603459E-2</c:v>
                </c:pt>
                <c:pt idx="481">
                  <c:v>5.9016195602274502E-2</c:v>
                </c:pt>
                <c:pt idx="482">
                  <c:v>3.3432492558001875E-2</c:v>
                </c:pt>
                <c:pt idx="483">
                  <c:v>3.3684385504320132E-2</c:v>
                </c:pt>
                <c:pt idx="484">
                  <c:v>3.7820236464144237E-2</c:v>
                </c:pt>
                <c:pt idx="485">
                  <c:v>2.5572536197003337E-2</c:v>
                </c:pt>
                <c:pt idx="486">
                  <c:v>2.886894114821878E-2</c:v>
                </c:pt>
                <c:pt idx="487">
                  <c:v>3.3789061047792418E-2</c:v>
                </c:pt>
                <c:pt idx="488">
                  <c:v>2.8872217776381191E-2</c:v>
                </c:pt>
                <c:pt idx="489">
                  <c:v>3.1040563257376273E-2</c:v>
                </c:pt>
                <c:pt idx="490">
                  <c:v>2.6300014693062587E-2</c:v>
                </c:pt>
                <c:pt idx="491">
                  <c:v>2.2027165984944485E-2</c:v>
                </c:pt>
                <c:pt idx="492">
                  <c:v>2.5144035854053729E-2</c:v>
                </c:pt>
                <c:pt idx="493">
                  <c:v>3.3699427205450619E-2</c:v>
                </c:pt>
                <c:pt idx="494">
                  <c:v>2.2614351953639478E-2</c:v>
                </c:pt>
                <c:pt idx="495">
                  <c:v>2.9516167023232131E-2</c:v>
                </c:pt>
                <c:pt idx="496">
                  <c:v>2.6542234081412274E-2</c:v>
                </c:pt>
                <c:pt idx="497">
                  <c:v>2.6022701765265985E-2</c:v>
                </c:pt>
                <c:pt idx="498">
                  <c:v>2.2828398188958963E-2</c:v>
                </c:pt>
                <c:pt idx="499">
                  <c:v>2.2396240523236136E-2</c:v>
                </c:pt>
                <c:pt idx="500">
                  <c:v>2.1095622987672143E-2</c:v>
                </c:pt>
                <c:pt idx="501">
                  <c:v>1.8572782405309157E-2</c:v>
                </c:pt>
                <c:pt idx="502">
                  <c:v>1.6281461178125761E-2</c:v>
                </c:pt>
                <c:pt idx="503">
                  <c:v>1.43974214933205E-2</c:v>
                </c:pt>
                <c:pt idx="504">
                  <c:v>1.691216112599633E-2</c:v>
                </c:pt>
                <c:pt idx="505">
                  <c:v>1.7095908690747601E-2</c:v>
                </c:pt>
                <c:pt idx="506">
                  <c:v>1.9096219040128173E-2</c:v>
                </c:pt>
                <c:pt idx="507">
                  <c:v>2.0589548426140272E-2</c:v>
                </c:pt>
                <c:pt idx="508">
                  <c:v>1.6892588559238648E-2</c:v>
                </c:pt>
                <c:pt idx="509">
                  <c:v>1.7233920481114565E-2</c:v>
                </c:pt>
                <c:pt idx="510">
                  <c:v>1.713744218933113E-2</c:v>
                </c:pt>
                <c:pt idx="511">
                  <c:v>1.254719164568583E-2</c:v>
                </c:pt>
                <c:pt idx="512">
                  <c:v>1.8297132730843827E-2</c:v>
                </c:pt>
                <c:pt idx="513">
                  <c:v>1.7228850307246173E-2</c:v>
                </c:pt>
                <c:pt idx="514">
                  <c:v>1.7043105266716353E-2</c:v>
                </c:pt>
                <c:pt idx="515">
                  <c:v>1.5718027399850877E-2</c:v>
                </c:pt>
                <c:pt idx="516">
                  <c:v>2.2041190249830898E-2</c:v>
                </c:pt>
                <c:pt idx="517">
                  <c:v>1.2378009916842908E-2</c:v>
                </c:pt>
                <c:pt idx="518">
                  <c:v>1.3487778235470196E-2</c:v>
                </c:pt>
                <c:pt idx="519">
                  <c:v>1.2776141357863029E-2</c:v>
                </c:pt>
                <c:pt idx="520">
                  <c:v>1.6071479006499766E-2</c:v>
                </c:pt>
                <c:pt idx="521">
                  <c:v>2.0684854074385833E-2</c:v>
                </c:pt>
                <c:pt idx="522">
                  <c:v>1.9034572547320886E-2</c:v>
                </c:pt>
                <c:pt idx="523">
                  <c:v>1.7065929534551876E-2</c:v>
                </c:pt>
                <c:pt idx="524">
                  <c:v>1.3820554875350286E-2</c:v>
                </c:pt>
                <c:pt idx="525">
                  <c:v>1.7947188884460726E-2</c:v>
                </c:pt>
                <c:pt idx="526">
                  <c:v>1.8670164836148466E-2</c:v>
                </c:pt>
                <c:pt idx="527">
                  <c:v>1.1789015673685817E-2</c:v>
                </c:pt>
                <c:pt idx="528">
                  <c:v>1.502419447037999E-2</c:v>
                </c:pt>
                <c:pt idx="529">
                  <c:v>9.2221240812853829E-3</c:v>
                </c:pt>
                <c:pt idx="530">
                  <c:v>1.1528809910843572E-2</c:v>
                </c:pt>
                <c:pt idx="531">
                  <c:v>1.3087103222088116E-2</c:v>
                </c:pt>
                <c:pt idx="532">
                  <c:v>1.4675689533566995E-2</c:v>
                </c:pt>
                <c:pt idx="533">
                  <c:v>1.1638809418508714E-2</c:v>
                </c:pt>
                <c:pt idx="534">
                  <c:v>1.7363887964305734E-2</c:v>
                </c:pt>
                <c:pt idx="535">
                  <c:v>2.0861273404740744E-2</c:v>
                </c:pt>
                <c:pt idx="536">
                  <c:v>2.4990745573501061E-2</c:v>
                </c:pt>
                <c:pt idx="537">
                  <c:v>1.9923512504981228E-2</c:v>
                </c:pt>
                <c:pt idx="538">
                  <c:v>1.3614722886906157E-2</c:v>
                </c:pt>
                <c:pt idx="539">
                  <c:v>2.0671908425981819E-2</c:v>
                </c:pt>
                <c:pt idx="540">
                  <c:v>1.740517106065316E-2</c:v>
                </c:pt>
                <c:pt idx="541">
                  <c:v>1.4600636259539317E-2</c:v>
                </c:pt>
                <c:pt idx="542">
                  <c:v>1.6396526328015075E-2</c:v>
                </c:pt>
                <c:pt idx="543">
                  <c:v>1.1464151903834407E-2</c:v>
                </c:pt>
                <c:pt idx="544">
                  <c:v>1.980179211548257E-2</c:v>
                </c:pt>
                <c:pt idx="545">
                  <c:v>2.0203802948090845E-2</c:v>
                </c:pt>
                <c:pt idx="546">
                  <c:v>1.4484165059062536E-2</c:v>
                </c:pt>
                <c:pt idx="547">
                  <c:v>1.3360012170295638E-2</c:v>
                </c:pt>
                <c:pt idx="548">
                  <c:v>1.5084066687614034E-2</c:v>
                </c:pt>
                <c:pt idx="549">
                  <c:v>1.6461908319020415E-2</c:v>
                </c:pt>
                <c:pt idx="550">
                  <c:v>2.4701991624835842E-2</c:v>
                </c:pt>
                <c:pt idx="551">
                  <c:v>1.5865977858497301E-2</c:v>
                </c:pt>
                <c:pt idx="552">
                  <c:v>1.2301887089621268E-2</c:v>
                </c:pt>
                <c:pt idx="553">
                  <c:v>1.4200650104740389E-2</c:v>
                </c:pt>
                <c:pt idx="554">
                  <c:v>1.4449810256698902E-2</c:v>
                </c:pt>
                <c:pt idx="555">
                  <c:v>1.3347554844573305E-2</c:v>
                </c:pt>
                <c:pt idx="556">
                  <c:v>2.0030476705183386E-2</c:v>
                </c:pt>
                <c:pt idx="557">
                  <c:v>1.8958235583182378E-2</c:v>
                </c:pt>
                <c:pt idx="558">
                  <c:v>9.7627687086219266E-3</c:v>
                </c:pt>
                <c:pt idx="559">
                  <c:v>1.3372401515271951E-2</c:v>
                </c:pt>
                <c:pt idx="560">
                  <c:v>1.9014330379947295E-2</c:v>
                </c:pt>
                <c:pt idx="561">
                  <c:v>1.3417737349243692E-2</c:v>
                </c:pt>
                <c:pt idx="562">
                  <c:v>1.9680373101614041E-2</c:v>
                </c:pt>
                <c:pt idx="563">
                  <c:v>1.6392827082970771E-2</c:v>
                </c:pt>
                <c:pt idx="564">
                  <c:v>2.2144465399667558E-2</c:v>
                </c:pt>
                <c:pt idx="565">
                  <c:v>2.0691427732233758E-2</c:v>
                </c:pt>
                <c:pt idx="566">
                  <c:v>2.0709870696949528E-2</c:v>
                </c:pt>
                <c:pt idx="567">
                  <c:v>2.5806942434611575E-2</c:v>
                </c:pt>
                <c:pt idx="568">
                  <c:v>1.9955440426342209E-2</c:v>
                </c:pt>
                <c:pt idx="569">
                  <c:v>2.4380856553891328E-2</c:v>
                </c:pt>
                <c:pt idx="570">
                  <c:v>1.8246745980970938E-2</c:v>
                </c:pt>
                <c:pt idx="571">
                  <c:v>1.7358239966261662E-2</c:v>
                </c:pt>
                <c:pt idx="572">
                  <c:v>1.2070337144322521E-2</c:v>
                </c:pt>
                <c:pt idx="573">
                  <c:v>2.3543406889670854E-2</c:v>
                </c:pt>
                <c:pt idx="574">
                  <c:v>1.6553405950594947E-2</c:v>
                </c:pt>
                <c:pt idx="575">
                  <c:v>1.9420610349877486E-2</c:v>
                </c:pt>
                <c:pt idx="576">
                  <c:v>2.0249632761696112E-2</c:v>
                </c:pt>
                <c:pt idx="577">
                  <c:v>2.237186743064792E-2</c:v>
                </c:pt>
                <c:pt idx="578">
                  <c:v>1.6521176653603833E-2</c:v>
                </c:pt>
                <c:pt idx="579">
                  <c:v>2.2829737402356266E-2</c:v>
                </c:pt>
                <c:pt idx="580">
                  <c:v>2.4881553896807351E-2</c:v>
                </c:pt>
                <c:pt idx="581">
                  <c:v>2.6561529068234033E-2</c:v>
                </c:pt>
                <c:pt idx="582">
                  <c:v>2.6645368744195423E-2</c:v>
                </c:pt>
                <c:pt idx="583">
                  <c:v>2.1960065229486889E-2</c:v>
                </c:pt>
                <c:pt idx="584">
                  <c:v>2.65980297653278E-2</c:v>
                </c:pt>
                <c:pt idx="585">
                  <c:v>2.5859230358261313E-2</c:v>
                </c:pt>
                <c:pt idx="586">
                  <c:v>2.2923663046323817E-2</c:v>
                </c:pt>
                <c:pt idx="587">
                  <c:v>2.291480071958053E-2</c:v>
                </c:pt>
                <c:pt idx="588">
                  <c:v>2.0768591791393679E-2</c:v>
                </c:pt>
                <c:pt idx="589">
                  <c:v>2.8121657834073596E-2</c:v>
                </c:pt>
                <c:pt idx="590">
                  <c:v>2.0312328418339756E-2</c:v>
                </c:pt>
                <c:pt idx="591">
                  <c:v>2.7152900341874273E-2</c:v>
                </c:pt>
                <c:pt idx="592">
                  <c:v>2.4497942975253397E-2</c:v>
                </c:pt>
                <c:pt idx="593">
                  <c:v>2.6180691731920527E-2</c:v>
                </c:pt>
                <c:pt idx="594">
                  <c:v>2.4545184508563463E-2</c:v>
                </c:pt>
                <c:pt idx="595">
                  <c:v>2.9817091654395323E-2</c:v>
                </c:pt>
                <c:pt idx="596">
                  <c:v>3.0167158992645434E-2</c:v>
                </c:pt>
                <c:pt idx="597">
                  <c:v>2.74156247572932E-2</c:v>
                </c:pt>
                <c:pt idx="598">
                  <c:v>3.3722107579896035E-2</c:v>
                </c:pt>
                <c:pt idx="599">
                  <c:v>3.7070800454761223E-2</c:v>
                </c:pt>
                <c:pt idx="600">
                  <c:v>3.9830845774891981E-2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688-46FC-9F41-116BE34CC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6013200"/>
        <c:axId val="506016808"/>
        <c:extLst>
          <c:ext xmlns:c15="http://schemas.microsoft.com/office/drawing/2012/chart" uri="{02D57815-91ED-43cb-92C2-25804820EDAC}">
            <c15:filteredScatterSeries>
              <c15:ser>
                <c:idx val="11"/>
                <c:order val="1"/>
                <c:tx>
                  <c:v>AmSty 665 2021 - 2</c:v>
                </c:tx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'OR5-22_Air_Measurements'!$AD$3:$AD$603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'OR5-22_Air_Measurements'!$AE$3:$AE$603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99.862751363752395</c:v>
                      </c:pt>
                      <c:pt idx="2">
                        <c:v>100.10554129734174</c:v>
                      </c:pt>
                      <c:pt idx="3">
                        <c:v>100.04672313867324</c:v>
                      </c:pt>
                      <c:pt idx="4">
                        <c:v>100.19756462755046</c:v>
                      </c:pt>
                      <c:pt idx="5">
                        <c:v>100.07329101097754</c:v>
                      </c:pt>
                      <c:pt idx="6">
                        <c:v>100.16209398261702</c:v>
                      </c:pt>
                      <c:pt idx="7">
                        <c:v>100.01784296960118</c:v>
                      </c:pt>
                      <c:pt idx="8">
                        <c:v>99.923348221680925</c:v>
                      </c:pt>
                      <c:pt idx="9">
                        <c:v>100.06498737140213</c:v>
                      </c:pt>
                      <c:pt idx="10">
                        <c:v>100.06977109815172</c:v>
                      </c:pt>
                      <c:pt idx="11">
                        <c:v>100.0559629144424</c:v>
                      </c:pt>
                      <c:pt idx="12">
                        <c:v>99.997771963219932</c:v>
                      </c:pt>
                      <c:pt idx="13">
                        <c:v>100.06964938928057</c:v>
                      </c:pt>
                      <c:pt idx="14">
                        <c:v>100.0068057946708</c:v>
                      </c:pt>
                      <c:pt idx="15">
                        <c:v>99.912470179964572</c:v>
                      </c:pt>
                      <c:pt idx="16">
                        <c:v>100.03648167889405</c:v>
                      </c:pt>
                      <c:pt idx="17">
                        <c:v>99.994205239289812</c:v>
                      </c:pt>
                      <c:pt idx="18">
                        <c:v>100.05098260559539</c:v>
                      </c:pt>
                      <c:pt idx="19">
                        <c:v>99.999588086822854</c:v>
                      </c:pt>
                      <c:pt idx="20">
                        <c:v>99.957012092962032</c:v>
                      </c:pt>
                      <c:pt idx="21">
                        <c:v>99.873535795530444</c:v>
                      </c:pt>
                      <c:pt idx="22">
                        <c:v>99.762770783869684</c:v>
                      </c:pt>
                      <c:pt idx="23">
                        <c:v>99.828516446080116</c:v>
                      </c:pt>
                      <c:pt idx="24">
                        <c:v>99.628358679676722</c:v>
                      </c:pt>
                      <c:pt idx="25">
                        <c:v>99.623350296437408</c:v>
                      </c:pt>
                      <c:pt idx="26">
                        <c:v>99.548093378593521</c:v>
                      </c:pt>
                      <c:pt idx="27">
                        <c:v>99.630184177770772</c:v>
                      </c:pt>
                      <c:pt idx="28">
                        <c:v>99.391045215828967</c:v>
                      </c:pt>
                      <c:pt idx="29">
                        <c:v>99.324915739374234</c:v>
                      </c:pt>
                      <c:pt idx="30">
                        <c:v>99.114862903093083</c:v>
                      </c:pt>
                      <c:pt idx="31">
                        <c:v>99.137190020646671</c:v>
                      </c:pt>
                      <c:pt idx="32">
                        <c:v>99.082603242237752</c:v>
                      </c:pt>
                      <c:pt idx="33">
                        <c:v>98.678224849146829</c:v>
                      </c:pt>
                      <c:pt idx="34">
                        <c:v>98.635002898857692</c:v>
                      </c:pt>
                      <c:pt idx="35">
                        <c:v>98.589964824965662</c:v>
                      </c:pt>
                      <c:pt idx="36">
                        <c:v>98.31160128655398</c:v>
                      </c:pt>
                      <c:pt idx="37">
                        <c:v>98.191989675589227</c:v>
                      </c:pt>
                      <c:pt idx="38">
                        <c:v>98.049610959501436</c:v>
                      </c:pt>
                      <c:pt idx="39">
                        <c:v>98.027442987432124</c:v>
                      </c:pt>
                      <c:pt idx="40">
                        <c:v>98.005312451975982</c:v>
                      </c:pt>
                      <c:pt idx="41">
                        <c:v>98.023810727956018</c:v>
                      </c:pt>
                      <c:pt idx="42">
                        <c:v>98.026581724464677</c:v>
                      </c:pt>
                      <c:pt idx="43">
                        <c:v>97.93092614705013</c:v>
                      </c:pt>
                      <c:pt idx="44">
                        <c:v>98.08386461388568</c:v>
                      </c:pt>
                      <c:pt idx="45">
                        <c:v>98.009740426603273</c:v>
                      </c:pt>
                      <c:pt idx="46">
                        <c:v>98.07728348797491</c:v>
                      </c:pt>
                      <c:pt idx="47">
                        <c:v>98.26570196196478</c:v>
                      </c:pt>
                      <c:pt idx="48">
                        <c:v>98.316085434506419</c:v>
                      </c:pt>
                      <c:pt idx="49">
                        <c:v>98.448915446077336</c:v>
                      </c:pt>
                      <c:pt idx="50">
                        <c:v>98.479677262028048</c:v>
                      </c:pt>
                      <c:pt idx="51">
                        <c:v>98.568293013790935</c:v>
                      </c:pt>
                      <c:pt idx="52">
                        <c:v>98.733101831861759</c:v>
                      </c:pt>
                      <c:pt idx="53">
                        <c:v>98.878719618690226</c:v>
                      </c:pt>
                      <c:pt idx="54">
                        <c:v>98.782184053866516</c:v>
                      </c:pt>
                      <c:pt idx="55">
                        <c:v>98.913488146140523</c:v>
                      </c:pt>
                      <c:pt idx="56">
                        <c:v>99.091346869382591</c:v>
                      </c:pt>
                      <c:pt idx="57">
                        <c:v>98.973729251946779</c:v>
                      </c:pt>
                      <c:pt idx="58">
                        <c:v>99.132855655957684</c:v>
                      </c:pt>
                      <c:pt idx="59">
                        <c:v>99.0833334341132</c:v>
                      </c:pt>
                      <c:pt idx="60">
                        <c:v>99.089446485791967</c:v>
                      </c:pt>
                      <c:pt idx="61">
                        <c:v>99.180421333156659</c:v>
                      </c:pt>
                      <c:pt idx="62">
                        <c:v>99.108225603857164</c:v>
                      </c:pt>
                      <c:pt idx="63">
                        <c:v>99.239407999530286</c:v>
                      </c:pt>
                      <c:pt idx="64">
                        <c:v>99.163608109687544</c:v>
                      </c:pt>
                      <c:pt idx="65">
                        <c:v>99.179419649146638</c:v>
                      </c:pt>
                      <c:pt idx="66">
                        <c:v>99.171883662600365</c:v>
                      </c:pt>
                      <c:pt idx="67">
                        <c:v>99.097946707464828</c:v>
                      </c:pt>
                      <c:pt idx="68">
                        <c:v>99.078091007622746</c:v>
                      </c:pt>
                      <c:pt idx="69">
                        <c:v>99.052112906151322</c:v>
                      </c:pt>
                      <c:pt idx="70">
                        <c:v>99.050905277822991</c:v>
                      </c:pt>
                      <c:pt idx="71">
                        <c:v>98.943248290351477</c:v>
                      </c:pt>
                      <c:pt idx="72">
                        <c:v>98.791320857476521</c:v>
                      </c:pt>
                      <c:pt idx="73">
                        <c:v>98.627242231281159</c:v>
                      </c:pt>
                      <c:pt idx="74">
                        <c:v>98.480856803693811</c:v>
                      </c:pt>
                      <c:pt idx="75">
                        <c:v>98.225148036025161</c:v>
                      </c:pt>
                      <c:pt idx="76">
                        <c:v>97.768560672298534</c:v>
                      </c:pt>
                      <c:pt idx="77">
                        <c:v>97.334674890419222</c:v>
                      </c:pt>
                      <c:pt idx="78">
                        <c:v>96.840931829248234</c:v>
                      </c:pt>
                      <c:pt idx="79">
                        <c:v>96.136021901135777</c:v>
                      </c:pt>
                      <c:pt idx="80">
                        <c:v>95.384360747687509</c:v>
                      </c:pt>
                      <c:pt idx="81">
                        <c:v>94.65568203044198</c:v>
                      </c:pt>
                      <c:pt idx="82">
                        <c:v>93.943170580237279</c:v>
                      </c:pt>
                      <c:pt idx="83">
                        <c:v>93.511831126106614</c:v>
                      </c:pt>
                      <c:pt idx="84">
                        <c:v>93.243840094025572</c:v>
                      </c:pt>
                      <c:pt idx="85">
                        <c:v>93.234918609225005</c:v>
                      </c:pt>
                      <c:pt idx="86">
                        <c:v>93.440234542131137</c:v>
                      </c:pt>
                      <c:pt idx="87">
                        <c:v>93.863420152220101</c:v>
                      </c:pt>
                      <c:pt idx="88">
                        <c:v>94.315607627982018</c:v>
                      </c:pt>
                      <c:pt idx="89">
                        <c:v>94.938941629983233</c:v>
                      </c:pt>
                      <c:pt idx="90">
                        <c:v>95.406678515290523</c:v>
                      </c:pt>
                      <c:pt idx="91">
                        <c:v>95.886267027391327</c:v>
                      </c:pt>
                      <c:pt idx="92">
                        <c:v>96.269319986938697</c:v>
                      </c:pt>
                      <c:pt idx="93">
                        <c:v>96.590652707946631</c:v>
                      </c:pt>
                      <c:pt idx="94">
                        <c:v>96.903045231982532</c:v>
                      </c:pt>
                      <c:pt idx="95">
                        <c:v>97.216888777548505</c:v>
                      </c:pt>
                      <c:pt idx="96">
                        <c:v>97.413760662106938</c:v>
                      </c:pt>
                      <c:pt idx="97">
                        <c:v>97.647104863338555</c:v>
                      </c:pt>
                      <c:pt idx="98">
                        <c:v>97.718570376222047</c:v>
                      </c:pt>
                      <c:pt idx="99">
                        <c:v>97.887666760147852</c:v>
                      </c:pt>
                      <c:pt idx="100">
                        <c:v>98.008326841686369</c:v>
                      </c:pt>
                      <c:pt idx="101">
                        <c:v>98.022986913872003</c:v>
                      </c:pt>
                      <c:pt idx="102">
                        <c:v>98.07260275792504</c:v>
                      </c:pt>
                      <c:pt idx="103">
                        <c:v>98.128387802441438</c:v>
                      </c:pt>
                      <c:pt idx="104">
                        <c:v>98.150462164572446</c:v>
                      </c:pt>
                      <c:pt idx="105">
                        <c:v>98.291118366995605</c:v>
                      </c:pt>
                      <c:pt idx="106">
                        <c:v>98.234640579487191</c:v>
                      </c:pt>
                      <c:pt idx="107">
                        <c:v>98.240585111190526</c:v>
                      </c:pt>
                      <c:pt idx="108">
                        <c:v>98.256761740452205</c:v>
                      </c:pt>
                      <c:pt idx="109">
                        <c:v>98.236728182954408</c:v>
                      </c:pt>
                      <c:pt idx="110">
                        <c:v>98.279360350140365</c:v>
                      </c:pt>
                      <c:pt idx="111">
                        <c:v>98.281560300257851</c:v>
                      </c:pt>
                      <c:pt idx="112">
                        <c:v>98.251435066244298</c:v>
                      </c:pt>
                      <c:pt idx="113">
                        <c:v>98.178715101657943</c:v>
                      </c:pt>
                      <c:pt idx="114">
                        <c:v>98.256565158354761</c:v>
                      </c:pt>
                      <c:pt idx="115">
                        <c:v>98.188357428383384</c:v>
                      </c:pt>
                      <c:pt idx="116">
                        <c:v>98.055124878126463</c:v>
                      </c:pt>
                      <c:pt idx="117">
                        <c:v>98.138760321042341</c:v>
                      </c:pt>
                      <c:pt idx="118">
                        <c:v>98.104787508743229</c:v>
                      </c:pt>
                      <c:pt idx="119">
                        <c:v>98.144526982819684</c:v>
                      </c:pt>
                      <c:pt idx="120">
                        <c:v>98.041859654145753</c:v>
                      </c:pt>
                      <c:pt idx="121">
                        <c:v>97.969495429411396</c:v>
                      </c:pt>
                      <c:pt idx="122">
                        <c:v>97.965835095542985</c:v>
                      </c:pt>
                      <c:pt idx="123">
                        <c:v>97.929344054428071</c:v>
                      </c:pt>
                      <c:pt idx="124">
                        <c:v>97.864394119639101</c:v>
                      </c:pt>
                      <c:pt idx="125">
                        <c:v>97.83675904004906</c:v>
                      </c:pt>
                      <c:pt idx="126">
                        <c:v>97.735364875249445</c:v>
                      </c:pt>
                      <c:pt idx="127">
                        <c:v>97.67948620852448</c:v>
                      </c:pt>
                      <c:pt idx="128">
                        <c:v>97.685561811319829</c:v>
                      </c:pt>
                      <c:pt idx="129">
                        <c:v>97.621622910491453</c:v>
                      </c:pt>
                      <c:pt idx="130">
                        <c:v>97.523580150812535</c:v>
                      </c:pt>
                      <c:pt idx="131">
                        <c:v>97.489813307372287</c:v>
                      </c:pt>
                      <c:pt idx="132">
                        <c:v>97.304736888552526</c:v>
                      </c:pt>
                      <c:pt idx="133">
                        <c:v>97.310831203519299</c:v>
                      </c:pt>
                      <c:pt idx="134">
                        <c:v>97.309389544210106</c:v>
                      </c:pt>
                      <c:pt idx="135">
                        <c:v>97.189740496632197</c:v>
                      </c:pt>
                      <c:pt idx="136">
                        <c:v>97.11305126942969</c:v>
                      </c:pt>
                      <c:pt idx="137">
                        <c:v>97.070231870096862</c:v>
                      </c:pt>
                      <c:pt idx="138">
                        <c:v>96.952118091766437</c:v>
                      </c:pt>
                      <c:pt idx="139">
                        <c:v>96.867874153575968</c:v>
                      </c:pt>
                      <c:pt idx="140">
                        <c:v>96.8029429432287</c:v>
                      </c:pt>
                      <c:pt idx="141">
                        <c:v>96.788404567643937</c:v>
                      </c:pt>
                      <c:pt idx="142">
                        <c:v>96.647795176325062</c:v>
                      </c:pt>
                      <c:pt idx="143">
                        <c:v>96.578042802615059</c:v>
                      </c:pt>
                      <c:pt idx="144">
                        <c:v>96.422670354681131</c:v>
                      </c:pt>
                      <c:pt idx="145">
                        <c:v>96.335589884436018</c:v>
                      </c:pt>
                      <c:pt idx="146">
                        <c:v>96.188867441438347</c:v>
                      </c:pt>
                      <c:pt idx="147">
                        <c:v>96.085535444164691</c:v>
                      </c:pt>
                      <c:pt idx="148">
                        <c:v>95.943568628983783</c:v>
                      </c:pt>
                      <c:pt idx="149">
                        <c:v>95.886089157465321</c:v>
                      </c:pt>
                      <c:pt idx="150">
                        <c:v>95.773508022201653</c:v>
                      </c:pt>
                      <c:pt idx="151">
                        <c:v>95.660608608239656</c:v>
                      </c:pt>
                      <c:pt idx="152">
                        <c:v>95.541764638033783</c:v>
                      </c:pt>
                      <c:pt idx="153">
                        <c:v>95.519456232651649</c:v>
                      </c:pt>
                      <c:pt idx="154">
                        <c:v>95.364345914631414</c:v>
                      </c:pt>
                      <c:pt idx="155">
                        <c:v>95.310367631497073</c:v>
                      </c:pt>
                      <c:pt idx="156">
                        <c:v>95.200332811711775</c:v>
                      </c:pt>
                      <c:pt idx="157">
                        <c:v>95.105884862625558</c:v>
                      </c:pt>
                      <c:pt idx="158">
                        <c:v>95.04616800437644</c:v>
                      </c:pt>
                      <c:pt idx="159">
                        <c:v>94.982622292283523</c:v>
                      </c:pt>
                      <c:pt idx="160">
                        <c:v>94.774750669407879</c:v>
                      </c:pt>
                      <c:pt idx="161">
                        <c:v>94.713451706266454</c:v>
                      </c:pt>
                      <c:pt idx="162">
                        <c:v>94.617290605736443</c:v>
                      </c:pt>
                      <c:pt idx="163">
                        <c:v>94.55090837385913</c:v>
                      </c:pt>
                      <c:pt idx="164">
                        <c:v>94.424359909401858</c:v>
                      </c:pt>
                      <c:pt idx="165">
                        <c:v>94.253915488375426</c:v>
                      </c:pt>
                      <c:pt idx="166">
                        <c:v>94.110169986204738</c:v>
                      </c:pt>
                      <c:pt idx="167">
                        <c:v>94.030728486935288</c:v>
                      </c:pt>
                      <c:pt idx="168">
                        <c:v>93.910761148388787</c:v>
                      </c:pt>
                      <c:pt idx="169">
                        <c:v>93.800295703254903</c:v>
                      </c:pt>
                      <c:pt idx="170">
                        <c:v>93.702861451120853</c:v>
                      </c:pt>
                      <c:pt idx="171">
                        <c:v>93.577764020463903</c:v>
                      </c:pt>
                      <c:pt idx="172">
                        <c:v>93.485544095887477</c:v>
                      </c:pt>
                      <c:pt idx="173">
                        <c:v>93.358246715113026</c:v>
                      </c:pt>
                      <c:pt idx="174">
                        <c:v>93.249129331620324</c:v>
                      </c:pt>
                      <c:pt idx="175">
                        <c:v>93.097267434291368</c:v>
                      </c:pt>
                      <c:pt idx="176">
                        <c:v>92.971598957243245</c:v>
                      </c:pt>
                      <c:pt idx="177">
                        <c:v>92.862350514928821</c:v>
                      </c:pt>
                      <c:pt idx="178">
                        <c:v>92.722143662295963</c:v>
                      </c:pt>
                      <c:pt idx="179">
                        <c:v>92.606725994977609</c:v>
                      </c:pt>
                      <c:pt idx="180">
                        <c:v>92.511238925268216</c:v>
                      </c:pt>
                      <c:pt idx="181">
                        <c:v>92.369655924331596</c:v>
                      </c:pt>
                      <c:pt idx="182">
                        <c:v>92.228222718928677</c:v>
                      </c:pt>
                      <c:pt idx="183">
                        <c:v>92.069648649137491</c:v>
                      </c:pt>
                      <c:pt idx="184">
                        <c:v>91.969883375793955</c:v>
                      </c:pt>
                      <c:pt idx="185">
                        <c:v>91.674697251692308</c:v>
                      </c:pt>
                      <c:pt idx="186">
                        <c:v>91.500807803336627</c:v>
                      </c:pt>
                      <c:pt idx="187">
                        <c:v>91.293685096778162</c:v>
                      </c:pt>
                      <c:pt idx="188">
                        <c:v>91.014104567817299</c:v>
                      </c:pt>
                      <c:pt idx="189">
                        <c:v>90.782651375685177</c:v>
                      </c:pt>
                      <c:pt idx="190">
                        <c:v>90.629984400984185</c:v>
                      </c:pt>
                      <c:pt idx="191">
                        <c:v>90.516467117256482</c:v>
                      </c:pt>
                      <c:pt idx="192">
                        <c:v>90.418349472080976</c:v>
                      </c:pt>
                      <c:pt idx="193">
                        <c:v>90.40437278066652</c:v>
                      </c:pt>
                      <c:pt idx="194">
                        <c:v>90.401470725336139</c:v>
                      </c:pt>
                      <c:pt idx="195">
                        <c:v>90.342980207586805</c:v>
                      </c:pt>
                      <c:pt idx="196">
                        <c:v>90.323854711890462</c:v>
                      </c:pt>
                      <c:pt idx="197">
                        <c:v>90.303839866564104</c:v>
                      </c:pt>
                      <c:pt idx="198">
                        <c:v>90.336970140337471</c:v>
                      </c:pt>
                      <c:pt idx="199">
                        <c:v>90.268425394955798</c:v>
                      </c:pt>
                      <c:pt idx="200">
                        <c:v>90.271524044653901</c:v>
                      </c:pt>
                      <c:pt idx="201">
                        <c:v>90.218603618854729</c:v>
                      </c:pt>
                      <c:pt idx="202">
                        <c:v>90.188768589147202</c:v>
                      </c:pt>
                      <c:pt idx="203">
                        <c:v>90.168603960557405</c:v>
                      </c:pt>
                      <c:pt idx="204">
                        <c:v>90.076449571526965</c:v>
                      </c:pt>
                      <c:pt idx="205">
                        <c:v>90.046183916470824</c:v>
                      </c:pt>
                      <c:pt idx="206">
                        <c:v>90.018773505640794</c:v>
                      </c:pt>
                      <c:pt idx="207">
                        <c:v>89.974428187011057</c:v>
                      </c:pt>
                      <c:pt idx="208">
                        <c:v>89.900921857224077</c:v>
                      </c:pt>
                      <c:pt idx="209">
                        <c:v>89.898984037020298</c:v>
                      </c:pt>
                      <c:pt idx="210">
                        <c:v>89.828379762563713</c:v>
                      </c:pt>
                      <c:pt idx="211">
                        <c:v>89.855593579026035</c:v>
                      </c:pt>
                      <c:pt idx="212">
                        <c:v>89.737376840806732</c:v>
                      </c:pt>
                      <c:pt idx="213">
                        <c:v>89.762166038391555</c:v>
                      </c:pt>
                      <c:pt idx="214">
                        <c:v>89.744229446581812</c:v>
                      </c:pt>
                      <c:pt idx="215">
                        <c:v>89.696916537075694</c:v>
                      </c:pt>
                      <c:pt idx="216">
                        <c:v>89.682200291564939</c:v>
                      </c:pt>
                      <c:pt idx="217">
                        <c:v>89.640101721886708</c:v>
                      </c:pt>
                      <c:pt idx="218">
                        <c:v>89.628081587388024</c:v>
                      </c:pt>
                      <c:pt idx="219">
                        <c:v>89.562345287398443</c:v>
                      </c:pt>
                      <c:pt idx="220">
                        <c:v>89.565556271476552</c:v>
                      </c:pt>
                      <c:pt idx="221">
                        <c:v>89.540682826174304</c:v>
                      </c:pt>
                      <c:pt idx="222">
                        <c:v>89.49582262220828</c:v>
                      </c:pt>
                      <c:pt idx="223">
                        <c:v>89.479805138430891</c:v>
                      </c:pt>
                      <c:pt idx="224">
                        <c:v>89.477492853933398</c:v>
                      </c:pt>
                      <c:pt idx="225">
                        <c:v>89.426959598128306</c:v>
                      </c:pt>
                      <c:pt idx="226">
                        <c:v>89.359360363431534</c:v>
                      </c:pt>
                      <c:pt idx="227">
                        <c:v>89.351112897181252</c:v>
                      </c:pt>
                      <c:pt idx="228">
                        <c:v>89.326267538541586</c:v>
                      </c:pt>
                      <c:pt idx="229">
                        <c:v>89.271708846795249</c:v>
                      </c:pt>
                      <c:pt idx="230">
                        <c:v>89.23098641315049</c:v>
                      </c:pt>
                      <c:pt idx="231">
                        <c:v>89.195506418266461</c:v>
                      </c:pt>
                      <c:pt idx="232">
                        <c:v>89.182007163304888</c:v>
                      </c:pt>
                      <c:pt idx="233">
                        <c:v>89.163677382759715</c:v>
                      </c:pt>
                      <c:pt idx="234">
                        <c:v>89.12242135160723</c:v>
                      </c:pt>
                      <c:pt idx="235">
                        <c:v>89.078562831651212</c:v>
                      </c:pt>
                      <c:pt idx="236">
                        <c:v>89.083646112657377</c:v>
                      </c:pt>
                      <c:pt idx="237">
                        <c:v>88.992615104237842</c:v>
                      </c:pt>
                      <c:pt idx="238">
                        <c:v>89.026232164414651</c:v>
                      </c:pt>
                      <c:pt idx="239">
                        <c:v>89.015644339274587</c:v>
                      </c:pt>
                      <c:pt idx="240">
                        <c:v>88.964259182722913</c:v>
                      </c:pt>
                      <c:pt idx="241">
                        <c:v>88.96208731926798</c:v>
                      </c:pt>
                      <c:pt idx="242">
                        <c:v>88.951705438446211</c:v>
                      </c:pt>
                      <c:pt idx="243">
                        <c:v>88.964614922574924</c:v>
                      </c:pt>
                      <c:pt idx="244">
                        <c:v>88.921158941304924</c:v>
                      </c:pt>
                      <c:pt idx="245">
                        <c:v>88.978629050602535</c:v>
                      </c:pt>
                      <c:pt idx="246">
                        <c:v>88.913922521285542</c:v>
                      </c:pt>
                      <c:pt idx="247">
                        <c:v>88.909681766534845</c:v>
                      </c:pt>
                      <c:pt idx="248">
                        <c:v>88.936961118543167</c:v>
                      </c:pt>
                      <c:pt idx="249">
                        <c:v>88.914128465603852</c:v>
                      </c:pt>
                      <c:pt idx="250">
                        <c:v>88.910926843746608</c:v>
                      </c:pt>
                      <c:pt idx="251">
                        <c:v>88.89959945223994</c:v>
                      </c:pt>
                      <c:pt idx="252">
                        <c:v>88.926167336814515</c:v>
                      </c:pt>
                      <c:pt idx="253">
                        <c:v>88.950273141357883</c:v>
                      </c:pt>
                      <c:pt idx="254">
                        <c:v>88.935706679110552</c:v>
                      </c:pt>
                      <c:pt idx="255">
                        <c:v>88.969763739127089</c:v>
                      </c:pt>
                      <c:pt idx="256">
                        <c:v>88.963304309817175</c:v>
                      </c:pt>
                      <c:pt idx="257">
                        <c:v>88.976934623600471</c:v>
                      </c:pt>
                      <c:pt idx="258">
                        <c:v>89.00271614297445</c:v>
                      </c:pt>
                      <c:pt idx="259">
                        <c:v>89.007219003098328</c:v>
                      </c:pt>
                      <c:pt idx="260">
                        <c:v>89.020034877288722</c:v>
                      </c:pt>
                      <c:pt idx="261">
                        <c:v>89.012012079798481</c:v>
                      </c:pt>
                      <c:pt idx="262">
                        <c:v>88.992886584102138</c:v>
                      </c:pt>
                      <c:pt idx="263">
                        <c:v>89.008894717928939</c:v>
                      </c:pt>
                      <c:pt idx="264">
                        <c:v>88.983309792922668</c:v>
                      </c:pt>
                      <c:pt idx="265">
                        <c:v>88.964652371458342</c:v>
                      </c:pt>
                      <c:pt idx="266">
                        <c:v>88.927786866049729</c:v>
                      </c:pt>
                      <c:pt idx="267">
                        <c:v>88.952800732394536</c:v>
                      </c:pt>
                      <c:pt idx="268">
                        <c:v>88.965616594314682</c:v>
                      </c:pt>
                      <c:pt idx="269">
                        <c:v>88.959035480674174</c:v>
                      </c:pt>
                      <c:pt idx="270">
                        <c:v>88.995245679703928</c:v>
                      </c:pt>
                      <c:pt idx="271">
                        <c:v>89.012611225122484</c:v>
                      </c:pt>
                      <c:pt idx="272">
                        <c:v>89.020896127985893</c:v>
                      </c:pt>
                      <c:pt idx="273">
                        <c:v>89.029068696469324</c:v>
                      </c:pt>
                      <c:pt idx="274">
                        <c:v>89.042483691443195</c:v>
                      </c:pt>
                      <c:pt idx="275">
                        <c:v>89.052303888094642</c:v>
                      </c:pt>
                      <c:pt idx="276">
                        <c:v>89.041313511998283</c:v>
                      </c:pt>
                      <c:pt idx="277">
                        <c:v>89.038411456667902</c:v>
                      </c:pt>
                      <c:pt idx="278">
                        <c:v>89.056048481950768</c:v>
                      </c:pt>
                      <c:pt idx="279">
                        <c:v>89.043045387883765</c:v>
                      </c:pt>
                      <c:pt idx="280">
                        <c:v>89.035003878222071</c:v>
                      </c:pt>
                      <c:pt idx="281">
                        <c:v>89.038935691954777</c:v>
                      </c:pt>
                      <c:pt idx="282">
                        <c:v>89.007518569625176</c:v>
                      </c:pt>
                      <c:pt idx="283">
                        <c:v>89.009989999606972</c:v>
                      </c:pt>
                      <c:pt idx="284">
                        <c:v>89.011459757849025</c:v>
                      </c:pt>
                      <c:pt idx="285">
                        <c:v>88.959316322759321</c:v>
                      </c:pt>
                      <c:pt idx="286">
                        <c:v>88.970035218991384</c:v>
                      </c:pt>
                      <c:pt idx="287">
                        <c:v>88.944955817100563</c:v>
                      </c:pt>
                      <c:pt idx="288">
                        <c:v>88.933356945729628</c:v>
                      </c:pt>
                      <c:pt idx="289">
                        <c:v>88.895358709759506</c:v>
                      </c:pt>
                      <c:pt idx="290">
                        <c:v>88.878114860941807</c:v>
                      </c:pt>
                      <c:pt idx="291">
                        <c:v>88.868407010940643</c:v>
                      </c:pt>
                      <c:pt idx="292">
                        <c:v>88.856986009495685</c:v>
                      </c:pt>
                      <c:pt idx="293">
                        <c:v>88.837373715125622</c:v>
                      </c:pt>
                      <c:pt idx="294">
                        <c:v>88.82471699868978</c:v>
                      </c:pt>
                      <c:pt idx="295">
                        <c:v>88.799441002431237</c:v>
                      </c:pt>
                      <c:pt idx="296">
                        <c:v>88.765777131150145</c:v>
                      </c:pt>
                      <c:pt idx="297">
                        <c:v>88.738919054539835</c:v>
                      </c:pt>
                      <c:pt idx="298">
                        <c:v>88.725466610682531</c:v>
                      </c:pt>
                      <c:pt idx="299">
                        <c:v>88.679295793958744</c:v>
                      </c:pt>
                      <c:pt idx="300">
                        <c:v>88.634014326864971</c:v>
                      </c:pt>
                      <c:pt idx="301">
                        <c:v>88.609618318015606</c:v>
                      </c:pt>
                      <c:pt idx="302">
                        <c:v>88.580382421361804</c:v>
                      </c:pt>
                      <c:pt idx="303">
                        <c:v>88.527396460016632</c:v>
                      </c:pt>
                      <c:pt idx="304">
                        <c:v>88.485672354632129</c:v>
                      </c:pt>
                      <c:pt idx="305">
                        <c:v>88.428820090559711</c:v>
                      </c:pt>
                      <c:pt idx="306">
                        <c:v>88.373203553748453</c:v>
                      </c:pt>
                      <c:pt idx="307">
                        <c:v>88.29118764006779</c:v>
                      </c:pt>
                      <c:pt idx="308">
                        <c:v>88.262401105474552</c:v>
                      </c:pt>
                      <c:pt idx="309">
                        <c:v>88.196383963399825</c:v>
                      </c:pt>
                      <c:pt idx="310">
                        <c:v>88.119338996345306</c:v>
                      </c:pt>
                      <c:pt idx="311">
                        <c:v>88.03446783843853</c:v>
                      </c:pt>
                      <c:pt idx="312">
                        <c:v>87.985338805329491</c:v>
                      </c:pt>
                      <c:pt idx="313">
                        <c:v>87.943642774337278</c:v>
                      </c:pt>
                      <c:pt idx="314">
                        <c:v>87.846171073319809</c:v>
                      </c:pt>
                      <c:pt idx="315">
                        <c:v>87.755748547904574</c:v>
                      </c:pt>
                      <c:pt idx="316">
                        <c:v>87.701994945800536</c:v>
                      </c:pt>
                      <c:pt idx="317">
                        <c:v>87.639647499815069</c:v>
                      </c:pt>
                      <c:pt idx="318">
                        <c:v>87.55673289882408</c:v>
                      </c:pt>
                      <c:pt idx="319">
                        <c:v>87.43290863204146</c:v>
                      </c:pt>
                      <c:pt idx="320">
                        <c:v>87.351566749181359</c:v>
                      </c:pt>
                      <c:pt idx="321">
                        <c:v>87.241232362869198</c:v>
                      </c:pt>
                      <c:pt idx="322">
                        <c:v>87.172154019979786</c:v>
                      </c:pt>
                      <c:pt idx="323">
                        <c:v>87.039239760691444</c:v>
                      </c:pt>
                      <c:pt idx="324">
                        <c:v>86.974654915705059</c:v>
                      </c:pt>
                      <c:pt idx="325">
                        <c:v>86.872652255630868</c:v>
                      </c:pt>
                      <c:pt idx="326">
                        <c:v>86.811409465814592</c:v>
                      </c:pt>
                      <c:pt idx="327">
                        <c:v>86.695963724103947</c:v>
                      </c:pt>
                      <c:pt idx="328">
                        <c:v>86.595777187632677</c:v>
                      </c:pt>
                      <c:pt idx="329">
                        <c:v>86.4833551978533</c:v>
                      </c:pt>
                      <c:pt idx="330">
                        <c:v>86.413986650657876</c:v>
                      </c:pt>
                      <c:pt idx="331">
                        <c:v>86.292605727194484</c:v>
                      </c:pt>
                      <c:pt idx="332">
                        <c:v>86.173920902472901</c:v>
                      </c:pt>
                      <c:pt idx="333">
                        <c:v>86.059813847912324</c:v>
                      </c:pt>
                      <c:pt idx="334">
                        <c:v>85.97141341495886</c:v>
                      </c:pt>
                      <c:pt idx="335">
                        <c:v>85.85534981575276</c:v>
                      </c:pt>
                      <c:pt idx="336">
                        <c:v>85.763878807493498</c:v>
                      </c:pt>
                      <c:pt idx="337">
                        <c:v>85.635214652906441</c:v>
                      </c:pt>
                      <c:pt idx="338">
                        <c:v>85.499370251625137</c:v>
                      </c:pt>
                      <c:pt idx="339">
                        <c:v>85.332876368773128</c:v>
                      </c:pt>
                      <c:pt idx="340">
                        <c:v>85.246900554697191</c:v>
                      </c:pt>
                      <c:pt idx="341">
                        <c:v>85.152677274370959</c:v>
                      </c:pt>
                      <c:pt idx="342">
                        <c:v>85.027504958217435</c:v>
                      </c:pt>
                      <c:pt idx="343">
                        <c:v>84.841052403364216</c:v>
                      </c:pt>
                      <c:pt idx="344">
                        <c:v>84.709420657900765</c:v>
                      </c:pt>
                      <c:pt idx="345">
                        <c:v>84.58423897952639</c:v>
                      </c:pt>
                      <c:pt idx="346">
                        <c:v>84.383613138890993</c:v>
                      </c:pt>
                      <c:pt idx="347">
                        <c:v>84.227679006786744</c:v>
                      </c:pt>
                      <c:pt idx="348">
                        <c:v>84.061877866926764</c:v>
                      </c:pt>
                      <c:pt idx="349">
                        <c:v>83.891012170502307</c:v>
                      </c:pt>
                      <c:pt idx="350">
                        <c:v>83.716579750147758</c:v>
                      </c:pt>
                      <c:pt idx="351">
                        <c:v>83.541211193599452</c:v>
                      </c:pt>
                      <c:pt idx="352">
                        <c:v>83.335876536251604</c:v>
                      </c:pt>
                      <c:pt idx="353">
                        <c:v>83.150865640707565</c:v>
                      </c:pt>
                      <c:pt idx="354">
                        <c:v>82.932115988385846</c:v>
                      </c:pt>
                      <c:pt idx="355">
                        <c:v>82.771341968477159</c:v>
                      </c:pt>
                      <c:pt idx="356">
                        <c:v>82.56342354676751</c:v>
                      </c:pt>
                      <c:pt idx="357">
                        <c:v>82.374125097638768</c:v>
                      </c:pt>
                      <c:pt idx="358">
                        <c:v>82.138655844056487</c:v>
                      </c:pt>
                      <c:pt idx="359">
                        <c:v>81.930138289293112</c:v>
                      </c:pt>
                      <c:pt idx="360">
                        <c:v>81.73661780985536</c:v>
                      </c:pt>
                      <c:pt idx="361">
                        <c:v>81.565817648976932</c:v>
                      </c:pt>
                      <c:pt idx="362">
                        <c:v>81.353181036063688</c:v>
                      </c:pt>
                      <c:pt idx="363">
                        <c:v>81.113789318699318</c:v>
                      </c:pt>
                      <c:pt idx="364">
                        <c:v>80.908585732443456</c:v>
                      </c:pt>
                      <c:pt idx="365">
                        <c:v>80.672433085819748</c:v>
                      </c:pt>
                      <c:pt idx="366">
                        <c:v>80.51251095438738</c:v>
                      </c:pt>
                      <c:pt idx="367">
                        <c:v>80.279709725154618</c:v>
                      </c:pt>
                      <c:pt idx="368">
                        <c:v>80.080768961570698</c:v>
                      </c:pt>
                      <c:pt idx="369">
                        <c:v>79.833672749954914</c:v>
                      </c:pt>
                      <c:pt idx="370">
                        <c:v>79.605346306453725</c:v>
                      </c:pt>
                      <c:pt idx="371">
                        <c:v>79.311770349366441</c:v>
                      </c:pt>
                      <c:pt idx="372">
                        <c:v>79.085456623835896</c:v>
                      </c:pt>
                      <c:pt idx="373">
                        <c:v>78.787873967519303</c:v>
                      </c:pt>
                      <c:pt idx="374">
                        <c:v>78.526861912789499</c:v>
                      </c:pt>
                      <c:pt idx="375">
                        <c:v>78.217399543016825</c:v>
                      </c:pt>
                      <c:pt idx="376">
                        <c:v>77.914967636674945</c:v>
                      </c:pt>
                      <c:pt idx="377">
                        <c:v>77.587512501767392</c:v>
                      </c:pt>
                      <c:pt idx="378">
                        <c:v>77.229983618925843</c:v>
                      </c:pt>
                      <c:pt idx="379">
                        <c:v>76.892333823073102</c:v>
                      </c:pt>
                      <c:pt idx="380">
                        <c:v>76.526300043583433</c:v>
                      </c:pt>
                      <c:pt idx="381">
                        <c:v>76.171514070587989</c:v>
                      </c:pt>
                      <c:pt idx="382">
                        <c:v>75.801056979176039</c:v>
                      </c:pt>
                      <c:pt idx="383">
                        <c:v>75.363758943875609</c:v>
                      </c:pt>
                      <c:pt idx="384">
                        <c:v>74.951746254784297</c:v>
                      </c:pt>
                      <c:pt idx="385">
                        <c:v>74.557979098520704</c:v>
                      </c:pt>
                      <c:pt idx="386">
                        <c:v>74.119024072831365</c:v>
                      </c:pt>
                      <c:pt idx="387">
                        <c:v>73.703631891956803</c:v>
                      </c:pt>
                      <c:pt idx="388">
                        <c:v>73.254894130769713</c:v>
                      </c:pt>
                      <c:pt idx="389">
                        <c:v>72.807967818210244</c:v>
                      </c:pt>
                      <c:pt idx="390">
                        <c:v>72.395468330445212</c:v>
                      </c:pt>
                      <c:pt idx="391">
                        <c:v>71.877886257349573</c:v>
                      </c:pt>
                      <c:pt idx="392">
                        <c:v>71.314203590321725</c:v>
                      </c:pt>
                      <c:pt idx="393">
                        <c:v>70.808271874676635</c:v>
                      </c:pt>
                      <c:pt idx="394">
                        <c:v>70.25927267925141</c:v>
                      </c:pt>
                      <c:pt idx="395">
                        <c:v>69.736897529455632</c:v>
                      </c:pt>
                      <c:pt idx="396">
                        <c:v>69.142083269428909</c:v>
                      </c:pt>
                      <c:pt idx="397">
                        <c:v>68.528789445593603</c:v>
                      </c:pt>
                      <c:pt idx="398">
                        <c:v>67.880268382296848</c:v>
                      </c:pt>
                      <c:pt idx="399">
                        <c:v>67.265584372961627</c:v>
                      </c:pt>
                      <c:pt idx="400">
                        <c:v>66.60556742272334</c:v>
                      </c:pt>
                      <c:pt idx="401">
                        <c:v>65.834818222462161</c:v>
                      </c:pt>
                      <c:pt idx="402">
                        <c:v>65.055072639633536</c:v>
                      </c:pt>
                      <c:pt idx="403">
                        <c:v>64.260751232336744</c:v>
                      </c:pt>
                      <c:pt idx="404">
                        <c:v>63.474120282095178</c:v>
                      </c:pt>
                      <c:pt idx="405">
                        <c:v>62.669103390253603</c:v>
                      </c:pt>
                      <c:pt idx="406">
                        <c:v>61.876832162081143</c:v>
                      </c:pt>
                      <c:pt idx="407">
                        <c:v>60.794612536781656</c:v>
                      </c:pt>
                      <c:pt idx="408">
                        <c:v>59.869581507559566</c:v>
                      </c:pt>
                      <c:pt idx="409">
                        <c:v>59.178507837548715</c:v>
                      </c:pt>
                      <c:pt idx="410">
                        <c:v>58.17245321643513</c:v>
                      </c:pt>
                      <c:pt idx="411">
                        <c:v>57.112780714744225</c:v>
                      </c:pt>
                      <c:pt idx="412">
                        <c:v>55.990451850590418</c:v>
                      </c:pt>
                      <c:pt idx="413">
                        <c:v>55.033549662002869</c:v>
                      </c:pt>
                      <c:pt idx="414">
                        <c:v>53.971096813852725</c:v>
                      </c:pt>
                      <c:pt idx="415">
                        <c:v>52.806435336769539</c:v>
                      </c:pt>
                      <c:pt idx="416">
                        <c:v>51.546988907460111</c:v>
                      </c:pt>
                      <c:pt idx="417">
                        <c:v>50.20182878171817</c:v>
                      </c:pt>
                      <c:pt idx="418">
                        <c:v>48.661186956917696</c:v>
                      </c:pt>
                      <c:pt idx="419">
                        <c:v>47.326408711997516</c:v>
                      </c:pt>
                      <c:pt idx="420">
                        <c:v>45.832958087832019</c:v>
                      </c:pt>
                      <c:pt idx="421">
                        <c:v>44.158292672598726</c:v>
                      </c:pt>
                      <c:pt idx="422">
                        <c:v>42.376826821075248</c:v>
                      </c:pt>
                      <c:pt idx="423">
                        <c:v>40.97674758875965</c:v>
                      </c:pt>
                      <c:pt idx="424">
                        <c:v>39.629766652169216</c:v>
                      </c:pt>
                      <c:pt idx="425">
                        <c:v>38.166022342512335</c:v>
                      </c:pt>
                      <c:pt idx="426">
                        <c:v>36.705907948708777</c:v>
                      </c:pt>
                      <c:pt idx="427">
                        <c:v>35.200430183716797</c:v>
                      </c:pt>
                      <c:pt idx="428">
                        <c:v>33.900909596273138</c:v>
                      </c:pt>
                      <c:pt idx="429">
                        <c:v>32.836125739183778</c:v>
                      </c:pt>
                      <c:pt idx="430">
                        <c:v>31.717192747632154</c:v>
                      </c:pt>
                      <c:pt idx="431">
                        <c:v>30.59560343757466</c:v>
                      </c:pt>
                      <c:pt idx="432">
                        <c:v>29.316488540570013</c:v>
                      </c:pt>
                      <c:pt idx="433">
                        <c:v>28.277132794355129</c:v>
                      </c:pt>
                      <c:pt idx="434">
                        <c:v>27.330394824157132</c:v>
                      </c:pt>
                      <c:pt idx="435">
                        <c:v>26.335363340777764</c:v>
                      </c:pt>
                      <c:pt idx="436">
                        <c:v>25.236389021227364</c:v>
                      </c:pt>
                      <c:pt idx="437">
                        <c:v>23.994436852535433</c:v>
                      </c:pt>
                      <c:pt idx="438">
                        <c:v>23.059609026078896</c:v>
                      </c:pt>
                      <c:pt idx="439">
                        <c:v>22.152320325651328</c:v>
                      </c:pt>
                      <c:pt idx="440">
                        <c:v>21.217888019282732</c:v>
                      </c:pt>
                      <c:pt idx="441">
                        <c:v>20.093520694118499</c:v>
                      </c:pt>
                      <c:pt idx="442">
                        <c:v>19.045816853116985</c:v>
                      </c:pt>
                      <c:pt idx="443">
                        <c:v>18.170771420455544</c:v>
                      </c:pt>
                      <c:pt idx="444">
                        <c:v>17.31380301291669</c:v>
                      </c:pt>
                      <c:pt idx="445">
                        <c:v>16.554736931743896</c:v>
                      </c:pt>
                      <c:pt idx="446">
                        <c:v>15.677957291844466</c:v>
                      </c:pt>
                      <c:pt idx="447">
                        <c:v>14.79412495477348</c:v>
                      </c:pt>
                      <c:pt idx="448">
                        <c:v>13.993815713968088</c:v>
                      </c:pt>
                      <c:pt idx="449">
                        <c:v>13.303066187847632</c:v>
                      </c:pt>
                      <c:pt idx="450">
                        <c:v>12.635815148942475</c:v>
                      </c:pt>
                      <c:pt idx="451">
                        <c:v>11.88664298669552</c:v>
                      </c:pt>
                      <c:pt idx="452">
                        <c:v>11.01857654242856</c:v>
                      </c:pt>
                      <c:pt idx="453">
                        <c:v>10.207331928267587</c:v>
                      </c:pt>
                      <c:pt idx="454">
                        <c:v>9.454277091063636</c:v>
                      </c:pt>
                      <c:pt idx="455">
                        <c:v>8.7159098274156968</c:v>
                      </c:pt>
                      <c:pt idx="456">
                        <c:v>7.8705584230351562</c:v>
                      </c:pt>
                      <c:pt idx="457">
                        <c:v>6.8664685345224745</c:v>
                      </c:pt>
                      <c:pt idx="458">
                        <c:v>6.0162790018951222</c:v>
                      </c:pt>
                      <c:pt idx="459">
                        <c:v>5.3571999449541661</c:v>
                      </c:pt>
                      <c:pt idx="460">
                        <c:v>4.7885542284500193</c:v>
                      </c:pt>
                      <c:pt idx="461">
                        <c:v>4.2184633335214183</c:v>
                      </c:pt>
                      <c:pt idx="462">
                        <c:v>3.7359291722523991</c:v>
                      </c:pt>
                      <c:pt idx="463">
                        <c:v>3.2945085731841721</c:v>
                      </c:pt>
                      <c:pt idx="464">
                        <c:v>2.9572970212946093</c:v>
                      </c:pt>
                      <c:pt idx="465">
                        <c:v>2.6312575155319959</c:v>
                      </c:pt>
                      <c:pt idx="466">
                        <c:v>2.2689889451897378</c:v>
                      </c:pt>
                      <c:pt idx="467">
                        <c:v>1.9489491223415876</c:v>
                      </c:pt>
                      <c:pt idx="468">
                        <c:v>1.6374351206438407</c:v>
                      </c:pt>
                      <c:pt idx="469">
                        <c:v>1.4176989994547697</c:v>
                      </c:pt>
                      <c:pt idx="470">
                        <c:v>1.206716665567479</c:v>
                      </c:pt>
                      <c:pt idx="471">
                        <c:v>1.0425771191678697</c:v>
                      </c:pt>
                      <c:pt idx="472">
                        <c:v>0.87069848284079698</c:v>
                      </c:pt>
                      <c:pt idx="473">
                        <c:v>0.7306557462584673</c:v>
                      </c:pt>
                      <c:pt idx="474">
                        <c:v>0.63837585512365747</c:v>
                      </c:pt>
                      <c:pt idx="475">
                        <c:v>0.54289982387755764</c:v>
                      </c:pt>
                      <c:pt idx="476">
                        <c:v>0.45785207681622553</c:v>
                      </c:pt>
                      <c:pt idx="477">
                        <c:v>0.37236342608661654</c:v>
                      </c:pt>
                      <c:pt idx="478">
                        <c:v>0.30794983906511675</c:v>
                      </c:pt>
                      <c:pt idx="479">
                        <c:v>0.25412369962727865</c:v>
                      </c:pt>
                      <c:pt idx="480">
                        <c:v>0.22981759116625386</c:v>
                      </c:pt>
                      <c:pt idx="481">
                        <c:v>0.18278881721016632</c:v>
                      </c:pt>
                      <c:pt idx="482">
                        <c:v>0.15998714585972576</c:v>
                      </c:pt>
                      <c:pt idx="483">
                        <c:v>0.13173674700359508</c:v>
                      </c:pt>
                      <c:pt idx="484">
                        <c:v>0.11003177642546987</c:v>
                      </c:pt>
                      <c:pt idx="485">
                        <c:v>8.8996370962207638E-2</c:v>
                      </c:pt>
                      <c:pt idx="486">
                        <c:v>7.4424787162878508E-2</c:v>
                      </c:pt>
                      <c:pt idx="487">
                        <c:v>6.6911309776003444E-2</c:v>
                      </c:pt>
                      <c:pt idx="488">
                        <c:v>4.6031415463879045E-2</c:v>
                      </c:pt>
                      <c:pt idx="489">
                        <c:v>3.7903248251557768E-2</c:v>
                      </c:pt>
                      <c:pt idx="490">
                        <c:v>2.9373815099904561E-2</c:v>
                      </c:pt>
                      <c:pt idx="491">
                        <c:v>2.3101382629758204E-2</c:v>
                      </c:pt>
                      <c:pt idx="492">
                        <c:v>2.130405885713103E-2</c:v>
                      </c:pt>
                      <c:pt idx="493">
                        <c:v>2.3779678377543408E-2</c:v>
                      </c:pt>
                      <c:pt idx="494">
                        <c:v>2.23603448484406E-2</c:v>
                      </c:pt>
                      <c:pt idx="495">
                        <c:v>1.6650877516371832E-2</c:v>
                      </c:pt>
                      <c:pt idx="496">
                        <c:v>1.1508617229310307E-2</c:v>
                      </c:pt>
                      <c:pt idx="497">
                        <c:v>1.974309183490441E-2</c:v>
                      </c:pt>
                      <c:pt idx="498">
                        <c:v>1.1328427062761213E-2</c:v>
                      </c:pt>
                      <c:pt idx="499">
                        <c:v>9.4571948130828653E-3</c:v>
                      </c:pt>
                      <c:pt idx="500">
                        <c:v>1.4729609007388809E-2</c:v>
                      </c:pt>
                      <c:pt idx="501">
                        <c:v>1.2470301109008585E-2</c:v>
                      </c:pt>
                      <c:pt idx="502">
                        <c:v>1.6312262160202651E-2</c:v>
                      </c:pt>
                      <c:pt idx="503">
                        <c:v>9.885485286367077E-3</c:v>
                      </c:pt>
                      <c:pt idx="504">
                        <c:v>1.4266423830175559E-2</c:v>
                      </c:pt>
                      <c:pt idx="505">
                        <c:v>1.3125665121372932E-2</c:v>
                      </c:pt>
                      <c:pt idx="506">
                        <c:v>1.646093161384107E-2</c:v>
                      </c:pt>
                      <c:pt idx="507">
                        <c:v>1.6362728665704374E-2</c:v>
                      </c:pt>
                      <c:pt idx="508">
                        <c:v>1.5780282917862529E-2</c:v>
                      </c:pt>
                      <c:pt idx="509">
                        <c:v>1.2346357513788438E-2</c:v>
                      </c:pt>
                      <c:pt idx="510">
                        <c:v>8.0870907517550904E-3</c:v>
                      </c:pt>
                      <c:pt idx="511">
                        <c:v>1.5252191340800799E-2</c:v>
                      </c:pt>
                      <c:pt idx="512">
                        <c:v>1.753711303614754E-2</c:v>
                      </c:pt>
                      <c:pt idx="513">
                        <c:v>1.237619037165707E-2</c:v>
                      </c:pt>
                      <c:pt idx="514">
                        <c:v>1.1394553928101139E-2</c:v>
                      </c:pt>
                      <c:pt idx="515">
                        <c:v>1.0151124078249724E-2</c:v>
                      </c:pt>
                      <c:pt idx="516">
                        <c:v>9.7518876708481122E-3</c:v>
                      </c:pt>
                      <c:pt idx="517">
                        <c:v>1.3633470446865659E-2</c:v>
                      </c:pt>
                      <c:pt idx="518">
                        <c:v>1.5609561654861036E-2</c:v>
                      </c:pt>
                      <c:pt idx="519">
                        <c:v>1.8068260353750969E-2</c:v>
                      </c:pt>
                      <c:pt idx="520">
                        <c:v>1.1509164610019471E-2</c:v>
                      </c:pt>
                      <c:pt idx="521">
                        <c:v>1.8977245922965583E-2</c:v>
                      </c:pt>
                      <c:pt idx="522">
                        <c:v>1.2559333424383364E-2</c:v>
                      </c:pt>
                      <c:pt idx="523">
                        <c:v>1.463888654733842E-2</c:v>
                      </c:pt>
                      <c:pt idx="524">
                        <c:v>1.2365833546739615E-2</c:v>
                      </c:pt>
                      <c:pt idx="525">
                        <c:v>1.6335952689513138E-2</c:v>
                      </c:pt>
                      <c:pt idx="526">
                        <c:v>1.3706012762391001E-2</c:v>
                      </c:pt>
                      <c:pt idx="527">
                        <c:v>1.197154071220465E-2</c:v>
                      </c:pt>
                      <c:pt idx="528">
                        <c:v>1.1697821474619393E-2</c:v>
                      </c:pt>
                      <c:pt idx="529">
                        <c:v>9.4397506041496333E-3</c:v>
                      </c:pt>
                      <c:pt idx="530">
                        <c:v>5.8759998282534327E-3</c:v>
                      </c:pt>
                      <c:pt idx="531">
                        <c:v>9.3029606934104756E-3</c:v>
                      </c:pt>
                      <c:pt idx="532">
                        <c:v>1.1838485907943938E-2</c:v>
                      </c:pt>
                      <c:pt idx="533">
                        <c:v>1.5342133300842688E-2</c:v>
                      </c:pt>
                      <c:pt idx="534">
                        <c:v>8.7653927941920631E-3</c:v>
                      </c:pt>
                      <c:pt idx="535">
                        <c:v>1.254454041602374E-2</c:v>
                      </c:pt>
                      <c:pt idx="536">
                        <c:v>8.5619737748424043E-3</c:v>
                      </c:pt>
                      <c:pt idx="537">
                        <c:v>1.6469289757984035E-2</c:v>
                      </c:pt>
                      <c:pt idx="538">
                        <c:v>1.0437305099298527E-2</c:v>
                      </c:pt>
                      <c:pt idx="539">
                        <c:v>1.3739469302812576E-2</c:v>
                      </c:pt>
                      <c:pt idx="540">
                        <c:v>1.4581076686358902E-2</c:v>
                      </c:pt>
                      <c:pt idx="541">
                        <c:v>1.1476927391499586E-2</c:v>
                      </c:pt>
                      <c:pt idx="542">
                        <c:v>1.4508533229697858E-2</c:v>
                      </c:pt>
                      <c:pt idx="543">
                        <c:v>5.1621351408049848E-3</c:v>
                      </c:pt>
                      <c:pt idx="544">
                        <c:v>1.1730350096251289E-2</c:v>
                      </c:pt>
                      <c:pt idx="545">
                        <c:v>1.4692443076533968E-2</c:v>
                      </c:pt>
                      <c:pt idx="546">
                        <c:v>1.1087560989482232E-2</c:v>
                      </c:pt>
                      <c:pt idx="547">
                        <c:v>1.2185210275019084E-2</c:v>
                      </c:pt>
                      <c:pt idx="548">
                        <c:v>1.2138572013528456E-2</c:v>
                      </c:pt>
                      <c:pt idx="549">
                        <c:v>1.1455585233569352E-2</c:v>
                      </c:pt>
                      <c:pt idx="550">
                        <c:v>1.9889113522419576E-2</c:v>
                      </c:pt>
                      <c:pt idx="551">
                        <c:v>1.63902462819389E-2</c:v>
                      </c:pt>
                      <c:pt idx="552">
                        <c:v>9.9849212770284825E-3</c:v>
                      </c:pt>
                      <c:pt idx="553">
                        <c:v>1.2707548055688233E-2</c:v>
                      </c:pt>
                      <c:pt idx="554">
                        <c:v>7.7974871690260081E-3</c:v>
                      </c:pt>
                      <c:pt idx="555">
                        <c:v>1.3479242619390982E-2</c:v>
                      </c:pt>
                      <c:pt idx="556">
                        <c:v>1.8857842501779697E-2</c:v>
                      </c:pt>
                      <c:pt idx="557">
                        <c:v>1.3407023699269183E-2</c:v>
                      </c:pt>
                      <c:pt idx="558">
                        <c:v>1.205597114141729E-2</c:v>
                      </c:pt>
                      <c:pt idx="559">
                        <c:v>1.5389604631886792E-2</c:v>
                      </c:pt>
                      <c:pt idx="560">
                        <c:v>1.7569715945713559E-2</c:v>
                      </c:pt>
                      <c:pt idx="561">
                        <c:v>1.6125290867146338E-2</c:v>
                      </c:pt>
                      <c:pt idx="562">
                        <c:v>1.394063822587934E-2</c:v>
                      </c:pt>
                      <c:pt idx="563">
                        <c:v>9.6048980683504682E-3</c:v>
                      </c:pt>
                      <c:pt idx="564">
                        <c:v>1.1104138988072587E-2</c:v>
                      </c:pt>
                      <c:pt idx="565">
                        <c:v>1.1826565793375918E-2</c:v>
                      </c:pt>
                      <c:pt idx="566">
                        <c:v>6.3857826965155783E-3</c:v>
                      </c:pt>
                      <c:pt idx="567">
                        <c:v>1.0381676756027372E-2</c:v>
                      </c:pt>
                      <c:pt idx="568">
                        <c:v>9.7544554494938818E-3</c:v>
                      </c:pt>
                      <c:pt idx="569">
                        <c:v>1.3093395914242596E-2</c:v>
                      </c:pt>
                      <c:pt idx="570">
                        <c:v>9.7088799534489675E-3</c:v>
                      </c:pt>
                      <c:pt idx="571">
                        <c:v>1.598996882379964E-2</c:v>
                      </c:pt>
                      <c:pt idx="572">
                        <c:v>8.0759442842462253E-3</c:v>
                      </c:pt>
                      <c:pt idx="573">
                        <c:v>1.6410092570479009E-2</c:v>
                      </c:pt>
                      <c:pt idx="574">
                        <c:v>1.4329517824314856E-2</c:v>
                      </c:pt>
                      <c:pt idx="575">
                        <c:v>1.658332105585842E-2</c:v>
                      </c:pt>
                      <c:pt idx="576">
                        <c:v>1.2925076717350676E-2</c:v>
                      </c:pt>
                      <c:pt idx="577">
                        <c:v>1.8880307991239714E-2</c:v>
                      </c:pt>
                      <c:pt idx="578">
                        <c:v>1.8828939853561339E-2</c:v>
                      </c:pt>
                      <c:pt idx="579">
                        <c:v>1.6888828408805817E-2</c:v>
                      </c:pt>
                      <c:pt idx="580">
                        <c:v>2.7124402345023755E-2</c:v>
                      </c:pt>
                      <c:pt idx="581">
                        <c:v>1.7560773859118979E-2</c:v>
                      </c:pt>
                      <c:pt idx="582">
                        <c:v>1.761659646295129E-2</c:v>
                      </c:pt>
                      <c:pt idx="583">
                        <c:v>1.6147450090508601E-2</c:v>
                      </c:pt>
                      <c:pt idx="584">
                        <c:v>1.9910160850149614E-2</c:v>
                      </c:pt>
                      <c:pt idx="585">
                        <c:v>2.1123071041635206E-2</c:v>
                      </c:pt>
                      <c:pt idx="586">
                        <c:v>1.429704176486577E-2</c:v>
                      </c:pt>
                      <c:pt idx="587">
                        <c:v>1.5101375791287791E-2</c:v>
                      </c:pt>
                      <c:pt idx="588">
                        <c:v>2.1901134197792039E-2</c:v>
                      </c:pt>
                      <c:pt idx="589">
                        <c:v>1.5254216316777511E-2</c:v>
                      </c:pt>
                      <c:pt idx="590">
                        <c:v>1.384049258623915E-2</c:v>
                      </c:pt>
                      <c:pt idx="591">
                        <c:v>1.8158240020352091E-2</c:v>
                      </c:pt>
                      <c:pt idx="592">
                        <c:v>1.8072903377241611E-2</c:v>
                      </c:pt>
                      <c:pt idx="593">
                        <c:v>2.427413857501582E-2</c:v>
                      </c:pt>
                      <c:pt idx="594">
                        <c:v>2.4248563638014514E-2</c:v>
                      </c:pt>
                      <c:pt idx="595">
                        <c:v>2.6386705993092157E-2</c:v>
                      </c:pt>
                      <c:pt idx="596">
                        <c:v>2.2842881503029776E-2</c:v>
                      </c:pt>
                      <c:pt idx="597">
                        <c:v>2.0226588405482908E-2</c:v>
                      </c:pt>
                      <c:pt idx="598">
                        <c:v>1.6946841686426704E-2</c:v>
                      </c:pt>
                      <c:pt idx="599">
                        <c:v>2.4149235063806351E-2</c:v>
                      </c:pt>
                      <c:pt idx="600">
                        <c:v>2.0600048745194326E-2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9688-46FC-9F41-116BE34CCBE2}"/>
                  </c:ext>
                </c:extLst>
              </c15:ser>
            </c15:filteredScatterSeries>
            <c15:filteredScatterSeries>
              <c15:ser>
                <c:idx val="13"/>
                <c:order val="3"/>
                <c:tx>
                  <c:v>Hyundai G144 - 2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99.900597310068662</c:v>
                      </c:pt>
                      <c:pt idx="2">
                        <c:v>99.899039344171669</c:v>
                      </c:pt>
                      <c:pt idx="3">
                        <c:v>99.78399087700231</c:v>
                      </c:pt>
                      <c:pt idx="4">
                        <c:v>99.793621374103907</c:v>
                      </c:pt>
                      <c:pt idx="5">
                        <c:v>99.610040683420294</c:v>
                      </c:pt>
                      <c:pt idx="6">
                        <c:v>99.532888548916006</c:v>
                      </c:pt>
                      <c:pt idx="7">
                        <c:v>99.481927006790656</c:v>
                      </c:pt>
                      <c:pt idx="8">
                        <c:v>99.256209205347915</c:v>
                      </c:pt>
                      <c:pt idx="9">
                        <c:v>99.338233718497278</c:v>
                      </c:pt>
                      <c:pt idx="10">
                        <c:v>99.092653424798286</c:v>
                      </c:pt>
                      <c:pt idx="11">
                        <c:v>99.091221782165235</c:v>
                      </c:pt>
                      <c:pt idx="12">
                        <c:v>98.927587804503403</c:v>
                      </c:pt>
                      <c:pt idx="13">
                        <c:v>98.896368439254957</c:v>
                      </c:pt>
                      <c:pt idx="14">
                        <c:v>98.856084027650368</c:v>
                      </c:pt>
                      <c:pt idx="15">
                        <c:v>98.728259092162418</c:v>
                      </c:pt>
                      <c:pt idx="16">
                        <c:v>98.562441555937212</c:v>
                      </c:pt>
                      <c:pt idx="17">
                        <c:v>98.413081870570025</c:v>
                      </c:pt>
                      <c:pt idx="18">
                        <c:v>98.336651581035582</c:v>
                      </c:pt>
                      <c:pt idx="19">
                        <c:v>98.195274182454114</c:v>
                      </c:pt>
                      <c:pt idx="20">
                        <c:v>98.018220088616047</c:v>
                      </c:pt>
                      <c:pt idx="21">
                        <c:v>97.871182300845376</c:v>
                      </c:pt>
                      <c:pt idx="22">
                        <c:v>97.72309182446476</c:v>
                      </c:pt>
                      <c:pt idx="23">
                        <c:v>97.705563277111722</c:v>
                      </c:pt>
                      <c:pt idx="24">
                        <c:v>97.30248460126667</c:v>
                      </c:pt>
                      <c:pt idx="25">
                        <c:v>97.331875314667684</c:v>
                      </c:pt>
                      <c:pt idx="26">
                        <c:v>97.147446471519018</c:v>
                      </c:pt>
                      <c:pt idx="27">
                        <c:v>96.959667121008451</c:v>
                      </c:pt>
                      <c:pt idx="28">
                        <c:v>96.844287810199006</c:v>
                      </c:pt>
                      <c:pt idx="29">
                        <c:v>96.583242196562267</c:v>
                      </c:pt>
                      <c:pt idx="30">
                        <c:v>96.172084981628018</c:v>
                      </c:pt>
                      <c:pt idx="31">
                        <c:v>95.993515040160077</c:v>
                      </c:pt>
                      <c:pt idx="32">
                        <c:v>95.839234834227369</c:v>
                      </c:pt>
                      <c:pt idx="33">
                        <c:v>95.491851755888291</c:v>
                      </c:pt>
                      <c:pt idx="34">
                        <c:v>95.282447426848364</c:v>
                      </c:pt>
                      <c:pt idx="35">
                        <c:v>95.021455947247958</c:v>
                      </c:pt>
                      <c:pt idx="36">
                        <c:v>94.913060400188073</c:v>
                      </c:pt>
                      <c:pt idx="37">
                        <c:v>94.612235668002526</c:v>
                      </c:pt>
                      <c:pt idx="38">
                        <c:v>94.364231200750211</c:v>
                      </c:pt>
                      <c:pt idx="39">
                        <c:v>94.238415358641234</c:v>
                      </c:pt>
                      <c:pt idx="40">
                        <c:v>94.049330688761572</c:v>
                      </c:pt>
                      <c:pt idx="41">
                        <c:v>93.945675189198212</c:v>
                      </c:pt>
                      <c:pt idx="42">
                        <c:v>93.667149138591427</c:v>
                      </c:pt>
                      <c:pt idx="43">
                        <c:v>93.634468059749466</c:v>
                      </c:pt>
                      <c:pt idx="44">
                        <c:v>93.575091111241505</c:v>
                      </c:pt>
                      <c:pt idx="45">
                        <c:v>93.514096054915612</c:v>
                      </c:pt>
                      <c:pt idx="46">
                        <c:v>93.558633276152207</c:v>
                      </c:pt>
                      <c:pt idx="47">
                        <c:v>93.569214170138224</c:v>
                      </c:pt>
                      <c:pt idx="48">
                        <c:v>93.622449499477085</c:v>
                      </c:pt>
                      <c:pt idx="49">
                        <c:v>93.396845989760337</c:v>
                      </c:pt>
                      <c:pt idx="50">
                        <c:v>93.428889460166715</c:v>
                      </c:pt>
                      <c:pt idx="51">
                        <c:v>93.440865902171964</c:v>
                      </c:pt>
                      <c:pt idx="52">
                        <c:v>93.540695672278147</c:v>
                      </c:pt>
                      <c:pt idx="53">
                        <c:v>93.4723860243313</c:v>
                      </c:pt>
                      <c:pt idx="54">
                        <c:v>93.282663730247307</c:v>
                      </c:pt>
                      <c:pt idx="55">
                        <c:v>93.342551979695656</c:v>
                      </c:pt>
                      <c:pt idx="56">
                        <c:v>93.239371670690147</c:v>
                      </c:pt>
                      <c:pt idx="57">
                        <c:v>93.105014130472057</c:v>
                      </c:pt>
                      <c:pt idx="58">
                        <c:v>93.146260970499</c:v>
                      </c:pt>
                      <c:pt idx="59">
                        <c:v>93.017696150618661</c:v>
                      </c:pt>
                      <c:pt idx="60">
                        <c:v>92.876751855865365</c:v>
                      </c:pt>
                      <c:pt idx="61">
                        <c:v>92.853959912768744</c:v>
                      </c:pt>
                      <c:pt idx="62">
                        <c:v>92.729214798692254</c:v>
                      </c:pt>
                      <c:pt idx="63">
                        <c:v>92.570122371804132</c:v>
                      </c:pt>
                      <c:pt idx="64">
                        <c:v>92.523521907383497</c:v>
                      </c:pt>
                      <c:pt idx="65">
                        <c:v>92.39285773393658</c:v>
                      </c:pt>
                      <c:pt idx="66">
                        <c:v>92.267643421418114</c:v>
                      </c:pt>
                      <c:pt idx="67">
                        <c:v>92.112845906660411</c:v>
                      </c:pt>
                      <c:pt idx="68">
                        <c:v>91.940904822226088</c:v>
                      </c:pt>
                      <c:pt idx="69">
                        <c:v>91.746568788140792</c:v>
                      </c:pt>
                      <c:pt idx="70">
                        <c:v>91.557429984224783</c:v>
                      </c:pt>
                      <c:pt idx="71">
                        <c:v>91.441942389573924</c:v>
                      </c:pt>
                      <c:pt idx="72">
                        <c:v>91.127920116779563</c:v>
                      </c:pt>
                      <c:pt idx="73">
                        <c:v>90.875969620459443</c:v>
                      </c:pt>
                      <c:pt idx="74">
                        <c:v>90.578074339114266</c:v>
                      </c:pt>
                      <c:pt idx="75">
                        <c:v>90.189209797874184</c:v>
                      </c:pt>
                      <c:pt idx="76">
                        <c:v>89.751086043092243</c:v>
                      </c:pt>
                      <c:pt idx="77">
                        <c:v>89.139776010659077</c:v>
                      </c:pt>
                      <c:pt idx="78">
                        <c:v>88.482749776652867</c:v>
                      </c:pt>
                      <c:pt idx="79">
                        <c:v>87.762454699107252</c:v>
                      </c:pt>
                      <c:pt idx="80">
                        <c:v>86.963906688064384</c:v>
                      </c:pt>
                      <c:pt idx="81">
                        <c:v>86.067080849158998</c:v>
                      </c:pt>
                      <c:pt idx="82">
                        <c:v>85.289863067619208</c:v>
                      </c:pt>
                      <c:pt idx="83">
                        <c:v>84.83276707554451</c:v>
                      </c:pt>
                      <c:pt idx="84">
                        <c:v>84.560382644106838</c:v>
                      </c:pt>
                      <c:pt idx="85">
                        <c:v>84.330881231474024</c:v>
                      </c:pt>
                      <c:pt idx="86">
                        <c:v>84.385313596340595</c:v>
                      </c:pt>
                      <c:pt idx="87">
                        <c:v>84.55629826023717</c:v>
                      </c:pt>
                      <c:pt idx="88">
                        <c:v>84.82581942217746</c:v>
                      </c:pt>
                      <c:pt idx="89">
                        <c:v>85.208728825202044</c:v>
                      </c:pt>
                      <c:pt idx="90">
                        <c:v>85.47413551654347</c:v>
                      </c:pt>
                      <c:pt idx="91">
                        <c:v>85.760445341444438</c:v>
                      </c:pt>
                      <c:pt idx="92">
                        <c:v>85.939719088459682</c:v>
                      </c:pt>
                      <c:pt idx="93">
                        <c:v>86.068614751980121</c:v>
                      </c:pt>
                      <c:pt idx="94">
                        <c:v>86.230341880682317</c:v>
                      </c:pt>
                      <c:pt idx="95">
                        <c:v>86.297316138299593</c:v>
                      </c:pt>
                      <c:pt idx="96">
                        <c:v>86.287114198336681</c:v>
                      </c:pt>
                      <c:pt idx="97">
                        <c:v>86.244616172976976</c:v>
                      </c:pt>
                      <c:pt idx="98">
                        <c:v>86.202551235676708</c:v>
                      </c:pt>
                      <c:pt idx="99">
                        <c:v>86.094997817428563</c:v>
                      </c:pt>
                      <c:pt idx="100">
                        <c:v>86.110018002000203</c:v>
                      </c:pt>
                      <c:pt idx="101">
                        <c:v>86.267071248780155</c:v>
                      </c:pt>
                      <c:pt idx="102">
                        <c:v>86.12532692771353</c:v>
                      </c:pt>
                      <c:pt idx="103">
                        <c:v>85.848840057214929</c:v>
                      </c:pt>
                      <c:pt idx="104">
                        <c:v>85.66330440718869</c:v>
                      </c:pt>
                      <c:pt idx="105">
                        <c:v>85.529343860416233</c:v>
                      </c:pt>
                      <c:pt idx="106">
                        <c:v>85.364320358388483</c:v>
                      </c:pt>
                      <c:pt idx="107">
                        <c:v>85.124947833664137</c:v>
                      </c:pt>
                      <c:pt idx="108">
                        <c:v>84.903603157232737</c:v>
                      </c:pt>
                      <c:pt idx="109">
                        <c:v>84.747349936766113</c:v>
                      </c:pt>
                      <c:pt idx="110">
                        <c:v>84.562169193455844</c:v>
                      </c:pt>
                      <c:pt idx="111">
                        <c:v>84.361222357528192</c:v>
                      </c:pt>
                      <c:pt idx="112">
                        <c:v>84.146662916586095</c:v>
                      </c:pt>
                      <c:pt idx="113">
                        <c:v>83.860196681692003</c:v>
                      </c:pt>
                      <c:pt idx="114">
                        <c:v>83.604017454584465</c:v>
                      </c:pt>
                      <c:pt idx="115">
                        <c:v>83.344674169531203</c:v>
                      </c:pt>
                      <c:pt idx="116">
                        <c:v>83.055501059364147</c:v>
                      </c:pt>
                      <c:pt idx="117">
                        <c:v>82.758917105272687</c:v>
                      </c:pt>
                      <c:pt idx="118">
                        <c:v>82.534883577222132</c:v>
                      </c:pt>
                      <c:pt idx="119">
                        <c:v>82.410962568303574</c:v>
                      </c:pt>
                      <c:pt idx="120">
                        <c:v>82.112604096401029</c:v>
                      </c:pt>
                      <c:pt idx="121">
                        <c:v>81.843895008080722</c:v>
                      </c:pt>
                      <c:pt idx="122">
                        <c:v>81.538444520124656</c:v>
                      </c:pt>
                      <c:pt idx="123">
                        <c:v>81.23770399293592</c:v>
                      </c:pt>
                      <c:pt idx="124">
                        <c:v>80.941023802309715</c:v>
                      </c:pt>
                      <c:pt idx="125">
                        <c:v>80.676778051882181</c:v>
                      </c:pt>
                      <c:pt idx="126">
                        <c:v>80.434421958049853</c:v>
                      </c:pt>
                      <c:pt idx="127">
                        <c:v>80.079658106746848</c:v>
                      </c:pt>
                      <c:pt idx="128">
                        <c:v>79.876443507259026</c:v>
                      </c:pt>
                      <c:pt idx="129">
                        <c:v>79.678907352151654</c:v>
                      </c:pt>
                      <c:pt idx="130">
                        <c:v>79.292659457534398</c:v>
                      </c:pt>
                      <c:pt idx="131">
                        <c:v>79.078713577720748</c:v>
                      </c:pt>
                      <c:pt idx="132">
                        <c:v>78.658948483334385</c:v>
                      </c:pt>
                      <c:pt idx="133">
                        <c:v>78.393896698708915</c:v>
                      </c:pt>
                      <c:pt idx="134">
                        <c:v>78.138697955214994</c:v>
                      </c:pt>
                      <c:pt idx="135">
                        <c:v>77.849681239272357</c:v>
                      </c:pt>
                      <c:pt idx="136">
                        <c:v>77.507218649961374</c:v>
                      </c:pt>
                      <c:pt idx="137">
                        <c:v>77.105427254062889</c:v>
                      </c:pt>
                      <c:pt idx="138">
                        <c:v>76.782075256846554</c:v>
                      </c:pt>
                      <c:pt idx="139">
                        <c:v>76.388837590595102</c:v>
                      </c:pt>
                      <c:pt idx="140">
                        <c:v>76.246112770146141</c:v>
                      </c:pt>
                      <c:pt idx="141">
                        <c:v>76.03948149772215</c:v>
                      </c:pt>
                      <c:pt idx="142">
                        <c:v>75.568574388141442</c:v>
                      </c:pt>
                      <c:pt idx="143">
                        <c:v>75.154331328142405</c:v>
                      </c:pt>
                      <c:pt idx="144">
                        <c:v>74.797155350592746</c:v>
                      </c:pt>
                      <c:pt idx="145">
                        <c:v>74.380873110485524</c:v>
                      </c:pt>
                      <c:pt idx="146">
                        <c:v>73.934075294908467</c:v>
                      </c:pt>
                      <c:pt idx="147">
                        <c:v>73.536963788816848</c:v>
                      </c:pt>
                      <c:pt idx="148">
                        <c:v>73.212005715320501</c:v>
                      </c:pt>
                      <c:pt idx="149">
                        <c:v>72.862733811675625</c:v>
                      </c:pt>
                      <c:pt idx="150">
                        <c:v>72.427461294853117</c:v>
                      </c:pt>
                      <c:pt idx="151">
                        <c:v>72.093101323475921</c:v>
                      </c:pt>
                      <c:pt idx="152">
                        <c:v>71.61322541984255</c:v>
                      </c:pt>
                      <c:pt idx="153">
                        <c:v>71.213064163299919</c:v>
                      </c:pt>
                      <c:pt idx="154">
                        <c:v>70.831436016568574</c:v>
                      </c:pt>
                      <c:pt idx="155">
                        <c:v>70.402587836403541</c:v>
                      </c:pt>
                      <c:pt idx="156">
                        <c:v>70.005331951856689</c:v>
                      </c:pt>
                      <c:pt idx="157">
                        <c:v>69.637538985707224</c:v>
                      </c:pt>
                      <c:pt idx="158">
                        <c:v>69.196798568533723</c:v>
                      </c:pt>
                      <c:pt idx="159">
                        <c:v>68.866492894297011</c:v>
                      </c:pt>
                      <c:pt idx="160">
                        <c:v>68.31388008366909</c:v>
                      </c:pt>
                      <c:pt idx="161">
                        <c:v>67.918416772124601</c:v>
                      </c:pt>
                      <c:pt idx="162">
                        <c:v>67.597380664620175</c:v>
                      </c:pt>
                      <c:pt idx="163">
                        <c:v>67.152892715101714</c:v>
                      </c:pt>
                      <c:pt idx="164">
                        <c:v>66.736201434242204</c:v>
                      </c:pt>
                      <c:pt idx="165">
                        <c:v>66.326698437508412</c:v>
                      </c:pt>
                      <c:pt idx="166">
                        <c:v>65.941834059372468</c:v>
                      </c:pt>
                      <c:pt idx="167">
                        <c:v>65.52398784548366</c:v>
                      </c:pt>
                      <c:pt idx="168">
                        <c:v>65.061682607470459</c:v>
                      </c:pt>
                      <c:pt idx="169">
                        <c:v>64.553582955003279</c:v>
                      </c:pt>
                      <c:pt idx="170">
                        <c:v>64.161151354487245</c:v>
                      </c:pt>
                      <c:pt idx="171">
                        <c:v>63.651349373436581</c:v>
                      </c:pt>
                      <c:pt idx="172">
                        <c:v>63.304495635460434</c:v>
                      </c:pt>
                      <c:pt idx="173">
                        <c:v>63.023455182650189</c:v>
                      </c:pt>
                      <c:pt idx="174">
                        <c:v>62.569866107930501</c:v>
                      </c:pt>
                      <c:pt idx="175">
                        <c:v>62.11286034450594</c:v>
                      </c:pt>
                      <c:pt idx="176">
                        <c:v>61.660630723191694</c:v>
                      </c:pt>
                      <c:pt idx="177">
                        <c:v>61.310516690735078</c:v>
                      </c:pt>
                      <c:pt idx="178">
                        <c:v>60.861150354686927</c:v>
                      </c:pt>
                      <c:pt idx="179">
                        <c:v>60.423922862753066</c:v>
                      </c:pt>
                      <c:pt idx="180">
                        <c:v>60.002052422684265</c:v>
                      </c:pt>
                      <c:pt idx="181">
                        <c:v>59.566052053007297</c:v>
                      </c:pt>
                      <c:pt idx="182">
                        <c:v>59.232059004115271</c:v>
                      </c:pt>
                      <c:pt idx="183">
                        <c:v>58.839037905546647</c:v>
                      </c:pt>
                      <c:pt idx="184">
                        <c:v>58.416012516679821</c:v>
                      </c:pt>
                      <c:pt idx="185">
                        <c:v>57.910830283515082</c:v>
                      </c:pt>
                      <c:pt idx="186">
                        <c:v>57.436205728318598</c:v>
                      </c:pt>
                      <c:pt idx="187">
                        <c:v>56.998575219285755</c:v>
                      </c:pt>
                      <c:pt idx="188">
                        <c:v>56.476700559695104</c:v>
                      </c:pt>
                      <c:pt idx="189">
                        <c:v>56.003327174062655</c:v>
                      </c:pt>
                      <c:pt idx="190">
                        <c:v>55.838598421061199</c:v>
                      </c:pt>
                      <c:pt idx="191">
                        <c:v>55.598299546759577</c:v>
                      </c:pt>
                      <c:pt idx="192">
                        <c:v>55.063913081147419</c:v>
                      </c:pt>
                      <c:pt idx="193">
                        <c:v>54.592548820431396</c:v>
                      </c:pt>
                      <c:pt idx="194">
                        <c:v>54.323400604629597</c:v>
                      </c:pt>
                      <c:pt idx="195">
                        <c:v>54.317060488737681</c:v>
                      </c:pt>
                      <c:pt idx="196">
                        <c:v>54.103674036016145</c:v>
                      </c:pt>
                      <c:pt idx="197">
                        <c:v>53.848974561924656</c:v>
                      </c:pt>
                      <c:pt idx="198">
                        <c:v>53.465854614870594</c:v>
                      </c:pt>
                      <c:pt idx="199">
                        <c:v>53.126357586782511</c:v>
                      </c:pt>
                      <c:pt idx="200">
                        <c:v>52.841509459706351</c:v>
                      </c:pt>
                      <c:pt idx="201">
                        <c:v>52.44742364098984</c:v>
                      </c:pt>
                      <c:pt idx="202">
                        <c:v>52.196838637497237</c:v>
                      </c:pt>
                      <c:pt idx="203">
                        <c:v>52.248509977285764</c:v>
                      </c:pt>
                      <c:pt idx="204">
                        <c:v>51.953802801193447</c:v>
                      </c:pt>
                      <c:pt idx="205">
                        <c:v>51.676888850520008</c:v>
                      </c:pt>
                      <c:pt idx="206">
                        <c:v>51.493927744618176</c:v>
                      </c:pt>
                      <c:pt idx="207">
                        <c:v>51.200670250581453</c:v>
                      </c:pt>
                      <c:pt idx="208">
                        <c:v>50.878912298107181</c:v>
                      </c:pt>
                      <c:pt idx="209">
                        <c:v>50.725275740032103</c:v>
                      </c:pt>
                      <c:pt idx="210">
                        <c:v>50.593011513958523</c:v>
                      </c:pt>
                      <c:pt idx="211">
                        <c:v>50.394942990892851</c:v>
                      </c:pt>
                      <c:pt idx="212">
                        <c:v>50.127945250867292</c:v>
                      </c:pt>
                      <c:pt idx="213">
                        <c:v>49.915172359274202</c:v>
                      </c:pt>
                      <c:pt idx="214">
                        <c:v>49.766387128594992</c:v>
                      </c:pt>
                      <c:pt idx="215">
                        <c:v>49.532290031152151</c:v>
                      </c:pt>
                      <c:pt idx="216">
                        <c:v>49.34889280959549</c:v>
                      </c:pt>
                      <c:pt idx="217">
                        <c:v>49.141539692201647</c:v>
                      </c:pt>
                      <c:pt idx="218">
                        <c:v>48.958819201289778</c:v>
                      </c:pt>
                      <c:pt idx="219">
                        <c:v>48.76698853392795</c:v>
                      </c:pt>
                      <c:pt idx="220">
                        <c:v>48.589167496563682</c:v>
                      </c:pt>
                      <c:pt idx="221">
                        <c:v>48.346636953315674</c:v>
                      </c:pt>
                      <c:pt idx="222">
                        <c:v>48.14799698738868</c:v>
                      </c:pt>
                      <c:pt idx="223">
                        <c:v>47.927629782744241</c:v>
                      </c:pt>
                      <c:pt idx="224">
                        <c:v>47.790872132048698</c:v>
                      </c:pt>
                      <c:pt idx="225">
                        <c:v>47.697168921978296</c:v>
                      </c:pt>
                      <c:pt idx="226">
                        <c:v>47.382728588720347</c:v>
                      </c:pt>
                      <c:pt idx="227">
                        <c:v>47.154231722777034</c:v>
                      </c:pt>
                      <c:pt idx="228">
                        <c:v>47.187959450806893</c:v>
                      </c:pt>
                      <c:pt idx="229">
                        <c:v>46.917536002365182</c:v>
                      </c:pt>
                      <c:pt idx="230">
                        <c:v>46.670548129109008</c:v>
                      </c:pt>
                      <c:pt idx="231">
                        <c:v>46.419436781311418</c:v>
                      </c:pt>
                      <c:pt idx="232">
                        <c:v>46.100587228428317</c:v>
                      </c:pt>
                      <c:pt idx="233">
                        <c:v>46.036373995889086</c:v>
                      </c:pt>
                      <c:pt idx="234">
                        <c:v>45.944773135443192</c:v>
                      </c:pt>
                      <c:pt idx="235">
                        <c:v>45.736553810393019</c:v>
                      </c:pt>
                      <c:pt idx="236">
                        <c:v>45.468722945498264</c:v>
                      </c:pt>
                      <c:pt idx="237">
                        <c:v>45.211075981143871</c:v>
                      </c:pt>
                      <c:pt idx="238">
                        <c:v>45.042088394857061</c:v>
                      </c:pt>
                      <c:pt idx="239">
                        <c:v>44.942132301486943</c:v>
                      </c:pt>
                      <c:pt idx="240">
                        <c:v>44.721322973303067</c:v>
                      </c:pt>
                      <c:pt idx="241">
                        <c:v>44.453446994083237</c:v>
                      </c:pt>
                      <c:pt idx="242">
                        <c:v>44.245236704513054</c:v>
                      </c:pt>
                      <c:pt idx="243">
                        <c:v>44.067340466094514</c:v>
                      </c:pt>
                      <c:pt idx="244">
                        <c:v>43.893248905883951</c:v>
                      </c:pt>
                      <c:pt idx="245">
                        <c:v>43.667606305495468</c:v>
                      </c:pt>
                      <c:pt idx="246">
                        <c:v>43.514496075956643</c:v>
                      </c:pt>
                      <c:pt idx="247">
                        <c:v>43.493833541618336</c:v>
                      </c:pt>
                      <c:pt idx="248">
                        <c:v>43.347493535741663</c:v>
                      </c:pt>
                      <c:pt idx="249">
                        <c:v>43.094845273296286</c:v>
                      </c:pt>
                      <c:pt idx="250">
                        <c:v>42.869894415379733</c:v>
                      </c:pt>
                      <c:pt idx="251">
                        <c:v>42.606475781936801</c:v>
                      </c:pt>
                      <c:pt idx="252">
                        <c:v>42.407619264095722</c:v>
                      </c:pt>
                      <c:pt idx="253">
                        <c:v>42.49242284174565</c:v>
                      </c:pt>
                      <c:pt idx="254">
                        <c:v>42.323182608930956</c:v>
                      </c:pt>
                      <c:pt idx="255">
                        <c:v>41.989586569253312</c:v>
                      </c:pt>
                      <c:pt idx="256">
                        <c:v>41.824481858286688</c:v>
                      </c:pt>
                      <c:pt idx="257">
                        <c:v>41.623598176106647</c:v>
                      </c:pt>
                      <c:pt idx="258">
                        <c:v>41.591488555894735</c:v>
                      </c:pt>
                      <c:pt idx="259">
                        <c:v>41.946607313913695</c:v>
                      </c:pt>
                      <c:pt idx="260">
                        <c:v>41.602995815226741</c:v>
                      </c:pt>
                      <c:pt idx="261">
                        <c:v>41.198229854162818</c:v>
                      </c:pt>
                      <c:pt idx="262">
                        <c:v>40.804339536111193</c:v>
                      </c:pt>
                      <c:pt idx="263">
                        <c:v>40.872243155132395</c:v>
                      </c:pt>
                      <c:pt idx="264">
                        <c:v>40.826517902310627</c:v>
                      </c:pt>
                      <c:pt idx="265">
                        <c:v>40.230989005859428</c:v>
                      </c:pt>
                      <c:pt idx="266">
                        <c:v>40.220245693995672</c:v>
                      </c:pt>
                      <c:pt idx="267">
                        <c:v>40.460755096558053</c:v>
                      </c:pt>
                      <c:pt idx="268">
                        <c:v>40.086898708351676</c:v>
                      </c:pt>
                      <c:pt idx="269">
                        <c:v>39.618656387314246</c:v>
                      </c:pt>
                      <c:pt idx="270">
                        <c:v>39.16865241129306</c:v>
                      </c:pt>
                      <c:pt idx="271">
                        <c:v>39.620262463594251</c:v>
                      </c:pt>
                      <c:pt idx="272">
                        <c:v>39.725078919840229</c:v>
                      </c:pt>
                      <c:pt idx="273">
                        <c:v>39.199387550503658</c:v>
                      </c:pt>
                      <c:pt idx="274">
                        <c:v>39.105949018499082</c:v>
                      </c:pt>
                      <c:pt idx="275">
                        <c:v>38.992509639436392</c:v>
                      </c:pt>
                      <c:pt idx="276">
                        <c:v>38.67175323759367</c:v>
                      </c:pt>
                      <c:pt idx="277">
                        <c:v>38.436961370083495</c:v>
                      </c:pt>
                      <c:pt idx="278">
                        <c:v>38.205604230700743</c:v>
                      </c:pt>
                      <c:pt idx="279">
                        <c:v>37.982590308473007</c:v>
                      </c:pt>
                      <c:pt idx="280">
                        <c:v>37.641138289504845</c:v>
                      </c:pt>
                      <c:pt idx="281">
                        <c:v>37.61353412545283</c:v>
                      </c:pt>
                      <c:pt idx="282">
                        <c:v>37.626602346739773</c:v>
                      </c:pt>
                      <c:pt idx="283">
                        <c:v>37.379560323678533</c:v>
                      </c:pt>
                      <c:pt idx="284">
                        <c:v>37.080437920076456</c:v>
                      </c:pt>
                      <c:pt idx="285">
                        <c:v>36.831052963938212</c:v>
                      </c:pt>
                      <c:pt idx="286">
                        <c:v>36.570332170288246</c:v>
                      </c:pt>
                      <c:pt idx="287">
                        <c:v>36.386965035460776</c:v>
                      </c:pt>
                      <c:pt idx="288">
                        <c:v>36.238937728596504</c:v>
                      </c:pt>
                      <c:pt idx="289">
                        <c:v>36.036399859753452</c:v>
                      </c:pt>
                      <c:pt idx="290">
                        <c:v>35.791505300641795</c:v>
                      </c:pt>
                      <c:pt idx="291">
                        <c:v>35.612048100268325</c:v>
                      </c:pt>
                      <c:pt idx="292">
                        <c:v>35.429210305803764</c:v>
                      </c:pt>
                      <c:pt idx="293">
                        <c:v>35.149658657258307</c:v>
                      </c:pt>
                      <c:pt idx="294">
                        <c:v>34.857474887312001</c:v>
                      </c:pt>
                      <c:pt idx="295">
                        <c:v>34.637721243796008</c:v>
                      </c:pt>
                      <c:pt idx="296">
                        <c:v>34.537362117558196</c:v>
                      </c:pt>
                      <c:pt idx="297">
                        <c:v>34.270550858486246</c:v>
                      </c:pt>
                      <c:pt idx="298">
                        <c:v>33.981919120220034</c:v>
                      </c:pt>
                      <c:pt idx="299">
                        <c:v>33.708145148647723</c:v>
                      </c:pt>
                      <c:pt idx="300">
                        <c:v>33.397004200541986</c:v>
                      </c:pt>
                      <c:pt idx="301">
                        <c:v>33.202827572507772</c:v>
                      </c:pt>
                      <c:pt idx="302">
                        <c:v>32.96464910302192</c:v>
                      </c:pt>
                      <c:pt idx="303">
                        <c:v>32.837245224055472</c:v>
                      </c:pt>
                      <c:pt idx="304">
                        <c:v>32.657851177429606</c:v>
                      </c:pt>
                      <c:pt idx="305">
                        <c:v>32.212364704874993</c:v>
                      </c:pt>
                      <c:pt idx="306">
                        <c:v>31.821202313345523</c:v>
                      </c:pt>
                      <c:pt idx="307">
                        <c:v>31.29492445778304</c:v>
                      </c:pt>
                      <c:pt idx="308">
                        <c:v>31.435176994295681</c:v>
                      </c:pt>
                      <c:pt idx="309">
                        <c:v>31.623990978224924</c:v>
                      </c:pt>
                      <c:pt idx="310">
                        <c:v>30.875742837795933</c:v>
                      </c:pt>
                      <c:pt idx="311">
                        <c:v>30.366034097222084</c:v>
                      </c:pt>
                      <c:pt idx="312">
                        <c:v>30.420066456816336</c:v>
                      </c:pt>
                      <c:pt idx="313">
                        <c:v>30.517703664416587</c:v>
                      </c:pt>
                      <c:pt idx="314">
                        <c:v>29.878022524405214</c:v>
                      </c:pt>
                      <c:pt idx="315">
                        <c:v>29.145880324176218</c:v>
                      </c:pt>
                      <c:pt idx="316">
                        <c:v>29.603923732846134</c:v>
                      </c:pt>
                      <c:pt idx="317">
                        <c:v>29.711786927716439</c:v>
                      </c:pt>
                      <c:pt idx="318">
                        <c:v>29.132655708664863</c:v>
                      </c:pt>
                      <c:pt idx="319">
                        <c:v>28.738879682339242</c:v>
                      </c:pt>
                      <c:pt idx="320">
                        <c:v>28.300289740941995</c:v>
                      </c:pt>
                      <c:pt idx="321">
                        <c:v>27.976754274598701</c:v>
                      </c:pt>
                      <c:pt idx="322">
                        <c:v>27.753259122391068</c:v>
                      </c:pt>
                      <c:pt idx="323">
                        <c:v>27.462128025285981</c:v>
                      </c:pt>
                      <c:pt idx="324">
                        <c:v>27.197509328719956</c:v>
                      </c:pt>
                      <c:pt idx="325">
                        <c:v>26.881676443500698</c:v>
                      </c:pt>
                      <c:pt idx="326">
                        <c:v>26.58340520419036</c:v>
                      </c:pt>
                      <c:pt idx="327">
                        <c:v>26.312064425882639</c:v>
                      </c:pt>
                      <c:pt idx="328">
                        <c:v>26.021964966138306</c:v>
                      </c:pt>
                      <c:pt idx="329">
                        <c:v>25.766077460461663</c:v>
                      </c:pt>
                      <c:pt idx="330">
                        <c:v>25.464603072533865</c:v>
                      </c:pt>
                      <c:pt idx="331">
                        <c:v>25.176354813915118</c:v>
                      </c:pt>
                      <c:pt idx="332">
                        <c:v>24.846413066105629</c:v>
                      </c:pt>
                      <c:pt idx="333">
                        <c:v>24.642005940945733</c:v>
                      </c:pt>
                      <c:pt idx="334">
                        <c:v>24.313796592680191</c:v>
                      </c:pt>
                      <c:pt idx="335">
                        <c:v>24.084149303563212</c:v>
                      </c:pt>
                      <c:pt idx="336">
                        <c:v>23.856879544108068</c:v>
                      </c:pt>
                      <c:pt idx="337">
                        <c:v>23.486029305825305</c:v>
                      </c:pt>
                      <c:pt idx="338">
                        <c:v>23.068422193128757</c:v>
                      </c:pt>
                      <c:pt idx="339">
                        <c:v>22.67775006705919</c:v>
                      </c:pt>
                      <c:pt idx="340">
                        <c:v>22.686906840094448</c:v>
                      </c:pt>
                      <c:pt idx="341">
                        <c:v>22.667539107385014</c:v>
                      </c:pt>
                      <c:pt idx="342">
                        <c:v>22.263693488013764</c:v>
                      </c:pt>
                      <c:pt idx="343">
                        <c:v>21.820912376934405</c:v>
                      </c:pt>
                      <c:pt idx="344">
                        <c:v>21.497333294295014</c:v>
                      </c:pt>
                      <c:pt idx="345">
                        <c:v>21.22922573556523</c:v>
                      </c:pt>
                      <c:pt idx="346">
                        <c:v>20.886666909719501</c:v>
                      </c:pt>
                      <c:pt idx="347">
                        <c:v>20.589332553495403</c:v>
                      </c:pt>
                      <c:pt idx="348">
                        <c:v>20.403178832485079</c:v>
                      </c:pt>
                      <c:pt idx="349">
                        <c:v>20.020042344037446</c:v>
                      </c:pt>
                      <c:pt idx="350">
                        <c:v>19.699200239168935</c:v>
                      </c:pt>
                      <c:pt idx="351">
                        <c:v>19.411558004227615</c:v>
                      </c:pt>
                      <c:pt idx="352">
                        <c:v>19.12870395870328</c:v>
                      </c:pt>
                      <c:pt idx="353">
                        <c:v>18.902449295215312</c:v>
                      </c:pt>
                      <c:pt idx="354">
                        <c:v>18.687962043500818</c:v>
                      </c:pt>
                      <c:pt idx="355">
                        <c:v>18.43031356534873</c:v>
                      </c:pt>
                      <c:pt idx="356">
                        <c:v>18.097496516503934</c:v>
                      </c:pt>
                      <c:pt idx="357">
                        <c:v>17.768825491478722</c:v>
                      </c:pt>
                      <c:pt idx="358">
                        <c:v>17.407348562376573</c:v>
                      </c:pt>
                      <c:pt idx="359">
                        <c:v>17.237332366324413</c:v>
                      </c:pt>
                      <c:pt idx="360">
                        <c:v>17.029768720669818</c:v>
                      </c:pt>
                      <c:pt idx="361">
                        <c:v>16.733323121380231</c:v>
                      </c:pt>
                      <c:pt idx="362">
                        <c:v>16.462233475802702</c:v>
                      </c:pt>
                      <c:pt idx="363">
                        <c:v>16.125184652806364</c:v>
                      </c:pt>
                      <c:pt idx="364">
                        <c:v>15.812391000297859</c:v>
                      </c:pt>
                      <c:pt idx="365">
                        <c:v>15.514861140255134</c:v>
                      </c:pt>
                      <c:pt idx="366">
                        <c:v>15.292445732637507</c:v>
                      </c:pt>
                      <c:pt idx="367">
                        <c:v>15.093138068391983</c:v>
                      </c:pt>
                      <c:pt idx="368">
                        <c:v>14.808538081141819</c:v>
                      </c:pt>
                      <c:pt idx="369">
                        <c:v>14.471666714657207</c:v>
                      </c:pt>
                      <c:pt idx="370">
                        <c:v>14.236919959895237</c:v>
                      </c:pt>
                      <c:pt idx="371">
                        <c:v>13.9435301268256</c:v>
                      </c:pt>
                      <c:pt idx="372">
                        <c:v>13.649989913723644</c:v>
                      </c:pt>
                      <c:pt idx="373">
                        <c:v>13.368105829342069</c:v>
                      </c:pt>
                      <c:pt idx="374">
                        <c:v>13.104599966460679</c:v>
                      </c:pt>
                      <c:pt idx="375">
                        <c:v>12.834510365601364</c:v>
                      </c:pt>
                      <c:pt idx="376">
                        <c:v>12.672557663696928</c:v>
                      </c:pt>
                      <c:pt idx="377">
                        <c:v>12.419322910295019</c:v>
                      </c:pt>
                      <c:pt idx="378">
                        <c:v>12.051467526797436</c:v>
                      </c:pt>
                      <c:pt idx="379">
                        <c:v>11.930464673580815</c:v>
                      </c:pt>
                      <c:pt idx="380">
                        <c:v>11.72112500735556</c:v>
                      </c:pt>
                      <c:pt idx="381">
                        <c:v>11.436340801963963</c:v>
                      </c:pt>
                      <c:pt idx="382">
                        <c:v>11.179352506755601</c:v>
                      </c:pt>
                      <c:pt idx="383">
                        <c:v>10.905913891832759</c:v>
                      </c:pt>
                      <c:pt idx="384">
                        <c:v>10.641817778730553</c:v>
                      </c:pt>
                      <c:pt idx="385">
                        <c:v>10.377096074538839</c:v>
                      </c:pt>
                      <c:pt idx="386">
                        <c:v>10.136390420720225</c:v>
                      </c:pt>
                      <c:pt idx="387">
                        <c:v>9.8843579743311167</c:v>
                      </c:pt>
                      <c:pt idx="388">
                        <c:v>9.5816572226221357</c:v>
                      </c:pt>
                      <c:pt idx="389">
                        <c:v>9.335136286572622</c:v>
                      </c:pt>
                      <c:pt idx="390">
                        <c:v>9.2168749020600487</c:v>
                      </c:pt>
                      <c:pt idx="391">
                        <c:v>8.9552766387296376</c:v>
                      </c:pt>
                      <c:pt idx="392">
                        <c:v>8.667616370673267</c:v>
                      </c:pt>
                      <c:pt idx="393">
                        <c:v>8.4155049734268488</c:v>
                      </c:pt>
                      <c:pt idx="394">
                        <c:v>8.1847245531211339</c:v>
                      </c:pt>
                      <c:pt idx="395">
                        <c:v>7.9607068221802901</c:v>
                      </c:pt>
                      <c:pt idx="396">
                        <c:v>7.8417551837635209</c:v>
                      </c:pt>
                      <c:pt idx="397">
                        <c:v>7.5925807511554106</c:v>
                      </c:pt>
                      <c:pt idx="398">
                        <c:v>7.330068915646395</c:v>
                      </c:pt>
                      <c:pt idx="399">
                        <c:v>7.0637493995639709</c:v>
                      </c:pt>
                      <c:pt idx="400">
                        <c:v>6.8289251982811496</c:v>
                      </c:pt>
                      <c:pt idx="401">
                        <c:v>6.6073278705912486</c:v>
                      </c:pt>
                      <c:pt idx="402">
                        <c:v>6.3910495659795989</c:v>
                      </c:pt>
                      <c:pt idx="403">
                        <c:v>6.1567020753598101</c:v>
                      </c:pt>
                      <c:pt idx="404">
                        <c:v>5.9048805404114972</c:v>
                      </c:pt>
                      <c:pt idx="405">
                        <c:v>5.6678675248489245</c:v>
                      </c:pt>
                      <c:pt idx="406">
                        <c:v>5.5843271546084603</c:v>
                      </c:pt>
                      <c:pt idx="407">
                        <c:v>5.2681013963116676</c:v>
                      </c:pt>
                      <c:pt idx="408">
                        <c:v>5.0637517907335807</c:v>
                      </c:pt>
                      <c:pt idx="409">
                        <c:v>5.0489568040684887</c:v>
                      </c:pt>
                      <c:pt idx="410">
                        <c:v>4.7589095939977364</c:v>
                      </c:pt>
                      <c:pt idx="411">
                        <c:v>4.500530639075186</c:v>
                      </c:pt>
                      <c:pt idx="412">
                        <c:v>4.2745327503675705</c:v>
                      </c:pt>
                      <c:pt idx="413">
                        <c:v>4.1518926098315871</c:v>
                      </c:pt>
                      <c:pt idx="414">
                        <c:v>3.9735941033285624</c:v>
                      </c:pt>
                      <c:pt idx="415">
                        <c:v>3.7660093985404037</c:v>
                      </c:pt>
                      <c:pt idx="416">
                        <c:v>3.5588491468573324</c:v>
                      </c:pt>
                      <c:pt idx="417">
                        <c:v>3.4435108173898694</c:v>
                      </c:pt>
                      <c:pt idx="418">
                        <c:v>3.1714591044938114</c:v>
                      </c:pt>
                      <c:pt idx="419">
                        <c:v>3.0131620064155467</c:v>
                      </c:pt>
                      <c:pt idx="420">
                        <c:v>2.8323622677490028</c:v>
                      </c:pt>
                      <c:pt idx="421">
                        <c:v>2.6458008179443802</c:v>
                      </c:pt>
                      <c:pt idx="422">
                        <c:v>2.4087725760999867</c:v>
                      </c:pt>
                      <c:pt idx="423">
                        <c:v>2.3568747091013025</c:v>
                      </c:pt>
                      <c:pt idx="424">
                        <c:v>2.2133338728508321</c:v>
                      </c:pt>
                      <c:pt idx="425">
                        <c:v>2.0495906809927611</c:v>
                      </c:pt>
                      <c:pt idx="426">
                        <c:v>1.9018780516706877</c:v>
                      </c:pt>
                      <c:pt idx="427">
                        <c:v>1.7496562116550511</c:v>
                      </c:pt>
                      <c:pt idx="428">
                        <c:v>1.5906382178842366</c:v>
                      </c:pt>
                      <c:pt idx="429">
                        <c:v>1.5194957405463729</c:v>
                      </c:pt>
                      <c:pt idx="430">
                        <c:v>1.3935847847936282</c:v>
                      </c:pt>
                      <c:pt idx="431">
                        <c:v>1.2991674521715604</c:v>
                      </c:pt>
                      <c:pt idx="432">
                        <c:v>1.1503283665624637</c:v>
                      </c:pt>
                      <c:pt idx="433">
                        <c:v>1.0672539940279659</c:v>
                      </c:pt>
                      <c:pt idx="434">
                        <c:v>0.98418949035063197</c:v>
                      </c:pt>
                      <c:pt idx="435">
                        <c:v>0.88408986877501505</c:v>
                      </c:pt>
                      <c:pt idx="436">
                        <c:v>0.82121465757729306</c:v>
                      </c:pt>
                      <c:pt idx="437">
                        <c:v>0.68687388156486973</c:v>
                      </c:pt>
                      <c:pt idx="438">
                        <c:v>0.64634529044981881</c:v>
                      </c:pt>
                      <c:pt idx="439">
                        <c:v>0.59576373724906684</c:v>
                      </c:pt>
                      <c:pt idx="440">
                        <c:v>0.53543863369645817</c:v>
                      </c:pt>
                      <c:pt idx="441">
                        <c:v>0.43858600079262572</c:v>
                      </c:pt>
                      <c:pt idx="442">
                        <c:v>0.39219825727408514</c:v>
                      </c:pt>
                      <c:pt idx="443">
                        <c:v>0.34041787532611073</c:v>
                      </c:pt>
                      <c:pt idx="444">
                        <c:v>0.30055958988843767</c:v>
                      </c:pt>
                      <c:pt idx="445">
                        <c:v>0.27084355584359932</c:v>
                      </c:pt>
                      <c:pt idx="446">
                        <c:v>0.22513937035513687</c:v>
                      </c:pt>
                      <c:pt idx="447">
                        <c:v>0.2055407984774334</c:v>
                      </c:pt>
                      <c:pt idx="448">
                        <c:v>0.17408119936914779</c:v>
                      </c:pt>
                      <c:pt idx="449">
                        <c:v>0.13223360290809316</c:v>
                      </c:pt>
                      <c:pt idx="450">
                        <c:v>0.13599346562412656</c:v>
                      </c:pt>
                      <c:pt idx="451">
                        <c:v>0.11453166887265151</c:v>
                      </c:pt>
                      <c:pt idx="452">
                        <c:v>0.11652208422722063</c:v>
                      </c:pt>
                      <c:pt idx="453">
                        <c:v>8.4039891453691312E-2</c:v>
                      </c:pt>
                      <c:pt idx="454">
                        <c:v>6.254251402273224E-2</c:v>
                      </c:pt>
                      <c:pt idx="455">
                        <c:v>5.3727638741020559E-2</c:v>
                      </c:pt>
                      <c:pt idx="456">
                        <c:v>5.4389632155252519E-2</c:v>
                      </c:pt>
                      <c:pt idx="457">
                        <c:v>3.8972075593937755E-2</c:v>
                      </c:pt>
                      <c:pt idx="458">
                        <c:v>3.9847168359697066E-2</c:v>
                      </c:pt>
                      <c:pt idx="459">
                        <c:v>4.4948869915423739E-2</c:v>
                      </c:pt>
                      <c:pt idx="460">
                        <c:v>2.898028268283501E-2</c:v>
                      </c:pt>
                      <c:pt idx="461">
                        <c:v>1.4068424756808228E-2</c:v>
                      </c:pt>
                      <c:pt idx="462">
                        <c:v>1.8902842362248175E-2</c:v>
                      </c:pt>
                      <c:pt idx="463">
                        <c:v>1.2857271641679661E-2</c:v>
                      </c:pt>
                      <c:pt idx="464">
                        <c:v>1.7436186203482067E-2</c:v>
                      </c:pt>
                      <c:pt idx="465">
                        <c:v>9.6959745034283593E-3</c:v>
                      </c:pt>
                      <c:pt idx="466">
                        <c:v>7.5501315725782147E-3</c:v>
                      </c:pt>
                      <c:pt idx="467">
                        <c:v>-8.8457836750685283E-3</c:v>
                      </c:pt>
                      <c:pt idx="468">
                        <c:v>1.4817770602406136E-2</c:v>
                      </c:pt>
                      <c:pt idx="469">
                        <c:v>1.4484470800322509E-3</c:v>
                      </c:pt>
                      <c:pt idx="470">
                        <c:v>1.2496057493665594E-2</c:v>
                      </c:pt>
                      <c:pt idx="471">
                        <c:v>6.1548255039309691E-3</c:v>
                      </c:pt>
                      <c:pt idx="472">
                        <c:v>1.3236572784901006E-2</c:v>
                      </c:pt>
                      <c:pt idx="473">
                        <c:v>1.3016490360294279E-2</c:v>
                      </c:pt>
                      <c:pt idx="474">
                        <c:v>3.0089402012525791E-2</c:v>
                      </c:pt>
                      <c:pt idx="475">
                        <c:v>1.9687218167728497E-2</c:v>
                      </c:pt>
                      <c:pt idx="476">
                        <c:v>2.3308598465585768E-2</c:v>
                      </c:pt>
                      <c:pt idx="477">
                        <c:v>1.460291777958629E-2</c:v>
                      </c:pt>
                      <c:pt idx="478">
                        <c:v>7.8985360575285976E-3</c:v>
                      </c:pt>
                      <c:pt idx="479">
                        <c:v>-1.9335977491337019E-3</c:v>
                      </c:pt>
                      <c:pt idx="480">
                        <c:v>1.9520014797019255E-2</c:v>
                      </c:pt>
                      <c:pt idx="481">
                        <c:v>7.5866756439537551E-3</c:v>
                      </c:pt>
                      <c:pt idx="482">
                        <c:v>6.906505652382146E-3</c:v>
                      </c:pt>
                      <c:pt idx="483">
                        <c:v>2.7364295742776452E-2</c:v>
                      </c:pt>
                      <c:pt idx="484">
                        <c:v>1.2344288867334387E-2</c:v>
                      </c:pt>
                      <c:pt idx="485">
                        <c:v>1.3327317629018171E-2</c:v>
                      </c:pt>
                      <c:pt idx="486">
                        <c:v>2.5571624296279682E-2</c:v>
                      </c:pt>
                      <c:pt idx="487">
                        <c:v>1.5139327295476799E-2</c:v>
                      </c:pt>
                      <c:pt idx="488">
                        <c:v>2.5919045582241833E-2</c:v>
                      </c:pt>
                      <c:pt idx="489">
                        <c:v>1.8349175585743505E-2</c:v>
                      </c:pt>
                      <c:pt idx="490">
                        <c:v>1.546327189560787E-2</c:v>
                      </c:pt>
                      <c:pt idx="491">
                        <c:v>2.7468300377702051E-2</c:v>
                      </c:pt>
                      <c:pt idx="492">
                        <c:v>2.2051945894753573E-2</c:v>
                      </c:pt>
                      <c:pt idx="493">
                        <c:v>2.3901413091231519E-2</c:v>
                      </c:pt>
                      <c:pt idx="494">
                        <c:v>8.263398152075491E-3</c:v>
                      </c:pt>
                      <c:pt idx="495">
                        <c:v>1.8803478431845339E-2</c:v>
                      </c:pt>
                      <c:pt idx="496">
                        <c:v>2.3730544154015019E-2</c:v>
                      </c:pt>
                      <c:pt idx="497">
                        <c:v>1.3617728741863063E-2</c:v>
                      </c:pt>
                      <c:pt idx="498">
                        <c:v>1.3037629058120821E-2</c:v>
                      </c:pt>
                      <c:pt idx="499">
                        <c:v>1.7390485549872853E-2</c:v>
                      </c:pt>
                      <c:pt idx="500">
                        <c:v>1.8593637861000756E-2</c:v>
                      </c:pt>
                      <c:pt idx="501">
                        <c:v>1.8247740969317958E-2</c:v>
                      </c:pt>
                      <c:pt idx="502">
                        <c:v>1.4081553835916276E-2</c:v>
                      </c:pt>
                      <c:pt idx="503">
                        <c:v>1.2514850874183763E-2</c:v>
                      </c:pt>
                      <c:pt idx="504">
                        <c:v>9.0183576325900267E-3</c:v>
                      </c:pt>
                      <c:pt idx="505">
                        <c:v>1.3465700175968197E-2</c:v>
                      </c:pt>
                      <c:pt idx="506">
                        <c:v>2.0453937289188338E-2</c:v>
                      </c:pt>
                      <c:pt idx="507">
                        <c:v>1.1077863652220124E-2</c:v>
                      </c:pt>
                      <c:pt idx="508">
                        <c:v>1.5498367950105289E-2</c:v>
                      </c:pt>
                      <c:pt idx="509">
                        <c:v>9.085915113883793E-3</c:v>
                      </c:pt>
                      <c:pt idx="510">
                        <c:v>1.8039035620595178E-2</c:v>
                      </c:pt>
                      <c:pt idx="511">
                        <c:v>2.2705939976206999E-2</c:v>
                      </c:pt>
                      <c:pt idx="512">
                        <c:v>1.5269454971136066E-2</c:v>
                      </c:pt>
                      <c:pt idx="513">
                        <c:v>1.1637997295213139E-2</c:v>
                      </c:pt>
                      <c:pt idx="514">
                        <c:v>1.5791747057287503E-2</c:v>
                      </c:pt>
                      <c:pt idx="515">
                        <c:v>2.0534222921847377E-2</c:v>
                      </c:pt>
                      <c:pt idx="516">
                        <c:v>1.8711855384801974E-2</c:v>
                      </c:pt>
                      <c:pt idx="517">
                        <c:v>1.8322751490070021E-2</c:v>
                      </c:pt>
                      <c:pt idx="518">
                        <c:v>1.6916038250925268E-2</c:v>
                      </c:pt>
                      <c:pt idx="519">
                        <c:v>1.8344175086199725E-2</c:v>
                      </c:pt>
                      <c:pt idx="520">
                        <c:v>1.360035841159915E-2</c:v>
                      </c:pt>
                      <c:pt idx="521">
                        <c:v>2.5032265888286526E-2</c:v>
                      </c:pt>
                      <c:pt idx="522">
                        <c:v>1.4431650855494416E-2</c:v>
                      </c:pt>
                      <c:pt idx="523">
                        <c:v>1.9752898806371339E-2</c:v>
                      </c:pt>
                      <c:pt idx="524">
                        <c:v>1.0880434762294465E-2</c:v>
                      </c:pt>
                      <c:pt idx="525">
                        <c:v>1.7313818492917601E-2</c:v>
                      </c:pt>
                      <c:pt idx="526">
                        <c:v>1.6259678292898514E-2</c:v>
                      </c:pt>
                      <c:pt idx="527">
                        <c:v>1.4282760641368155E-2</c:v>
                      </c:pt>
                      <c:pt idx="528">
                        <c:v>1.1391677273232139E-2</c:v>
                      </c:pt>
                      <c:pt idx="529">
                        <c:v>1.439431081667561E-2</c:v>
                      </c:pt>
                      <c:pt idx="530">
                        <c:v>1.0399947191356618E-2</c:v>
                      </c:pt>
                      <c:pt idx="531">
                        <c:v>9.4903590302567314E-3</c:v>
                      </c:pt>
                      <c:pt idx="532">
                        <c:v>2.281285532872649E-2</c:v>
                      </c:pt>
                      <c:pt idx="533">
                        <c:v>1.8618547875141687E-2</c:v>
                      </c:pt>
                      <c:pt idx="534">
                        <c:v>1.0076296307400284E-2</c:v>
                      </c:pt>
                      <c:pt idx="535">
                        <c:v>2.3987810950154408E-2</c:v>
                      </c:pt>
                      <c:pt idx="536">
                        <c:v>1.7392096593301543E-2</c:v>
                      </c:pt>
                      <c:pt idx="537">
                        <c:v>1.5486089177470283E-2</c:v>
                      </c:pt>
                      <c:pt idx="538">
                        <c:v>1.8792277590396853E-2</c:v>
                      </c:pt>
                      <c:pt idx="539">
                        <c:v>1.879454067064542E-2</c:v>
                      </c:pt>
                      <c:pt idx="540">
                        <c:v>2.2626332824521329E-2</c:v>
                      </c:pt>
                      <c:pt idx="541">
                        <c:v>1.0040103960611797E-2</c:v>
                      </c:pt>
                      <c:pt idx="542">
                        <c:v>1.8950212782021688E-2</c:v>
                      </c:pt>
                      <c:pt idx="543">
                        <c:v>2.2802811722541297E-2</c:v>
                      </c:pt>
                      <c:pt idx="544">
                        <c:v>1.5725713957658108E-2</c:v>
                      </c:pt>
                      <c:pt idx="545">
                        <c:v>1.4610213671075073E-2</c:v>
                      </c:pt>
                      <c:pt idx="546">
                        <c:v>1.7106978221799286E-2</c:v>
                      </c:pt>
                      <c:pt idx="547">
                        <c:v>9.9016039271918738E-3</c:v>
                      </c:pt>
                      <c:pt idx="548">
                        <c:v>1.8231784879321086E-2</c:v>
                      </c:pt>
                      <c:pt idx="549">
                        <c:v>1.428683447280639E-2</c:v>
                      </c:pt>
                      <c:pt idx="550">
                        <c:v>2.3120827677493423E-2</c:v>
                      </c:pt>
                      <c:pt idx="551">
                        <c:v>2.0566396500011928E-2</c:v>
                      </c:pt>
                      <c:pt idx="552">
                        <c:v>1.5324594164414715E-2</c:v>
                      </c:pt>
                      <c:pt idx="553">
                        <c:v>1.5895714966850261E-2</c:v>
                      </c:pt>
                      <c:pt idx="554">
                        <c:v>1.3679375199529182E-2</c:v>
                      </c:pt>
                      <c:pt idx="555">
                        <c:v>1.9019788090991752E-2</c:v>
                      </c:pt>
                      <c:pt idx="556">
                        <c:v>1.9459566694723204E-2</c:v>
                      </c:pt>
                      <c:pt idx="557">
                        <c:v>1.5649328859715494E-2</c:v>
                      </c:pt>
                      <c:pt idx="558">
                        <c:v>1.2161942998776583E-2</c:v>
                      </c:pt>
                      <c:pt idx="559">
                        <c:v>1.0886465473706157E-2</c:v>
                      </c:pt>
                      <c:pt idx="560">
                        <c:v>1.4689079195924127E-2</c:v>
                      </c:pt>
                      <c:pt idx="561">
                        <c:v>1.7864192712128423E-2</c:v>
                      </c:pt>
                      <c:pt idx="562">
                        <c:v>1.5858452757732348E-2</c:v>
                      </c:pt>
                      <c:pt idx="563">
                        <c:v>1.5584679159878836E-2</c:v>
                      </c:pt>
                      <c:pt idx="564">
                        <c:v>1.9249883275001881E-2</c:v>
                      </c:pt>
                      <c:pt idx="565">
                        <c:v>1.0699047138716007E-2</c:v>
                      </c:pt>
                      <c:pt idx="566">
                        <c:v>1.2298519195588366E-2</c:v>
                      </c:pt>
                      <c:pt idx="567">
                        <c:v>1.2563820575493243E-2</c:v>
                      </c:pt>
                      <c:pt idx="568">
                        <c:v>1.3347553152564027E-2</c:v>
                      </c:pt>
                      <c:pt idx="569">
                        <c:v>1.7837159139426524E-2</c:v>
                      </c:pt>
                      <c:pt idx="570">
                        <c:v>1.858216240718907E-2</c:v>
                      </c:pt>
                      <c:pt idx="571">
                        <c:v>7.47391609566738E-3</c:v>
                      </c:pt>
                      <c:pt idx="572">
                        <c:v>2.1062361408233594E-2</c:v>
                      </c:pt>
                      <c:pt idx="573">
                        <c:v>2.2220742679455844E-2</c:v>
                      </c:pt>
                      <c:pt idx="574">
                        <c:v>1.6869640020415504E-2</c:v>
                      </c:pt>
                      <c:pt idx="575">
                        <c:v>1.20020435947207E-2</c:v>
                      </c:pt>
                      <c:pt idx="576">
                        <c:v>1.7745660917618131E-2</c:v>
                      </c:pt>
                      <c:pt idx="577">
                        <c:v>2.3099603808047164E-2</c:v>
                      </c:pt>
                      <c:pt idx="578">
                        <c:v>2.2655094901891853E-2</c:v>
                      </c:pt>
                      <c:pt idx="579">
                        <c:v>2.4751030439410637E-2</c:v>
                      </c:pt>
                      <c:pt idx="580">
                        <c:v>3.0907963359457769E-2</c:v>
                      </c:pt>
                      <c:pt idx="581">
                        <c:v>2.3327651785667595E-2</c:v>
                      </c:pt>
                      <c:pt idx="582">
                        <c:v>2.1310210222391622E-2</c:v>
                      </c:pt>
                      <c:pt idx="583">
                        <c:v>1.880430964869869E-2</c:v>
                      </c:pt>
                      <c:pt idx="584">
                        <c:v>2.1276838284126385E-2</c:v>
                      </c:pt>
                      <c:pt idx="585">
                        <c:v>2.003309596348412E-2</c:v>
                      </c:pt>
                      <c:pt idx="586">
                        <c:v>1.7574154608496935E-2</c:v>
                      </c:pt>
                      <c:pt idx="587">
                        <c:v>1.9047453138094833E-2</c:v>
                      </c:pt>
                      <c:pt idx="588">
                        <c:v>1.7053632164466492E-2</c:v>
                      </c:pt>
                      <c:pt idx="589">
                        <c:v>2.6803781002790468E-2</c:v>
                      </c:pt>
                      <c:pt idx="590">
                        <c:v>1.732040799121113E-2</c:v>
                      </c:pt>
                      <c:pt idx="591">
                        <c:v>1.6979367693678683E-2</c:v>
                      </c:pt>
                      <c:pt idx="592">
                        <c:v>2.1814823582997384E-2</c:v>
                      </c:pt>
                      <c:pt idx="593">
                        <c:v>2.5920663942359382E-2</c:v>
                      </c:pt>
                      <c:pt idx="594">
                        <c:v>2.3512251924486752E-2</c:v>
                      </c:pt>
                      <c:pt idx="595">
                        <c:v>3.243351826434733E-2</c:v>
                      </c:pt>
                      <c:pt idx="596">
                        <c:v>3.8177258211165584E-2</c:v>
                      </c:pt>
                      <c:pt idx="597">
                        <c:v>3.1038537477710522E-2</c:v>
                      </c:pt>
                      <c:pt idx="598">
                        <c:v>3.4642231698642049E-2</c:v>
                      </c:pt>
                      <c:pt idx="599">
                        <c:v>1.8381819119248872E-2</c:v>
                      </c:pt>
                      <c:pt idx="600">
                        <c:v>3.3295152974375658E-2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688-46FC-9F41-116BE34CCBE2}"/>
                  </c:ext>
                </c:extLst>
              </c15:ser>
            </c15:filteredScatterSeries>
            <c15:filteredScatterSeries>
              <c15:ser>
                <c:idx val="15"/>
                <c:order val="5"/>
                <c:tx>
                  <c:v>Kumho GP125 - 2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99.842589008548529</c:v>
                      </c:pt>
                      <c:pt idx="2">
                        <c:v>100.09586595405241</c:v>
                      </c:pt>
                      <c:pt idx="3">
                        <c:v>99.949652134932208</c:v>
                      </c:pt>
                      <c:pt idx="4">
                        <c:v>100.06568483070541</c:v>
                      </c:pt>
                      <c:pt idx="5">
                        <c:v>99.974678212168314</c:v>
                      </c:pt>
                      <c:pt idx="6">
                        <c:v>99.890314998493267</c:v>
                      </c:pt>
                      <c:pt idx="7">
                        <c:v>100.05051541588759</c:v>
                      </c:pt>
                      <c:pt idx="8">
                        <c:v>99.989768780301489</c:v>
                      </c:pt>
                      <c:pt idx="9">
                        <c:v>99.981834152778902</c:v>
                      </c:pt>
                      <c:pt idx="10">
                        <c:v>99.900526503290806</c:v>
                      </c:pt>
                      <c:pt idx="11">
                        <c:v>99.966566176375451</c:v>
                      </c:pt>
                      <c:pt idx="12">
                        <c:v>99.909742483104054</c:v>
                      </c:pt>
                      <c:pt idx="13">
                        <c:v>100.01409503022957</c:v>
                      </c:pt>
                      <c:pt idx="14">
                        <c:v>99.841534338861294</c:v>
                      </c:pt>
                      <c:pt idx="15">
                        <c:v>99.755239207001395</c:v>
                      </c:pt>
                      <c:pt idx="16">
                        <c:v>99.85436771878183</c:v>
                      </c:pt>
                      <c:pt idx="17">
                        <c:v>99.704930771735604</c:v>
                      </c:pt>
                      <c:pt idx="18">
                        <c:v>99.781783215340127</c:v>
                      </c:pt>
                      <c:pt idx="19">
                        <c:v>99.74591480815198</c:v>
                      </c:pt>
                      <c:pt idx="20">
                        <c:v>99.554596874210063</c:v>
                      </c:pt>
                      <c:pt idx="21">
                        <c:v>99.51072483734589</c:v>
                      </c:pt>
                      <c:pt idx="22">
                        <c:v>99.410344532706915</c:v>
                      </c:pt>
                      <c:pt idx="23">
                        <c:v>99.471239030050455</c:v>
                      </c:pt>
                      <c:pt idx="24">
                        <c:v>99.367162465700218</c:v>
                      </c:pt>
                      <c:pt idx="25">
                        <c:v>99.257763304419271</c:v>
                      </c:pt>
                      <c:pt idx="26">
                        <c:v>99.164144668209644</c:v>
                      </c:pt>
                      <c:pt idx="27">
                        <c:v>99.108148936183383</c:v>
                      </c:pt>
                      <c:pt idx="28">
                        <c:v>99.002002475179992</c:v>
                      </c:pt>
                      <c:pt idx="29">
                        <c:v>98.916298751591938</c:v>
                      </c:pt>
                      <c:pt idx="30">
                        <c:v>98.677994071895924</c:v>
                      </c:pt>
                      <c:pt idx="31">
                        <c:v>98.591836944343001</c:v>
                      </c:pt>
                      <c:pt idx="32">
                        <c:v>98.429024496356831</c:v>
                      </c:pt>
                      <c:pt idx="33">
                        <c:v>98.121013469135747</c:v>
                      </c:pt>
                      <c:pt idx="34">
                        <c:v>98.041243452731919</c:v>
                      </c:pt>
                      <c:pt idx="35">
                        <c:v>97.970443005717613</c:v>
                      </c:pt>
                      <c:pt idx="36">
                        <c:v>97.712089873706802</c:v>
                      </c:pt>
                      <c:pt idx="37">
                        <c:v>97.711902595066675</c:v>
                      </c:pt>
                      <c:pt idx="38">
                        <c:v>97.490157127353967</c:v>
                      </c:pt>
                      <c:pt idx="39">
                        <c:v>97.405044799118457</c:v>
                      </c:pt>
                      <c:pt idx="40">
                        <c:v>97.404630812036217</c:v>
                      </c:pt>
                      <c:pt idx="41">
                        <c:v>97.281570309589583</c:v>
                      </c:pt>
                      <c:pt idx="42">
                        <c:v>97.292225373820841</c:v>
                      </c:pt>
                      <c:pt idx="43">
                        <c:v>97.183279616504763</c:v>
                      </c:pt>
                      <c:pt idx="44">
                        <c:v>97.266450182024258</c:v>
                      </c:pt>
                      <c:pt idx="45">
                        <c:v>97.320504151334475</c:v>
                      </c:pt>
                      <c:pt idx="46">
                        <c:v>97.346663757861791</c:v>
                      </c:pt>
                      <c:pt idx="47">
                        <c:v>97.425260828091723</c:v>
                      </c:pt>
                      <c:pt idx="48">
                        <c:v>97.516287161529803</c:v>
                      </c:pt>
                      <c:pt idx="49">
                        <c:v>97.595524914364731</c:v>
                      </c:pt>
                      <c:pt idx="50">
                        <c:v>97.587176312679276</c:v>
                      </c:pt>
                      <c:pt idx="51">
                        <c:v>97.655956150292909</c:v>
                      </c:pt>
                      <c:pt idx="52">
                        <c:v>97.814392226160791</c:v>
                      </c:pt>
                      <c:pt idx="53">
                        <c:v>97.802820496549273</c:v>
                      </c:pt>
                      <c:pt idx="54">
                        <c:v>97.909085246958668</c:v>
                      </c:pt>
                      <c:pt idx="55">
                        <c:v>98.032352730027085</c:v>
                      </c:pt>
                      <c:pt idx="56">
                        <c:v>98.036689672343371</c:v>
                      </c:pt>
                      <c:pt idx="57">
                        <c:v>98.014374174365443</c:v>
                      </c:pt>
                      <c:pt idx="58">
                        <c:v>98.052578616450845</c:v>
                      </c:pt>
                      <c:pt idx="59">
                        <c:v>98.088861010721203</c:v>
                      </c:pt>
                      <c:pt idx="60">
                        <c:v>98.161524373766909</c:v>
                      </c:pt>
                      <c:pt idx="61">
                        <c:v>98.124394303350414</c:v>
                      </c:pt>
                      <c:pt idx="62">
                        <c:v>98.123250929528041</c:v>
                      </c:pt>
                      <c:pt idx="63">
                        <c:v>98.12522226459555</c:v>
                      </c:pt>
                      <c:pt idx="64">
                        <c:v>98.116025999683288</c:v>
                      </c:pt>
                      <c:pt idx="65">
                        <c:v>98.068881547640558</c:v>
                      </c:pt>
                      <c:pt idx="66">
                        <c:v>98.037616195174138</c:v>
                      </c:pt>
                      <c:pt idx="67">
                        <c:v>97.97338029341789</c:v>
                      </c:pt>
                      <c:pt idx="68">
                        <c:v>97.876420239876254</c:v>
                      </c:pt>
                      <c:pt idx="69">
                        <c:v>97.849373540320158</c:v>
                      </c:pt>
                      <c:pt idx="70">
                        <c:v>97.756435016517528</c:v>
                      </c:pt>
                      <c:pt idx="71">
                        <c:v>97.660677494420597</c:v>
                      </c:pt>
                      <c:pt idx="72">
                        <c:v>97.459364893753445</c:v>
                      </c:pt>
                      <c:pt idx="73">
                        <c:v>97.315979943297407</c:v>
                      </c:pt>
                      <c:pt idx="74">
                        <c:v>97.155099400576759</c:v>
                      </c:pt>
                      <c:pt idx="75">
                        <c:v>96.877663755964591</c:v>
                      </c:pt>
                      <c:pt idx="76">
                        <c:v>96.451707842605771</c:v>
                      </c:pt>
                      <c:pt idx="77">
                        <c:v>95.914105437203887</c:v>
                      </c:pt>
                      <c:pt idx="78">
                        <c:v>95.433573148416457</c:v>
                      </c:pt>
                      <c:pt idx="79">
                        <c:v>94.63838644046524</c:v>
                      </c:pt>
                      <c:pt idx="80">
                        <c:v>93.986229840590823</c:v>
                      </c:pt>
                      <c:pt idx="81">
                        <c:v>93.121326914744657</c:v>
                      </c:pt>
                      <c:pt idx="82">
                        <c:v>92.48988902214154</c:v>
                      </c:pt>
                      <c:pt idx="83">
                        <c:v>92.015960708414184</c:v>
                      </c:pt>
                      <c:pt idx="84">
                        <c:v>91.744389781752091</c:v>
                      </c:pt>
                      <c:pt idx="85">
                        <c:v>91.669390383809116</c:v>
                      </c:pt>
                      <c:pt idx="86">
                        <c:v>91.8370917396621</c:v>
                      </c:pt>
                      <c:pt idx="87">
                        <c:v>92.202015177209049</c:v>
                      </c:pt>
                      <c:pt idx="88">
                        <c:v>92.547254836432288</c:v>
                      </c:pt>
                      <c:pt idx="89">
                        <c:v>93.119355579677134</c:v>
                      </c:pt>
                      <c:pt idx="90">
                        <c:v>93.500512933340985</c:v>
                      </c:pt>
                      <c:pt idx="91">
                        <c:v>93.890669441665153</c:v>
                      </c:pt>
                      <c:pt idx="92">
                        <c:v>94.198867747526378</c:v>
                      </c:pt>
                      <c:pt idx="93">
                        <c:v>94.460680560436529</c:v>
                      </c:pt>
                      <c:pt idx="94">
                        <c:v>94.734735370834045</c:v>
                      </c:pt>
                      <c:pt idx="95">
                        <c:v>94.935624126968463</c:v>
                      </c:pt>
                      <c:pt idx="96">
                        <c:v>95.042874531992268</c:v>
                      </c:pt>
                      <c:pt idx="97">
                        <c:v>95.160661724760686</c:v>
                      </c:pt>
                      <c:pt idx="98">
                        <c:v>95.153476211798591</c:v>
                      </c:pt>
                      <c:pt idx="99">
                        <c:v>95.236765053804717</c:v>
                      </c:pt>
                      <c:pt idx="100">
                        <c:v>95.228455881921235</c:v>
                      </c:pt>
                      <c:pt idx="101">
                        <c:v>95.145482452492359</c:v>
                      </c:pt>
                      <c:pt idx="102">
                        <c:v>95.125976108277612</c:v>
                      </c:pt>
                      <c:pt idx="103">
                        <c:v>95.073735754826956</c:v>
                      </c:pt>
                      <c:pt idx="104">
                        <c:v>94.998194261703276</c:v>
                      </c:pt>
                      <c:pt idx="105">
                        <c:v>94.871959905663729</c:v>
                      </c:pt>
                      <c:pt idx="106">
                        <c:v>94.861117575711702</c:v>
                      </c:pt>
                      <c:pt idx="107">
                        <c:v>94.632354158776025</c:v>
                      </c:pt>
                      <c:pt idx="108">
                        <c:v>94.527942466947536</c:v>
                      </c:pt>
                      <c:pt idx="109">
                        <c:v>94.331252648822442</c:v>
                      </c:pt>
                      <c:pt idx="110">
                        <c:v>94.222868727426729</c:v>
                      </c:pt>
                      <c:pt idx="111">
                        <c:v>94.029126054452405</c:v>
                      </c:pt>
                      <c:pt idx="112">
                        <c:v>93.80409832702999</c:v>
                      </c:pt>
                      <c:pt idx="113">
                        <c:v>93.613539352179728</c:v>
                      </c:pt>
                      <c:pt idx="114">
                        <c:v>93.501114199063338</c:v>
                      </c:pt>
                      <c:pt idx="115">
                        <c:v>93.224269949803684</c:v>
                      </c:pt>
                      <c:pt idx="116">
                        <c:v>92.891952387555492</c:v>
                      </c:pt>
                      <c:pt idx="117">
                        <c:v>92.711920330080005</c:v>
                      </c:pt>
                      <c:pt idx="118">
                        <c:v>92.480347772300533</c:v>
                      </c:pt>
                      <c:pt idx="119">
                        <c:v>92.195578765888115</c:v>
                      </c:pt>
                      <c:pt idx="120">
                        <c:v>91.863438611910198</c:v>
                      </c:pt>
                      <c:pt idx="121">
                        <c:v>91.704696980915543</c:v>
                      </c:pt>
                      <c:pt idx="122">
                        <c:v>91.307118406656016</c:v>
                      </c:pt>
                      <c:pt idx="123">
                        <c:v>91.038001791377823</c:v>
                      </c:pt>
                      <c:pt idx="124">
                        <c:v>90.642463554339287</c:v>
                      </c:pt>
                      <c:pt idx="125">
                        <c:v>90.332658613240298</c:v>
                      </c:pt>
                      <c:pt idx="126">
                        <c:v>90.009626020039491</c:v>
                      </c:pt>
                      <c:pt idx="127">
                        <c:v>89.602900455200853</c:v>
                      </c:pt>
                      <c:pt idx="128">
                        <c:v>89.264047920046067</c:v>
                      </c:pt>
                      <c:pt idx="129">
                        <c:v>89.015433173966883</c:v>
                      </c:pt>
                      <c:pt idx="130">
                        <c:v>88.626853741448343</c:v>
                      </c:pt>
                      <c:pt idx="131">
                        <c:v>88.213031380702077</c:v>
                      </c:pt>
                      <c:pt idx="132">
                        <c:v>87.672639536438027</c:v>
                      </c:pt>
                      <c:pt idx="133">
                        <c:v>87.309046764272921</c:v>
                      </c:pt>
                      <c:pt idx="134">
                        <c:v>86.946104519243988</c:v>
                      </c:pt>
                      <c:pt idx="135">
                        <c:v>86.557209674148169</c:v>
                      </c:pt>
                      <c:pt idx="136">
                        <c:v>86.031977400170774</c:v>
                      </c:pt>
                      <c:pt idx="137">
                        <c:v>85.500160853114977</c:v>
                      </c:pt>
                      <c:pt idx="138">
                        <c:v>85.013123163772477</c:v>
                      </c:pt>
                      <c:pt idx="139">
                        <c:v>84.491833547010799</c:v>
                      </c:pt>
                      <c:pt idx="140">
                        <c:v>83.9983101720142</c:v>
                      </c:pt>
                      <c:pt idx="141">
                        <c:v>83.505437324153789</c:v>
                      </c:pt>
                      <c:pt idx="142">
                        <c:v>82.89614737870879</c:v>
                      </c:pt>
                      <c:pt idx="143">
                        <c:v>82.345657383868286</c:v>
                      </c:pt>
                      <c:pt idx="144">
                        <c:v>81.72106495448341</c:v>
                      </c:pt>
                      <c:pt idx="145">
                        <c:v>81.152359838088657</c:v>
                      </c:pt>
                      <c:pt idx="146">
                        <c:v>80.52803846921347</c:v>
                      </c:pt>
                      <c:pt idx="147">
                        <c:v>79.807304103000916</c:v>
                      </c:pt>
                      <c:pt idx="148">
                        <c:v>79.257444933314915</c:v>
                      </c:pt>
                      <c:pt idx="149">
                        <c:v>78.63193091628419</c:v>
                      </c:pt>
                      <c:pt idx="150">
                        <c:v>77.968695420565112</c:v>
                      </c:pt>
                      <c:pt idx="151">
                        <c:v>77.335463614084091</c:v>
                      </c:pt>
                      <c:pt idx="152">
                        <c:v>76.639646906071505</c:v>
                      </c:pt>
                      <c:pt idx="153">
                        <c:v>75.922525004781335</c:v>
                      </c:pt>
                      <c:pt idx="154">
                        <c:v>75.244750932318283</c:v>
                      </c:pt>
                      <c:pt idx="155">
                        <c:v>74.600440229992614</c:v>
                      </c:pt>
                      <c:pt idx="156">
                        <c:v>73.887403925410041</c:v>
                      </c:pt>
                      <c:pt idx="157">
                        <c:v>73.252250084033321</c:v>
                      </c:pt>
                      <c:pt idx="158">
                        <c:v>72.571538710950648</c:v>
                      </c:pt>
                      <c:pt idx="159">
                        <c:v>71.825457919739833</c:v>
                      </c:pt>
                      <c:pt idx="160">
                        <c:v>71.064143646742636</c:v>
                      </c:pt>
                      <c:pt idx="161">
                        <c:v>70.320315108559527</c:v>
                      </c:pt>
                      <c:pt idx="162">
                        <c:v>69.732522544378483</c:v>
                      </c:pt>
                      <c:pt idx="163">
                        <c:v>69.020728175203942</c:v>
                      </c:pt>
                      <c:pt idx="164">
                        <c:v>68.306331645807361</c:v>
                      </c:pt>
                      <c:pt idx="165">
                        <c:v>67.544603398647268</c:v>
                      </c:pt>
                      <c:pt idx="166">
                        <c:v>66.800424940350496</c:v>
                      </c:pt>
                      <c:pt idx="167">
                        <c:v>66.101853288092826</c:v>
                      </c:pt>
                      <c:pt idx="168">
                        <c:v>65.383223313150523</c:v>
                      </c:pt>
                      <c:pt idx="169">
                        <c:v>64.665741647215512</c:v>
                      </c:pt>
                      <c:pt idx="170">
                        <c:v>63.923199396508018</c:v>
                      </c:pt>
                      <c:pt idx="171">
                        <c:v>63.259899833820377</c:v>
                      </c:pt>
                      <c:pt idx="172">
                        <c:v>62.589710468766235</c:v>
                      </c:pt>
                      <c:pt idx="173">
                        <c:v>61.87302719172488</c:v>
                      </c:pt>
                      <c:pt idx="174">
                        <c:v>61.193784462492353</c:v>
                      </c:pt>
                      <c:pt idx="175">
                        <c:v>60.457052720216851</c:v>
                      </c:pt>
                      <c:pt idx="176">
                        <c:v>59.923220498945298</c:v>
                      </c:pt>
                      <c:pt idx="177">
                        <c:v>59.258353717902537</c:v>
                      </c:pt>
                      <c:pt idx="178">
                        <c:v>58.630853573168871</c:v>
                      </c:pt>
                      <c:pt idx="179">
                        <c:v>57.970663797105551</c:v>
                      </c:pt>
                      <c:pt idx="180">
                        <c:v>57.308054191356078</c:v>
                      </c:pt>
                      <c:pt idx="181">
                        <c:v>56.701169270042492</c:v>
                      </c:pt>
                      <c:pt idx="182">
                        <c:v>56.220282138875838</c:v>
                      </c:pt>
                      <c:pt idx="183">
                        <c:v>55.63777276766217</c:v>
                      </c:pt>
                      <c:pt idx="184">
                        <c:v>55.057190353609791</c:v>
                      </c:pt>
                      <c:pt idx="185">
                        <c:v>54.358988336366778</c:v>
                      </c:pt>
                      <c:pt idx="186">
                        <c:v>53.826146704894569</c:v>
                      </c:pt>
                      <c:pt idx="187">
                        <c:v>53.238078157938254</c:v>
                      </c:pt>
                      <c:pt idx="188">
                        <c:v>52.658969335840261</c:v>
                      </c:pt>
                      <c:pt idx="189">
                        <c:v>52.136575762138854</c:v>
                      </c:pt>
                      <c:pt idx="190">
                        <c:v>51.653421598228412</c:v>
                      </c:pt>
                      <c:pt idx="191">
                        <c:v>51.23874171680486</c:v>
                      </c:pt>
                      <c:pt idx="192">
                        <c:v>50.816250406610948</c:v>
                      </c:pt>
                      <c:pt idx="193">
                        <c:v>50.373922559908941</c:v>
                      </c:pt>
                      <c:pt idx="194">
                        <c:v>50.039855435850413</c:v>
                      </c:pt>
                      <c:pt idx="195">
                        <c:v>49.713545505205509</c:v>
                      </c:pt>
                      <c:pt idx="196">
                        <c:v>49.444566881314934</c:v>
                      </c:pt>
                      <c:pt idx="197">
                        <c:v>49.169048362252205</c:v>
                      </c:pt>
                      <c:pt idx="198">
                        <c:v>48.838041724646182</c:v>
                      </c:pt>
                      <c:pt idx="199">
                        <c:v>48.513077239099196</c:v>
                      </c:pt>
                      <c:pt idx="200">
                        <c:v>48.320231516604153</c:v>
                      </c:pt>
                      <c:pt idx="201">
                        <c:v>48.060784298023442</c:v>
                      </c:pt>
                      <c:pt idx="202">
                        <c:v>47.832080025790759</c:v>
                      </c:pt>
                      <c:pt idx="203">
                        <c:v>47.635025507835906</c:v>
                      </c:pt>
                      <c:pt idx="204">
                        <c:v>47.461390444798703</c:v>
                      </c:pt>
                      <c:pt idx="205">
                        <c:v>47.28469980465524</c:v>
                      </c:pt>
                      <c:pt idx="206">
                        <c:v>47.161466816203891</c:v>
                      </c:pt>
                      <c:pt idx="207">
                        <c:v>47.033655397278068</c:v>
                      </c:pt>
                      <c:pt idx="208">
                        <c:v>46.888934859174597</c:v>
                      </c:pt>
                      <c:pt idx="209">
                        <c:v>46.812846309846641</c:v>
                      </c:pt>
                      <c:pt idx="210">
                        <c:v>46.756392238670593</c:v>
                      </c:pt>
                      <c:pt idx="211">
                        <c:v>46.752153883778625</c:v>
                      </c:pt>
                      <c:pt idx="212">
                        <c:v>46.637895374063014</c:v>
                      </c:pt>
                      <c:pt idx="213">
                        <c:v>46.67612446623432</c:v>
                      </c:pt>
                      <c:pt idx="214">
                        <c:v>46.671299625336076</c:v>
                      </c:pt>
                      <c:pt idx="215">
                        <c:v>46.687316716300018</c:v>
                      </c:pt>
                      <c:pt idx="216">
                        <c:v>46.641724689977003</c:v>
                      </c:pt>
                      <c:pt idx="217">
                        <c:v>46.672403569356476</c:v>
                      </c:pt>
                      <c:pt idx="218">
                        <c:v>46.687129437659898</c:v>
                      </c:pt>
                      <c:pt idx="219">
                        <c:v>46.704230757743247</c:v>
                      </c:pt>
                      <c:pt idx="220">
                        <c:v>46.716443169959781</c:v>
                      </c:pt>
                      <c:pt idx="221">
                        <c:v>46.73221383758063</c:v>
                      </c:pt>
                      <c:pt idx="222">
                        <c:v>46.733687403696351</c:v>
                      </c:pt>
                      <c:pt idx="223">
                        <c:v>46.767816119443985</c:v>
                      </c:pt>
                      <c:pt idx="224">
                        <c:v>46.787130262753053</c:v>
                      </c:pt>
                      <c:pt idx="225">
                        <c:v>46.766628393554022</c:v>
                      </c:pt>
                      <c:pt idx="226">
                        <c:v>46.75754546994348</c:v>
                      </c:pt>
                      <c:pt idx="227">
                        <c:v>46.814275523894793</c:v>
                      </c:pt>
                      <c:pt idx="228">
                        <c:v>46.816261651597735</c:v>
                      </c:pt>
                      <c:pt idx="229">
                        <c:v>46.821608885695021</c:v>
                      </c:pt>
                      <c:pt idx="230">
                        <c:v>46.848759082021679</c:v>
                      </c:pt>
                      <c:pt idx="231">
                        <c:v>46.867871166974545</c:v>
                      </c:pt>
                      <c:pt idx="232">
                        <c:v>46.868832184422395</c:v>
                      </c:pt>
                      <c:pt idx="233">
                        <c:v>46.897135612021948</c:v>
                      </c:pt>
                      <c:pt idx="234">
                        <c:v>46.918174667055425</c:v>
                      </c:pt>
                      <c:pt idx="235">
                        <c:v>46.977206261286931</c:v>
                      </c:pt>
                      <c:pt idx="236">
                        <c:v>47.02368044545382</c:v>
                      </c:pt>
                      <c:pt idx="237">
                        <c:v>47.14058546745904</c:v>
                      </c:pt>
                      <c:pt idx="238">
                        <c:v>47.184422996786822</c:v>
                      </c:pt>
                      <c:pt idx="239">
                        <c:v>47.274769217817898</c:v>
                      </c:pt>
                      <c:pt idx="240">
                        <c:v>47.325102290250271</c:v>
                      </c:pt>
                      <c:pt idx="241">
                        <c:v>47.473179012482504</c:v>
                      </c:pt>
                      <c:pt idx="242">
                        <c:v>47.62767736631961</c:v>
                      </c:pt>
                      <c:pt idx="243">
                        <c:v>47.724361424166645</c:v>
                      </c:pt>
                      <c:pt idx="244">
                        <c:v>47.877928319988051</c:v>
                      </c:pt>
                      <c:pt idx="245">
                        <c:v>48.063149892352868</c:v>
                      </c:pt>
                      <c:pt idx="246">
                        <c:v>48.241871012266827</c:v>
                      </c:pt>
                      <c:pt idx="247">
                        <c:v>48.446313088620641</c:v>
                      </c:pt>
                      <c:pt idx="248">
                        <c:v>48.66310065923237</c:v>
                      </c:pt>
                      <c:pt idx="249">
                        <c:v>48.867508240969109</c:v>
                      </c:pt>
                      <c:pt idx="250">
                        <c:v>49.101249269906738</c:v>
                      </c:pt>
                      <c:pt idx="251">
                        <c:v>49.388467652518123</c:v>
                      </c:pt>
                      <c:pt idx="252">
                        <c:v>49.679466076710355</c:v>
                      </c:pt>
                      <c:pt idx="253">
                        <c:v>49.978034415676078</c:v>
                      </c:pt>
                      <c:pt idx="254">
                        <c:v>50.302634214312654</c:v>
                      </c:pt>
                      <c:pt idx="255">
                        <c:v>50.632315121721746</c:v>
                      </c:pt>
                      <c:pt idx="256">
                        <c:v>50.997706742949674</c:v>
                      </c:pt>
                      <c:pt idx="257">
                        <c:v>51.320867470087599</c:v>
                      </c:pt>
                      <c:pt idx="258">
                        <c:v>51.675742031391238</c:v>
                      </c:pt>
                      <c:pt idx="259">
                        <c:v>51.980293364793688</c:v>
                      </c:pt>
                      <c:pt idx="260">
                        <c:v>52.383490233660183</c:v>
                      </c:pt>
                      <c:pt idx="261">
                        <c:v>52.770896732924186</c:v>
                      </c:pt>
                      <c:pt idx="262">
                        <c:v>53.126342974679368</c:v>
                      </c:pt>
                      <c:pt idx="263">
                        <c:v>53.432850850513915</c:v>
                      </c:pt>
                      <c:pt idx="264">
                        <c:v>53.777459684582631</c:v>
                      </c:pt>
                      <c:pt idx="265">
                        <c:v>54.176023926375926</c:v>
                      </c:pt>
                      <c:pt idx="266">
                        <c:v>54.501944520024509</c:v>
                      </c:pt>
                      <c:pt idx="267">
                        <c:v>54.77705398718993</c:v>
                      </c:pt>
                      <c:pt idx="268">
                        <c:v>55.120282894462989</c:v>
                      </c:pt>
                      <c:pt idx="269">
                        <c:v>55.481864914677914</c:v>
                      </c:pt>
                      <c:pt idx="270">
                        <c:v>55.876466771435176</c:v>
                      </c:pt>
                      <c:pt idx="271">
                        <c:v>56.167918599592298</c:v>
                      </c:pt>
                      <c:pt idx="272">
                        <c:v>56.463125806325003</c:v>
                      </c:pt>
                      <c:pt idx="273">
                        <c:v>56.757840192210153</c:v>
                      </c:pt>
                      <c:pt idx="274">
                        <c:v>57.076309147571891</c:v>
                      </c:pt>
                      <c:pt idx="275">
                        <c:v>57.390805860447074</c:v>
                      </c:pt>
                      <c:pt idx="276">
                        <c:v>57.711502418750605</c:v>
                      </c:pt>
                      <c:pt idx="277">
                        <c:v>58.024274206982049</c:v>
                      </c:pt>
                      <c:pt idx="278">
                        <c:v>58.318416912415678</c:v>
                      </c:pt>
                      <c:pt idx="279">
                        <c:v>58.592392863209199</c:v>
                      </c:pt>
                      <c:pt idx="280">
                        <c:v>58.938238710420372</c:v>
                      </c:pt>
                      <c:pt idx="281">
                        <c:v>59.222179755587639</c:v>
                      </c:pt>
                      <c:pt idx="282">
                        <c:v>59.496071924511611</c:v>
                      </c:pt>
                      <c:pt idx="283">
                        <c:v>59.797804246700395</c:v>
                      </c:pt>
                      <c:pt idx="284">
                        <c:v>60.076329055616895</c:v>
                      </c:pt>
                      <c:pt idx="285">
                        <c:v>60.417157861024116</c:v>
                      </c:pt>
                      <c:pt idx="286">
                        <c:v>60.669296354971195</c:v>
                      </c:pt>
                      <c:pt idx="287">
                        <c:v>60.973044377214414</c:v>
                      </c:pt>
                      <c:pt idx="288">
                        <c:v>61.306939015268227</c:v>
                      </c:pt>
                      <c:pt idx="289">
                        <c:v>61.603812001941698</c:v>
                      </c:pt>
                      <c:pt idx="290">
                        <c:v>61.918560060425577</c:v>
                      </c:pt>
                      <c:pt idx="291">
                        <c:v>62.227177275634617</c:v>
                      </c:pt>
                      <c:pt idx="292">
                        <c:v>62.509255404770499</c:v>
                      </c:pt>
                      <c:pt idx="293">
                        <c:v>62.837201543004689</c:v>
                      </c:pt>
                      <c:pt idx="294">
                        <c:v>63.158144524651313</c:v>
                      </c:pt>
                      <c:pt idx="295">
                        <c:v>63.448034069638226</c:v>
                      </c:pt>
                      <c:pt idx="296">
                        <c:v>63.694012147958965</c:v>
                      </c:pt>
                      <c:pt idx="297">
                        <c:v>63.98305895198466</c:v>
                      </c:pt>
                      <c:pt idx="298">
                        <c:v>64.263165746053033</c:v>
                      </c:pt>
                      <c:pt idx="299">
                        <c:v>64.548575435070447</c:v>
                      </c:pt>
                      <c:pt idx="300">
                        <c:v>64.800827283238576</c:v>
                      </c:pt>
                      <c:pt idx="301">
                        <c:v>65.017373365692123</c:v>
                      </c:pt>
                      <c:pt idx="302">
                        <c:v>65.224629530993994</c:v>
                      </c:pt>
                      <c:pt idx="303">
                        <c:v>65.411674589588202</c:v>
                      </c:pt>
                      <c:pt idx="304">
                        <c:v>65.602327190839191</c:v>
                      </c:pt>
                      <c:pt idx="305">
                        <c:v>65.804783165328743</c:v>
                      </c:pt>
                      <c:pt idx="306">
                        <c:v>65.97836401884787</c:v>
                      </c:pt>
                      <c:pt idx="307">
                        <c:v>66.121073792081816</c:v>
                      </c:pt>
                      <c:pt idx="308">
                        <c:v>66.256662119322257</c:v>
                      </c:pt>
                      <c:pt idx="309">
                        <c:v>66.362606521969482</c:v>
                      </c:pt>
                      <c:pt idx="310">
                        <c:v>66.513073488617039</c:v>
                      </c:pt>
                      <c:pt idx="311">
                        <c:v>66.632565878208894</c:v>
                      </c:pt>
                      <c:pt idx="312">
                        <c:v>66.721512457543312</c:v>
                      </c:pt>
                      <c:pt idx="313">
                        <c:v>66.814234130354308</c:v>
                      </c:pt>
                      <c:pt idx="314">
                        <c:v>66.913022592390917</c:v>
                      </c:pt>
                      <c:pt idx="315">
                        <c:v>67.026246134400949</c:v>
                      </c:pt>
                      <c:pt idx="316">
                        <c:v>67.081413905182075</c:v>
                      </c:pt>
                      <c:pt idx="317">
                        <c:v>67.116079806764148</c:v>
                      </c:pt>
                      <c:pt idx="318">
                        <c:v>67.199491873361168</c:v>
                      </c:pt>
                      <c:pt idx="319">
                        <c:v>67.233921209050649</c:v>
                      </c:pt>
                      <c:pt idx="320">
                        <c:v>67.309295151354519</c:v>
                      </c:pt>
                      <c:pt idx="321">
                        <c:v>67.32909227097997</c:v>
                      </c:pt>
                      <c:pt idx="322">
                        <c:v>67.372353184671297</c:v>
                      </c:pt>
                      <c:pt idx="323">
                        <c:v>67.383565149638002</c:v>
                      </c:pt>
                      <c:pt idx="324">
                        <c:v>67.41656034901375</c:v>
                      </c:pt>
                      <c:pt idx="325">
                        <c:v>67.45501613670784</c:v>
                      </c:pt>
                      <c:pt idx="326">
                        <c:v>67.502722411751591</c:v>
                      </c:pt>
                      <c:pt idx="327">
                        <c:v>67.52049398679145</c:v>
                      </c:pt>
                      <c:pt idx="328">
                        <c:v>67.534963574301273</c:v>
                      </c:pt>
                      <c:pt idx="329">
                        <c:v>67.536042881155097</c:v>
                      </c:pt>
                      <c:pt idx="330">
                        <c:v>67.564090027961029</c:v>
                      </c:pt>
                      <c:pt idx="331">
                        <c:v>67.575301992927734</c:v>
                      </c:pt>
                      <c:pt idx="332">
                        <c:v>67.554001721915739</c:v>
                      </c:pt>
                      <c:pt idx="333">
                        <c:v>67.553814443275613</c:v>
                      </c:pt>
                      <c:pt idx="334">
                        <c:v>67.54044881270552</c:v>
                      </c:pt>
                      <c:pt idx="335">
                        <c:v>67.511918676663853</c:v>
                      </c:pt>
                      <c:pt idx="336">
                        <c:v>67.464705235386987</c:v>
                      </c:pt>
                      <c:pt idx="337">
                        <c:v>67.382145793040351</c:v>
                      </c:pt>
                      <c:pt idx="338">
                        <c:v>67.322631222492461</c:v>
                      </c:pt>
                      <c:pt idx="339">
                        <c:v>67.228322616425331</c:v>
                      </c:pt>
                      <c:pt idx="340">
                        <c:v>67.139844233691221</c:v>
                      </c:pt>
                      <c:pt idx="341">
                        <c:v>67.033623848268746</c:v>
                      </c:pt>
                      <c:pt idx="342">
                        <c:v>66.93560913795919</c:v>
                      </c:pt>
                      <c:pt idx="343">
                        <c:v>66.765867457804546</c:v>
                      </c:pt>
                      <c:pt idx="344">
                        <c:v>66.610979779890457</c:v>
                      </c:pt>
                      <c:pt idx="345">
                        <c:v>66.448852366576887</c:v>
                      </c:pt>
                      <c:pt idx="346">
                        <c:v>66.258480670366737</c:v>
                      </c:pt>
                      <c:pt idx="347">
                        <c:v>66.068059699823436</c:v>
                      </c:pt>
                      <c:pt idx="348">
                        <c:v>65.830440067719351</c:v>
                      </c:pt>
                      <c:pt idx="349">
                        <c:v>65.610197751393201</c:v>
                      </c:pt>
                      <c:pt idx="350">
                        <c:v>65.355008602605452</c:v>
                      </c:pt>
                      <c:pt idx="351">
                        <c:v>65.117339696168202</c:v>
                      </c:pt>
                      <c:pt idx="352">
                        <c:v>64.845157659252564</c:v>
                      </c:pt>
                      <c:pt idx="353">
                        <c:v>64.573404376215919</c:v>
                      </c:pt>
                      <c:pt idx="354">
                        <c:v>64.274190432379612</c:v>
                      </c:pt>
                      <c:pt idx="355">
                        <c:v>64.013289349664831</c:v>
                      </c:pt>
                      <c:pt idx="356">
                        <c:v>63.733182555596457</c:v>
                      </c:pt>
                      <c:pt idx="357">
                        <c:v>63.457728103502291</c:v>
                      </c:pt>
                      <c:pt idx="358">
                        <c:v>63.145276637194357</c:v>
                      </c:pt>
                      <c:pt idx="359">
                        <c:v>62.815945636979592</c:v>
                      </c:pt>
                      <c:pt idx="360">
                        <c:v>62.518057410420873</c:v>
                      </c:pt>
                      <c:pt idx="361">
                        <c:v>62.282280979447165</c:v>
                      </c:pt>
                      <c:pt idx="362">
                        <c:v>61.964383717456286</c:v>
                      </c:pt>
                      <c:pt idx="363">
                        <c:v>61.640631594965846</c:v>
                      </c:pt>
                      <c:pt idx="364">
                        <c:v>61.310034009257137</c:v>
                      </c:pt>
                      <c:pt idx="365">
                        <c:v>60.983985281671416</c:v>
                      </c:pt>
                      <c:pt idx="366">
                        <c:v>60.707160747312756</c:v>
                      </c:pt>
                      <c:pt idx="367">
                        <c:v>60.369136173403106</c:v>
                      </c:pt>
                      <c:pt idx="368">
                        <c:v>60.035216885263374</c:v>
                      </c:pt>
                      <c:pt idx="369">
                        <c:v>59.670298382901329</c:v>
                      </c:pt>
                      <c:pt idx="370">
                        <c:v>59.340459769203612</c:v>
                      </c:pt>
                      <c:pt idx="371">
                        <c:v>58.952412600253929</c:v>
                      </c:pt>
                      <c:pt idx="372">
                        <c:v>58.563069273458815</c:v>
                      </c:pt>
                      <c:pt idx="373">
                        <c:v>58.161912728893981</c:v>
                      </c:pt>
                      <c:pt idx="374">
                        <c:v>57.753624880885127</c:v>
                      </c:pt>
                      <c:pt idx="375">
                        <c:v>57.294727977668643</c:v>
                      </c:pt>
                      <c:pt idx="376">
                        <c:v>56.847402804063677</c:v>
                      </c:pt>
                      <c:pt idx="377">
                        <c:v>56.369310034024764</c:v>
                      </c:pt>
                      <c:pt idx="378">
                        <c:v>55.880493223439785</c:v>
                      </c:pt>
                      <c:pt idx="379">
                        <c:v>55.374668719172178</c:v>
                      </c:pt>
                      <c:pt idx="380">
                        <c:v>54.845996453357785</c:v>
                      </c:pt>
                      <c:pt idx="381">
                        <c:v>54.353276389520417</c:v>
                      </c:pt>
                      <c:pt idx="382">
                        <c:v>53.864242727943818</c:v>
                      </c:pt>
                      <c:pt idx="383">
                        <c:v>53.347644882958335</c:v>
                      </c:pt>
                      <c:pt idx="384">
                        <c:v>52.869847823515009</c:v>
                      </c:pt>
                      <c:pt idx="385">
                        <c:v>52.405100982064532</c:v>
                      </c:pt>
                      <c:pt idx="386">
                        <c:v>51.935933429347529</c:v>
                      </c:pt>
                      <c:pt idx="387">
                        <c:v>51.456544514382514</c:v>
                      </c:pt>
                      <c:pt idx="388">
                        <c:v>51.032929545267208</c:v>
                      </c:pt>
                      <c:pt idx="389">
                        <c:v>50.582499520222839</c:v>
                      </c:pt>
                      <c:pt idx="390">
                        <c:v>50.075536577317756</c:v>
                      </c:pt>
                      <c:pt idx="391">
                        <c:v>49.557746084176721</c:v>
                      </c:pt>
                      <c:pt idx="392">
                        <c:v>48.990376542510056</c:v>
                      </c:pt>
                      <c:pt idx="393">
                        <c:v>48.423682178065469</c:v>
                      </c:pt>
                      <c:pt idx="394">
                        <c:v>47.836648585895404</c:v>
                      </c:pt>
                      <c:pt idx="395">
                        <c:v>47.209197728414225</c:v>
                      </c:pt>
                      <c:pt idx="396">
                        <c:v>46.49296785533776</c:v>
                      </c:pt>
                      <c:pt idx="397">
                        <c:v>45.771341460911515</c:v>
                      </c:pt>
                      <c:pt idx="398">
                        <c:v>44.977958511369351</c:v>
                      </c:pt>
                      <c:pt idx="399">
                        <c:v>44.220458774570062</c:v>
                      </c:pt>
                      <c:pt idx="400">
                        <c:v>43.42565646843024</c:v>
                      </c:pt>
                      <c:pt idx="401">
                        <c:v>42.521809843388709</c:v>
                      </c:pt>
                      <c:pt idx="402">
                        <c:v>41.598151319005652</c:v>
                      </c:pt>
                      <c:pt idx="403">
                        <c:v>40.680904555857623</c:v>
                      </c:pt>
                      <c:pt idx="404">
                        <c:v>39.751307389105428</c:v>
                      </c:pt>
                      <c:pt idx="405">
                        <c:v>38.858009863932125</c:v>
                      </c:pt>
                      <c:pt idx="406">
                        <c:v>37.918124800370883</c:v>
                      </c:pt>
                      <c:pt idx="407">
                        <c:v>36.814032569392396</c:v>
                      </c:pt>
                      <c:pt idx="408">
                        <c:v>35.874807890417827</c:v>
                      </c:pt>
                      <c:pt idx="409">
                        <c:v>35.085988591634056</c:v>
                      </c:pt>
                      <c:pt idx="410">
                        <c:v>34.073585546272781</c:v>
                      </c:pt>
                      <c:pt idx="411">
                        <c:v>33.048903567053273</c:v>
                      </c:pt>
                      <c:pt idx="412">
                        <c:v>31.948352344170559</c:v>
                      </c:pt>
                      <c:pt idx="413">
                        <c:v>31.002548340221832</c:v>
                      </c:pt>
                      <c:pt idx="414">
                        <c:v>30.051163003875669</c:v>
                      </c:pt>
                      <c:pt idx="415">
                        <c:v>29.052665268350061</c:v>
                      </c:pt>
                      <c:pt idx="416">
                        <c:v>27.936816483793056</c:v>
                      </c:pt>
                      <c:pt idx="417">
                        <c:v>26.82755936217249</c:v>
                      </c:pt>
                      <c:pt idx="418">
                        <c:v>25.635491439677267</c:v>
                      </c:pt>
                      <c:pt idx="419">
                        <c:v>24.599178586143257</c:v>
                      </c:pt>
                      <c:pt idx="420">
                        <c:v>23.484298221811471</c:v>
                      </c:pt>
                      <c:pt idx="421">
                        <c:v>22.249829386813992</c:v>
                      </c:pt>
                      <c:pt idx="422">
                        <c:v>20.938323271325668</c:v>
                      </c:pt>
                      <c:pt idx="423">
                        <c:v>19.889366784103675</c:v>
                      </c:pt>
                      <c:pt idx="424">
                        <c:v>18.96025259366786</c:v>
                      </c:pt>
                      <c:pt idx="425">
                        <c:v>17.953990249031932</c:v>
                      </c:pt>
                      <c:pt idx="426">
                        <c:v>16.964296973829814</c:v>
                      </c:pt>
                      <c:pt idx="427">
                        <c:v>15.938498725546957</c:v>
                      </c:pt>
                      <c:pt idx="428">
                        <c:v>15.056354020637368</c:v>
                      </c:pt>
                      <c:pt idx="429">
                        <c:v>14.347282555763954</c:v>
                      </c:pt>
                      <c:pt idx="430">
                        <c:v>13.6429681698912</c:v>
                      </c:pt>
                      <c:pt idx="431">
                        <c:v>12.888172845952807</c:v>
                      </c:pt>
                      <c:pt idx="432">
                        <c:v>12.070271440409108</c:v>
                      </c:pt>
                      <c:pt idx="433">
                        <c:v>11.399819632039888</c:v>
                      </c:pt>
                      <c:pt idx="434">
                        <c:v>10.85667655137911</c:v>
                      </c:pt>
                      <c:pt idx="435">
                        <c:v>10.227540816600257</c:v>
                      </c:pt>
                      <c:pt idx="436">
                        <c:v>9.6039420660270682</c:v>
                      </c:pt>
                      <c:pt idx="437">
                        <c:v>8.8973883619620455</c:v>
                      </c:pt>
                      <c:pt idx="438">
                        <c:v>8.3273378095128923</c:v>
                      </c:pt>
                      <c:pt idx="439">
                        <c:v>7.8031669672012329</c:v>
                      </c:pt>
                      <c:pt idx="440">
                        <c:v>7.2900534583687149</c:v>
                      </c:pt>
                      <c:pt idx="441">
                        <c:v>6.6715937274748018</c:v>
                      </c:pt>
                      <c:pt idx="442">
                        <c:v>6.0842866123703265</c:v>
                      </c:pt>
                      <c:pt idx="443">
                        <c:v>5.5981464923431279</c:v>
                      </c:pt>
                      <c:pt idx="444">
                        <c:v>5.1476893599558489</c:v>
                      </c:pt>
                      <c:pt idx="445">
                        <c:v>4.7219823220293984</c:v>
                      </c:pt>
                      <c:pt idx="446">
                        <c:v>4.2559039095518791</c:v>
                      </c:pt>
                      <c:pt idx="447">
                        <c:v>3.7776725344570496</c:v>
                      </c:pt>
                      <c:pt idx="448">
                        <c:v>3.3933539545556299</c:v>
                      </c:pt>
                      <c:pt idx="449">
                        <c:v>3.046256616798305</c:v>
                      </c:pt>
                      <c:pt idx="450">
                        <c:v>2.7219546733664757</c:v>
                      </c:pt>
                      <c:pt idx="451">
                        <c:v>2.3740367693897912</c:v>
                      </c:pt>
                      <c:pt idx="452">
                        <c:v>1.9773051012841834</c:v>
                      </c:pt>
                      <c:pt idx="453">
                        <c:v>1.6363361482527792</c:v>
                      </c:pt>
                      <c:pt idx="454">
                        <c:v>1.3594464733290366</c:v>
                      </c:pt>
                      <c:pt idx="455">
                        <c:v>1.0998343056236524</c:v>
                      </c:pt>
                      <c:pt idx="456">
                        <c:v>0.86590707564741298</c:v>
                      </c:pt>
                      <c:pt idx="457">
                        <c:v>0.62880942513243321</c:v>
                      </c:pt>
                      <c:pt idx="458">
                        <c:v>0.46490908733407676</c:v>
                      </c:pt>
                      <c:pt idx="459">
                        <c:v>0.33626385741867854</c:v>
                      </c:pt>
                      <c:pt idx="460">
                        <c:v>0.26516097116214676</c:v>
                      </c:pt>
                      <c:pt idx="461">
                        <c:v>0.19347423134247868</c:v>
                      </c:pt>
                      <c:pt idx="462">
                        <c:v>0.14023457348611038</c:v>
                      </c:pt>
                      <c:pt idx="463">
                        <c:v>0.1008178148537693</c:v>
                      </c:pt>
                      <c:pt idx="464">
                        <c:v>8.7611573483281677E-2</c:v>
                      </c:pt>
                      <c:pt idx="465">
                        <c:v>6.2890539290374289E-2</c:v>
                      </c:pt>
                      <c:pt idx="466">
                        <c:v>4.6610567149338103E-2</c:v>
                      </c:pt>
                      <c:pt idx="467">
                        <c:v>3.9308202961342589E-2</c:v>
                      </c:pt>
                      <c:pt idx="468">
                        <c:v>1.4110689351686832E-2</c:v>
                      </c:pt>
                      <c:pt idx="469">
                        <c:v>2.6601595525774794E-2</c:v>
                      </c:pt>
                      <c:pt idx="470">
                        <c:v>1.738692579739606E-2</c:v>
                      </c:pt>
                      <c:pt idx="471">
                        <c:v>1.5455898361732228E-2</c:v>
                      </c:pt>
                      <c:pt idx="472">
                        <c:v>1.1927975158155026E-2</c:v>
                      </c:pt>
                      <c:pt idx="473">
                        <c:v>1.5186043186987982E-2</c:v>
                      </c:pt>
                      <c:pt idx="474">
                        <c:v>2.8644483875638851E-2</c:v>
                      </c:pt>
                      <c:pt idx="475">
                        <c:v>1.6155238119968773E-2</c:v>
                      </c:pt>
                      <c:pt idx="476">
                        <c:v>1.8048141962728352E-2</c:v>
                      </c:pt>
                      <c:pt idx="477">
                        <c:v>2.1958005042631127E-2</c:v>
                      </c:pt>
                      <c:pt idx="478">
                        <c:v>5.4743907915852305E-3</c:v>
                      </c:pt>
                      <c:pt idx="479">
                        <c:v>1.9036075624879661E-2</c:v>
                      </c:pt>
                      <c:pt idx="480">
                        <c:v>2.6878749348073536E-2</c:v>
                      </c:pt>
                      <c:pt idx="481">
                        <c:v>1.5277780471279114E-2</c:v>
                      </c:pt>
                      <c:pt idx="482">
                        <c:v>9.1418119616811806E-3</c:v>
                      </c:pt>
                      <c:pt idx="483">
                        <c:v>3.364084009748497E-2</c:v>
                      </c:pt>
                      <c:pt idx="484">
                        <c:v>2.2737045207909382E-2</c:v>
                      </c:pt>
                      <c:pt idx="485">
                        <c:v>1.894600117492154E-2</c:v>
                      </c:pt>
                      <c:pt idx="486">
                        <c:v>2.0357627192988257E-2</c:v>
                      </c:pt>
                      <c:pt idx="487">
                        <c:v>2.2866738844348949E-2</c:v>
                      </c:pt>
                      <c:pt idx="488">
                        <c:v>1.6541509539621684E-2</c:v>
                      </c:pt>
                      <c:pt idx="489">
                        <c:v>1.8634391131802926E-2</c:v>
                      </c:pt>
                      <c:pt idx="490">
                        <c:v>1.7901130568632451E-2</c:v>
                      </c:pt>
                      <c:pt idx="491">
                        <c:v>2.0133945078615097E-2</c:v>
                      </c:pt>
                      <c:pt idx="492">
                        <c:v>2.0921293382230258E-2</c:v>
                      </c:pt>
                      <c:pt idx="493">
                        <c:v>1.8862822302271424E-2</c:v>
                      </c:pt>
                      <c:pt idx="494">
                        <c:v>1.2513738232186416E-2</c:v>
                      </c:pt>
                      <c:pt idx="495">
                        <c:v>1.6839013196417681E-2</c:v>
                      </c:pt>
                      <c:pt idx="496">
                        <c:v>1.7073661343349051E-2</c:v>
                      </c:pt>
                      <c:pt idx="497">
                        <c:v>1.526177782412861E-2</c:v>
                      </c:pt>
                      <c:pt idx="498">
                        <c:v>1.4835815024765711E-2</c:v>
                      </c:pt>
                      <c:pt idx="499">
                        <c:v>1.4383014702754974E-2</c:v>
                      </c:pt>
                      <c:pt idx="500">
                        <c:v>1.9892524088031976E-2</c:v>
                      </c:pt>
                      <c:pt idx="501">
                        <c:v>2.0959682893749963E-2</c:v>
                      </c:pt>
                      <c:pt idx="502">
                        <c:v>1.6121182566399599E-2</c:v>
                      </c:pt>
                      <c:pt idx="503">
                        <c:v>1.3976045711858299E-2</c:v>
                      </c:pt>
                      <c:pt idx="504">
                        <c:v>1.5098671138350728E-2</c:v>
                      </c:pt>
                      <c:pt idx="505">
                        <c:v>1.3905230988981854E-2</c:v>
                      </c:pt>
                      <c:pt idx="506">
                        <c:v>1.8499716214271045E-2</c:v>
                      </c:pt>
                      <c:pt idx="507">
                        <c:v>1.4618165786371038E-2</c:v>
                      </c:pt>
                      <c:pt idx="508">
                        <c:v>1.844134986229513E-2</c:v>
                      </c:pt>
                      <c:pt idx="509">
                        <c:v>1.6667103859022821E-2</c:v>
                      </c:pt>
                      <c:pt idx="510">
                        <c:v>1.7233697439756616E-2</c:v>
                      </c:pt>
                      <c:pt idx="511">
                        <c:v>1.8678678757746547E-2</c:v>
                      </c:pt>
                      <c:pt idx="512">
                        <c:v>1.5094237326881327E-2</c:v>
                      </c:pt>
                      <c:pt idx="513">
                        <c:v>1.8602645722789215E-2</c:v>
                      </c:pt>
                      <c:pt idx="514">
                        <c:v>1.2396420777294635E-2</c:v>
                      </c:pt>
                      <c:pt idx="515">
                        <c:v>1.3971438639224254E-2</c:v>
                      </c:pt>
                      <c:pt idx="516">
                        <c:v>2.2645459531982062E-2</c:v>
                      </c:pt>
                      <c:pt idx="517">
                        <c:v>1.6098343292854093E-2</c:v>
                      </c:pt>
                      <c:pt idx="518">
                        <c:v>1.5314751401361097E-2</c:v>
                      </c:pt>
                      <c:pt idx="519">
                        <c:v>1.5402579463668353E-2</c:v>
                      </c:pt>
                      <c:pt idx="520">
                        <c:v>9.4897823116870846E-3</c:v>
                      </c:pt>
                      <c:pt idx="521">
                        <c:v>1.567666631400981E-2</c:v>
                      </c:pt>
                      <c:pt idx="522">
                        <c:v>1.7616879033153506E-2</c:v>
                      </c:pt>
                      <c:pt idx="523">
                        <c:v>1.7631796391799362E-2</c:v>
                      </c:pt>
                      <c:pt idx="524">
                        <c:v>1.447297003646986E-2</c:v>
                      </c:pt>
                      <c:pt idx="525">
                        <c:v>2.1330900991704545E-2</c:v>
                      </c:pt>
                      <c:pt idx="526">
                        <c:v>2.3220414194476274E-2</c:v>
                      </c:pt>
                      <c:pt idx="527">
                        <c:v>1.1996338949344879E-2</c:v>
                      </c:pt>
                      <c:pt idx="528">
                        <c:v>1.1852381299101995E-2</c:v>
                      </c:pt>
                      <c:pt idx="529">
                        <c:v>1.2553666641593044E-2</c:v>
                      </c:pt>
                      <c:pt idx="530">
                        <c:v>1.0164494236271502E-2</c:v>
                      </c:pt>
                      <c:pt idx="531">
                        <c:v>1.0197904876154353E-2</c:v>
                      </c:pt>
                      <c:pt idx="532">
                        <c:v>1.3619711278931098E-2</c:v>
                      </c:pt>
                      <c:pt idx="533">
                        <c:v>1.4082002491225791E-2</c:v>
                      </c:pt>
                      <c:pt idx="534">
                        <c:v>1.4638966815627364E-2</c:v>
                      </c:pt>
                      <c:pt idx="535">
                        <c:v>1.466286972487669E-2</c:v>
                      </c:pt>
                      <c:pt idx="536">
                        <c:v>1.4048712175543737E-2</c:v>
                      </c:pt>
                      <c:pt idx="537">
                        <c:v>1.3077963912489981E-2</c:v>
                      </c:pt>
                      <c:pt idx="538">
                        <c:v>1.3440120662118851E-2</c:v>
                      </c:pt>
                      <c:pt idx="539">
                        <c:v>2.137674075914256E-2</c:v>
                      </c:pt>
                      <c:pt idx="540">
                        <c:v>1.7845361945547616E-2</c:v>
                      </c:pt>
                      <c:pt idx="541">
                        <c:v>1.4400952110343434E-2</c:v>
                      </c:pt>
                      <c:pt idx="542">
                        <c:v>1.6368796464729638E-2</c:v>
                      </c:pt>
                      <c:pt idx="543">
                        <c:v>4.3330567069599993E-3</c:v>
                      </c:pt>
                      <c:pt idx="544">
                        <c:v>9.8774771291047728E-3</c:v>
                      </c:pt>
                      <c:pt idx="545">
                        <c:v>2.1826764083608088E-2</c:v>
                      </c:pt>
                      <c:pt idx="546">
                        <c:v>1.662290285720186E-2</c:v>
                      </c:pt>
                      <c:pt idx="547">
                        <c:v>1.2632404479575103E-2</c:v>
                      </c:pt>
                      <c:pt idx="548">
                        <c:v>1.3236126615287717E-2</c:v>
                      </c:pt>
                      <c:pt idx="549">
                        <c:v>1.5583837720805203E-2</c:v>
                      </c:pt>
                      <c:pt idx="550">
                        <c:v>2.4838000310434757E-2</c:v>
                      </c:pt>
                      <c:pt idx="551">
                        <c:v>1.5845805875766176E-2</c:v>
                      </c:pt>
                      <c:pt idx="552">
                        <c:v>1.2402930124705723E-2</c:v>
                      </c:pt>
                      <c:pt idx="553">
                        <c:v>1.3022826967235585E-2</c:v>
                      </c:pt>
                      <c:pt idx="554">
                        <c:v>9.2079678687060351E-3</c:v>
                      </c:pt>
                      <c:pt idx="555">
                        <c:v>1.4390058271013764E-2</c:v>
                      </c:pt>
                      <c:pt idx="556">
                        <c:v>1.8115664710557249E-2</c:v>
                      </c:pt>
                      <c:pt idx="557">
                        <c:v>1.5089484666292296E-2</c:v>
                      </c:pt>
                      <c:pt idx="558">
                        <c:v>1.4103099515303022E-2</c:v>
                      </c:pt>
                      <c:pt idx="559">
                        <c:v>1.4615133709530119E-2</c:v>
                      </c:pt>
                      <c:pt idx="560">
                        <c:v>2.207428051849572E-2</c:v>
                      </c:pt>
                      <c:pt idx="561">
                        <c:v>1.7225071653797979E-2</c:v>
                      </c:pt>
                      <c:pt idx="562">
                        <c:v>1.4979459847589721E-2</c:v>
                      </c:pt>
                      <c:pt idx="563">
                        <c:v>1.2737462462290738E-2</c:v>
                      </c:pt>
                      <c:pt idx="564">
                        <c:v>1.5524328330909538E-2</c:v>
                      </c:pt>
                      <c:pt idx="565">
                        <c:v>9.9736855268532792E-3</c:v>
                      </c:pt>
                      <c:pt idx="566">
                        <c:v>1.5870913189763382E-2</c:v>
                      </c:pt>
                      <c:pt idx="567">
                        <c:v>9.9821464750518944E-3</c:v>
                      </c:pt>
                      <c:pt idx="568">
                        <c:v>8.7667604407568947E-3</c:v>
                      </c:pt>
                      <c:pt idx="569">
                        <c:v>1.2899728104707665E-2</c:v>
                      </c:pt>
                      <c:pt idx="570">
                        <c:v>1.1310854114256341E-2</c:v>
                      </c:pt>
                      <c:pt idx="571">
                        <c:v>1.5393585502579597E-2</c:v>
                      </c:pt>
                      <c:pt idx="572">
                        <c:v>1.3171487953348954E-2</c:v>
                      </c:pt>
                      <c:pt idx="573">
                        <c:v>2.4027876503098015E-2</c:v>
                      </c:pt>
                      <c:pt idx="574">
                        <c:v>1.2085679444286965E-2</c:v>
                      </c:pt>
                      <c:pt idx="575">
                        <c:v>2.0385623411786517E-2</c:v>
                      </c:pt>
                      <c:pt idx="576">
                        <c:v>1.5784743142878217E-2</c:v>
                      </c:pt>
                      <c:pt idx="577">
                        <c:v>1.7460214314009424E-2</c:v>
                      </c:pt>
                      <c:pt idx="578">
                        <c:v>2.0155293577494338E-2</c:v>
                      </c:pt>
                      <c:pt idx="579">
                        <c:v>2.1574976259095945E-2</c:v>
                      </c:pt>
                      <c:pt idx="580">
                        <c:v>1.9725050965102315E-2</c:v>
                      </c:pt>
                      <c:pt idx="581">
                        <c:v>1.6046139772419647E-2</c:v>
                      </c:pt>
                      <c:pt idx="582">
                        <c:v>1.7571933244748358E-2</c:v>
                      </c:pt>
                      <c:pt idx="583">
                        <c:v>1.835574773633581E-2</c:v>
                      </c:pt>
                      <c:pt idx="584">
                        <c:v>2.0285485331707667E-2</c:v>
                      </c:pt>
                      <c:pt idx="585">
                        <c:v>2.0641196510209049E-2</c:v>
                      </c:pt>
                      <c:pt idx="586">
                        <c:v>2.2677857070129148E-2</c:v>
                      </c:pt>
                      <c:pt idx="587">
                        <c:v>2.0126459927580415E-2</c:v>
                      </c:pt>
                      <c:pt idx="588">
                        <c:v>2.2346628736781924E-2</c:v>
                      </c:pt>
                      <c:pt idx="589">
                        <c:v>2.4352552176972825E-2</c:v>
                      </c:pt>
                      <c:pt idx="590">
                        <c:v>2.2691681905444305E-2</c:v>
                      </c:pt>
                      <c:pt idx="591">
                        <c:v>2.2661565650064459E-2</c:v>
                      </c:pt>
                      <c:pt idx="592">
                        <c:v>2.0860890000382392E-2</c:v>
                      </c:pt>
                      <c:pt idx="593">
                        <c:v>2.6188787384286542E-2</c:v>
                      </c:pt>
                      <c:pt idx="594">
                        <c:v>2.8378262392279842E-2</c:v>
                      </c:pt>
                      <c:pt idx="595">
                        <c:v>2.0992277761777652E-2</c:v>
                      </c:pt>
                      <c:pt idx="596">
                        <c:v>2.8752397068245131E-2</c:v>
                      </c:pt>
                      <c:pt idx="597">
                        <c:v>2.0815918954682724E-2</c:v>
                      </c:pt>
                      <c:pt idx="598">
                        <c:v>2.5621961578555764E-2</c:v>
                      </c:pt>
                      <c:pt idx="599">
                        <c:v>2.8698811062987238E-2</c:v>
                      </c:pt>
                      <c:pt idx="600">
                        <c:v>2.8494660601800698E-2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688-46FC-9F41-116BE34CCBE2}"/>
                  </c:ext>
                </c:extLst>
              </c15:ser>
            </c15:filteredScatterSeries>
            <c15:filteredScatterSeries>
              <c15:ser>
                <c:idx val="16"/>
                <c:order val="6"/>
                <c:tx>
                  <c:v>INEOS 153F German - 1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'OR5-22_Air_Measurements'!$AN$3:$AN$603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'OR5-22_Air_Measurements'!$AO$3:$AO$603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688-46FC-9F41-116BE34CCBE2}"/>
                  </c:ext>
                </c:extLst>
              </c15:ser>
            </c15:filteredScatterSeries>
            <c15:filteredScatterSeries>
              <c15:ser>
                <c:idx val="17"/>
                <c:order val="7"/>
                <c:tx>
                  <c:v>INEOS 153F German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688-46FC-9F41-116BE34CCBE2}"/>
                  </c:ext>
                </c:extLst>
              </c15:ser>
            </c15:filteredScatterSeries>
            <c15:filteredScatterSeries>
              <c15:ser>
                <c:idx val="18"/>
                <c:order val="8"/>
                <c:tx>
                  <c:v>LG Chemicals 25SPI Korean - 1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'OR5-22_Air_Measurements'!$AR$3:$AR$603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'OR5-22_Air_Measurements'!$AS$3:$AS$603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688-46FC-9F41-116BE34CCBE2}"/>
                  </c:ext>
                </c:extLst>
              </c15:ser>
            </c15:filteredScatterSeries>
            <c15:filteredScatterSeries>
              <c15:ser>
                <c:idx val="19"/>
                <c:order val="9"/>
                <c:tx>
                  <c:v>LG Chemicals 25SPI Korean - 2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'OR5-22_Air_Measurements'!$AU$3:$AU$603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688-46FC-9F41-116BE34CCBE2}"/>
                  </c:ext>
                </c:extLst>
              </c15:ser>
            </c15:filteredScatterSeries>
            <c15:filteredScatterSeries>
              <c15:ser>
                <c:idx val="0"/>
                <c:order val="10"/>
                <c:tx>
                  <c:v>AmSty 665 2021 -1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'[2]OR4-22_Air_Measurements'!$AB$3:$AB$603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'[2]OR4-22_Air_Measurements'!$AC$3:$AC$603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99.973466249316502</c:v>
                      </c:pt>
                      <c:pt idx="2">
                        <c:v>100.0292712084596</c:v>
                      </c:pt>
                      <c:pt idx="3">
                        <c:v>100.21219526882091</c:v>
                      </c:pt>
                      <c:pt idx="4">
                        <c:v>100.10310790524375</c:v>
                      </c:pt>
                      <c:pt idx="5">
                        <c:v>100.15641832826674</c:v>
                      </c:pt>
                      <c:pt idx="6">
                        <c:v>100.1936216384441</c:v>
                      </c:pt>
                      <c:pt idx="7">
                        <c:v>100.09600732372996</c:v>
                      </c:pt>
                      <c:pt idx="8">
                        <c:v>100.21383026614812</c:v>
                      </c:pt>
                      <c:pt idx="9">
                        <c:v>100.04963866531514</c:v>
                      </c:pt>
                      <c:pt idx="10">
                        <c:v>100.19202400331746</c:v>
                      </c:pt>
                      <c:pt idx="11">
                        <c:v>100.10950777711611</c:v>
                      </c:pt>
                      <c:pt idx="12">
                        <c:v>100.16468676326483</c:v>
                      </c:pt>
                      <c:pt idx="13">
                        <c:v>100.08592637502994</c:v>
                      </c:pt>
                      <c:pt idx="14">
                        <c:v>100.19134198089927</c:v>
                      </c:pt>
                      <c:pt idx="15">
                        <c:v>99.96389915027153</c:v>
                      </c:pt>
                      <c:pt idx="16">
                        <c:v>100.06605409285216</c:v>
                      </c:pt>
                      <c:pt idx="17">
                        <c:v>100.08612257862789</c:v>
                      </c:pt>
                      <c:pt idx="18">
                        <c:v>99.951426408441421</c:v>
                      </c:pt>
                      <c:pt idx="19">
                        <c:v>99.983687339944822</c:v>
                      </c:pt>
                      <c:pt idx="20">
                        <c:v>99.962320202368105</c:v>
                      </c:pt>
                      <c:pt idx="21">
                        <c:v>99.950529495202062</c:v>
                      </c:pt>
                      <c:pt idx="22">
                        <c:v>99.868835445593078</c:v>
                      </c:pt>
                      <c:pt idx="23">
                        <c:v>99.672924793746617</c:v>
                      </c:pt>
                      <c:pt idx="24">
                        <c:v>99.844572008842832</c:v>
                      </c:pt>
                      <c:pt idx="25">
                        <c:v>99.851990248659618</c:v>
                      </c:pt>
                      <c:pt idx="26">
                        <c:v>99.520785496713003</c:v>
                      </c:pt>
                      <c:pt idx="27">
                        <c:v>99.475687459264321</c:v>
                      </c:pt>
                      <c:pt idx="28">
                        <c:v>99.47672452667787</c:v>
                      </c:pt>
                      <c:pt idx="29">
                        <c:v>99.428048167637456</c:v>
                      </c:pt>
                      <c:pt idx="30">
                        <c:v>99.198886247178024</c:v>
                      </c:pt>
                      <c:pt idx="31">
                        <c:v>99.179238199433016</c:v>
                      </c:pt>
                      <c:pt idx="32">
                        <c:v>99.085211549922221</c:v>
                      </c:pt>
                      <c:pt idx="33">
                        <c:v>98.887161382459169</c:v>
                      </c:pt>
                      <c:pt idx="34">
                        <c:v>98.86008575128578</c:v>
                      </c:pt>
                      <c:pt idx="35">
                        <c:v>98.626420565160416</c:v>
                      </c:pt>
                      <c:pt idx="36">
                        <c:v>98.450083236657832</c:v>
                      </c:pt>
                      <c:pt idx="37">
                        <c:v>98.302521941937144</c:v>
                      </c:pt>
                      <c:pt idx="38">
                        <c:v>98.230880822439246</c:v>
                      </c:pt>
                      <c:pt idx="39">
                        <c:v>98.121064718385853</c:v>
                      </c:pt>
                      <c:pt idx="40">
                        <c:v>97.986901109569459</c:v>
                      </c:pt>
                      <c:pt idx="41">
                        <c:v>98.028579654577925</c:v>
                      </c:pt>
                      <c:pt idx="42">
                        <c:v>97.992889887022699</c:v>
                      </c:pt>
                      <c:pt idx="43">
                        <c:v>98.018638835560267</c:v>
                      </c:pt>
                      <c:pt idx="44">
                        <c:v>98.154969990828064</c:v>
                      </c:pt>
                      <c:pt idx="45">
                        <c:v>98.165088326220427</c:v>
                      </c:pt>
                      <c:pt idx="46">
                        <c:v>98.258722568535333</c:v>
                      </c:pt>
                      <c:pt idx="47">
                        <c:v>98.424175458968747</c:v>
                      </c:pt>
                      <c:pt idx="48">
                        <c:v>98.444626996082889</c:v>
                      </c:pt>
                      <c:pt idx="49">
                        <c:v>98.536729008552413</c:v>
                      </c:pt>
                      <c:pt idx="50">
                        <c:v>98.656280384413904</c:v>
                      </c:pt>
                      <c:pt idx="51">
                        <c:v>98.800440861671703</c:v>
                      </c:pt>
                      <c:pt idx="52">
                        <c:v>98.718251637384995</c:v>
                      </c:pt>
                      <c:pt idx="53">
                        <c:v>98.921431031262458</c:v>
                      </c:pt>
                      <c:pt idx="54">
                        <c:v>98.89009504383327</c:v>
                      </c:pt>
                      <c:pt idx="55">
                        <c:v>98.957260940745968</c:v>
                      </c:pt>
                      <c:pt idx="56">
                        <c:v>98.90520247595768</c:v>
                      </c:pt>
                      <c:pt idx="57">
                        <c:v>99.122414860099582</c:v>
                      </c:pt>
                      <c:pt idx="58">
                        <c:v>98.998434967465073</c:v>
                      </c:pt>
                      <c:pt idx="59">
                        <c:v>99.222000517667183</c:v>
                      </c:pt>
                      <c:pt idx="60">
                        <c:v>99.209135380887048</c:v>
                      </c:pt>
                      <c:pt idx="61">
                        <c:v>99.270153658949113</c:v>
                      </c:pt>
                      <c:pt idx="62">
                        <c:v>99.222505023710639</c:v>
                      </c:pt>
                      <c:pt idx="63">
                        <c:v>99.263669706818135</c:v>
                      </c:pt>
                      <c:pt idx="64">
                        <c:v>99.240462024704641</c:v>
                      </c:pt>
                      <c:pt idx="65">
                        <c:v>99.230082092678941</c:v>
                      </c:pt>
                      <c:pt idx="66">
                        <c:v>99.210985269035447</c:v>
                      </c:pt>
                      <c:pt idx="67">
                        <c:v>99.127843069839685</c:v>
                      </c:pt>
                      <c:pt idx="68">
                        <c:v>99.12248959674659</c:v>
                      </c:pt>
                      <c:pt idx="69">
                        <c:v>99.140633457726921</c:v>
                      </c:pt>
                      <c:pt idx="70">
                        <c:v>99.057799573222567</c:v>
                      </c:pt>
                      <c:pt idx="71">
                        <c:v>98.984934526324821</c:v>
                      </c:pt>
                      <c:pt idx="72">
                        <c:v>98.872614542539679</c:v>
                      </c:pt>
                      <c:pt idx="73">
                        <c:v>98.7460466776689</c:v>
                      </c:pt>
                      <c:pt idx="74">
                        <c:v>98.503272192729867</c:v>
                      </c:pt>
                      <c:pt idx="75">
                        <c:v>98.295243844048642</c:v>
                      </c:pt>
                      <c:pt idx="76">
                        <c:v>97.919286756037081</c:v>
                      </c:pt>
                      <c:pt idx="77">
                        <c:v>97.373522997466083</c:v>
                      </c:pt>
                      <c:pt idx="78">
                        <c:v>96.841502589445469</c:v>
                      </c:pt>
                      <c:pt idx="79">
                        <c:v>96.239251837067286</c:v>
                      </c:pt>
                      <c:pt idx="80">
                        <c:v>95.533229832004466</c:v>
                      </c:pt>
                      <c:pt idx="81">
                        <c:v>94.833149886336855</c:v>
                      </c:pt>
                      <c:pt idx="82">
                        <c:v>94.064633410544516</c:v>
                      </c:pt>
                      <c:pt idx="83">
                        <c:v>93.61890376616077</c:v>
                      </c:pt>
                      <c:pt idx="84">
                        <c:v>93.391675814108353</c:v>
                      </c:pt>
                      <c:pt idx="85">
                        <c:v>93.336665000722746</c:v>
                      </c:pt>
                      <c:pt idx="86">
                        <c:v>93.620473358206723</c:v>
                      </c:pt>
                      <c:pt idx="87">
                        <c:v>93.94540904884353</c:v>
                      </c:pt>
                      <c:pt idx="88">
                        <c:v>94.487491718340962</c:v>
                      </c:pt>
                      <c:pt idx="89">
                        <c:v>94.97592761928918</c:v>
                      </c:pt>
                      <c:pt idx="90">
                        <c:v>95.446658796756907</c:v>
                      </c:pt>
                      <c:pt idx="91">
                        <c:v>95.963646509300105</c:v>
                      </c:pt>
                      <c:pt idx="92">
                        <c:v>96.414010229912307</c:v>
                      </c:pt>
                      <c:pt idx="93">
                        <c:v>96.705199465012512</c:v>
                      </c:pt>
                      <c:pt idx="94">
                        <c:v>97.02628588156675</c:v>
                      </c:pt>
                      <c:pt idx="95">
                        <c:v>97.2825234331996</c:v>
                      </c:pt>
                      <c:pt idx="96">
                        <c:v>97.490832065737393</c:v>
                      </c:pt>
                      <c:pt idx="97">
                        <c:v>97.682800019631074</c:v>
                      </c:pt>
                      <c:pt idx="98">
                        <c:v>97.846356303858045</c:v>
                      </c:pt>
                      <c:pt idx="99">
                        <c:v>97.968476964732545</c:v>
                      </c:pt>
                      <c:pt idx="100">
                        <c:v>98.078638745677921</c:v>
                      </c:pt>
                      <c:pt idx="101">
                        <c:v>98.152774425787726</c:v>
                      </c:pt>
                      <c:pt idx="102">
                        <c:v>98.217305620160218</c:v>
                      </c:pt>
                      <c:pt idx="103">
                        <c:v>98.238420516961099</c:v>
                      </c:pt>
                      <c:pt idx="104">
                        <c:v>98.304521315625422</c:v>
                      </c:pt>
                      <c:pt idx="105">
                        <c:v>98.299373401987765</c:v>
                      </c:pt>
                      <c:pt idx="106">
                        <c:v>98.305848010507134</c:v>
                      </c:pt>
                      <c:pt idx="107">
                        <c:v>98.320675146529098</c:v>
                      </c:pt>
                      <c:pt idx="108">
                        <c:v>98.296252880627335</c:v>
                      </c:pt>
                      <c:pt idx="109">
                        <c:v>98.368716176717584</c:v>
                      </c:pt>
                      <c:pt idx="110">
                        <c:v>98.324337548379432</c:v>
                      </c:pt>
                      <c:pt idx="111">
                        <c:v>98.318946713085765</c:v>
                      </c:pt>
                      <c:pt idx="112">
                        <c:v>98.280659629682688</c:v>
                      </c:pt>
                      <c:pt idx="113">
                        <c:v>98.23491693201639</c:v>
                      </c:pt>
                      <c:pt idx="114">
                        <c:v>98.238560658889384</c:v>
                      </c:pt>
                      <c:pt idx="115">
                        <c:v>98.295851129819823</c:v>
                      </c:pt>
                      <c:pt idx="116">
                        <c:v>98.255816937996087</c:v>
                      </c:pt>
                      <c:pt idx="117">
                        <c:v>98.244661547436081</c:v>
                      </c:pt>
                      <c:pt idx="118">
                        <c:v>98.188875275516168</c:v>
                      </c:pt>
                      <c:pt idx="119">
                        <c:v>98.12482055635229</c:v>
                      </c:pt>
                      <c:pt idx="120">
                        <c:v>98.149467044440939</c:v>
                      </c:pt>
                      <c:pt idx="121">
                        <c:v>98.10326655878923</c:v>
                      </c:pt>
                      <c:pt idx="122">
                        <c:v>98.071762398596917</c:v>
                      </c:pt>
                      <c:pt idx="123">
                        <c:v>98.054422026985719</c:v>
                      </c:pt>
                      <c:pt idx="124">
                        <c:v>97.96049815720265</c:v>
                      </c:pt>
                      <c:pt idx="125">
                        <c:v>97.955023229404475</c:v>
                      </c:pt>
                      <c:pt idx="126">
                        <c:v>97.911625594564285</c:v>
                      </c:pt>
                      <c:pt idx="127">
                        <c:v>97.848458457274049</c:v>
                      </c:pt>
                      <c:pt idx="128">
                        <c:v>97.701074678928094</c:v>
                      </c:pt>
                      <c:pt idx="129">
                        <c:v>97.728841688377173</c:v>
                      </c:pt>
                      <c:pt idx="130">
                        <c:v>97.710753889066496</c:v>
                      </c:pt>
                      <c:pt idx="131">
                        <c:v>97.72940225609031</c:v>
                      </c:pt>
                      <c:pt idx="132">
                        <c:v>97.508630237579894</c:v>
                      </c:pt>
                      <c:pt idx="133">
                        <c:v>97.500866308625262</c:v>
                      </c:pt>
                      <c:pt idx="134">
                        <c:v>97.403943384432694</c:v>
                      </c:pt>
                      <c:pt idx="135">
                        <c:v>97.351585936318742</c:v>
                      </c:pt>
                      <c:pt idx="136">
                        <c:v>97.362517092445955</c:v>
                      </c:pt>
                      <c:pt idx="137">
                        <c:v>97.206621957445904</c:v>
                      </c:pt>
                      <c:pt idx="138">
                        <c:v>97.163495275096565</c:v>
                      </c:pt>
                      <c:pt idx="139">
                        <c:v>97.034133890779998</c:v>
                      </c:pt>
                      <c:pt idx="140">
                        <c:v>96.952925659991266</c:v>
                      </c:pt>
                      <c:pt idx="141">
                        <c:v>96.864551454653352</c:v>
                      </c:pt>
                      <c:pt idx="142">
                        <c:v>96.779643447567821</c:v>
                      </c:pt>
                      <c:pt idx="143">
                        <c:v>96.727089808101795</c:v>
                      </c:pt>
                      <c:pt idx="144">
                        <c:v>96.678095790758391</c:v>
                      </c:pt>
                      <c:pt idx="145">
                        <c:v>96.480195121081138</c:v>
                      </c:pt>
                      <c:pt idx="146">
                        <c:v>96.403947956189612</c:v>
                      </c:pt>
                      <c:pt idx="147">
                        <c:v>96.256311924821915</c:v>
                      </c:pt>
                      <c:pt idx="148">
                        <c:v>96.158678935130439</c:v>
                      </c:pt>
                      <c:pt idx="149">
                        <c:v>96.025188005120626</c:v>
                      </c:pt>
                      <c:pt idx="150">
                        <c:v>95.981762339445609</c:v>
                      </c:pt>
                      <c:pt idx="151">
                        <c:v>95.827763810652002</c:v>
                      </c:pt>
                      <c:pt idx="152">
                        <c:v>95.763942669532526</c:v>
                      </c:pt>
                      <c:pt idx="153">
                        <c:v>95.69319845102811</c:v>
                      </c:pt>
                      <c:pt idx="154">
                        <c:v>95.565042306888174</c:v>
                      </c:pt>
                      <c:pt idx="155">
                        <c:v>95.461990438822326</c:v>
                      </c:pt>
                      <c:pt idx="156">
                        <c:v>95.325491110791404</c:v>
                      </c:pt>
                      <c:pt idx="157">
                        <c:v>95.243236481223406</c:v>
                      </c:pt>
                      <c:pt idx="158">
                        <c:v>95.225120651077916</c:v>
                      </c:pt>
                      <c:pt idx="159">
                        <c:v>95.140427534813568</c:v>
                      </c:pt>
                      <c:pt idx="160">
                        <c:v>95.06149897381556</c:v>
                      </c:pt>
                      <c:pt idx="161">
                        <c:v>94.968247782839043</c:v>
                      </c:pt>
                      <c:pt idx="162">
                        <c:v>94.89037496423191</c:v>
                      </c:pt>
                      <c:pt idx="163">
                        <c:v>94.748531506719516</c:v>
                      </c:pt>
                      <c:pt idx="164">
                        <c:v>94.621104103055828</c:v>
                      </c:pt>
                      <c:pt idx="165">
                        <c:v>94.491845498466986</c:v>
                      </c:pt>
                      <c:pt idx="166">
                        <c:v>94.409301229184933</c:v>
                      </c:pt>
                      <c:pt idx="167">
                        <c:v>94.301064085280842</c:v>
                      </c:pt>
                      <c:pt idx="168">
                        <c:v>94.253723764733763</c:v>
                      </c:pt>
                      <c:pt idx="169">
                        <c:v>94.138376683458404</c:v>
                      </c:pt>
                      <c:pt idx="170">
                        <c:v>93.987451957967167</c:v>
                      </c:pt>
                      <c:pt idx="171">
                        <c:v>93.806872960432003</c:v>
                      </c:pt>
                      <c:pt idx="172">
                        <c:v>93.750002915286402</c:v>
                      </c:pt>
                      <c:pt idx="173">
                        <c:v>93.595957668434735</c:v>
                      </c:pt>
                      <c:pt idx="174">
                        <c:v>93.495138764347445</c:v>
                      </c:pt>
                      <c:pt idx="175">
                        <c:v>93.369075417766041</c:v>
                      </c:pt>
                      <c:pt idx="176">
                        <c:v>93.364450697395057</c:v>
                      </c:pt>
                      <c:pt idx="177">
                        <c:v>93.213965084911891</c:v>
                      </c:pt>
                      <c:pt idx="178">
                        <c:v>93.042915811975249</c:v>
                      </c:pt>
                      <c:pt idx="179">
                        <c:v>92.901670308868304</c:v>
                      </c:pt>
                      <c:pt idx="180">
                        <c:v>92.885329630224192</c:v>
                      </c:pt>
                      <c:pt idx="181">
                        <c:v>92.722791713941646</c:v>
                      </c:pt>
                      <c:pt idx="182">
                        <c:v>92.579668279605599</c:v>
                      </c:pt>
                      <c:pt idx="183">
                        <c:v>92.404115753248917</c:v>
                      </c:pt>
                      <c:pt idx="184">
                        <c:v>92.250219991937144</c:v>
                      </c:pt>
                      <c:pt idx="185">
                        <c:v>92.085673370600588</c:v>
                      </c:pt>
                      <c:pt idx="186">
                        <c:v>91.903048281319101</c:v>
                      </c:pt>
                      <c:pt idx="187">
                        <c:v>91.650276927938648</c:v>
                      </c:pt>
                      <c:pt idx="188">
                        <c:v>91.444771158458266</c:v>
                      </c:pt>
                      <c:pt idx="189">
                        <c:v>91.17381858189691</c:v>
                      </c:pt>
                      <c:pt idx="190">
                        <c:v>91.048409239144732</c:v>
                      </c:pt>
                      <c:pt idx="191">
                        <c:v>90.877939233390336</c:v>
                      </c:pt>
                      <c:pt idx="192">
                        <c:v>90.877883171720654</c:v>
                      </c:pt>
                      <c:pt idx="193">
                        <c:v>90.812062644667009</c:v>
                      </c:pt>
                      <c:pt idx="194">
                        <c:v>90.811305873355934</c:v>
                      </c:pt>
                      <c:pt idx="195">
                        <c:v>90.787509592694477</c:v>
                      </c:pt>
                      <c:pt idx="196">
                        <c:v>90.766852496124898</c:v>
                      </c:pt>
                      <c:pt idx="197">
                        <c:v>90.729172710738879</c:v>
                      </c:pt>
                      <c:pt idx="198">
                        <c:v>90.708095188384462</c:v>
                      </c:pt>
                      <c:pt idx="199">
                        <c:v>90.682458350940323</c:v>
                      </c:pt>
                      <c:pt idx="200">
                        <c:v>90.675815569657843</c:v>
                      </c:pt>
                      <c:pt idx="201">
                        <c:v>90.63747243683099</c:v>
                      </c:pt>
                      <c:pt idx="202">
                        <c:v>90.607005331806306</c:v>
                      </c:pt>
                      <c:pt idx="203">
                        <c:v>90.550238054142554</c:v>
                      </c:pt>
                      <c:pt idx="204">
                        <c:v>90.506821744325038</c:v>
                      </c:pt>
                      <c:pt idx="205">
                        <c:v>90.473420977926267</c:v>
                      </c:pt>
                      <c:pt idx="206">
                        <c:v>90.408936489365942</c:v>
                      </c:pt>
                      <c:pt idx="207">
                        <c:v>90.406862366784765</c:v>
                      </c:pt>
                      <c:pt idx="208">
                        <c:v>90.332960264719361</c:v>
                      </c:pt>
                      <c:pt idx="209">
                        <c:v>90.348375999289289</c:v>
                      </c:pt>
                      <c:pt idx="210">
                        <c:v>90.311434297991141</c:v>
                      </c:pt>
                      <c:pt idx="211">
                        <c:v>90.266766029938921</c:v>
                      </c:pt>
                      <c:pt idx="212">
                        <c:v>90.226460897870226</c:v>
                      </c:pt>
                      <c:pt idx="213">
                        <c:v>90.268896214189766</c:v>
                      </c:pt>
                      <c:pt idx="214">
                        <c:v>90.17741081885714</c:v>
                      </c:pt>
                      <c:pt idx="215">
                        <c:v>90.147177291876872</c:v>
                      </c:pt>
                      <c:pt idx="216">
                        <c:v>90.120288520689826</c:v>
                      </c:pt>
                      <c:pt idx="217">
                        <c:v>90.045470805915926</c:v>
                      </c:pt>
                      <c:pt idx="218">
                        <c:v>90.046694721069926</c:v>
                      </c:pt>
                      <c:pt idx="219">
                        <c:v>90.008258164372833</c:v>
                      </c:pt>
                      <c:pt idx="220">
                        <c:v>89.98862879160518</c:v>
                      </c:pt>
                      <c:pt idx="221">
                        <c:v>89.984069464269595</c:v>
                      </c:pt>
                      <c:pt idx="222">
                        <c:v>89.985713817454297</c:v>
                      </c:pt>
                      <c:pt idx="223">
                        <c:v>89.969083499096115</c:v>
                      </c:pt>
                      <c:pt idx="224">
                        <c:v>89.918305011131494</c:v>
                      </c:pt>
                      <c:pt idx="225">
                        <c:v>89.870217250639058</c:v>
                      </c:pt>
                      <c:pt idx="226">
                        <c:v>89.782375582179441</c:v>
                      </c:pt>
                      <c:pt idx="227">
                        <c:v>89.774957342362669</c:v>
                      </c:pt>
                      <c:pt idx="228">
                        <c:v>89.781273133976399</c:v>
                      </c:pt>
                      <c:pt idx="229">
                        <c:v>89.74018318751591</c:v>
                      </c:pt>
                      <c:pt idx="230">
                        <c:v>89.65239758072596</c:v>
                      </c:pt>
                      <c:pt idx="231">
                        <c:v>89.648828602745851</c:v>
                      </c:pt>
                      <c:pt idx="232">
                        <c:v>89.607850767378793</c:v>
                      </c:pt>
                      <c:pt idx="233">
                        <c:v>89.602263740733079</c:v>
                      </c:pt>
                      <c:pt idx="234">
                        <c:v>89.555427926229441</c:v>
                      </c:pt>
                      <c:pt idx="235">
                        <c:v>89.556782639700103</c:v>
                      </c:pt>
                      <c:pt idx="236">
                        <c:v>89.504042140247748</c:v>
                      </c:pt>
                      <c:pt idx="237">
                        <c:v>89.465988634889058</c:v>
                      </c:pt>
                      <c:pt idx="238">
                        <c:v>89.499763109014623</c:v>
                      </c:pt>
                      <c:pt idx="239">
                        <c:v>89.442547374731177</c:v>
                      </c:pt>
                      <c:pt idx="240">
                        <c:v>89.46914651845006</c:v>
                      </c:pt>
                      <c:pt idx="241">
                        <c:v>89.445275488895703</c:v>
                      </c:pt>
                      <c:pt idx="242">
                        <c:v>89.418424079909215</c:v>
                      </c:pt>
                      <c:pt idx="243">
                        <c:v>89.38895666785163</c:v>
                      </c:pt>
                      <c:pt idx="244">
                        <c:v>89.417657964986518</c:v>
                      </c:pt>
                      <c:pt idx="245">
                        <c:v>89.361413880589424</c:v>
                      </c:pt>
                      <c:pt idx="246">
                        <c:v>89.398766676306707</c:v>
                      </c:pt>
                      <c:pt idx="247">
                        <c:v>89.381921491619124</c:v>
                      </c:pt>
                      <c:pt idx="248">
                        <c:v>89.391161588749469</c:v>
                      </c:pt>
                      <c:pt idx="249">
                        <c:v>89.363852379531664</c:v>
                      </c:pt>
                      <c:pt idx="250">
                        <c:v>89.379669852663227</c:v>
                      </c:pt>
                      <c:pt idx="251">
                        <c:v>89.356564938031553</c:v>
                      </c:pt>
                      <c:pt idx="252">
                        <c:v>89.391460559829255</c:v>
                      </c:pt>
                      <c:pt idx="253">
                        <c:v>89.361245720072205</c:v>
                      </c:pt>
                      <c:pt idx="254">
                        <c:v>89.405661722856806</c:v>
                      </c:pt>
                      <c:pt idx="255">
                        <c:v>89.405745803115423</c:v>
                      </c:pt>
                      <c:pt idx="256">
                        <c:v>89.417387024741558</c:v>
                      </c:pt>
                      <c:pt idx="257">
                        <c:v>89.437343387177947</c:v>
                      </c:pt>
                      <c:pt idx="258">
                        <c:v>89.432643930159983</c:v>
                      </c:pt>
                      <c:pt idx="259">
                        <c:v>89.436885586946673</c:v>
                      </c:pt>
                      <c:pt idx="260">
                        <c:v>89.44029573577528</c:v>
                      </c:pt>
                      <c:pt idx="261">
                        <c:v>89.418424079909215</c:v>
                      </c:pt>
                      <c:pt idx="262">
                        <c:v>89.44628451322852</c:v>
                      </c:pt>
                      <c:pt idx="263">
                        <c:v>89.434101411112465</c:v>
                      </c:pt>
                      <c:pt idx="264">
                        <c:v>89.41667695924265</c:v>
                      </c:pt>
                      <c:pt idx="265">
                        <c:v>89.403681036391745</c:v>
                      </c:pt>
                      <c:pt idx="266">
                        <c:v>89.370672664943001</c:v>
                      </c:pt>
                      <c:pt idx="267">
                        <c:v>89.365365922153828</c:v>
                      </c:pt>
                      <c:pt idx="268">
                        <c:v>89.415649247686616</c:v>
                      </c:pt>
                      <c:pt idx="269">
                        <c:v>89.403176518102399</c:v>
                      </c:pt>
                      <c:pt idx="270">
                        <c:v>89.441781259808479</c:v>
                      </c:pt>
                      <c:pt idx="271">
                        <c:v>89.438072139900086</c:v>
                      </c:pt>
                      <c:pt idx="272">
                        <c:v>89.438978396751054</c:v>
                      </c:pt>
                      <c:pt idx="273">
                        <c:v>89.470996406598445</c:v>
                      </c:pt>
                      <c:pt idx="274">
                        <c:v>89.466838830070358</c:v>
                      </c:pt>
                      <c:pt idx="275">
                        <c:v>89.473173296661457</c:v>
                      </c:pt>
                      <c:pt idx="276">
                        <c:v>89.467857210260675</c:v>
                      </c:pt>
                      <c:pt idx="277">
                        <c:v>89.490289433839877</c:v>
                      </c:pt>
                      <c:pt idx="278">
                        <c:v>89.493484704093191</c:v>
                      </c:pt>
                      <c:pt idx="279">
                        <c:v>89.480320596233284</c:v>
                      </c:pt>
                      <c:pt idx="280">
                        <c:v>89.460037219636391</c:v>
                      </c:pt>
                      <c:pt idx="281">
                        <c:v>89.468511201844038</c:v>
                      </c:pt>
                      <c:pt idx="282">
                        <c:v>89.464035967012961</c:v>
                      </c:pt>
                      <c:pt idx="283">
                        <c:v>89.448779061594536</c:v>
                      </c:pt>
                      <c:pt idx="284">
                        <c:v>89.444135654000334</c:v>
                      </c:pt>
                      <c:pt idx="285">
                        <c:v>89.413668561221556</c:v>
                      </c:pt>
                      <c:pt idx="286">
                        <c:v>89.410566727084358</c:v>
                      </c:pt>
                      <c:pt idx="287">
                        <c:v>89.387882238237538</c:v>
                      </c:pt>
                      <c:pt idx="288">
                        <c:v>89.356779828852737</c:v>
                      </c:pt>
                      <c:pt idx="289">
                        <c:v>89.362254744405021</c:v>
                      </c:pt>
                      <c:pt idx="290">
                        <c:v>89.339009687845078</c:v>
                      </c:pt>
                      <c:pt idx="291">
                        <c:v>89.355331679265973</c:v>
                      </c:pt>
                      <c:pt idx="292">
                        <c:v>89.344989121686709</c:v>
                      </c:pt>
                      <c:pt idx="293">
                        <c:v>89.308963008605247</c:v>
                      </c:pt>
                      <c:pt idx="294">
                        <c:v>89.277785850327561</c:v>
                      </c:pt>
                      <c:pt idx="295">
                        <c:v>89.267639496346234</c:v>
                      </c:pt>
                      <c:pt idx="296">
                        <c:v>89.233808960551031</c:v>
                      </c:pt>
                      <c:pt idx="297">
                        <c:v>89.224867834500472</c:v>
                      </c:pt>
                      <c:pt idx="298">
                        <c:v>89.1907570148487</c:v>
                      </c:pt>
                      <c:pt idx="299">
                        <c:v>89.175528140265101</c:v>
                      </c:pt>
                      <c:pt idx="300">
                        <c:v>89.109707625457332</c:v>
                      </c:pt>
                      <c:pt idx="301">
                        <c:v>89.089685845493776</c:v>
                      </c:pt>
                      <c:pt idx="302">
                        <c:v>89.034394748251628</c:v>
                      </c:pt>
                      <c:pt idx="303">
                        <c:v>88.979346548173694</c:v>
                      </c:pt>
                      <c:pt idx="304">
                        <c:v>88.939349730796394</c:v>
                      </c:pt>
                      <c:pt idx="305">
                        <c:v>88.918393663147015</c:v>
                      </c:pt>
                      <c:pt idx="306">
                        <c:v>88.872239895553363</c:v>
                      </c:pt>
                      <c:pt idx="307">
                        <c:v>88.794759471896228</c:v>
                      </c:pt>
                      <c:pt idx="308">
                        <c:v>88.725911859598256</c:v>
                      </c:pt>
                      <c:pt idx="309">
                        <c:v>88.684597690950881</c:v>
                      </c:pt>
                      <c:pt idx="310">
                        <c:v>88.623495320384308</c:v>
                      </c:pt>
                      <c:pt idx="311">
                        <c:v>88.545725269259009</c:v>
                      </c:pt>
                      <c:pt idx="312">
                        <c:v>88.466002550257585</c:v>
                      </c:pt>
                      <c:pt idx="313">
                        <c:v>88.417774660082756</c:v>
                      </c:pt>
                      <c:pt idx="314">
                        <c:v>88.307809070489455</c:v>
                      </c:pt>
                      <c:pt idx="315">
                        <c:v>88.255470321844612</c:v>
                      </c:pt>
                      <c:pt idx="316">
                        <c:v>88.212156767263039</c:v>
                      </c:pt>
                      <c:pt idx="317">
                        <c:v>88.133078720725138</c:v>
                      </c:pt>
                      <c:pt idx="318">
                        <c:v>88.070145149233412</c:v>
                      </c:pt>
                      <c:pt idx="319">
                        <c:v>87.946697805723076</c:v>
                      </c:pt>
                      <c:pt idx="320">
                        <c:v>87.853726898603142</c:v>
                      </c:pt>
                      <c:pt idx="321">
                        <c:v>87.789429270029146</c:v>
                      </c:pt>
                      <c:pt idx="322">
                        <c:v>87.705633067004158</c:v>
                      </c:pt>
                      <c:pt idx="323">
                        <c:v>87.58894061586976</c:v>
                      </c:pt>
                      <c:pt idx="324">
                        <c:v>87.499604092011197</c:v>
                      </c:pt>
                      <c:pt idx="325">
                        <c:v>87.412154830747482</c:v>
                      </c:pt>
                      <c:pt idx="326">
                        <c:v>87.309850402626992</c:v>
                      </c:pt>
                      <c:pt idx="327">
                        <c:v>87.253550268806137</c:v>
                      </c:pt>
                      <c:pt idx="328">
                        <c:v>87.16231713874113</c:v>
                      </c:pt>
                      <c:pt idx="329">
                        <c:v>87.066094911944091</c:v>
                      </c:pt>
                      <c:pt idx="330">
                        <c:v>86.976973278906712</c:v>
                      </c:pt>
                      <c:pt idx="331">
                        <c:v>86.902407829400445</c:v>
                      </c:pt>
                      <c:pt idx="332">
                        <c:v>86.805027092730697</c:v>
                      </c:pt>
                      <c:pt idx="333">
                        <c:v>86.694482260446946</c:v>
                      </c:pt>
                      <c:pt idx="334">
                        <c:v>86.606762046692381</c:v>
                      </c:pt>
                      <c:pt idx="335">
                        <c:v>86.500729811440266</c:v>
                      </c:pt>
                      <c:pt idx="336">
                        <c:v>86.412327575267526</c:v>
                      </c:pt>
                      <c:pt idx="337">
                        <c:v>86.300670938923233</c:v>
                      </c:pt>
                      <c:pt idx="338">
                        <c:v>86.183231060089355</c:v>
                      </c:pt>
                      <c:pt idx="339">
                        <c:v>86.038977146715439</c:v>
                      </c:pt>
                      <c:pt idx="340">
                        <c:v>85.963524127581437</c:v>
                      </c:pt>
                      <c:pt idx="341">
                        <c:v>85.854268603487043</c:v>
                      </c:pt>
                      <c:pt idx="342">
                        <c:v>85.748413884609633</c:v>
                      </c:pt>
                      <c:pt idx="343">
                        <c:v>85.60009581857787</c:v>
                      </c:pt>
                      <c:pt idx="344">
                        <c:v>85.470052411843113</c:v>
                      </c:pt>
                      <c:pt idx="345">
                        <c:v>85.303581141219382</c:v>
                      </c:pt>
                      <c:pt idx="346">
                        <c:v>85.146947934377351</c:v>
                      </c:pt>
                      <c:pt idx="347">
                        <c:v>85.035786460464905</c:v>
                      </c:pt>
                      <c:pt idx="348">
                        <c:v>84.912152256968241</c:v>
                      </c:pt>
                      <c:pt idx="349">
                        <c:v>84.714718731133885</c:v>
                      </c:pt>
                      <c:pt idx="350">
                        <c:v>84.553619620826495</c:v>
                      </c:pt>
                      <c:pt idx="351">
                        <c:v>84.37848752025468</c:v>
                      </c:pt>
                      <c:pt idx="352">
                        <c:v>84.21845349594976</c:v>
                      </c:pt>
                      <c:pt idx="353">
                        <c:v>84.04670351337171</c:v>
                      </c:pt>
                      <c:pt idx="354">
                        <c:v>83.878391698211217</c:v>
                      </c:pt>
                      <c:pt idx="355">
                        <c:v>83.691571670201085</c:v>
                      </c:pt>
                      <c:pt idx="356">
                        <c:v>83.478395407882189</c:v>
                      </c:pt>
                      <c:pt idx="357">
                        <c:v>83.300544524511551</c:v>
                      </c:pt>
                      <c:pt idx="358">
                        <c:v>83.114733520834235</c:v>
                      </c:pt>
                      <c:pt idx="359">
                        <c:v>82.930856497809813</c:v>
                      </c:pt>
                      <c:pt idx="360">
                        <c:v>82.754621936789064</c:v>
                      </c:pt>
                      <c:pt idx="361">
                        <c:v>82.537035832674476</c:v>
                      </c:pt>
                      <c:pt idx="362">
                        <c:v>82.359549325664915</c:v>
                      </c:pt>
                      <c:pt idx="363">
                        <c:v>82.177671676328771</c:v>
                      </c:pt>
                      <c:pt idx="364">
                        <c:v>81.95989871222784</c:v>
                      </c:pt>
                      <c:pt idx="365">
                        <c:v>81.788886825983525</c:v>
                      </c:pt>
                      <c:pt idx="366">
                        <c:v>81.583726733395096</c:v>
                      </c:pt>
                      <c:pt idx="367">
                        <c:v>81.367532717197633</c:v>
                      </c:pt>
                      <c:pt idx="368">
                        <c:v>81.165110094631231</c:v>
                      </c:pt>
                      <c:pt idx="369">
                        <c:v>80.938293236997907</c:v>
                      </c:pt>
                      <c:pt idx="370">
                        <c:v>80.701423449253497</c:v>
                      </c:pt>
                      <c:pt idx="371">
                        <c:v>80.418203678071606</c:v>
                      </c:pt>
                      <c:pt idx="372">
                        <c:v>80.159004434229843</c:v>
                      </c:pt>
                      <c:pt idx="373">
                        <c:v>79.891704915907198</c:v>
                      </c:pt>
                      <c:pt idx="374">
                        <c:v>79.637466737962654</c:v>
                      </c:pt>
                      <c:pt idx="375">
                        <c:v>79.33535569034683</c:v>
                      </c:pt>
                      <c:pt idx="376">
                        <c:v>79.008635516842901</c:v>
                      </c:pt>
                      <c:pt idx="377">
                        <c:v>78.596624284915066</c:v>
                      </c:pt>
                      <c:pt idx="378">
                        <c:v>78.249298423074265</c:v>
                      </c:pt>
                      <c:pt idx="379">
                        <c:v>77.935485426479772</c:v>
                      </c:pt>
                      <c:pt idx="380">
                        <c:v>77.555020394873551</c:v>
                      </c:pt>
                      <c:pt idx="381">
                        <c:v>77.1350630519335</c:v>
                      </c:pt>
                      <c:pt idx="382">
                        <c:v>76.72626109955344</c:v>
                      </c:pt>
                      <c:pt idx="383">
                        <c:v>76.247658559966396</c:v>
                      </c:pt>
                      <c:pt idx="384">
                        <c:v>75.825669134574468</c:v>
                      </c:pt>
                      <c:pt idx="385">
                        <c:v>75.394005176972883</c:v>
                      </c:pt>
                      <c:pt idx="386">
                        <c:v>74.905746792399384</c:v>
                      </c:pt>
                      <c:pt idx="387">
                        <c:v>74.393056786066651</c:v>
                      </c:pt>
                      <c:pt idx="388">
                        <c:v>73.851819646067653</c:v>
                      </c:pt>
                      <c:pt idx="389">
                        <c:v>73.388987873799977</c:v>
                      </c:pt>
                      <c:pt idx="390">
                        <c:v>72.972678923415785</c:v>
                      </c:pt>
                      <c:pt idx="391">
                        <c:v>72.388310423138705</c:v>
                      </c:pt>
                      <c:pt idx="392">
                        <c:v>71.728899985900853</c:v>
                      </c:pt>
                      <c:pt idx="393">
                        <c:v>71.126088665809533</c:v>
                      </c:pt>
                      <c:pt idx="394">
                        <c:v>70.533932883671724</c:v>
                      </c:pt>
                      <c:pt idx="395">
                        <c:v>69.9511853714274</c:v>
                      </c:pt>
                      <c:pt idx="396">
                        <c:v>69.344328585901451</c:v>
                      </c:pt>
                      <c:pt idx="397">
                        <c:v>68.576274576023252</c:v>
                      </c:pt>
                      <c:pt idx="398">
                        <c:v>67.836725684173771</c:v>
                      </c:pt>
                      <c:pt idx="399">
                        <c:v>67.172176664663979</c:v>
                      </c:pt>
                      <c:pt idx="400">
                        <c:v>66.432310114511495</c:v>
                      </c:pt>
                      <c:pt idx="401">
                        <c:v>65.681376919740472</c:v>
                      </c:pt>
                      <c:pt idx="402">
                        <c:v>64.798695249943322</c:v>
                      </c:pt>
                      <c:pt idx="403">
                        <c:v>63.816605438953324</c:v>
                      </c:pt>
                      <c:pt idx="404">
                        <c:v>62.975905950927284</c:v>
                      </c:pt>
                      <c:pt idx="405">
                        <c:v>62.165589475421413</c:v>
                      </c:pt>
                      <c:pt idx="406">
                        <c:v>61.390392856146029</c:v>
                      </c:pt>
                      <c:pt idx="407">
                        <c:v>60.275821139479014</c:v>
                      </c:pt>
                      <c:pt idx="408">
                        <c:v>59.257625813077695</c:v>
                      </c:pt>
                      <c:pt idx="409">
                        <c:v>58.489085984379258</c:v>
                      </c:pt>
                      <c:pt idx="410">
                        <c:v>57.515400084632759</c:v>
                      </c:pt>
                      <c:pt idx="411">
                        <c:v>56.510242721211647</c:v>
                      </c:pt>
                      <c:pt idx="412">
                        <c:v>55.443782130189057</c:v>
                      </c:pt>
                      <c:pt idx="413">
                        <c:v>54.391270436926391</c:v>
                      </c:pt>
                      <c:pt idx="414">
                        <c:v>53.384982582221525</c:v>
                      </c:pt>
                      <c:pt idx="415">
                        <c:v>52.400711215485643</c:v>
                      </c:pt>
                      <c:pt idx="416">
                        <c:v>51.240032437037151</c:v>
                      </c:pt>
                      <c:pt idx="417">
                        <c:v>50.055076212543931</c:v>
                      </c:pt>
                      <c:pt idx="418">
                        <c:v>48.55213540563367</c:v>
                      </c:pt>
                      <c:pt idx="419">
                        <c:v>47.348287904706538</c:v>
                      </c:pt>
                      <c:pt idx="420">
                        <c:v>46.118242986376245</c:v>
                      </c:pt>
                      <c:pt idx="421">
                        <c:v>44.629012845744555</c:v>
                      </c:pt>
                      <c:pt idx="422">
                        <c:v>43.15289073905722</c:v>
                      </c:pt>
                      <c:pt idx="423">
                        <c:v>41.872908184331997</c:v>
                      </c:pt>
                      <c:pt idx="424">
                        <c:v>40.577780835281793</c:v>
                      </c:pt>
                      <c:pt idx="425">
                        <c:v>39.339780474573573</c:v>
                      </c:pt>
                      <c:pt idx="426">
                        <c:v>38.080749309568972</c:v>
                      </c:pt>
                      <c:pt idx="427">
                        <c:v>36.839184636563495</c:v>
                      </c:pt>
                      <c:pt idx="428">
                        <c:v>35.539189645486317</c:v>
                      </c:pt>
                      <c:pt idx="429">
                        <c:v>34.63533236378165</c:v>
                      </c:pt>
                      <c:pt idx="430">
                        <c:v>33.649752989387288</c:v>
                      </c:pt>
                      <c:pt idx="431">
                        <c:v>32.557286506630746</c:v>
                      </c:pt>
                      <c:pt idx="432">
                        <c:v>31.453655301948462</c:v>
                      </c:pt>
                      <c:pt idx="433">
                        <c:v>30.481952427631406</c:v>
                      </c:pt>
                      <c:pt idx="434">
                        <c:v>29.56868920275177</c:v>
                      </c:pt>
                      <c:pt idx="435">
                        <c:v>28.685430604736762</c:v>
                      </c:pt>
                      <c:pt idx="436">
                        <c:v>27.770053556111023</c:v>
                      </c:pt>
                      <c:pt idx="437">
                        <c:v>26.594694800461976</c:v>
                      </c:pt>
                      <c:pt idx="438">
                        <c:v>25.757393778688559</c:v>
                      </c:pt>
                      <c:pt idx="439">
                        <c:v>24.960012510926951</c:v>
                      </c:pt>
                      <c:pt idx="440">
                        <c:v>24.038973686762588</c:v>
                      </c:pt>
                      <c:pt idx="441">
                        <c:v>22.8998535838059</c:v>
                      </c:pt>
                      <c:pt idx="442">
                        <c:v>22.011577870469907</c:v>
                      </c:pt>
                      <c:pt idx="443">
                        <c:v>21.175699306412799</c:v>
                      </c:pt>
                      <c:pt idx="444">
                        <c:v>20.300326092057478</c:v>
                      </c:pt>
                      <c:pt idx="445">
                        <c:v>19.514034809574603</c:v>
                      </c:pt>
                      <c:pt idx="446">
                        <c:v>18.613508262122792</c:v>
                      </c:pt>
                      <c:pt idx="447">
                        <c:v>17.827603533301939</c:v>
                      </c:pt>
                      <c:pt idx="448">
                        <c:v>16.898067374023839</c:v>
                      </c:pt>
                      <c:pt idx="449">
                        <c:v>16.063206014551909</c:v>
                      </c:pt>
                      <c:pt idx="450">
                        <c:v>15.340989301815377</c:v>
                      </c:pt>
                      <c:pt idx="451">
                        <c:v>14.438308041601509</c:v>
                      </c:pt>
                      <c:pt idx="452">
                        <c:v>13.355354947430524</c:v>
                      </c:pt>
                      <c:pt idx="453">
                        <c:v>12.137448754571778</c:v>
                      </c:pt>
                      <c:pt idx="454">
                        <c:v>10.966708876781126</c:v>
                      </c:pt>
                      <c:pt idx="455">
                        <c:v>9.8946203651984934</c:v>
                      </c:pt>
                      <c:pt idx="456">
                        <c:v>8.6215147465814148</c:v>
                      </c:pt>
                      <c:pt idx="457">
                        <c:v>7.3089880558522395</c:v>
                      </c:pt>
                      <c:pt idx="458">
                        <c:v>6.0466565178218712</c:v>
                      </c:pt>
                      <c:pt idx="459">
                        <c:v>5.1166987547046174</c:v>
                      </c:pt>
                      <c:pt idx="460">
                        <c:v>4.4262480951441985</c:v>
                      </c:pt>
                      <c:pt idx="461">
                        <c:v>3.8309548604829158</c:v>
                      </c:pt>
                      <c:pt idx="462">
                        <c:v>3.4123752998150203</c:v>
                      </c:pt>
                      <c:pt idx="463">
                        <c:v>2.9869999687765398</c:v>
                      </c:pt>
                      <c:pt idx="464">
                        <c:v>2.6383255139592894</c:v>
                      </c:pt>
                      <c:pt idx="465">
                        <c:v>2.3447920952876284</c:v>
                      </c:pt>
                      <c:pt idx="466">
                        <c:v>2.0117094304807357</c:v>
                      </c:pt>
                      <c:pt idx="467">
                        <c:v>1.7235890378741718</c:v>
                      </c:pt>
                      <c:pt idx="468">
                        <c:v>1.4152987010953335</c:v>
                      </c:pt>
                      <c:pt idx="469">
                        <c:v>1.1890229987505081</c:v>
                      </c:pt>
                      <c:pt idx="470">
                        <c:v>0.99940995974378644</c:v>
                      </c:pt>
                      <c:pt idx="471">
                        <c:v>0.84981352856952563</c:v>
                      </c:pt>
                      <c:pt idx="472">
                        <c:v>0.69453517247454033</c:v>
                      </c:pt>
                      <c:pt idx="473">
                        <c:v>0.56790347959271748</c:v>
                      </c:pt>
                      <c:pt idx="474">
                        <c:v>0.50112637354309819</c:v>
                      </c:pt>
                      <c:pt idx="475">
                        <c:v>0.40444836035084608</c:v>
                      </c:pt>
                      <c:pt idx="476">
                        <c:v>0.33545692096988616</c:v>
                      </c:pt>
                      <c:pt idx="477">
                        <c:v>0.27420024684173577</c:v>
                      </c:pt>
                      <c:pt idx="478">
                        <c:v>0.21923822192627243</c:v>
                      </c:pt>
                      <c:pt idx="479">
                        <c:v>0.18804376523137961</c:v>
                      </c:pt>
                      <c:pt idx="480">
                        <c:v>0.17141570085111874</c:v>
                      </c:pt>
                      <c:pt idx="481">
                        <c:v>0.1595949081129108</c:v>
                      </c:pt>
                      <c:pt idx="482">
                        <c:v>0.12255685115678368</c:v>
                      </c:pt>
                      <c:pt idx="483">
                        <c:v>0.1112945959473656</c:v>
                      </c:pt>
                      <c:pt idx="484">
                        <c:v>8.4960986489980975E-2</c:v>
                      </c:pt>
                      <c:pt idx="485">
                        <c:v>7.7888826111942283E-2</c:v>
                      </c:pt>
                      <c:pt idx="486">
                        <c:v>6.3179407681036512E-2</c:v>
                      </c:pt>
                      <c:pt idx="487">
                        <c:v>6.6937860034099725E-2</c:v>
                      </c:pt>
                      <c:pt idx="488">
                        <c:v>4.9847898365191171E-2</c:v>
                      </c:pt>
                      <c:pt idx="489">
                        <c:v>4.5920891128360813E-2</c:v>
                      </c:pt>
                      <c:pt idx="490">
                        <c:v>4.336654678297417E-2</c:v>
                      </c:pt>
                      <c:pt idx="491">
                        <c:v>4.0701347086352743E-2</c:v>
                      </c:pt>
                      <c:pt idx="492">
                        <c:v>3.2711411657893638E-2</c:v>
                      </c:pt>
                      <c:pt idx="493">
                        <c:v>3.7416112462559208E-2</c:v>
                      </c:pt>
                      <c:pt idx="494">
                        <c:v>3.0941875238478616E-2</c:v>
                      </c:pt>
                      <c:pt idx="495">
                        <c:v>2.1079383202647718E-2</c:v>
                      </c:pt>
                      <c:pt idx="496">
                        <c:v>2.3086820660424459E-2</c:v>
                      </c:pt>
                      <c:pt idx="497">
                        <c:v>2.2233510505145541E-2</c:v>
                      </c:pt>
                      <c:pt idx="498">
                        <c:v>2.237353494639012E-2</c:v>
                      </c:pt>
                      <c:pt idx="499">
                        <c:v>1.5524259957510129E-2</c:v>
                      </c:pt>
                      <c:pt idx="500">
                        <c:v>1.5282257722683061E-2</c:v>
                      </c:pt>
                      <c:pt idx="501">
                        <c:v>2.1193675974300961E-2</c:v>
                      </c:pt>
                      <c:pt idx="502">
                        <c:v>1.2002278464060722E-2</c:v>
                      </c:pt>
                      <c:pt idx="503">
                        <c:v>1.4381767900645697E-2</c:v>
                      </c:pt>
                      <c:pt idx="504">
                        <c:v>1.3469476313406541E-2</c:v>
                      </c:pt>
                      <c:pt idx="505">
                        <c:v>1.4477080686661203E-2</c:v>
                      </c:pt>
                      <c:pt idx="506">
                        <c:v>1.5367261639553827E-2</c:v>
                      </c:pt>
                      <c:pt idx="507">
                        <c:v>1.4134423618137883E-2</c:v>
                      </c:pt>
                      <c:pt idx="508">
                        <c:v>1.4420629989662414E-2</c:v>
                      </c:pt>
                      <c:pt idx="509">
                        <c:v>1.7530758792557145E-2</c:v>
                      </c:pt>
                      <c:pt idx="510">
                        <c:v>1.4491958336966119E-2</c:v>
                      </c:pt>
                      <c:pt idx="511">
                        <c:v>1.5587270727072106E-2</c:v>
                      </c:pt>
                      <c:pt idx="512">
                        <c:v>1.5135441675893993E-2</c:v>
                      </c:pt>
                      <c:pt idx="513">
                        <c:v>1.3271854996898456E-2</c:v>
                      </c:pt>
                      <c:pt idx="514">
                        <c:v>1.2748476351980228E-2</c:v>
                      </c:pt>
                      <c:pt idx="515">
                        <c:v>1.7566617981955929E-2</c:v>
                      </c:pt>
                      <c:pt idx="516">
                        <c:v>1.9892806761612623E-2</c:v>
                      </c:pt>
                      <c:pt idx="517">
                        <c:v>9.6555814537324682E-3</c:v>
                      </c:pt>
                      <c:pt idx="518">
                        <c:v>1.3271719275735302E-2</c:v>
                      </c:pt>
                      <c:pt idx="519">
                        <c:v>1.6175981030997939E-2</c:v>
                      </c:pt>
                      <c:pt idx="520">
                        <c:v>1.3002273506558379E-2</c:v>
                      </c:pt>
                      <c:pt idx="521">
                        <c:v>1.3637642280055521E-2</c:v>
                      </c:pt>
                      <c:pt idx="522">
                        <c:v>1.4731172085406844E-2</c:v>
                      </c:pt>
                      <c:pt idx="523">
                        <c:v>1.5325814064215879E-2</c:v>
                      </c:pt>
                      <c:pt idx="524">
                        <c:v>1.6172880041826921E-2</c:v>
                      </c:pt>
                      <c:pt idx="525">
                        <c:v>1.4945255192379278E-2</c:v>
                      </c:pt>
                      <c:pt idx="526">
                        <c:v>1.2523671518036236E-2</c:v>
                      </c:pt>
                      <c:pt idx="527">
                        <c:v>1.5987541778362761E-2</c:v>
                      </c:pt>
                      <c:pt idx="528">
                        <c:v>1.2072833555865158E-2</c:v>
                      </c:pt>
                      <c:pt idx="529">
                        <c:v>1.110192321942069E-2</c:v>
                      </c:pt>
                      <c:pt idx="530">
                        <c:v>1.5451534513721631E-2</c:v>
                      </c:pt>
                      <c:pt idx="531">
                        <c:v>1.8604442987272086E-2</c:v>
                      </c:pt>
                      <c:pt idx="532">
                        <c:v>2.0064584640320755E-2</c:v>
                      </c:pt>
                      <c:pt idx="533">
                        <c:v>1.5832519922040579E-2</c:v>
                      </c:pt>
                      <c:pt idx="534">
                        <c:v>1.6088423552832774E-2</c:v>
                      </c:pt>
                      <c:pt idx="535">
                        <c:v>1.253075166116498E-2</c:v>
                      </c:pt>
                      <c:pt idx="536">
                        <c:v>1.2209088688667831E-2</c:v>
                      </c:pt>
                      <c:pt idx="537">
                        <c:v>1.1373891751486767E-2</c:v>
                      </c:pt>
                      <c:pt idx="538">
                        <c:v>1.43817644717974E-2</c:v>
                      </c:pt>
                      <c:pt idx="539">
                        <c:v>1.6207160809895399E-2</c:v>
                      </c:pt>
                      <c:pt idx="540">
                        <c:v>1.1738383439416186E-2</c:v>
                      </c:pt>
                      <c:pt idx="541">
                        <c:v>7.8776852682711784E-3</c:v>
                      </c:pt>
                      <c:pt idx="542">
                        <c:v>1.2426759774338297E-2</c:v>
                      </c:pt>
                      <c:pt idx="543">
                        <c:v>1.059024140959881E-2</c:v>
                      </c:pt>
                      <c:pt idx="544">
                        <c:v>1.6491363350228862E-2</c:v>
                      </c:pt>
                      <c:pt idx="545">
                        <c:v>1.9059667259542824E-2</c:v>
                      </c:pt>
                      <c:pt idx="546">
                        <c:v>1.0595066810663942E-2</c:v>
                      </c:pt>
                      <c:pt idx="547">
                        <c:v>1.5500854883947661E-2</c:v>
                      </c:pt>
                      <c:pt idx="548">
                        <c:v>1.3991525152987822E-2</c:v>
                      </c:pt>
                      <c:pt idx="549">
                        <c:v>1.228625975183483E-2</c:v>
                      </c:pt>
                      <c:pt idx="550">
                        <c:v>2.1877619233306399E-2</c:v>
                      </c:pt>
                      <c:pt idx="551">
                        <c:v>1.5148804767168149E-2</c:v>
                      </c:pt>
                      <c:pt idx="552">
                        <c:v>1.0800786728864755E-2</c:v>
                      </c:pt>
                      <c:pt idx="553">
                        <c:v>1.1299366622787315E-2</c:v>
                      </c:pt>
                      <c:pt idx="554">
                        <c:v>8.2420897091556606E-3</c:v>
                      </c:pt>
                      <c:pt idx="555">
                        <c:v>1.5292661240286705E-2</c:v>
                      </c:pt>
                      <c:pt idx="556">
                        <c:v>1.8349398136027831E-2</c:v>
                      </c:pt>
                      <c:pt idx="557">
                        <c:v>1.4197959013735297E-2</c:v>
                      </c:pt>
                      <c:pt idx="558">
                        <c:v>1.0880230778017483E-2</c:v>
                      </c:pt>
                      <c:pt idx="559">
                        <c:v>1.3282721555972933E-2</c:v>
                      </c:pt>
                      <c:pt idx="560">
                        <c:v>1.7227313959691171E-2</c:v>
                      </c:pt>
                      <c:pt idx="561">
                        <c:v>2.2294474105323144E-2</c:v>
                      </c:pt>
                      <c:pt idx="562">
                        <c:v>1.5396410217703268E-2</c:v>
                      </c:pt>
                      <c:pt idx="563">
                        <c:v>1.2024509977555636E-2</c:v>
                      </c:pt>
                      <c:pt idx="564">
                        <c:v>1.6371882498429326E-2</c:v>
                      </c:pt>
                      <c:pt idx="565">
                        <c:v>1.3569333939873572E-2</c:v>
                      </c:pt>
                      <c:pt idx="566">
                        <c:v>1.9530275561782617E-2</c:v>
                      </c:pt>
                      <c:pt idx="567">
                        <c:v>1.574866904113113E-2</c:v>
                      </c:pt>
                      <c:pt idx="568">
                        <c:v>1.4842019440077563E-2</c:v>
                      </c:pt>
                      <c:pt idx="569">
                        <c:v>2.0840984907807513E-2</c:v>
                      </c:pt>
                      <c:pt idx="570">
                        <c:v>1.4385557733193841E-2</c:v>
                      </c:pt>
                      <c:pt idx="571">
                        <c:v>1.2552609099556499E-2</c:v>
                      </c:pt>
                      <c:pt idx="572">
                        <c:v>1.2517452444436255E-2</c:v>
                      </c:pt>
                      <c:pt idx="573">
                        <c:v>1.7714234652576627E-2</c:v>
                      </c:pt>
                      <c:pt idx="574">
                        <c:v>1.3230368638837083E-2</c:v>
                      </c:pt>
                      <c:pt idx="575">
                        <c:v>1.7132558863605402E-2</c:v>
                      </c:pt>
                      <c:pt idx="576">
                        <c:v>1.7400491212619034E-2</c:v>
                      </c:pt>
                      <c:pt idx="577">
                        <c:v>1.7471885712203115E-2</c:v>
                      </c:pt>
                      <c:pt idx="578">
                        <c:v>1.8157721034191002E-2</c:v>
                      </c:pt>
                      <c:pt idx="579">
                        <c:v>1.7529359418337411E-2</c:v>
                      </c:pt>
                      <c:pt idx="580">
                        <c:v>2.1197544511163423E-2</c:v>
                      </c:pt>
                      <c:pt idx="581">
                        <c:v>1.8738726213910515E-2</c:v>
                      </c:pt>
                      <c:pt idx="582">
                        <c:v>2.2128790979972425E-2</c:v>
                      </c:pt>
                      <c:pt idx="583">
                        <c:v>2.0016440120143107E-2</c:v>
                      </c:pt>
                      <c:pt idx="584">
                        <c:v>2.7750135474316692E-2</c:v>
                      </c:pt>
                      <c:pt idx="585">
                        <c:v>2.7525329501505227E-2</c:v>
                      </c:pt>
                      <c:pt idx="586">
                        <c:v>2.2615176784769323E-2</c:v>
                      </c:pt>
                      <c:pt idx="587">
                        <c:v>2.2845767310380238E-2</c:v>
                      </c:pt>
                      <c:pt idx="588">
                        <c:v>1.9273524552363079E-2</c:v>
                      </c:pt>
                      <c:pt idx="589">
                        <c:v>2.823258203450087E-2</c:v>
                      </c:pt>
                      <c:pt idx="590">
                        <c:v>2.3651710755226072E-2</c:v>
                      </c:pt>
                      <c:pt idx="591">
                        <c:v>2.2708060341978878E-2</c:v>
                      </c:pt>
                      <c:pt idx="592">
                        <c:v>2.3863275667025115E-2</c:v>
                      </c:pt>
                      <c:pt idx="593">
                        <c:v>1.5022868765563337E-2</c:v>
                      </c:pt>
                      <c:pt idx="594">
                        <c:v>2.0307754728632138E-2</c:v>
                      </c:pt>
                      <c:pt idx="595">
                        <c:v>2.0970888662449456E-2</c:v>
                      </c:pt>
                      <c:pt idx="596">
                        <c:v>2.0130860628641323E-2</c:v>
                      </c:pt>
                      <c:pt idx="597">
                        <c:v>2.2358453144906733E-2</c:v>
                      </c:pt>
                      <c:pt idx="598">
                        <c:v>3.278558893728082E-2</c:v>
                      </c:pt>
                      <c:pt idx="599">
                        <c:v>3.2954629652114098E-2</c:v>
                      </c:pt>
                      <c:pt idx="600">
                        <c:v>2.2940450547602395E-2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688-46FC-9F41-116BE34CCBE2}"/>
                  </c:ext>
                </c:extLst>
              </c15:ser>
            </c15:filteredScatterSeries>
            <c15:filteredScatterSeries>
              <c15:ser>
                <c:idx val="1"/>
                <c:order val="11"/>
                <c:tx>
                  <c:v>AmSty 665 2021 - 2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'[2]OR4-22_Air_Measurements'!$AD$3:$AD$603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'[2]OR4-22_Air_Measurements'!$AE$3:$AE$603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99.955120488801953</c:v>
                      </c:pt>
                      <c:pt idx="2">
                        <c:v>100.01498488395116</c:v>
                      </c:pt>
                      <c:pt idx="3">
                        <c:v>100.05960134128479</c:v>
                      </c:pt>
                      <c:pt idx="4">
                        <c:v>100.0047068441487</c:v>
                      </c:pt>
                      <c:pt idx="5">
                        <c:v>100.10008402818673</c:v>
                      </c:pt>
                      <c:pt idx="6">
                        <c:v>100.16282326146593</c:v>
                      </c:pt>
                      <c:pt idx="7">
                        <c:v>100.14071703334176</c:v>
                      </c:pt>
                      <c:pt idx="8">
                        <c:v>100.11793436692153</c:v>
                      </c:pt>
                      <c:pt idx="9">
                        <c:v>100.16616785799027</c:v>
                      </c:pt>
                      <c:pt idx="10">
                        <c:v>100.16117915634216</c:v>
                      </c:pt>
                      <c:pt idx="11">
                        <c:v>100.12530936929853</c:v>
                      </c:pt>
                      <c:pt idx="12">
                        <c:v>100.13786097421855</c:v>
                      </c:pt>
                      <c:pt idx="13">
                        <c:v>100.07582635390263</c:v>
                      </c:pt>
                      <c:pt idx="14">
                        <c:v>100.09498259092729</c:v>
                      </c:pt>
                      <c:pt idx="15">
                        <c:v>100.03458268007469</c:v>
                      </c:pt>
                      <c:pt idx="16">
                        <c:v>100.04632631976646</c:v>
                      </c:pt>
                      <c:pt idx="17">
                        <c:v>100.00043216343845</c:v>
                      </c:pt>
                      <c:pt idx="18">
                        <c:v>99.838548381818867</c:v>
                      </c:pt>
                      <c:pt idx="19">
                        <c:v>99.839262402756731</c:v>
                      </c:pt>
                      <c:pt idx="20">
                        <c:v>99.818274159713383</c:v>
                      </c:pt>
                      <c:pt idx="21">
                        <c:v>99.921383344283228</c:v>
                      </c:pt>
                      <c:pt idx="22">
                        <c:v>99.792832730725323</c:v>
                      </c:pt>
                      <c:pt idx="23">
                        <c:v>99.68740299042156</c:v>
                      </c:pt>
                      <c:pt idx="24">
                        <c:v>99.792447533275023</c:v>
                      </c:pt>
                      <c:pt idx="25">
                        <c:v>99.699851255390712</c:v>
                      </c:pt>
                      <c:pt idx="26">
                        <c:v>99.400501080349244</c:v>
                      </c:pt>
                      <c:pt idx="27">
                        <c:v>99.437141249979348</c:v>
                      </c:pt>
                      <c:pt idx="28">
                        <c:v>99.34581328774307</c:v>
                      </c:pt>
                      <c:pt idx="29">
                        <c:v>99.338936206113573</c:v>
                      </c:pt>
                      <c:pt idx="30">
                        <c:v>99.134559226338922</c:v>
                      </c:pt>
                      <c:pt idx="31">
                        <c:v>99.108676238251974</c:v>
                      </c:pt>
                      <c:pt idx="32">
                        <c:v>98.910715989687063</c:v>
                      </c:pt>
                      <c:pt idx="33">
                        <c:v>98.759157213858103</c:v>
                      </c:pt>
                      <c:pt idx="34">
                        <c:v>98.736553052672349</c:v>
                      </c:pt>
                      <c:pt idx="35">
                        <c:v>98.475975689785869</c:v>
                      </c:pt>
                      <c:pt idx="36">
                        <c:v>98.307092707579159</c:v>
                      </c:pt>
                      <c:pt idx="37">
                        <c:v>98.216459962645743</c:v>
                      </c:pt>
                      <c:pt idx="38">
                        <c:v>98.190492413614734</c:v>
                      </c:pt>
                      <c:pt idx="39">
                        <c:v>98.049014393346951</c:v>
                      </c:pt>
                      <c:pt idx="40">
                        <c:v>97.909340192116531</c:v>
                      </c:pt>
                      <c:pt idx="41">
                        <c:v>97.943998037474842</c:v>
                      </c:pt>
                      <c:pt idx="42">
                        <c:v>97.916452140629104</c:v>
                      </c:pt>
                      <c:pt idx="43">
                        <c:v>97.919787341493006</c:v>
                      </c:pt>
                      <c:pt idx="44">
                        <c:v>97.930835763881916</c:v>
                      </c:pt>
                      <c:pt idx="45">
                        <c:v>98.02797918431547</c:v>
                      </c:pt>
                      <c:pt idx="46">
                        <c:v>98.063134950421258</c:v>
                      </c:pt>
                      <c:pt idx="47">
                        <c:v>98.182281259028116</c:v>
                      </c:pt>
                      <c:pt idx="48">
                        <c:v>98.301681238153066</c:v>
                      </c:pt>
                      <c:pt idx="49">
                        <c:v>98.446550820933325</c:v>
                      </c:pt>
                      <c:pt idx="50">
                        <c:v>98.554752059416231</c:v>
                      </c:pt>
                      <c:pt idx="51">
                        <c:v>98.675213649659284</c:v>
                      </c:pt>
                      <c:pt idx="52">
                        <c:v>98.678999805282515</c:v>
                      </c:pt>
                      <c:pt idx="53">
                        <c:v>98.775823797888947</c:v>
                      </c:pt>
                      <c:pt idx="54">
                        <c:v>98.746107688190605</c:v>
                      </c:pt>
                      <c:pt idx="55">
                        <c:v>98.870703048865366</c:v>
                      </c:pt>
                      <c:pt idx="56">
                        <c:v>98.823493598587049</c:v>
                      </c:pt>
                      <c:pt idx="57">
                        <c:v>98.977607784718884</c:v>
                      </c:pt>
                      <c:pt idx="58">
                        <c:v>98.976903159441477</c:v>
                      </c:pt>
                      <c:pt idx="59">
                        <c:v>99.034033639053334</c:v>
                      </c:pt>
                      <c:pt idx="60">
                        <c:v>99.065346887887301</c:v>
                      </c:pt>
                      <c:pt idx="61">
                        <c:v>99.048623942207868</c:v>
                      </c:pt>
                      <c:pt idx="62">
                        <c:v>99.057229677591081</c:v>
                      </c:pt>
                      <c:pt idx="63">
                        <c:v>99.116201558882082</c:v>
                      </c:pt>
                      <c:pt idx="64">
                        <c:v>99.11928310154201</c:v>
                      </c:pt>
                      <c:pt idx="65">
                        <c:v>99.042658165757473</c:v>
                      </c:pt>
                      <c:pt idx="66">
                        <c:v>98.972478160478104</c:v>
                      </c:pt>
                      <c:pt idx="67">
                        <c:v>98.960546619891431</c:v>
                      </c:pt>
                      <c:pt idx="68">
                        <c:v>98.941362195885418</c:v>
                      </c:pt>
                      <c:pt idx="69">
                        <c:v>98.950588007916096</c:v>
                      </c:pt>
                      <c:pt idx="70">
                        <c:v>98.879844299951998</c:v>
                      </c:pt>
                      <c:pt idx="71">
                        <c:v>98.853096972674066</c:v>
                      </c:pt>
                      <c:pt idx="72">
                        <c:v>98.674781486220866</c:v>
                      </c:pt>
                      <c:pt idx="73">
                        <c:v>98.631733993355581</c:v>
                      </c:pt>
                      <c:pt idx="74">
                        <c:v>98.348035744900869</c:v>
                      </c:pt>
                      <c:pt idx="75">
                        <c:v>98.130656205446883</c:v>
                      </c:pt>
                      <c:pt idx="76">
                        <c:v>97.679925772125003</c:v>
                      </c:pt>
                      <c:pt idx="77">
                        <c:v>97.215723020729456</c:v>
                      </c:pt>
                      <c:pt idx="78">
                        <c:v>96.691514963906144</c:v>
                      </c:pt>
                      <c:pt idx="79">
                        <c:v>96.065090224057116</c:v>
                      </c:pt>
                      <c:pt idx="80">
                        <c:v>95.281507350372209</c:v>
                      </c:pt>
                      <c:pt idx="81">
                        <c:v>94.61050373583133</c:v>
                      </c:pt>
                      <c:pt idx="82">
                        <c:v>93.840054948757995</c:v>
                      </c:pt>
                      <c:pt idx="83">
                        <c:v>93.409213552405461</c:v>
                      </c:pt>
                      <c:pt idx="84">
                        <c:v>93.187117760828215</c:v>
                      </c:pt>
                      <c:pt idx="85">
                        <c:v>93.153380628623594</c:v>
                      </c:pt>
                      <c:pt idx="86">
                        <c:v>93.437811677022964</c:v>
                      </c:pt>
                      <c:pt idx="87">
                        <c:v>93.741502290083758</c:v>
                      </c:pt>
                      <c:pt idx="88">
                        <c:v>94.262497301943142</c:v>
                      </c:pt>
                      <c:pt idx="89">
                        <c:v>94.750196728382676</c:v>
                      </c:pt>
                      <c:pt idx="90">
                        <c:v>95.277965469606599</c:v>
                      </c:pt>
                      <c:pt idx="91">
                        <c:v>95.777042129608503</c:v>
                      </c:pt>
                      <c:pt idx="92">
                        <c:v>96.209048501658259</c:v>
                      </c:pt>
                      <c:pt idx="93">
                        <c:v>96.565848584138692</c:v>
                      </c:pt>
                      <c:pt idx="94">
                        <c:v>96.846399532624432</c:v>
                      </c:pt>
                      <c:pt idx="95">
                        <c:v>97.107512398900198</c:v>
                      </c:pt>
                      <c:pt idx="96">
                        <c:v>97.372806001595819</c:v>
                      </c:pt>
                      <c:pt idx="97">
                        <c:v>97.497918086653058</c:v>
                      </c:pt>
                      <c:pt idx="98">
                        <c:v>97.6214330325747</c:v>
                      </c:pt>
                      <c:pt idx="99">
                        <c:v>97.779323966355221</c:v>
                      </c:pt>
                      <c:pt idx="100">
                        <c:v>97.912205646900205</c:v>
                      </c:pt>
                      <c:pt idx="101">
                        <c:v>97.969279752549355</c:v>
                      </c:pt>
                      <c:pt idx="102">
                        <c:v>97.991639651191591</c:v>
                      </c:pt>
                      <c:pt idx="103">
                        <c:v>98.057685898353341</c:v>
                      </c:pt>
                      <c:pt idx="104">
                        <c:v>98.161790949046349</c:v>
                      </c:pt>
                      <c:pt idx="105">
                        <c:v>98.089440718600301</c:v>
                      </c:pt>
                      <c:pt idx="106">
                        <c:v>98.158014201397677</c:v>
                      </c:pt>
                      <c:pt idx="107">
                        <c:v>98.14838441290992</c:v>
                      </c:pt>
                      <c:pt idx="108">
                        <c:v>98.152846994515102</c:v>
                      </c:pt>
                      <c:pt idx="109">
                        <c:v>98.212824125275617</c:v>
                      </c:pt>
                      <c:pt idx="110">
                        <c:v>98.168959271521643</c:v>
                      </c:pt>
                      <c:pt idx="111">
                        <c:v>98.185400372015749</c:v>
                      </c:pt>
                      <c:pt idx="112">
                        <c:v>98.177950204355156</c:v>
                      </c:pt>
                      <c:pt idx="113">
                        <c:v>98.189458977163838</c:v>
                      </c:pt>
                      <c:pt idx="114">
                        <c:v>98.103467319070063</c:v>
                      </c:pt>
                      <c:pt idx="115">
                        <c:v>98.135081204410255</c:v>
                      </c:pt>
                      <c:pt idx="116">
                        <c:v>98.165483148065093</c:v>
                      </c:pt>
                      <c:pt idx="117">
                        <c:v>98.149446036342169</c:v>
                      </c:pt>
                      <c:pt idx="118">
                        <c:v>98.068264574662024</c:v>
                      </c:pt>
                      <c:pt idx="119">
                        <c:v>98.055290201964027</c:v>
                      </c:pt>
                      <c:pt idx="120">
                        <c:v>98.023817226902409</c:v>
                      </c:pt>
                      <c:pt idx="121">
                        <c:v>97.988980888623743</c:v>
                      </c:pt>
                      <c:pt idx="122">
                        <c:v>97.956671773666613</c:v>
                      </c:pt>
                      <c:pt idx="123">
                        <c:v>97.89532298730721</c:v>
                      </c:pt>
                      <c:pt idx="124">
                        <c:v>97.86485527402921</c:v>
                      </c:pt>
                      <c:pt idx="125">
                        <c:v>97.822512394127244</c:v>
                      </c:pt>
                      <c:pt idx="126">
                        <c:v>97.815729269102249</c:v>
                      </c:pt>
                      <c:pt idx="127">
                        <c:v>97.755329358249654</c:v>
                      </c:pt>
                      <c:pt idx="128">
                        <c:v>97.6037518034139</c:v>
                      </c:pt>
                      <c:pt idx="129">
                        <c:v>97.621752460401837</c:v>
                      </c:pt>
                      <c:pt idx="130">
                        <c:v>97.570503196296315</c:v>
                      </c:pt>
                      <c:pt idx="131">
                        <c:v>97.567553192882684</c:v>
                      </c:pt>
                      <c:pt idx="132">
                        <c:v>97.454983317085009</c:v>
                      </c:pt>
                      <c:pt idx="133">
                        <c:v>97.353950413391473</c:v>
                      </c:pt>
                      <c:pt idx="134">
                        <c:v>97.25406366944604</c:v>
                      </c:pt>
                      <c:pt idx="135">
                        <c:v>97.244161431433398</c:v>
                      </c:pt>
                      <c:pt idx="136">
                        <c:v>97.217536247741336</c:v>
                      </c:pt>
                      <c:pt idx="137">
                        <c:v>97.082014595949431</c:v>
                      </c:pt>
                      <c:pt idx="138">
                        <c:v>97.058856127739361</c:v>
                      </c:pt>
                      <c:pt idx="139">
                        <c:v>96.881639847360177</c:v>
                      </c:pt>
                      <c:pt idx="140">
                        <c:v>96.867585059909047</c:v>
                      </c:pt>
                      <c:pt idx="141">
                        <c:v>96.727845101369567</c:v>
                      </c:pt>
                      <c:pt idx="142">
                        <c:v>96.668638340881401</c:v>
                      </c:pt>
                      <c:pt idx="143">
                        <c:v>96.616374431645923</c:v>
                      </c:pt>
                      <c:pt idx="144">
                        <c:v>96.540848714249506</c:v>
                      </c:pt>
                      <c:pt idx="145">
                        <c:v>96.456801797785715</c:v>
                      </c:pt>
                      <c:pt idx="146">
                        <c:v>96.320688280955906</c:v>
                      </c:pt>
                      <c:pt idx="147">
                        <c:v>96.152143505583112</c:v>
                      </c:pt>
                      <c:pt idx="148">
                        <c:v>96.006353209649177</c:v>
                      </c:pt>
                      <c:pt idx="149">
                        <c:v>95.959228320314907</c:v>
                      </c:pt>
                      <c:pt idx="150">
                        <c:v>95.839771979541368</c:v>
                      </c:pt>
                      <c:pt idx="151">
                        <c:v>95.69555063576172</c:v>
                      </c:pt>
                      <c:pt idx="152">
                        <c:v>95.642863958748237</c:v>
                      </c:pt>
                      <c:pt idx="153">
                        <c:v>95.556609246790046</c:v>
                      </c:pt>
                      <c:pt idx="154">
                        <c:v>95.451649252566526</c:v>
                      </c:pt>
                      <c:pt idx="155">
                        <c:v>95.335302629120164</c:v>
                      </c:pt>
                      <c:pt idx="156">
                        <c:v>95.265019271575838</c:v>
                      </c:pt>
                      <c:pt idx="157">
                        <c:v>95.224865408161492</c:v>
                      </c:pt>
                      <c:pt idx="158">
                        <c:v>95.155465168814928</c:v>
                      </c:pt>
                      <c:pt idx="159">
                        <c:v>95.041711538313265</c:v>
                      </c:pt>
                      <c:pt idx="160">
                        <c:v>94.957326415015558</c:v>
                      </c:pt>
                      <c:pt idx="161">
                        <c:v>94.860812454575793</c:v>
                      </c:pt>
                      <c:pt idx="162">
                        <c:v>94.756970457747215</c:v>
                      </c:pt>
                      <c:pt idx="163">
                        <c:v>94.676672126578964</c:v>
                      </c:pt>
                      <c:pt idx="164">
                        <c:v>94.522952521243738</c:v>
                      </c:pt>
                      <c:pt idx="165">
                        <c:v>94.414948579316203</c:v>
                      </c:pt>
                      <c:pt idx="166">
                        <c:v>94.359481008463121</c:v>
                      </c:pt>
                      <c:pt idx="167">
                        <c:v>94.268106067924592</c:v>
                      </c:pt>
                      <c:pt idx="168">
                        <c:v>94.200706944170747</c:v>
                      </c:pt>
                      <c:pt idx="169">
                        <c:v>94.056485612705174</c:v>
                      </c:pt>
                      <c:pt idx="170">
                        <c:v>93.903733686511785</c:v>
                      </c:pt>
                      <c:pt idx="171">
                        <c:v>93.763674300145183</c:v>
                      </c:pt>
                      <c:pt idx="172">
                        <c:v>93.693475491230814</c:v>
                      </c:pt>
                      <c:pt idx="173">
                        <c:v>93.527946488894784</c:v>
                      </c:pt>
                      <c:pt idx="174">
                        <c:v>93.433950368430231</c:v>
                      </c:pt>
                      <c:pt idx="175">
                        <c:v>93.307748472959389</c:v>
                      </c:pt>
                      <c:pt idx="176">
                        <c:v>93.227666217353303</c:v>
                      </c:pt>
                      <c:pt idx="177">
                        <c:v>93.173448158513267</c:v>
                      </c:pt>
                      <c:pt idx="178">
                        <c:v>93.028766476627922</c:v>
                      </c:pt>
                      <c:pt idx="179">
                        <c:v>92.847848601569567</c:v>
                      </c:pt>
                      <c:pt idx="180">
                        <c:v>92.719551646215621</c:v>
                      </c:pt>
                      <c:pt idx="181">
                        <c:v>92.707573127326697</c:v>
                      </c:pt>
                      <c:pt idx="182">
                        <c:v>92.549005755250107</c:v>
                      </c:pt>
                      <c:pt idx="183">
                        <c:v>92.335515711370221</c:v>
                      </c:pt>
                      <c:pt idx="184">
                        <c:v>92.153197993731595</c:v>
                      </c:pt>
                      <c:pt idx="185">
                        <c:v>92.031684163402659</c:v>
                      </c:pt>
                      <c:pt idx="186">
                        <c:v>91.878979215511521</c:v>
                      </c:pt>
                      <c:pt idx="187">
                        <c:v>91.554262764451479</c:v>
                      </c:pt>
                      <c:pt idx="188">
                        <c:v>91.347546462250222</c:v>
                      </c:pt>
                      <c:pt idx="189">
                        <c:v>91.101540611197365</c:v>
                      </c:pt>
                      <c:pt idx="190">
                        <c:v>90.958521825756705</c:v>
                      </c:pt>
                      <c:pt idx="191">
                        <c:v>90.830149705119155</c:v>
                      </c:pt>
                      <c:pt idx="192">
                        <c:v>90.810937106445891</c:v>
                      </c:pt>
                      <c:pt idx="193">
                        <c:v>90.731850716962981</c:v>
                      </c:pt>
                      <c:pt idx="194">
                        <c:v>90.754426691167382</c:v>
                      </c:pt>
                      <c:pt idx="195">
                        <c:v>90.749325253907969</c:v>
                      </c:pt>
                      <c:pt idx="196">
                        <c:v>90.738755973259742</c:v>
                      </c:pt>
                      <c:pt idx="197">
                        <c:v>90.691847159487637</c:v>
                      </c:pt>
                      <c:pt idx="198">
                        <c:v>90.685637120493737</c:v>
                      </c:pt>
                      <c:pt idx="199">
                        <c:v>90.688624706549135</c:v>
                      </c:pt>
                      <c:pt idx="200">
                        <c:v>90.617777658634182</c:v>
                      </c:pt>
                      <c:pt idx="201">
                        <c:v>90.603807419813009</c:v>
                      </c:pt>
                      <c:pt idx="202">
                        <c:v>90.579709459442483</c:v>
                      </c:pt>
                      <c:pt idx="203">
                        <c:v>90.516500467768935</c:v>
                      </c:pt>
                      <c:pt idx="204">
                        <c:v>90.509435497558613</c:v>
                      </c:pt>
                      <c:pt idx="205">
                        <c:v>90.471132431483852</c:v>
                      </c:pt>
                      <c:pt idx="206">
                        <c:v>90.39066497842748</c:v>
                      </c:pt>
                      <c:pt idx="207">
                        <c:v>90.418098139661907</c:v>
                      </c:pt>
                      <c:pt idx="208">
                        <c:v>90.340815569216318</c:v>
                      </c:pt>
                      <c:pt idx="209">
                        <c:v>90.326244057382681</c:v>
                      </c:pt>
                      <c:pt idx="210">
                        <c:v>90.280406262703266</c:v>
                      </c:pt>
                      <c:pt idx="211">
                        <c:v>90.240975803573122</c:v>
                      </c:pt>
                      <c:pt idx="212">
                        <c:v>90.23533885061029</c:v>
                      </c:pt>
                      <c:pt idx="213">
                        <c:v>90.226723719566621</c:v>
                      </c:pt>
                      <c:pt idx="214">
                        <c:v>90.162922850541065</c:v>
                      </c:pt>
                      <c:pt idx="215">
                        <c:v>90.13993349190504</c:v>
                      </c:pt>
                      <c:pt idx="216">
                        <c:v>90.085067194064393</c:v>
                      </c:pt>
                      <c:pt idx="217">
                        <c:v>90.04624740360714</c:v>
                      </c:pt>
                      <c:pt idx="218">
                        <c:v>90.0390133238228</c:v>
                      </c:pt>
                      <c:pt idx="219">
                        <c:v>90.037594689921647</c:v>
                      </c:pt>
                      <c:pt idx="220">
                        <c:v>90.071049976940969</c:v>
                      </c:pt>
                      <c:pt idx="221">
                        <c:v>89.988449893673788</c:v>
                      </c:pt>
                      <c:pt idx="222">
                        <c:v>89.954383925667472</c:v>
                      </c:pt>
                      <c:pt idx="223">
                        <c:v>89.983235708488948</c:v>
                      </c:pt>
                      <c:pt idx="224">
                        <c:v>89.916249969166714</c:v>
                      </c:pt>
                      <c:pt idx="225">
                        <c:v>89.87758049696258</c:v>
                      </c:pt>
                      <c:pt idx="226">
                        <c:v>89.813281694875442</c:v>
                      </c:pt>
                      <c:pt idx="227">
                        <c:v>89.814136638405955</c:v>
                      </c:pt>
                      <c:pt idx="228">
                        <c:v>89.789362252053493</c:v>
                      </c:pt>
                      <c:pt idx="229">
                        <c:v>89.750758537158404</c:v>
                      </c:pt>
                      <c:pt idx="230">
                        <c:v>89.695225196682159</c:v>
                      </c:pt>
                      <c:pt idx="231">
                        <c:v>89.679808149292569</c:v>
                      </c:pt>
                      <c:pt idx="232">
                        <c:v>89.620075281075586</c:v>
                      </c:pt>
                      <c:pt idx="233">
                        <c:v>89.597508690217509</c:v>
                      </c:pt>
                      <c:pt idx="234">
                        <c:v>89.601078757964487</c:v>
                      </c:pt>
                      <c:pt idx="235">
                        <c:v>89.585708676563044</c:v>
                      </c:pt>
                      <c:pt idx="236">
                        <c:v>89.535511652543406</c:v>
                      </c:pt>
                      <c:pt idx="237">
                        <c:v>89.500271325493557</c:v>
                      </c:pt>
                      <c:pt idx="238">
                        <c:v>89.545066275747558</c:v>
                      </c:pt>
                      <c:pt idx="239">
                        <c:v>89.500158577568158</c:v>
                      </c:pt>
                      <c:pt idx="240">
                        <c:v>89.463931792369692</c:v>
                      </c:pt>
                      <c:pt idx="241">
                        <c:v>89.469775425234232</c:v>
                      </c:pt>
                      <c:pt idx="242">
                        <c:v>89.445386224017938</c:v>
                      </c:pt>
                      <c:pt idx="243">
                        <c:v>89.444108525023523</c:v>
                      </c:pt>
                      <c:pt idx="244">
                        <c:v>89.468225264400857</c:v>
                      </c:pt>
                      <c:pt idx="245">
                        <c:v>89.421438594214621</c:v>
                      </c:pt>
                      <c:pt idx="246">
                        <c:v>89.432308511369072</c:v>
                      </c:pt>
                      <c:pt idx="247">
                        <c:v>89.409093669196309</c:v>
                      </c:pt>
                      <c:pt idx="248">
                        <c:v>89.414580303906021</c:v>
                      </c:pt>
                      <c:pt idx="249">
                        <c:v>89.412954977789042</c:v>
                      </c:pt>
                      <c:pt idx="250">
                        <c:v>89.421354033270561</c:v>
                      </c:pt>
                      <c:pt idx="251">
                        <c:v>89.423204830610132</c:v>
                      </c:pt>
                      <c:pt idx="252">
                        <c:v>89.453747709171751</c:v>
                      </c:pt>
                      <c:pt idx="253">
                        <c:v>89.430316791436823</c:v>
                      </c:pt>
                      <c:pt idx="254">
                        <c:v>89.468911098357353</c:v>
                      </c:pt>
                      <c:pt idx="255">
                        <c:v>89.477920822511777</c:v>
                      </c:pt>
                      <c:pt idx="256">
                        <c:v>89.501830881987374</c:v>
                      </c:pt>
                      <c:pt idx="257">
                        <c:v>89.488800135326684</c:v>
                      </c:pt>
                      <c:pt idx="258">
                        <c:v>89.504611775826987</c:v>
                      </c:pt>
                      <c:pt idx="259">
                        <c:v>89.515143473833419</c:v>
                      </c:pt>
                      <c:pt idx="260">
                        <c:v>89.508689159981884</c:v>
                      </c:pt>
                      <c:pt idx="261">
                        <c:v>89.517013062493902</c:v>
                      </c:pt>
                      <c:pt idx="262">
                        <c:v>89.525938225704252</c:v>
                      </c:pt>
                      <c:pt idx="263">
                        <c:v>89.532016737765957</c:v>
                      </c:pt>
                      <c:pt idx="264">
                        <c:v>89.510305090438408</c:v>
                      </c:pt>
                      <c:pt idx="265">
                        <c:v>89.477357119827033</c:v>
                      </c:pt>
                      <c:pt idx="266">
                        <c:v>89.469653293962466</c:v>
                      </c:pt>
                      <c:pt idx="267">
                        <c:v>89.466740873190645</c:v>
                      </c:pt>
                      <c:pt idx="268">
                        <c:v>89.500074028938201</c:v>
                      </c:pt>
                      <c:pt idx="269">
                        <c:v>89.512851117394945</c:v>
                      </c:pt>
                      <c:pt idx="270">
                        <c:v>89.522499684889496</c:v>
                      </c:pt>
                      <c:pt idx="271">
                        <c:v>89.528014506580547</c:v>
                      </c:pt>
                      <c:pt idx="272">
                        <c:v>89.524632339728512</c:v>
                      </c:pt>
                      <c:pt idx="273">
                        <c:v>89.552206411241485</c:v>
                      </c:pt>
                      <c:pt idx="274">
                        <c:v>89.559581413618474</c:v>
                      </c:pt>
                      <c:pt idx="275">
                        <c:v>89.588141955594182</c:v>
                      </c:pt>
                      <c:pt idx="276">
                        <c:v>89.569568212575163</c:v>
                      </c:pt>
                      <c:pt idx="277">
                        <c:v>89.577657235890001</c:v>
                      </c:pt>
                      <c:pt idx="278">
                        <c:v>89.596146430279077</c:v>
                      </c:pt>
                      <c:pt idx="279">
                        <c:v>89.573626817723252</c:v>
                      </c:pt>
                      <c:pt idx="280">
                        <c:v>89.565284136204454</c:v>
                      </c:pt>
                      <c:pt idx="281">
                        <c:v>89.579601977519999</c:v>
                      </c:pt>
                      <c:pt idx="282">
                        <c:v>89.577882719426739</c:v>
                      </c:pt>
                      <c:pt idx="283">
                        <c:v>89.569079675174038</c:v>
                      </c:pt>
                      <c:pt idx="284">
                        <c:v>89.575289714167937</c:v>
                      </c:pt>
                      <c:pt idx="285">
                        <c:v>89.536112925555869</c:v>
                      </c:pt>
                      <c:pt idx="286">
                        <c:v>89.533266262093107</c:v>
                      </c:pt>
                      <c:pt idx="287">
                        <c:v>89.512390766975159</c:v>
                      </c:pt>
                      <c:pt idx="288">
                        <c:v>89.48996509870976</c:v>
                      </c:pt>
                      <c:pt idx="289">
                        <c:v>89.469935139147779</c:v>
                      </c:pt>
                      <c:pt idx="290">
                        <c:v>89.452329075270583</c:v>
                      </c:pt>
                      <c:pt idx="291">
                        <c:v>89.453409490023731</c:v>
                      </c:pt>
                      <c:pt idx="292">
                        <c:v>89.413828712640452</c:v>
                      </c:pt>
                      <c:pt idx="293">
                        <c:v>89.453371907381907</c:v>
                      </c:pt>
                      <c:pt idx="294">
                        <c:v>89.401530765924406</c:v>
                      </c:pt>
                      <c:pt idx="295">
                        <c:v>89.387006232393048</c:v>
                      </c:pt>
                      <c:pt idx="296">
                        <c:v>89.361095057324732</c:v>
                      </c:pt>
                      <c:pt idx="297">
                        <c:v>89.348646792355567</c:v>
                      </c:pt>
                      <c:pt idx="298">
                        <c:v>89.28170801902148</c:v>
                      </c:pt>
                      <c:pt idx="299">
                        <c:v>89.287006752836277</c:v>
                      </c:pt>
                      <c:pt idx="300">
                        <c:v>89.213059383254588</c:v>
                      </c:pt>
                      <c:pt idx="301">
                        <c:v>89.17691714668608</c:v>
                      </c:pt>
                      <c:pt idx="302">
                        <c:v>89.162542919093724</c:v>
                      </c:pt>
                      <c:pt idx="303">
                        <c:v>89.127781733784559</c:v>
                      </c:pt>
                      <c:pt idx="304">
                        <c:v>89.081070216567824</c:v>
                      </c:pt>
                      <c:pt idx="305">
                        <c:v>89.040324475801484</c:v>
                      </c:pt>
                      <c:pt idx="306">
                        <c:v>88.986172186584596</c:v>
                      </c:pt>
                      <c:pt idx="307">
                        <c:v>88.93621002944802</c:v>
                      </c:pt>
                      <c:pt idx="308">
                        <c:v>88.854267580841892</c:v>
                      </c:pt>
                      <c:pt idx="309">
                        <c:v>88.81756164158864</c:v>
                      </c:pt>
                      <c:pt idx="310">
                        <c:v>88.737798826123779</c:v>
                      </c:pt>
                      <c:pt idx="311">
                        <c:v>88.665702241567573</c:v>
                      </c:pt>
                      <c:pt idx="312">
                        <c:v>88.597917932677518</c:v>
                      </c:pt>
                      <c:pt idx="313">
                        <c:v>88.536080608916976</c:v>
                      </c:pt>
                      <c:pt idx="314">
                        <c:v>88.446537674397149</c:v>
                      </c:pt>
                      <c:pt idx="315">
                        <c:v>88.373529784661812</c:v>
                      </c:pt>
                      <c:pt idx="316">
                        <c:v>88.319170803229113</c:v>
                      </c:pt>
                      <c:pt idx="317">
                        <c:v>88.27496773032712</c:v>
                      </c:pt>
                      <c:pt idx="318">
                        <c:v>88.171595491892873</c:v>
                      </c:pt>
                      <c:pt idx="319">
                        <c:v>88.08059634083007</c:v>
                      </c:pt>
                      <c:pt idx="320">
                        <c:v>87.968496211112623</c:v>
                      </c:pt>
                      <c:pt idx="321">
                        <c:v>87.914945207222289</c:v>
                      </c:pt>
                      <c:pt idx="322">
                        <c:v>87.831696860326304</c:v>
                      </c:pt>
                      <c:pt idx="323">
                        <c:v>87.69734957989202</c:v>
                      </c:pt>
                      <c:pt idx="324">
                        <c:v>87.630504763162463</c:v>
                      </c:pt>
                      <c:pt idx="325">
                        <c:v>87.543310559043789</c:v>
                      </c:pt>
                      <c:pt idx="326">
                        <c:v>87.443855990850878</c:v>
                      </c:pt>
                      <c:pt idx="327">
                        <c:v>87.388050188535658</c:v>
                      </c:pt>
                      <c:pt idx="328">
                        <c:v>87.296073974984694</c:v>
                      </c:pt>
                      <c:pt idx="329">
                        <c:v>87.197455559001398</c:v>
                      </c:pt>
                      <c:pt idx="330">
                        <c:v>87.118491288476136</c:v>
                      </c:pt>
                      <c:pt idx="331">
                        <c:v>87.038080221696575</c:v>
                      </c:pt>
                      <c:pt idx="332">
                        <c:v>86.944394121084571</c:v>
                      </c:pt>
                      <c:pt idx="333">
                        <c:v>86.844432236483726</c:v>
                      </c:pt>
                      <c:pt idx="334">
                        <c:v>86.759314300927244</c:v>
                      </c:pt>
                      <c:pt idx="335">
                        <c:v>86.679072331407596</c:v>
                      </c:pt>
                      <c:pt idx="336">
                        <c:v>86.594048352455658</c:v>
                      </c:pt>
                      <c:pt idx="337">
                        <c:v>86.480642336762457</c:v>
                      </c:pt>
                      <c:pt idx="338">
                        <c:v>86.359184880396214</c:v>
                      </c:pt>
                      <c:pt idx="339">
                        <c:v>86.22510065382636</c:v>
                      </c:pt>
                      <c:pt idx="340">
                        <c:v>86.134871885350023</c:v>
                      </c:pt>
                      <c:pt idx="341">
                        <c:v>86.045159853570269</c:v>
                      </c:pt>
                      <c:pt idx="342">
                        <c:v>85.93659220895799</c:v>
                      </c:pt>
                      <c:pt idx="343">
                        <c:v>85.801061173819704</c:v>
                      </c:pt>
                      <c:pt idx="344">
                        <c:v>85.663218978607972</c:v>
                      </c:pt>
                      <c:pt idx="345">
                        <c:v>85.523479020068493</c:v>
                      </c:pt>
                      <c:pt idx="346">
                        <c:v>85.382884117998501</c:v>
                      </c:pt>
                      <c:pt idx="347">
                        <c:v>85.241124240231315</c:v>
                      </c:pt>
                      <c:pt idx="348">
                        <c:v>85.12543526376011</c:v>
                      </c:pt>
                      <c:pt idx="349">
                        <c:v>84.930227722053431</c:v>
                      </c:pt>
                      <c:pt idx="350">
                        <c:v>84.773501751656013</c:v>
                      </c:pt>
                      <c:pt idx="351">
                        <c:v>84.614342502227458</c:v>
                      </c:pt>
                      <c:pt idx="352">
                        <c:v>84.464615744731276</c:v>
                      </c:pt>
                      <c:pt idx="353">
                        <c:v>84.276501360216301</c:v>
                      </c:pt>
                      <c:pt idx="354">
                        <c:v>84.105203877985232</c:v>
                      </c:pt>
                      <c:pt idx="355">
                        <c:v>83.932130751384108</c:v>
                      </c:pt>
                      <c:pt idx="356">
                        <c:v>83.735720663652558</c:v>
                      </c:pt>
                      <c:pt idx="357">
                        <c:v>83.525180623186273</c:v>
                      </c:pt>
                      <c:pt idx="358">
                        <c:v>83.353159736671017</c:v>
                      </c:pt>
                      <c:pt idx="359">
                        <c:v>83.182623241365974</c:v>
                      </c:pt>
                      <c:pt idx="360">
                        <c:v>82.995955677733477</c:v>
                      </c:pt>
                      <c:pt idx="361">
                        <c:v>82.798953700335829</c:v>
                      </c:pt>
                      <c:pt idx="362">
                        <c:v>82.612023082838931</c:v>
                      </c:pt>
                      <c:pt idx="363">
                        <c:v>82.429085300866973</c:v>
                      </c:pt>
                      <c:pt idx="364">
                        <c:v>82.217305131734008</c:v>
                      </c:pt>
                      <c:pt idx="365">
                        <c:v>82.037693142651378</c:v>
                      </c:pt>
                      <c:pt idx="366">
                        <c:v>81.820971250172548</c:v>
                      </c:pt>
                      <c:pt idx="367">
                        <c:v>81.644318660163989</c:v>
                      </c:pt>
                      <c:pt idx="368">
                        <c:v>81.431645977172792</c:v>
                      </c:pt>
                      <c:pt idx="369">
                        <c:v>81.220598607984456</c:v>
                      </c:pt>
                      <c:pt idx="370">
                        <c:v>80.980427006449801</c:v>
                      </c:pt>
                      <c:pt idx="371">
                        <c:v>80.702177810062977</c:v>
                      </c:pt>
                      <c:pt idx="372">
                        <c:v>80.448364793194699</c:v>
                      </c:pt>
                      <c:pt idx="373">
                        <c:v>80.197990317141191</c:v>
                      </c:pt>
                      <c:pt idx="374">
                        <c:v>79.917486334643584</c:v>
                      </c:pt>
                      <c:pt idx="375">
                        <c:v>79.646377286064805</c:v>
                      </c:pt>
                      <c:pt idx="376">
                        <c:v>79.294152520800836</c:v>
                      </c:pt>
                      <c:pt idx="377">
                        <c:v>78.907222956504512</c:v>
                      </c:pt>
                      <c:pt idx="378">
                        <c:v>78.536664031405977</c:v>
                      </c:pt>
                      <c:pt idx="379">
                        <c:v>78.221210975018423</c:v>
                      </c:pt>
                      <c:pt idx="380">
                        <c:v>77.84297639872257</c:v>
                      </c:pt>
                      <c:pt idx="381">
                        <c:v>77.409293030580429</c:v>
                      </c:pt>
                      <c:pt idx="382">
                        <c:v>76.983041051092101</c:v>
                      </c:pt>
                      <c:pt idx="383">
                        <c:v>76.532042859918548</c:v>
                      </c:pt>
                      <c:pt idx="384">
                        <c:v>76.098077646591094</c:v>
                      </c:pt>
                      <c:pt idx="385">
                        <c:v>75.672243730893456</c:v>
                      </c:pt>
                      <c:pt idx="386">
                        <c:v>75.187987549255951</c:v>
                      </c:pt>
                      <c:pt idx="387">
                        <c:v>74.655046909476269</c:v>
                      </c:pt>
                      <c:pt idx="388">
                        <c:v>74.11850801496827</c:v>
                      </c:pt>
                      <c:pt idx="389">
                        <c:v>73.673710467128174</c:v>
                      </c:pt>
                      <c:pt idx="390">
                        <c:v>73.216464666633001</c:v>
                      </c:pt>
                      <c:pt idx="391">
                        <c:v>72.636380333884063</c:v>
                      </c:pt>
                      <c:pt idx="392">
                        <c:v>71.969923874206529</c:v>
                      </c:pt>
                      <c:pt idx="393">
                        <c:v>71.332563447579872</c:v>
                      </c:pt>
                      <c:pt idx="394">
                        <c:v>70.757120213984678</c:v>
                      </c:pt>
                      <c:pt idx="395">
                        <c:v>70.168519398469712</c:v>
                      </c:pt>
                      <c:pt idx="396">
                        <c:v>69.536786541459534</c:v>
                      </c:pt>
                      <c:pt idx="397">
                        <c:v>68.786785790052974</c:v>
                      </c:pt>
                      <c:pt idx="398">
                        <c:v>68.045921585745774</c:v>
                      </c:pt>
                      <c:pt idx="399">
                        <c:v>67.388169509729153</c:v>
                      </c:pt>
                      <c:pt idx="400">
                        <c:v>66.651340427575974</c:v>
                      </c:pt>
                      <c:pt idx="401">
                        <c:v>65.902781793064648</c:v>
                      </c:pt>
                      <c:pt idx="402">
                        <c:v>65.015671658705102</c:v>
                      </c:pt>
                      <c:pt idx="403">
                        <c:v>64.064990818215819</c:v>
                      </c:pt>
                      <c:pt idx="404">
                        <c:v>63.233479793955667</c:v>
                      </c:pt>
                      <c:pt idx="405">
                        <c:v>62.396078146214627</c:v>
                      </c:pt>
                      <c:pt idx="406">
                        <c:v>61.614726563332326</c:v>
                      </c:pt>
                      <c:pt idx="407">
                        <c:v>60.534391211537915</c:v>
                      </c:pt>
                      <c:pt idx="408">
                        <c:v>59.519632360825035</c:v>
                      </c:pt>
                      <c:pt idx="409">
                        <c:v>58.715089431078141</c:v>
                      </c:pt>
                      <c:pt idx="410">
                        <c:v>57.674856272722657</c:v>
                      </c:pt>
                      <c:pt idx="411">
                        <c:v>56.78648721837552</c:v>
                      </c:pt>
                      <c:pt idx="412">
                        <c:v>55.701069208328491</c:v>
                      </c:pt>
                      <c:pt idx="413">
                        <c:v>54.622373269984678</c:v>
                      </c:pt>
                      <c:pt idx="414">
                        <c:v>53.627437698932056</c:v>
                      </c:pt>
                      <c:pt idx="415">
                        <c:v>52.671608455195184</c:v>
                      </c:pt>
                      <c:pt idx="416">
                        <c:v>51.515968153239712</c:v>
                      </c:pt>
                      <c:pt idx="417">
                        <c:v>50.336554035042212</c:v>
                      </c:pt>
                      <c:pt idx="418">
                        <c:v>48.90396103932931</c:v>
                      </c:pt>
                      <c:pt idx="419">
                        <c:v>47.707570304934315</c:v>
                      </c:pt>
                      <c:pt idx="420">
                        <c:v>46.483967201168447</c:v>
                      </c:pt>
                      <c:pt idx="421">
                        <c:v>45.048776520837684</c:v>
                      </c:pt>
                      <c:pt idx="422">
                        <c:v>43.592066785747463</c:v>
                      </c:pt>
                      <c:pt idx="423">
                        <c:v>42.280428621666026</c:v>
                      </c:pt>
                      <c:pt idx="424">
                        <c:v>41.024126513819581</c:v>
                      </c:pt>
                      <c:pt idx="425">
                        <c:v>39.852975220184113</c:v>
                      </c:pt>
                      <c:pt idx="426">
                        <c:v>38.62922648983831</c:v>
                      </c:pt>
                      <c:pt idx="427">
                        <c:v>37.359722173763494</c:v>
                      </c:pt>
                      <c:pt idx="428">
                        <c:v>36.062192831416368</c:v>
                      </c:pt>
                      <c:pt idx="429">
                        <c:v>35.156215348884302</c:v>
                      </c:pt>
                      <c:pt idx="430">
                        <c:v>34.218504201733936</c:v>
                      </c:pt>
                      <c:pt idx="431">
                        <c:v>33.184455247384648</c:v>
                      </c:pt>
                      <c:pt idx="432">
                        <c:v>32.095965102652244</c:v>
                      </c:pt>
                      <c:pt idx="433">
                        <c:v>31.131901221334687</c:v>
                      </c:pt>
                      <c:pt idx="434">
                        <c:v>30.25710076903119</c:v>
                      </c:pt>
                      <c:pt idx="435">
                        <c:v>29.362815268529555</c:v>
                      </c:pt>
                      <c:pt idx="436">
                        <c:v>28.470995925713584</c:v>
                      </c:pt>
                      <c:pt idx="437">
                        <c:v>27.351577729597498</c:v>
                      </c:pt>
                      <c:pt idx="438">
                        <c:v>26.490477406269846</c:v>
                      </c:pt>
                      <c:pt idx="439">
                        <c:v>25.629759928398833</c:v>
                      </c:pt>
                      <c:pt idx="440">
                        <c:v>24.751213255107547</c:v>
                      </c:pt>
                      <c:pt idx="441">
                        <c:v>23.710857965480304</c:v>
                      </c:pt>
                      <c:pt idx="442">
                        <c:v>22.795649979244384</c:v>
                      </c:pt>
                      <c:pt idx="443">
                        <c:v>21.977435107502998</c:v>
                      </c:pt>
                      <c:pt idx="444">
                        <c:v>21.076697645143483</c:v>
                      </c:pt>
                      <c:pt idx="445">
                        <c:v>20.35489102958325</c:v>
                      </c:pt>
                      <c:pt idx="446">
                        <c:v>19.46096604906985</c:v>
                      </c:pt>
                      <c:pt idx="447">
                        <c:v>18.639240993063513</c:v>
                      </c:pt>
                      <c:pt idx="448">
                        <c:v>17.758218766426122</c:v>
                      </c:pt>
                      <c:pt idx="449">
                        <c:v>16.934339924580335</c:v>
                      </c:pt>
                      <c:pt idx="450">
                        <c:v>16.251085341625668</c:v>
                      </c:pt>
                      <c:pt idx="451">
                        <c:v>15.378142742642671</c:v>
                      </c:pt>
                      <c:pt idx="452">
                        <c:v>14.382035152226049</c:v>
                      </c:pt>
                      <c:pt idx="453">
                        <c:v>13.262366807425302</c:v>
                      </c:pt>
                      <c:pt idx="454">
                        <c:v>12.169589064488772</c:v>
                      </c:pt>
                      <c:pt idx="455">
                        <c:v>11.068591943607778</c:v>
                      </c:pt>
                      <c:pt idx="456">
                        <c:v>9.8594229484534512</c:v>
                      </c:pt>
                      <c:pt idx="457">
                        <c:v>8.5881653097827382</c:v>
                      </c:pt>
                      <c:pt idx="458">
                        <c:v>7.3325273039641301</c:v>
                      </c:pt>
                      <c:pt idx="459">
                        <c:v>6.3738467038599138</c:v>
                      </c:pt>
                      <c:pt idx="460">
                        <c:v>5.6457408016141857</c:v>
                      </c:pt>
                      <c:pt idx="461">
                        <c:v>4.9988263403975051</c:v>
                      </c:pt>
                      <c:pt idx="462">
                        <c:v>4.4879514202693622</c:v>
                      </c:pt>
                      <c:pt idx="463">
                        <c:v>4.0082285709147847</c:v>
                      </c:pt>
                      <c:pt idx="464">
                        <c:v>3.6239063848980724</c:v>
                      </c:pt>
                      <c:pt idx="465">
                        <c:v>3.2436002304817819</c:v>
                      </c:pt>
                      <c:pt idx="466">
                        <c:v>2.8475898896577871</c:v>
                      </c:pt>
                      <c:pt idx="467">
                        <c:v>2.4659126645624809</c:v>
                      </c:pt>
                      <c:pt idx="468">
                        <c:v>2.0889891215373506</c:v>
                      </c:pt>
                      <c:pt idx="469">
                        <c:v>1.7997243900360138</c:v>
                      </c:pt>
                      <c:pt idx="470">
                        <c:v>1.5439234644503177</c:v>
                      </c:pt>
                      <c:pt idx="471">
                        <c:v>1.3455157804966567</c:v>
                      </c:pt>
                      <c:pt idx="472">
                        <c:v>1.1317775766596911</c:v>
                      </c:pt>
                      <c:pt idx="473">
                        <c:v>0.93744412962252976</c:v>
                      </c:pt>
                      <c:pt idx="474">
                        <c:v>0.81317215920689168</c:v>
                      </c:pt>
                      <c:pt idx="475">
                        <c:v>0.68495153540523812</c:v>
                      </c:pt>
                      <c:pt idx="476">
                        <c:v>0.58099008648423944</c:v>
                      </c:pt>
                      <c:pt idx="477">
                        <c:v>0.47159155073962572</c:v>
                      </c:pt>
                      <c:pt idx="478">
                        <c:v>0.39333506590625555</c:v>
                      </c:pt>
                      <c:pt idx="479">
                        <c:v>0.33320973935139508</c:v>
                      </c:pt>
                      <c:pt idx="480">
                        <c:v>0.30340642696452469</c:v>
                      </c:pt>
                      <c:pt idx="481">
                        <c:v>0.25768218370572044</c:v>
                      </c:pt>
                      <c:pt idx="482">
                        <c:v>0.21165543145821961</c:v>
                      </c:pt>
                      <c:pt idx="483">
                        <c:v>0.19195117560587108</c:v>
                      </c:pt>
                      <c:pt idx="484">
                        <c:v>0.15468518147455379</c:v>
                      </c:pt>
                      <c:pt idx="485">
                        <c:v>0.12378124208932799</c:v>
                      </c:pt>
                      <c:pt idx="486">
                        <c:v>0.10971207266503212</c:v>
                      </c:pt>
                      <c:pt idx="487">
                        <c:v>9.5452591971021919E-2</c:v>
                      </c:pt>
                      <c:pt idx="488">
                        <c:v>7.7888945424795727E-2</c:v>
                      </c:pt>
                      <c:pt idx="489">
                        <c:v>6.7259911232972175E-2</c:v>
                      </c:pt>
                      <c:pt idx="490">
                        <c:v>5.492946162723758E-2</c:v>
                      </c:pt>
                      <c:pt idx="491">
                        <c:v>4.3426126935684976E-2</c:v>
                      </c:pt>
                      <c:pt idx="492">
                        <c:v>3.5335038619681361E-2</c:v>
                      </c:pt>
                      <c:pt idx="493">
                        <c:v>2.9929815645379523E-2</c:v>
                      </c:pt>
                      <c:pt idx="494">
                        <c:v>2.6569633505888823E-2</c:v>
                      </c:pt>
                      <c:pt idx="495">
                        <c:v>2.5708615711678259E-2</c:v>
                      </c:pt>
                      <c:pt idx="496">
                        <c:v>2.3790832842109817E-2</c:v>
                      </c:pt>
                      <c:pt idx="497">
                        <c:v>2.0734203249959102E-2</c:v>
                      </c:pt>
                      <c:pt idx="498">
                        <c:v>1.9378110595938414E-2</c:v>
                      </c:pt>
                      <c:pt idx="499">
                        <c:v>1.5609779501084038E-2</c:v>
                      </c:pt>
                      <c:pt idx="500">
                        <c:v>1.8224484548723347E-2</c:v>
                      </c:pt>
                      <c:pt idx="501">
                        <c:v>1.6554804498776794E-2</c:v>
                      </c:pt>
                      <c:pt idx="502">
                        <c:v>1.4245445658379976E-2</c:v>
                      </c:pt>
                      <c:pt idx="503">
                        <c:v>1.2587549379786274E-2</c:v>
                      </c:pt>
                      <c:pt idx="504">
                        <c:v>1.6313400366376872E-2</c:v>
                      </c:pt>
                      <c:pt idx="505">
                        <c:v>1.5893351800895128E-2</c:v>
                      </c:pt>
                      <c:pt idx="506">
                        <c:v>1.5322950182647847E-2</c:v>
                      </c:pt>
                      <c:pt idx="507">
                        <c:v>2.0024572942407278E-2</c:v>
                      </c:pt>
                      <c:pt idx="508">
                        <c:v>1.6565882967576585E-2</c:v>
                      </c:pt>
                      <c:pt idx="509">
                        <c:v>1.3898084963729495E-2</c:v>
                      </c:pt>
                      <c:pt idx="510">
                        <c:v>1.4029843142475578E-2</c:v>
                      </c:pt>
                      <c:pt idx="511">
                        <c:v>1.7936222816904948E-2</c:v>
                      </c:pt>
                      <c:pt idx="512">
                        <c:v>1.3732048878953485E-2</c:v>
                      </c:pt>
                      <c:pt idx="513">
                        <c:v>1.564709539479222E-2</c:v>
                      </c:pt>
                      <c:pt idx="514">
                        <c:v>1.551847840822012E-2</c:v>
                      </c:pt>
                      <c:pt idx="515">
                        <c:v>1.0874359363603344E-2</c:v>
                      </c:pt>
                      <c:pt idx="516">
                        <c:v>1.2606929831995061E-2</c:v>
                      </c:pt>
                      <c:pt idx="517">
                        <c:v>1.4789199287216779E-2</c:v>
                      </c:pt>
                      <c:pt idx="518">
                        <c:v>1.9362869086084516E-2</c:v>
                      </c:pt>
                      <c:pt idx="519">
                        <c:v>1.3646428084694308E-2</c:v>
                      </c:pt>
                      <c:pt idx="520">
                        <c:v>1.5566610147857275E-2</c:v>
                      </c:pt>
                      <c:pt idx="521">
                        <c:v>1.5370927097070259E-2</c:v>
                      </c:pt>
                      <c:pt idx="522">
                        <c:v>1.7252630371911232E-2</c:v>
                      </c:pt>
                      <c:pt idx="523">
                        <c:v>1.3797387804049323E-2</c:v>
                      </c:pt>
                      <c:pt idx="524">
                        <c:v>9.9707708564232816E-3</c:v>
                      </c:pt>
                      <c:pt idx="525">
                        <c:v>1.8175286247698732E-2</c:v>
                      </c:pt>
                      <c:pt idx="526">
                        <c:v>2.1506593244514916E-2</c:v>
                      </c:pt>
                      <c:pt idx="527">
                        <c:v>1.3059904190389002E-2</c:v>
                      </c:pt>
                      <c:pt idx="528">
                        <c:v>1.2637673184150553E-2</c:v>
                      </c:pt>
                      <c:pt idx="529">
                        <c:v>1.7745892078594085E-2</c:v>
                      </c:pt>
                      <c:pt idx="530">
                        <c:v>9.9229510601015567E-3</c:v>
                      </c:pt>
                      <c:pt idx="531">
                        <c:v>1.5969997424372405E-2</c:v>
                      </c:pt>
                      <c:pt idx="532">
                        <c:v>1.4051551674335114E-2</c:v>
                      </c:pt>
                      <c:pt idx="533">
                        <c:v>1.380150610796789E-2</c:v>
                      </c:pt>
                      <c:pt idx="534">
                        <c:v>1.8989328325616579E-2</c:v>
                      </c:pt>
                      <c:pt idx="535">
                        <c:v>1.7862877803976749E-2</c:v>
                      </c:pt>
                      <c:pt idx="536">
                        <c:v>1.4872159410222173E-2</c:v>
                      </c:pt>
                      <c:pt idx="537">
                        <c:v>1.2715316557808734E-2</c:v>
                      </c:pt>
                      <c:pt idx="538">
                        <c:v>1.2353970145509832E-2</c:v>
                      </c:pt>
                      <c:pt idx="539">
                        <c:v>1.6472040477858788E-2</c:v>
                      </c:pt>
                      <c:pt idx="540">
                        <c:v>1.2254066606359547E-2</c:v>
                      </c:pt>
                      <c:pt idx="541">
                        <c:v>1.2834954925650142E-2</c:v>
                      </c:pt>
                      <c:pt idx="542">
                        <c:v>1.7962976313548377E-2</c:v>
                      </c:pt>
                      <c:pt idx="543">
                        <c:v>1.3412891284816181E-2</c:v>
                      </c:pt>
                      <c:pt idx="544">
                        <c:v>1.7930541373088645E-2</c:v>
                      </c:pt>
                      <c:pt idx="545">
                        <c:v>1.8725350940428969E-2</c:v>
                      </c:pt>
                      <c:pt idx="546">
                        <c:v>1.1277880820739839E-2</c:v>
                      </c:pt>
                      <c:pt idx="547">
                        <c:v>1.3868199448918679E-2</c:v>
                      </c:pt>
                      <c:pt idx="548">
                        <c:v>1.0030555635972122E-2</c:v>
                      </c:pt>
                      <c:pt idx="549">
                        <c:v>1.6995582206264466E-2</c:v>
                      </c:pt>
                      <c:pt idx="550">
                        <c:v>2.2351885560002588E-2</c:v>
                      </c:pt>
                      <c:pt idx="551">
                        <c:v>1.6202162605593939E-2</c:v>
                      </c:pt>
                      <c:pt idx="552">
                        <c:v>8.279875981478696E-3</c:v>
                      </c:pt>
                      <c:pt idx="553">
                        <c:v>1.3820782198155286E-2</c:v>
                      </c:pt>
                      <c:pt idx="554">
                        <c:v>1.2801124292462808E-2</c:v>
                      </c:pt>
                      <c:pt idx="555">
                        <c:v>1.335491392741116E-2</c:v>
                      </c:pt>
                      <c:pt idx="556">
                        <c:v>2.0562945603850667E-2</c:v>
                      </c:pt>
                      <c:pt idx="557">
                        <c:v>1.6138009503971359E-2</c:v>
                      </c:pt>
                      <c:pt idx="558">
                        <c:v>1.2507043494415003E-2</c:v>
                      </c:pt>
                      <c:pt idx="559">
                        <c:v>1.3538700791400692E-2</c:v>
                      </c:pt>
                      <c:pt idx="560">
                        <c:v>1.9042959161835491E-2</c:v>
                      </c:pt>
                      <c:pt idx="561">
                        <c:v>2.1232269069888815E-2</c:v>
                      </c:pt>
                      <c:pt idx="562">
                        <c:v>1.9662414575110806E-2</c:v>
                      </c:pt>
                      <c:pt idx="563">
                        <c:v>1.3820143404071552E-2</c:v>
                      </c:pt>
                      <c:pt idx="564">
                        <c:v>1.5093142905834087E-2</c:v>
                      </c:pt>
                      <c:pt idx="565">
                        <c:v>1.1436028937020549E-2</c:v>
                      </c:pt>
                      <c:pt idx="566">
                        <c:v>1.6274937635644953E-2</c:v>
                      </c:pt>
                      <c:pt idx="567">
                        <c:v>2.4319684436279233E-2</c:v>
                      </c:pt>
                      <c:pt idx="568">
                        <c:v>1.7428110683959625E-2</c:v>
                      </c:pt>
                      <c:pt idx="569">
                        <c:v>1.8762459255305935E-2</c:v>
                      </c:pt>
                      <c:pt idx="570">
                        <c:v>1.3772542660862055E-2</c:v>
                      </c:pt>
                      <c:pt idx="571">
                        <c:v>1.8268999143798464E-2</c:v>
                      </c:pt>
                      <c:pt idx="572">
                        <c:v>6.2545441563793018E-3</c:v>
                      </c:pt>
                      <c:pt idx="573">
                        <c:v>1.9952627070155476E-2</c:v>
                      </c:pt>
                      <c:pt idx="574">
                        <c:v>9.2373235458394435E-3</c:v>
                      </c:pt>
                      <c:pt idx="575">
                        <c:v>1.3741863539066866E-2</c:v>
                      </c:pt>
                      <c:pt idx="576">
                        <c:v>1.6176940145982192E-2</c:v>
                      </c:pt>
                      <c:pt idx="577">
                        <c:v>1.7884351234985264E-2</c:v>
                      </c:pt>
                      <c:pt idx="578">
                        <c:v>1.9056960937073986E-2</c:v>
                      </c:pt>
                      <c:pt idx="579">
                        <c:v>2.157584862075591E-2</c:v>
                      </c:pt>
                      <c:pt idx="580">
                        <c:v>2.1702218948525101E-2</c:v>
                      </c:pt>
                      <c:pt idx="581">
                        <c:v>2.2214764761876286E-2</c:v>
                      </c:pt>
                      <c:pt idx="582">
                        <c:v>1.7371408611984843E-2</c:v>
                      </c:pt>
                      <c:pt idx="583">
                        <c:v>2.1268483984292159E-2</c:v>
                      </c:pt>
                      <c:pt idx="584">
                        <c:v>1.5539589447496775E-2</c:v>
                      </c:pt>
                      <c:pt idx="585">
                        <c:v>2.9117226606966109E-2</c:v>
                      </c:pt>
                      <c:pt idx="586">
                        <c:v>2.7302349714642783E-2</c:v>
                      </c:pt>
                      <c:pt idx="587">
                        <c:v>2.7062699098170179E-2</c:v>
                      </c:pt>
                      <c:pt idx="588">
                        <c:v>2.6011633826955899E-2</c:v>
                      </c:pt>
                      <c:pt idx="589">
                        <c:v>2.6874688410715029E-2</c:v>
                      </c:pt>
                      <c:pt idx="590">
                        <c:v>2.5739828108010128E-2</c:v>
                      </c:pt>
                      <c:pt idx="591">
                        <c:v>2.1985387555103483E-2</c:v>
                      </c:pt>
                      <c:pt idx="592">
                        <c:v>2.5961253138092714E-2</c:v>
                      </c:pt>
                      <c:pt idx="593">
                        <c:v>2.4108911265218379E-2</c:v>
                      </c:pt>
                      <c:pt idx="594">
                        <c:v>2.6728204806164186E-2</c:v>
                      </c:pt>
                      <c:pt idx="595">
                        <c:v>2.0778748815002801E-2</c:v>
                      </c:pt>
                      <c:pt idx="596">
                        <c:v>2.3994894703993314E-2</c:v>
                      </c:pt>
                      <c:pt idx="597">
                        <c:v>2.5105747050105199E-2</c:v>
                      </c:pt>
                      <c:pt idx="598">
                        <c:v>2.5781368958081391E-2</c:v>
                      </c:pt>
                      <c:pt idx="599">
                        <c:v>3.3363370319818224E-2</c:v>
                      </c:pt>
                      <c:pt idx="600">
                        <c:v>3.4555893748652415E-2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688-46FC-9F41-116BE34CCBE2}"/>
                  </c:ext>
                </c:extLst>
              </c15:ser>
            </c15:filteredScatterSeries>
            <c15:filteredScatterSeries>
              <c15:ser>
                <c:idx val="2"/>
                <c:order val="12"/>
                <c:tx>
                  <c:v>AmSty 665 2022 - 1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'[2]OR4-22_Air_Measurements'!$AF$3:$AF$603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'[2]OR4-22_Air_Measurements'!$AG$3:$AG$603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100.01779703887473</c:v>
                      </c:pt>
                      <c:pt idx="2">
                        <c:v>100.11924494155083</c:v>
                      </c:pt>
                      <c:pt idx="3">
                        <c:v>100.06462937816177</c:v>
                      </c:pt>
                      <c:pt idx="4">
                        <c:v>100.03500560430479</c:v>
                      </c:pt>
                      <c:pt idx="5">
                        <c:v>100.21852872601166</c:v>
                      </c:pt>
                      <c:pt idx="6">
                        <c:v>100.10100179200657</c:v>
                      </c:pt>
                      <c:pt idx="7">
                        <c:v>100.1633531418273</c:v>
                      </c:pt>
                      <c:pt idx="8">
                        <c:v>100.18165324643444</c:v>
                      </c:pt>
                      <c:pt idx="9">
                        <c:v>100.17698330450861</c:v>
                      </c:pt>
                      <c:pt idx="10">
                        <c:v>100.05499523892622</c:v>
                      </c:pt>
                      <c:pt idx="11">
                        <c:v>100.16825089156363</c:v>
                      </c:pt>
                      <c:pt idx="12">
                        <c:v>100.02152730935012</c:v>
                      </c:pt>
                      <c:pt idx="13">
                        <c:v>100.04843643670702</c:v>
                      </c:pt>
                      <c:pt idx="14">
                        <c:v>100.15318747176894</c:v>
                      </c:pt>
                      <c:pt idx="15">
                        <c:v>100.02595045844447</c:v>
                      </c:pt>
                      <c:pt idx="16">
                        <c:v>100.02852272972838</c:v>
                      </c:pt>
                      <c:pt idx="17">
                        <c:v>100.03310725150091</c:v>
                      </c:pt>
                      <c:pt idx="18">
                        <c:v>99.790213179443796</c:v>
                      </c:pt>
                      <c:pt idx="19">
                        <c:v>99.815508716870241</c:v>
                      </c:pt>
                      <c:pt idx="20">
                        <c:v>99.891366839177053</c:v>
                      </c:pt>
                      <c:pt idx="21">
                        <c:v>99.903620699807874</c:v>
                      </c:pt>
                      <c:pt idx="22">
                        <c:v>99.741235719403477</c:v>
                      </c:pt>
                      <c:pt idx="23">
                        <c:v>99.698418401024185</c:v>
                      </c:pt>
                      <c:pt idx="24">
                        <c:v>99.79754081280683</c:v>
                      </c:pt>
                      <c:pt idx="25">
                        <c:v>99.706239607609149</c:v>
                      </c:pt>
                      <c:pt idx="26">
                        <c:v>99.433807194289386</c:v>
                      </c:pt>
                      <c:pt idx="27">
                        <c:v>99.479566954538228</c:v>
                      </c:pt>
                      <c:pt idx="28">
                        <c:v>99.324955718166393</c:v>
                      </c:pt>
                      <c:pt idx="29">
                        <c:v>99.460241733445315</c:v>
                      </c:pt>
                      <c:pt idx="30">
                        <c:v>99.136933494840306</c:v>
                      </c:pt>
                      <c:pt idx="31">
                        <c:v>99.113137662100627</c:v>
                      </c:pt>
                      <c:pt idx="32">
                        <c:v>99.026012825606841</c:v>
                      </c:pt>
                      <c:pt idx="33">
                        <c:v>98.722238630884334</c:v>
                      </c:pt>
                      <c:pt idx="34">
                        <c:v>98.70000893796373</c:v>
                      </c:pt>
                      <c:pt idx="35">
                        <c:v>98.438976121536626</c:v>
                      </c:pt>
                      <c:pt idx="36">
                        <c:v>98.284345900143833</c:v>
                      </c:pt>
                      <c:pt idx="37">
                        <c:v>98.182879012446762</c:v>
                      </c:pt>
                      <c:pt idx="38">
                        <c:v>98.192693496940421</c:v>
                      </c:pt>
                      <c:pt idx="39">
                        <c:v>97.98591556582717</c:v>
                      </c:pt>
                      <c:pt idx="40">
                        <c:v>97.944683372287955</c:v>
                      </c:pt>
                      <c:pt idx="41">
                        <c:v>97.912174099183218</c:v>
                      </c:pt>
                      <c:pt idx="42">
                        <c:v>97.921874673551102</c:v>
                      </c:pt>
                      <c:pt idx="43">
                        <c:v>97.840710660880347</c:v>
                      </c:pt>
                      <c:pt idx="44">
                        <c:v>97.975389205252597</c:v>
                      </c:pt>
                      <c:pt idx="45">
                        <c:v>98.00244070782567</c:v>
                      </c:pt>
                      <c:pt idx="46">
                        <c:v>98.133275096478798</c:v>
                      </c:pt>
                      <c:pt idx="47">
                        <c:v>98.170663121857856</c:v>
                      </c:pt>
                      <c:pt idx="48">
                        <c:v>98.211164454295172</c:v>
                      </c:pt>
                      <c:pt idx="49">
                        <c:v>98.509727671317549</c:v>
                      </c:pt>
                      <c:pt idx="50">
                        <c:v>98.497986368929617</c:v>
                      </c:pt>
                      <c:pt idx="51">
                        <c:v>98.622100582685349</c:v>
                      </c:pt>
                      <c:pt idx="52">
                        <c:v>98.556455592989309</c:v>
                      </c:pt>
                      <c:pt idx="53">
                        <c:v>98.740804500902883</c:v>
                      </c:pt>
                      <c:pt idx="54">
                        <c:v>98.785548649617454</c:v>
                      </c:pt>
                      <c:pt idx="55">
                        <c:v>98.803820276693159</c:v>
                      </c:pt>
                      <c:pt idx="56">
                        <c:v>98.783061810927876</c:v>
                      </c:pt>
                      <c:pt idx="57">
                        <c:v>98.950857086870485</c:v>
                      </c:pt>
                      <c:pt idx="58">
                        <c:v>98.93085795973856</c:v>
                      </c:pt>
                      <c:pt idx="59">
                        <c:v>99.008111369116818</c:v>
                      </c:pt>
                      <c:pt idx="60">
                        <c:v>99.045717709795923</c:v>
                      </c:pt>
                      <c:pt idx="61">
                        <c:v>99.03939620789771</c:v>
                      </c:pt>
                      <c:pt idx="62">
                        <c:v>99.111581014792009</c:v>
                      </c:pt>
                      <c:pt idx="63">
                        <c:v>99.110299625405304</c:v>
                      </c:pt>
                      <c:pt idx="64">
                        <c:v>99.129083810723884</c:v>
                      </c:pt>
                      <c:pt idx="65">
                        <c:v>99.091040851885751</c:v>
                      </c:pt>
                      <c:pt idx="66">
                        <c:v>98.969593822077698</c:v>
                      </c:pt>
                      <c:pt idx="67">
                        <c:v>98.932908180269081</c:v>
                      </c:pt>
                      <c:pt idx="68">
                        <c:v>98.959561034725041</c:v>
                      </c:pt>
                      <c:pt idx="69">
                        <c:v>98.995658190647958</c:v>
                      </c:pt>
                      <c:pt idx="70">
                        <c:v>98.851753660108812</c:v>
                      </c:pt>
                      <c:pt idx="71">
                        <c:v>98.81638736528781</c:v>
                      </c:pt>
                      <c:pt idx="72">
                        <c:v>98.740889933497215</c:v>
                      </c:pt>
                      <c:pt idx="73">
                        <c:v>98.561476732920866</c:v>
                      </c:pt>
                      <c:pt idx="74">
                        <c:v>98.323053284951541</c:v>
                      </c:pt>
                      <c:pt idx="75">
                        <c:v>98.028505076395916</c:v>
                      </c:pt>
                      <c:pt idx="76">
                        <c:v>97.736253868761281</c:v>
                      </c:pt>
                      <c:pt idx="77">
                        <c:v>97.190458850740768</c:v>
                      </c:pt>
                      <c:pt idx="78">
                        <c:v>96.615258361722269</c:v>
                      </c:pt>
                      <c:pt idx="79">
                        <c:v>95.954964271719547</c:v>
                      </c:pt>
                      <c:pt idx="80">
                        <c:v>95.22126092805766</c:v>
                      </c:pt>
                      <c:pt idx="81">
                        <c:v>94.473139605549704</c:v>
                      </c:pt>
                      <c:pt idx="82">
                        <c:v>93.752677268962515</c:v>
                      </c:pt>
                      <c:pt idx="83">
                        <c:v>93.301524558567394</c:v>
                      </c:pt>
                      <c:pt idx="84">
                        <c:v>93.023976080211241</c:v>
                      </c:pt>
                      <c:pt idx="85">
                        <c:v>92.994143496005734</c:v>
                      </c:pt>
                      <c:pt idx="86">
                        <c:v>93.299483830547331</c:v>
                      </c:pt>
                      <c:pt idx="87">
                        <c:v>93.655329807347485</c:v>
                      </c:pt>
                      <c:pt idx="88">
                        <c:v>94.114199319153315</c:v>
                      </c:pt>
                      <c:pt idx="89">
                        <c:v>94.634736769789313</c:v>
                      </c:pt>
                      <c:pt idx="90">
                        <c:v>95.148345247620441</c:v>
                      </c:pt>
                      <c:pt idx="91">
                        <c:v>95.688729970102756</c:v>
                      </c:pt>
                      <c:pt idx="92">
                        <c:v>96.100510869720594</c:v>
                      </c:pt>
                      <c:pt idx="93">
                        <c:v>96.484053802483459</c:v>
                      </c:pt>
                      <c:pt idx="94">
                        <c:v>96.747668370263924</c:v>
                      </c:pt>
                      <c:pt idx="95">
                        <c:v>97.020689281910435</c:v>
                      </c:pt>
                      <c:pt idx="96">
                        <c:v>97.269914348376233</c:v>
                      </c:pt>
                      <c:pt idx="97">
                        <c:v>97.427923629797675</c:v>
                      </c:pt>
                      <c:pt idx="98">
                        <c:v>97.596535199436502</c:v>
                      </c:pt>
                      <c:pt idx="99">
                        <c:v>97.75350039179223</c:v>
                      </c:pt>
                      <c:pt idx="100">
                        <c:v>97.860586397817059</c:v>
                      </c:pt>
                      <c:pt idx="101">
                        <c:v>97.920109203452938</c:v>
                      </c:pt>
                      <c:pt idx="102">
                        <c:v>97.945290843194627</c:v>
                      </c:pt>
                      <c:pt idx="103">
                        <c:v>98.012511465220229</c:v>
                      </c:pt>
                      <c:pt idx="104">
                        <c:v>98.125102691888088</c:v>
                      </c:pt>
                      <c:pt idx="105">
                        <c:v>98.045931944684966</c:v>
                      </c:pt>
                      <c:pt idx="106">
                        <c:v>98.078422232768744</c:v>
                      </c:pt>
                      <c:pt idx="107">
                        <c:v>98.148936494669684</c:v>
                      </c:pt>
                      <c:pt idx="108">
                        <c:v>98.023322576227201</c:v>
                      </c:pt>
                      <c:pt idx="109">
                        <c:v>98.222763381466919</c:v>
                      </c:pt>
                      <c:pt idx="110">
                        <c:v>98.077188293493393</c:v>
                      </c:pt>
                      <c:pt idx="111">
                        <c:v>98.136682634038863</c:v>
                      </c:pt>
                      <c:pt idx="112">
                        <c:v>98.171242115233099</c:v>
                      </c:pt>
                      <c:pt idx="113">
                        <c:v>98.103385544769353</c:v>
                      </c:pt>
                      <c:pt idx="114">
                        <c:v>98.114899051787788</c:v>
                      </c:pt>
                      <c:pt idx="115">
                        <c:v>98.068237577689416</c:v>
                      </c:pt>
                      <c:pt idx="116">
                        <c:v>98.060425851173903</c:v>
                      </c:pt>
                      <c:pt idx="117">
                        <c:v>98.035244223873235</c:v>
                      </c:pt>
                      <c:pt idx="118">
                        <c:v>98.050592394100306</c:v>
                      </c:pt>
                      <c:pt idx="119">
                        <c:v>98.045362431379189</c:v>
                      </c:pt>
                      <c:pt idx="120">
                        <c:v>98.03434251002372</c:v>
                      </c:pt>
                      <c:pt idx="121">
                        <c:v>97.907238379404959</c:v>
                      </c:pt>
                      <c:pt idx="122">
                        <c:v>97.88731519235688</c:v>
                      </c:pt>
                      <c:pt idx="123">
                        <c:v>97.865180412100074</c:v>
                      </c:pt>
                      <c:pt idx="124">
                        <c:v>97.857871751316964</c:v>
                      </c:pt>
                      <c:pt idx="125">
                        <c:v>97.827184903373279</c:v>
                      </c:pt>
                      <c:pt idx="126">
                        <c:v>97.760334464374367</c:v>
                      </c:pt>
                      <c:pt idx="127">
                        <c:v>97.713587557681663</c:v>
                      </c:pt>
                      <c:pt idx="128">
                        <c:v>97.586720727383891</c:v>
                      </c:pt>
                      <c:pt idx="129">
                        <c:v>97.514592863111446</c:v>
                      </c:pt>
                      <c:pt idx="130">
                        <c:v>97.478638082404728</c:v>
                      </c:pt>
                      <c:pt idx="131">
                        <c:v>97.562298438716596</c:v>
                      </c:pt>
                      <c:pt idx="132">
                        <c:v>97.323476330189109</c:v>
                      </c:pt>
                      <c:pt idx="133">
                        <c:v>97.348003036471709</c:v>
                      </c:pt>
                      <c:pt idx="134">
                        <c:v>97.279463055017445</c:v>
                      </c:pt>
                      <c:pt idx="135">
                        <c:v>97.158205850536959</c:v>
                      </c:pt>
                      <c:pt idx="136">
                        <c:v>97.176638850290857</c:v>
                      </c:pt>
                      <c:pt idx="137">
                        <c:v>97.06689515282882</c:v>
                      </c:pt>
                      <c:pt idx="138">
                        <c:v>96.99685547912884</c:v>
                      </c:pt>
                      <c:pt idx="139">
                        <c:v>96.882802517816174</c:v>
                      </c:pt>
                      <c:pt idx="140">
                        <c:v>96.792592864236624</c:v>
                      </c:pt>
                      <c:pt idx="141">
                        <c:v>96.750155208953501</c:v>
                      </c:pt>
                      <c:pt idx="142">
                        <c:v>96.642888870111605</c:v>
                      </c:pt>
                      <c:pt idx="143">
                        <c:v>96.568188734555235</c:v>
                      </c:pt>
                      <c:pt idx="144">
                        <c:v>96.510668686897503</c:v>
                      </c:pt>
                      <c:pt idx="145">
                        <c:v>96.398067967719172</c:v>
                      </c:pt>
                      <c:pt idx="146">
                        <c:v>96.271447930252904</c:v>
                      </c:pt>
                      <c:pt idx="147">
                        <c:v>96.107857500545634</c:v>
                      </c:pt>
                      <c:pt idx="148">
                        <c:v>96.050935431284074</c:v>
                      </c:pt>
                      <c:pt idx="149">
                        <c:v>95.905787481400139</c:v>
                      </c:pt>
                      <c:pt idx="150">
                        <c:v>95.86237217218364</c:v>
                      </c:pt>
                      <c:pt idx="151">
                        <c:v>95.738988831970843</c:v>
                      </c:pt>
                      <c:pt idx="152">
                        <c:v>95.641755268040569</c:v>
                      </c:pt>
                      <c:pt idx="153">
                        <c:v>95.608088008185391</c:v>
                      </c:pt>
                      <c:pt idx="154">
                        <c:v>95.451910631994437</c:v>
                      </c:pt>
                      <c:pt idx="155">
                        <c:v>95.34234727979053</c:v>
                      </c:pt>
                      <c:pt idx="156">
                        <c:v>95.285586570766128</c:v>
                      </c:pt>
                      <c:pt idx="157">
                        <c:v>95.176241521421204</c:v>
                      </c:pt>
                      <c:pt idx="158">
                        <c:v>95.134876445176275</c:v>
                      </c:pt>
                      <c:pt idx="159">
                        <c:v>95.055942998294171</c:v>
                      </c:pt>
                      <c:pt idx="160">
                        <c:v>94.946797279228335</c:v>
                      </c:pt>
                      <c:pt idx="161">
                        <c:v>94.827960478305087</c:v>
                      </c:pt>
                      <c:pt idx="162">
                        <c:v>94.771266216854059</c:v>
                      </c:pt>
                      <c:pt idx="163">
                        <c:v>94.718254750884981</c:v>
                      </c:pt>
                      <c:pt idx="164">
                        <c:v>94.537189990336259</c:v>
                      </c:pt>
                      <c:pt idx="165">
                        <c:v>94.421950564741678</c:v>
                      </c:pt>
                      <c:pt idx="166">
                        <c:v>94.394310563841842</c:v>
                      </c:pt>
                      <c:pt idx="167">
                        <c:v>94.235162268249894</c:v>
                      </c:pt>
                      <c:pt idx="168">
                        <c:v>94.128095247246037</c:v>
                      </c:pt>
                      <c:pt idx="169">
                        <c:v>94.082069721585754</c:v>
                      </c:pt>
                      <c:pt idx="170">
                        <c:v>93.945113148872451</c:v>
                      </c:pt>
                      <c:pt idx="171">
                        <c:v>93.800126559225689</c:v>
                      </c:pt>
                      <c:pt idx="172">
                        <c:v>93.710628781727053</c:v>
                      </c:pt>
                      <c:pt idx="173">
                        <c:v>93.570255191384234</c:v>
                      </c:pt>
                      <c:pt idx="174">
                        <c:v>93.497757144085085</c:v>
                      </c:pt>
                      <c:pt idx="175">
                        <c:v>93.32829131070811</c:v>
                      </c:pt>
                      <c:pt idx="176">
                        <c:v>93.286793351757467</c:v>
                      </c:pt>
                      <c:pt idx="177">
                        <c:v>93.128708130252193</c:v>
                      </c:pt>
                      <c:pt idx="178">
                        <c:v>93.0148544992186</c:v>
                      </c:pt>
                      <c:pt idx="179">
                        <c:v>92.889933484277108</c:v>
                      </c:pt>
                      <c:pt idx="180">
                        <c:v>92.817549347103736</c:v>
                      </c:pt>
                      <c:pt idx="181">
                        <c:v>92.728611577959384</c:v>
                      </c:pt>
                      <c:pt idx="182">
                        <c:v>92.575015965562841</c:v>
                      </c:pt>
                      <c:pt idx="183">
                        <c:v>92.374777851647863</c:v>
                      </c:pt>
                      <c:pt idx="184">
                        <c:v>92.215221415428317</c:v>
                      </c:pt>
                      <c:pt idx="185">
                        <c:v>92.059385744732637</c:v>
                      </c:pt>
                      <c:pt idx="186">
                        <c:v>91.869085505506519</c:v>
                      </c:pt>
                      <c:pt idx="187">
                        <c:v>91.611270401311927</c:v>
                      </c:pt>
                      <c:pt idx="188">
                        <c:v>91.35302815902773</c:v>
                      </c:pt>
                      <c:pt idx="189">
                        <c:v>91.138656829140047</c:v>
                      </c:pt>
                      <c:pt idx="190">
                        <c:v>90.999289357821013</c:v>
                      </c:pt>
                      <c:pt idx="191">
                        <c:v>90.818091702125542</c:v>
                      </c:pt>
                      <c:pt idx="192">
                        <c:v>90.797798332050746</c:v>
                      </c:pt>
                      <c:pt idx="193">
                        <c:v>90.765459911693668</c:v>
                      </c:pt>
                      <c:pt idx="194">
                        <c:v>90.755721367283854</c:v>
                      </c:pt>
                      <c:pt idx="195">
                        <c:v>90.742603762845434</c:v>
                      </c:pt>
                      <c:pt idx="196">
                        <c:v>90.735228666929984</c:v>
                      </c:pt>
                      <c:pt idx="197">
                        <c:v>90.683925715996196</c:v>
                      </c:pt>
                      <c:pt idx="198">
                        <c:v>90.691082509052634</c:v>
                      </c:pt>
                      <c:pt idx="199">
                        <c:v>90.628607756595656</c:v>
                      </c:pt>
                      <c:pt idx="200">
                        <c:v>90.657263369029749</c:v>
                      </c:pt>
                      <c:pt idx="201">
                        <c:v>90.616183043217205</c:v>
                      </c:pt>
                      <c:pt idx="202">
                        <c:v>90.613031778558053</c:v>
                      </c:pt>
                      <c:pt idx="203">
                        <c:v>90.553575420495548</c:v>
                      </c:pt>
                      <c:pt idx="204">
                        <c:v>90.489876233714739</c:v>
                      </c:pt>
                      <c:pt idx="205">
                        <c:v>90.498333388737819</c:v>
                      </c:pt>
                      <c:pt idx="206">
                        <c:v>90.401536455407623</c:v>
                      </c:pt>
                      <c:pt idx="207">
                        <c:v>90.362515830195065</c:v>
                      </c:pt>
                      <c:pt idx="208">
                        <c:v>90.319176473503447</c:v>
                      </c:pt>
                      <c:pt idx="209">
                        <c:v>90.319679539235864</c:v>
                      </c:pt>
                      <c:pt idx="210">
                        <c:v>90.229270542936192</c:v>
                      </c:pt>
                      <c:pt idx="211">
                        <c:v>90.240945410191785</c:v>
                      </c:pt>
                      <c:pt idx="212">
                        <c:v>90.115274549127449</c:v>
                      </c:pt>
                      <c:pt idx="213">
                        <c:v>90.174816339784286</c:v>
                      </c:pt>
                      <c:pt idx="214">
                        <c:v>90.171797957830861</c:v>
                      </c:pt>
                      <c:pt idx="215">
                        <c:v>90.078987555435944</c:v>
                      </c:pt>
                      <c:pt idx="216">
                        <c:v>90.026925265868798</c:v>
                      </c:pt>
                      <c:pt idx="217">
                        <c:v>89.99299224060222</c:v>
                      </c:pt>
                      <c:pt idx="218">
                        <c:v>89.961204336088912</c:v>
                      </c:pt>
                      <c:pt idx="219">
                        <c:v>89.945467010255214</c:v>
                      </c:pt>
                      <c:pt idx="220">
                        <c:v>89.95729373279643</c:v>
                      </c:pt>
                      <c:pt idx="221">
                        <c:v>89.902915457287335</c:v>
                      </c:pt>
                      <c:pt idx="222">
                        <c:v>89.87970811043337</c:v>
                      </c:pt>
                      <c:pt idx="223">
                        <c:v>89.856510256089891</c:v>
                      </c:pt>
                      <c:pt idx="224">
                        <c:v>89.793029384609113</c:v>
                      </c:pt>
                      <c:pt idx="225">
                        <c:v>89.771055964589465</c:v>
                      </c:pt>
                      <c:pt idx="226">
                        <c:v>89.678368964830824</c:v>
                      </c:pt>
                      <c:pt idx="227">
                        <c:v>89.670234517840981</c:v>
                      </c:pt>
                      <c:pt idx="228">
                        <c:v>89.667244625860036</c:v>
                      </c:pt>
                      <c:pt idx="229">
                        <c:v>89.610920534994676</c:v>
                      </c:pt>
                      <c:pt idx="230">
                        <c:v>89.583812077358701</c:v>
                      </c:pt>
                      <c:pt idx="231">
                        <c:v>89.515794146657811</c:v>
                      </c:pt>
                      <c:pt idx="232">
                        <c:v>89.456261836070425</c:v>
                      </c:pt>
                      <c:pt idx="233">
                        <c:v>89.417829721625637</c:v>
                      </c:pt>
                      <c:pt idx="234">
                        <c:v>89.394138294060213</c:v>
                      </c:pt>
                      <c:pt idx="235">
                        <c:v>89.371718763371035</c:v>
                      </c:pt>
                      <c:pt idx="236">
                        <c:v>89.339997306431101</c:v>
                      </c:pt>
                      <c:pt idx="237">
                        <c:v>89.332944930989953</c:v>
                      </c:pt>
                      <c:pt idx="238">
                        <c:v>89.356028887648691</c:v>
                      </c:pt>
                      <c:pt idx="239">
                        <c:v>89.288200782275368</c:v>
                      </c:pt>
                      <c:pt idx="240">
                        <c:v>89.228298313543334</c:v>
                      </c:pt>
                      <c:pt idx="241">
                        <c:v>89.232939777937716</c:v>
                      </c:pt>
                      <c:pt idx="242">
                        <c:v>89.22426430761459</c:v>
                      </c:pt>
                      <c:pt idx="243">
                        <c:v>89.178608952540003</c:v>
                      </c:pt>
                      <c:pt idx="244">
                        <c:v>89.223960572161261</c:v>
                      </c:pt>
                      <c:pt idx="245">
                        <c:v>89.147941089617305</c:v>
                      </c:pt>
                      <c:pt idx="246">
                        <c:v>89.145862391555312</c:v>
                      </c:pt>
                      <c:pt idx="247">
                        <c:v>89.157527766300419</c:v>
                      </c:pt>
                      <c:pt idx="248">
                        <c:v>89.127040236194802</c:v>
                      </c:pt>
                      <c:pt idx="249">
                        <c:v>89.112280564294451</c:v>
                      </c:pt>
                      <c:pt idx="250">
                        <c:v>89.085048704022242</c:v>
                      </c:pt>
                      <c:pt idx="251">
                        <c:v>89.07626882852486</c:v>
                      </c:pt>
                      <c:pt idx="252">
                        <c:v>89.105930572423787</c:v>
                      </c:pt>
                      <c:pt idx="253">
                        <c:v>89.086349078429919</c:v>
                      </c:pt>
                      <c:pt idx="254">
                        <c:v>89.113685343876412</c:v>
                      </c:pt>
                      <c:pt idx="255">
                        <c:v>89.074541328468612</c:v>
                      </c:pt>
                      <c:pt idx="256">
                        <c:v>89.109888638268657</c:v>
                      </c:pt>
                      <c:pt idx="257">
                        <c:v>89.087924710759481</c:v>
                      </c:pt>
                      <c:pt idx="258">
                        <c:v>89.104354940094197</c:v>
                      </c:pt>
                      <c:pt idx="259">
                        <c:v>89.095138446437772</c:v>
                      </c:pt>
                      <c:pt idx="260">
                        <c:v>89.08121404081362</c:v>
                      </c:pt>
                      <c:pt idx="261">
                        <c:v>89.057949738896752</c:v>
                      </c:pt>
                      <c:pt idx="262">
                        <c:v>89.07257654053241</c:v>
                      </c:pt>
                      <c:pt idx="263">
                        <c:v>89.056241223861477</c:v>
                      </c:pt>
                      <c:pt idx="264">
                        <c:v>89.023285840087226</c:v>
                      </c:pt>
                      <c:pt idx="265">
                        <c:v>88.991042344834952</c:v>
                      </c:pt>
                      <c:pt idx="266">
                        <c:v>88.969809278427661</c:v>
                      </c:pt>
                      <c:pt idx="267">
                        <c:v>88.947674510611904</c:v>
                      </c:pt>
                      <c:pt idx="268">
                        <c:v>88.981560073326079</c:v>
                      </c:pt>
                      <c:pt idx="269">
                        <c:v>88.977848800312671</c:v>
                      </c:pt>
                      <c:pt idx="270">
                        <c:v>88.975428409196454</c:v>
                      </c:pt>
                      <c:pt idx="271">
                        <c:v>88.964873571090436</c:v>
                      </c:pt>
                      <c:pt idx="272">
                        <c:v>88.969657410700989</c:v>
                      </c:pt>
                      <c:pt idx="273">
                        <c:v>88.983002822949942</c:v>
                      </c:pt>
                      <c:pt idx="274">
                        <c:v>88.97877899169363</c:v>
                      </c:pt>
                      <c:pt idx="275">
                        <c:v>88.967009211774268</c:v>
                      </c:pt>
                      <c:pt idx="276">
                        <c:v>88.951717996610071</c:v>
                      </c:pt>
                      <c:pt idx="277">
                        <c:v>88.948699614656647</c:v>
                      </c:pt>
                      <c:pt idx="278">
                        <c:v>88.969201807520989</c:v>
                      </c:pt>
                      <c:pt idx="279">
                        <c:v>88.94346965193553</c:v>
                      </c:pt>
                      <c:pt idx="280">
                        <c:v>88.926365504120767</c:v>
                      </c:pt>
                      <c:pt idx="281">
                        <c:v>88.934310113341994</c:v>
                      </c:pt>
                      <c:pt idx="282">
                        <c:v>88.913456722471906</c:v>
                      </c:pt>
                      <c:pt idx="283">
                        <c:v>88.884611272269197</c:v>
                      </c:pt>
                      <c:pt idx="284">
                        <c:v>88.876239537399428</c:v>
                      </c:pt>
                      <c:pt idx="285">
                        <c:v>88.837740975381266</c:v>
                      </c:pt>
                      <c:pt idx="286">
                        <c:v>88.812084747438618</c:v>
                      </c:pt>
                      <c:pt idx="287">
                        <c:v>88.80879110756328</c:v>
                      </c:pt>
                      <c:pt idx="288">
                        <c:v>88.776243876857677</c:v>
                      </c:pt>
                      <c:pt idx="289">
                        <c:v>88.758105132487671</c:v>
                      </c:pt>
                      <c:pt idx="290">
                        <c:v>88.702568857787099</c:v>
                      </c:pt>
                      <c:pt idx="291">
                        <c:v>88.722757822687612</c:v>
                      </c:pt>
                      <c:pt idx="292">
                        <c:v>88.671948444975754</c:v>
                      </c:pt>
                      <c:pt idx="293">
                        <c:v>88.65640095691063</c:v>
                      </c:pt>
                      <c:pt idx="294">
                        <c:v>88.610736109325558</c:v>
                      </c:pt>
                      <c:pt idx="295">
                        <c:v>88.580428924478042</c:v>
                      </c:pt>
                      <c:pt idx="296">
                        <c:v>88.545537230299047</c:v>
                      </c:pt>
                      <c:pt idx="297">
                        <c:v>88.558142276494564</c:v>
                      </c:pt>
                      <c:pt idx="298">
                        <c:v>88.491766425696625</c:v>
                      </c:pt>
                      <c:pt idx="299">
                        <c:v>88.405230075088554</c:v>
                      </c:pt>
                      <c:pt idx="300">
                        <c:v>88.36867731598565</c:v>
                      </c:pt>
                      <c:pt idx="301">
                        <c:v>88.321769049055789</c:v>
                      </c:pt>
                      <c:pt idx="302">
                        <c:v>88.257538331452153</c:v>
                      </c:pt>
                      <c:pt idx="303">
                        <c:v>88.210032086126091</c:v>
                      </c:pt>
                      <c:pt idx="304">
                        <c:v>88.147908531674858</c:v>
                      </c:pt>
                      <c:pt idx="305">
                        <c:v>88.078220055980623</c:v>
                      </c:pt>
                      <c:pt idx="306">
                        <c:v>87.992727794438267</c:v>
                      </c:pt>
                      <c:pt idx="307">
                        <c:v>87.90991220935409</c:v>
                      </c:pt>
                      <c:pt idx="308">
                        <c:v>87.847978492671444</c:v>
                      </c:pt>
                      <c:pt idx="309">
                        <c:v>87.799418665769181</c:v>
                      </c:pt>
                      <c:pt idx="310">
                        <c:v>87.683230063772697</c:v>
                      </c:pt>
                      <c:pt idx="311">
                        <c:v>87.591416300332128</c:v>
                      </c:pt>
                      <c:pt idx="312">
                        <c:v>87.508496310073681</c:v>
                      </c:pt>
                      <c:pt idx="313">
                        <c:v>87.443648629052916</c:v>
                      </c:pt>
                      <c:pt idx="314">
                        <c:v>87.321812431197202</c:v>
                      </c:pt>
                      <c:pt idx="315">
                        <c:v>87.235181155484312</c:v>
                      </c:pt>
                      <c:pt idx="316">
                        <c:v>87.168596481896799</c:v>
                      </c:pt>
                      <c:pt idx="317">
                        <c:v>87.097123551083442</c:v>
                      </c:pt>
                      <c:pt idx="318">
                        <c:v>86.99333118493395</c:v>
                      </c:pt>
                      <c:pt idx="319">
                        <c:v>86.858102124717917</c:v>
                      </c:pt>
                      <c:pt idx="320">
                        <c:v>86.742435573474779</c:v>
                      </c:pt>
                      <c:pt idx="321">
                        <c:v>86.656943311932437</c:v>
                      </c:pt>
                      <c:pt idx="322">
                        <c:v>86.549192879938047</c:v>
                      </c:pt>
                      <c:pt idx="323">
                        <c:v>86.412843790572467</c:v>
                      </c:pt>
                      <c:pt idx="324">
                        <c:v>86.323754153701444</c:v>
                      </c:pt>
                      <c:pt idx="325">
                        <c:v>86.231940390260874</c:v>
                      </c:pt>
                      <c:pt idx="326">
                        <c:v>86.12666730444559</c:v>
                      </c:pt>
                      <c:pt idx="327">
                        <c:v>86.048673541454932</c:v>
                      </c:pt>
                      <c:pt idx="328">
                        <c:v>85.965222007932653</c:v>
                      </c:pt>
                      <c:pt idx="329">
                        <c:v>85.851823992520096</c:v>
                      </c:pt>
                      <c:pt idx="330">
                        <c:v>85.75046150999728</c:v>
                      </c:pt>
                      <c:pt idx="331">
                        <c:v>85.668595101315049</c:v>
                      </c:pt>
                      <c:pt idx="332">
                        <c:v>85.549663387728017</c:v>
                      </c:pt>
                      <c:pt idx="333">
                        <c:v>85.462434146059991</c:v>
                      </c:pt>
                      <c:pt idx="334">
                        <c:v>85.379931788939629</c:v>
                      </c:pt>
                      <c:pt idx="335">
                        <c:v>85.265252371699319</c:v>
                      </c:pt>
                      <c:pt idx="336">
                        <c:v>85.161953578771758</c:v>
                      </c:pt>
                      <c:pt idx="337">
                        <c:v>85.044597497514317</c:v>
                      </c:pt>
                      <c:pt idx="338">
                        <c:v>84.910222688595411</c:v>
                      </c:pt>
                      <c:pt idx="339">
                        <c:v>84.768710084082059</c:v>
                      </c:pt>
                      <c:pt idx="340">
                        <c:v>84.688125064786533</c:v>
                      </c:pt>
                      <c:pt idx="341">
                        <c:v>84.583440477297998</c:v>
                      </c:pt>
                      <c:pt idx="342">
                        <c:v>84.448761932925748</c:v>
                      </c:pt>
                      <c:pt idx="343">
                        <c:v>84.317889574230691</c:v>
                      </c:pt>
                      <c:pt idx="344">
                        <c:v>84.148983761649006</c:v>
                      </c:pt>
                      <c:pt idx="345">
                        <c:v>84.006094842644146</c:v>
                      </c:pt>
                      <c:pt idx="346">
                        <c:v>83.81773092626382</c:v>
                      </c:pt>
                      <c:pt idx="347">
                        <c:v>83.6827676314592</c:v>
                      </c:pt>
                      <c:pt idx="348">
                        <c:v>83.543447622692568</c:v>
                      </c:pt>
                      <c:pt idx="349">
                        <c:v>83.332863493461119</c:v>
                      </c:pt>
                      <c:pt idx="350">
                        <c:v>83.158452447795369</c:v>
                      </c:pt>
                      <c:pt idx="351">
                        <c:v>82.966889804203504</c:v>
                      </c:pt>
                      <c:pt idx="352">
                        <c:v>82.780756453611815</c:v>
                      </c:pt>
                      <c:pt idx="353">
                        <c:v>82.586744928931267</c:v>
                      </c:pt>
                      <c:pt idx="354">
                        <c:v>82.392031020680236</c:v>
                      </c:pt>
                      <c:pt idx="355">
                        <c:v>82.210197428987698</c:v>
                      </c:pt>
                      <c:pt idx="356">
                        <c:v>81.973387583389865</c:v>
                      </c:pt>
                      <c:pt idx="357">
                        <c:v>81.769371748888091</c:v>
                      </c:pt>
                      <c:pt idx="358">
                        <c:v>81.565242016701575</c:v>
                      </c:pt>
                      <c:pt idx="359">
                        <c:v>81.381291769346149</c:v>
                      </c:pt>
                      <c:pt idx="360">
                        <c:v>81.173374824062378</c:v>
                      </c:pt>
                      <c:pt idx="361">
                        <c:v>80.948363223474331</c:v>
                      </c:pt>
                      <c:pt idx="362">
                        <c:v>80.74691016774598</c:v>
                      </c:pt>
                      <c:pt idx="363">
                        <c:v>80.541783809046166</c:v>
                      </c:pt>
                      <c:pt idx="364">
                        <c:v>80.321043502266832</c:v>
                      </c:pt>
                      <c:pt idx="365">
                        <c:v>80.118100234362217</c:v>
                      </c:pt>
                      <c:pt idx="366">
                        <c:v>79.888238359031263</c:v>
                      </c:pt>
                      <c:pt idx="367">
                        <c:v>79.681014317248511</c:v>
                      </c:pt>
                      <c:pt idx="368">
                        <c:v>79.437123606237037</c:v>
                      </c:pt>
                      <c:pt idx="369">
                        <c:v>79.216767715029619</c:v>
                      </c:pt>
                      <c:pt idx="370">
                        <c:v>78.962720838911324</c:v>
                      </c:pt>
                      <c:pt idx="371">
                        <c:v>78.634500618024759</c:v>
                      </c:pt>
                      <c:pt idx="372">
                        <c:v>78.36072987269641</c:v>
                      </c:pt>
                      <c:pt idx="373">
                        <c:v>78.065564688282606</c:v>
                      </c:pt>
                      <c:pt idx="374">
                        <c:v>77.754420150120396</c:v>
                      </c:pt>
                      <c:pt idx="375">
                        <c:v>77.430594613237773</c:v>
                      </c:pt>
                      <c:pt idx="376">
                        <c:v>77.044854344693476</c:v>
                      </c:pt>
                      <c:pt idx="377">
                        <c:v>76.598124783392691</c:v>
                      </c:pt>
                      <c:pt idx="378">
                        <c:v>76.18041153748328</c:v>
                      </c:pt>
                      <c:pt idx="379">
                        <c:v>75.812231019933733</c:v>
                      </c:pt>
                      <c:pt idx="380">
                        <c:v>75.373650138167989</c:v>
                      </c:pt>
                      <c:pt idx="381">
                        <c:v>74.891952955045397</c:v>
                      </c:pt>
                      <c:pt idx="382">
                        <c:v>74.409472695792729</c:v>
                      </c:pt>
                      <c:pt idx="383">
                        <c:v>73.870578185486693</c:v>
                      </c:pt>
                      <c:pt idx="384">
                        <c:v>73.35348623001164</c:v>
                      </c:pt>
                      <c:pt idx="385">
                        <c:v>72.822161393424352</c:v>
                      </c:pt>
                      <c:pt idx="386">
                        <c:v>72.279977983277703</c:v>
                      </c:pt>
                      <c:pt idx="387">
                        <c:v>71.665377205950477</c:v>
                      </c:pt>
                      <c:pt idx="388">
                        <c:v>71.046709217569372</c:v>
                      </c:pt>
                      <c:pt idx="389">
                        <c:v>70.488541688757536</c:v>
                      </c:pt>
                      <c:pt idx="390">
                        <c:v>69.962147819472762</c:v>
                      </c:pt>
                      <c:pt idx="391">
                        <c:v>69.286372676537269</c:v>
                      </c:pt>
                      <c:pt idx="392">
                        <c:v>68.506596344662725</c:v>
                      </c:pt>
                      <c:pt idx="393">
                        <c:v>67.777354132578154</c:v>
                      </c:pt>
                      <c:pt idx="394">
                        <c:v>67.086207081918872</c:v>
                      </c:pt>
                      <c:pt idx="395">
                        <c:v>66.437355298885464</c:v>
                      </c:pt>
                      <c:pt idx="396">
                        <c:v>65.689328901482313</c:v>
                      </c:pt>
                      <c:pt idx="397">
                        <c:v>64.836480281409138</c:v>
                      </c:pt>
                      <c:pt idx="398">
                        <c:v>63.951041708112676</c:v>
                      </c:pt>
                      <c:pt idx="399">
                        <c:v>63.16566524293134</c:v>
                      </c:pt>
                      <c:pt idx="400">
                        <c:v>62.332844227521555</c:v>
                      </c:pt>
                      <c:pt idx="401">
                        <c:v>61.476910777921582</c:v>
                      </c:pt>
                      <c:pt idx="402">
                        <c:v>60.421759590857675</c:v>
                      </c:pt>
                      <c:pt idx="403">
                        <c:v>59.372104119485272</c:v>
                      </c:pt>
                      <c:pt idx="404">
                        <c:v>58.456965844688995</c:v>
                      </c:pt>
                      <c:pt idx="405">
                        <c:v>57.496898335885305</c:v>
                      </c:pt>
                      <c:pt idx="406">
                        <c:v>56.576544330913109</c:v>
                      </c:pt>
                      <c:pt idx="407">
                        <c:v>55.382220250333496</c:v>
                      </c:pt>
                      <c:pt idx="408">
                        <c:v>54.261281685916323</c:v>
                      </c:pt>
                      <c:pt idx="409">
                        <c:v>53.409804627858925</c:v>
                      </c:pt>
                      <c:pt idx="410">
                        <c:v>52.35256999025728</c:v>
                      </c:pt>
                      <c:pt idx="411">
                        <c:v>51.244507002363846</c:v>
                      </c:pt>
                      <c:pt idx="412">
                        <c:v>50.142457040880551</c:v>
                      </c:pt>
                      <c:pt idx="413">
                        <c:v>48.988472920060076</c:v>
                      </c:pt>
                      <c:pt idx="414">
                        <c:v>47.935281780897661</c:v>
                      </c:pt>
                      <c:pt idx="415">
                        <c:v>46.924760832422564</c:v>
                      </c:pt>
                      <c:pt idx="416">
                        <c:v>45.699360735851606</c:v>
                      </c:pt>
                      <c:pt idx="417">
                        <c:v>44.464611262918517</c:v>
                      </c:pt>
                      <c:pt idx="418">
                        <c:v>43.042845698124168</c:v>
                      </c:pt>
                      <c:pt idx="419">
                        <c:v>41.868625162291792</c:v>
                      </c:pt>
                      <c:pt idx="420">
                        <c:v>40.650324903714392</c:v>
                      </c:pt>
                      <c:pt idx="421">
                        <c:v>39.197575859354593</c:v>
                      </c:pt>
                      <c:pt idx="422">
                        <c:v>37.822317537135106</c:v>
                      </c:pt>
                      <c:pt idx="423">
                        <c:v>36.604631865736977</c:v>
                      </c:pt>
                      <c:pt idx="424">
                        <c:v>35.365331088597536</c:v>
                      </c:pt>
                      <c:pt idx="425">
                        <c:v>34.22557038126088</c:v>
                      </c:pt>
                      <c:pt idx="426">
                        <c:v>33.081488541325228</c:v>
                      </c:pt>
                      <c:pt idx="427">
                        <c:v>31.900274948911438</c:v>
                      </c:pt>
                      <c:pt idx="428">
                        <c:v>30.715912468076386</c:v>
                      </c:pt>
                      <c:pt idx="429">
                        <c:v>29.827911116006483</c:v>
                      </c:pt>
                      <c:pt idx="430">
                        <c:v>28.957049517996431</c:v>
                      </c:pt>
                      <c:pt idx="431">
                        <c:v>27.969111824244511</c:v>
                      </c:pt>
                      <c:pt idx="432">
                        <c:v>26.977325234738753</c:v>
                      </c:pt>
                      <c:pt idx="433">
                        <c:v>26.120134133248786</c:v>
                      </c:pt>
                      <c:pt idx="434">
                        <c:v>25.302649419317714</c:v>
                      </c:pt>
                      <c:pt idx="435">
                        <c:v>24.515559699066376</c:v>
                      </c:pt>
                      <c:pt idx="436">
                        <c:v>23.676054115004273</c:v>
                      </c:pt>
                      <c:pt idx="437">
                        <c:v>22.713037035617358</c:v>
                      </c:pt>
                      <c:pt idx="438">
                        <c:v>21.950023146062311</c:v>
                      </c:pt>
                      <c:pt idx="439">
                        <c:v>21.222014860812049</c:v>
                      </c:pt>
                      <c:pt idx="440">
                        <c:v>20.470509725799687</c:v>
                      </c:pt>
                      <c:pt idx="441">
                        <c:v>19.560709377035099</c:v>
                      </c:pt>
                      <c:pt idx="442">
                        <c:v>18.788833749965672</c:v>
                      </c:pt>
                      <c:pt idx="443">
                        <c:v>18.084133658607339</c:v>
                      </c:pt>
                      <c:pt idx="444">
                        <c:v>17.332234615512583</c:v>
                      </c:pt>
                      <c:pt idx="445">
                        <c:v>16.704265895220185</c:v>
                      </c:pt>
                      <c:pt idx="446">
                        <c:v>15.973434987718225</c:v>
                      </c:pt>
                      <c:pt idx="447">
                        <c:v>15.301396037191282</c:v>
                      </c:pt>
                      <c:pt idx="448">
                        <c:v>14.5523635083233</c:v>
                      </c:pt>
                      <c:pt idx="449">
                        <c:v>13.885265017609349</c:v>
                      </c:pt>
                      <c:pt idx="450">
                        <c:v>13.312920355967668</c:v>
                      </c:pt>
                      <c:pt idx="451">
                        <c:v>12.574216051734648</c:v>
                      </c:pt>
                      <c:pt idx="452">
                        <c:v>11.751305615380717</c:v>
                      </c:pt>
                      <c:pt idx="453">
                        <c:v>10.7781928679128</c:v>
                      </c:pt>
                      <c:pt idx="454">
                        <c:v>9.8357580742919044</c:v>
                      </c:pt>
                      <c:pt idx="455">
                        <c:v>8.9740162670094108</c:v>
                      </c:pt>
                      <c:pt idx="456">
                        <c:v>7.9606145705182385</c:v>
                      </c:pt>
                      <c:pt idx="457">
                        <c:v>6.8642086430255436</c:v>
                      </c:pt>
                      <c:pt idx="458">
                        <c:v>5.7876090476619302</c:v>
                      </c:pt>
                      <c:pt idx="459">
                        <c:v>4.9872700109679498</c:v>
                      </c:pt>
                      <c:pt idx="460">
                        <c:v>4.346518559115407</c:v>
                      </c:pt>
                      <c:pt idx="461">
                        <c:v>3.8053394951449131</c:v>
                      </c:pt>
                      <c:pt idx="462">
                        <c:v>3.4055196899660185</c:v>
                      </c:pt>
                      <c:pt idx="463">
                        <c:v>2.9724754698295106</c:v>
                      </c:pt>
                      <c:pt idx="464">
                        <c:v>2.6152359837819561</c:v>
                      </c:pt>
                      <c:pt idx="465">
                        <c:v>2.3014433847885183</c:v>
                      </c:pt>
                      <c:pt idx="466">
                        <c:v>1.9563306555273121</c:v>
                      </c:pt>
                      <c:pt idx="467">
                        <c:v>1.6369125584428459</c:v>
                      </c:pt>
                      <c:pt idx="468">
                        <c:v>1.3311066803334499</c:v>
                      </c:pt>
                      <c:pt idx="469">
                        <c:v>1.1120087445772922</c:v>
                      </c:pt>
                      <c:pt idx="470">
                        <c:v>0.93520593126013929</c:v>
                      </c:pt>
                      <c:pt idx="471">
                        <c:v>0.78767636461489776</c:v>
                      </c:pt>
                      <c:pt idx="472">
                        <c:v>0.64766538182754652</c:v>
                      </c:pt>
                      <c:pt idx="473">
                        <c:v>0.54659040306279627</c:v>
                      </c:pt>
                      <c:pt idx="474">
                        <c:v>0.46478580468215752</c:v>
                      </c:pt>
                      <c:pt idx="475">
                        <c:v>0.3882744924030494</c:v>
                      </c:pt>
                      <c:pt idx="476">
                        <c:v>0.33404574757201472</c:v>
                      </c:pt>
                      <c:pt idx="477">
                        <c:v>0.27399149235328107</c:v>
                      </c:pt>
                      <c:pt idx="478">
                        <c:v>0.22126991620855996</c:v>
                      </c:pt>
                      <c:pt idx="479">
                        <c:v>0.19855367551908076</c:v>
                      </c:pt>
                      <c:pt idx="480">
                        <c:v>0.18644758802115155</c:v>
                      </c:pt>
                      <c:pt idx="481">
                        <c:v>0.15806953273681482</c:v>
                      </c:pt>
                      <c:pt idx="482">
                        <c:v>0.11676279576933045</c:v>
                      </c:pt>
                      <c:pt idx="483">
                        <c:v>0.1049441305655518</c:v>
                      </c:pt>
                      <c:pt idx="484">
                        <c:v>8.9747975578508055E-2</c:v>
                      </c:pt>
                      <c:pt idx="485">
                        <c:v>7.5454626664425956E-2</c:v>
                      </c:pt>
                      <c:pt idx="486">
                        <c:v>6.733932254743466E-2</c:v>
                      </c:pt>
                      <c:pt idx="487">
                        <c:v>6.1792294213434705E-2</c:v>
                      </c:pt>
                      <c:pt idx="488">
                        <c:v>4.8985415647428046E-2</c:v>
                      </c:pt>
                      <c:pt idx="489">
                        <c:v>4.4626187115663442E-2</c:v>
                      </c:pt>
                      <c:pt idx="490">
                        <c:v>4.1524954729800737E-2</c:v>
                      </c:pt>
                      <c:pt idx="491">
                        <c:v>3.2044670589347381E-2</c:v>
                      </c:pt>
                      <c:pt idx="492">
                        <c:v>4.0401113062069866E-2</c:v>
                      </c:pt>
                      <c:pt idx="493">
                        <c:v>2.1536537588130362E-2</c:v>
                      </c:pt>
                      <c:pt idx="494">
                        <c:v>3.5652333174315577E-2</c:v>
                      </c:pt>
                      <c:pt idx="495">
                        <c:v>2.4743247577999446E-2</c:v>
                      </c:pt>
                      <c:pt idx="496">
                        <c:v>2.4261696154054834E-2</c:v>
                      </c:pt>
                      <c:pt idx="497">
                        <c:v>2.1588876653425786E-2</c:v>
                      </c:pt>
                      <c:pt idx="498">
                        <c:v>2.1786164313443997E-2</c:v>
                      </c:pt>
                      <c:pt idx="499">
                        <c:v>1.8506756398591097E-2</c:v>
                      </c:pt>
                      <c:pt idx="500">
                        <c:v>1.5573521866060471E-2</c:v>
                      </c:pt>
                      <c:pt idx="501">
                        <c:v>2.2416951363830668E-2</c:v>
                      </c:pt>
                      <c:pt idx="502">
                        <c:v>1.2227077257458438E-2</c:v>
                      </c:pt>
                      <c:pt idx="503">
                        <c:v>1.698929763185892E-2</c:v>
                      </c:pt>
                      <c:pt idx="504">
                        <c:v>2.0880586713565574E-2</c:v>
                      </c:pt>
                      <c:pt idx="505">
                        <c:v>1.2665660863811073E-2</c:v>
                      </c:pt>
                      <c:pt idx="506">
                        <c:v>1.3434785180647255E-2</c:v>
                      </c:pt>
                      <c:pt idx="507">
                        <c:v>2.1723733291228623E-2</c:v>
                      </c:pt>
                      <c:pt idx="508">
                        <c:v>1.8053280511335219E-2</c:v>
                      </c:pt>
                      <c:pt idx="509">
                        <c:v>1.3603537309111015E-2</c:v>
                      </c:pt>
                      <c:pt idx="510">
                        <c:v>1.8084704577750191E-2</c:v>
                      </c:pt>
                      <c:pt idx="511">
                        <c:v>1.9905232182226829E-2</c:v>
                      </c:pt>
                      <c:pt idx="512">
                        <c:v>1.9116592532826333E-2</c:v>
                      </c:pt>
                      <c:pt idx="513">
                        <c:v>1.6110592881276364E-2</c:v>
                      </c:pt>
                      <c:pt idx="514">
                        <c:v>1.5586783910927063E-2</c:v>
                      </c:pt>
                      <c:pt idx="515">
                        <c:v>1.8118629031142967E-2</c:v>
                      </c:pt>
                      <c:pt idx="516">
                        <c:v>1.5031636605341986E-2</c:v>
                      </c:pt>
                      <c:pt idx="517">
                        <c:v>1.0474053283694747E-2</c:v>
                      </c:pt>
                      <c:pt idx="518">
                        <c:v>1.3666649614899759E-2</c:v>
                      </c:pt>
                      <c:pt idx="519">
                        <c:v>1.6720104578174331E-2</c:v>
                      </c:pt>
                      <c:pt idx="520">
                        <c:v>1.4999036500233298E-2</c:v>
                      </c:pt>
                      <c:pt idx="521">
                        <c:v>1.3164842479896383E-2</c:v>
                      </c:pt>
                      <c:pt idx="522">
                        <c:v>1.6273494923578699E-2</c:v>
                      </c:pt>
                      <c:pt idx="523">
                        <c:v>1.5570293827768063E-2</c:v>
                      </c:pt>
                      <c:pt idx="524">
                        <c:v>1.2830127105130876E-2</c:v>
                      </c:pt>
                      <c:pt idx="525">
                        <c:v>1.4515112147724883E-2</c:v>
                      </c:pt>
                      <c:pt idx="526">
                        <c:v>1.3732664377068327E-2</c:v>
                      </c:pt>
                      <c:pt idx="527">
                        <c:v>1.2659032155410479E-2</c:v>
                      </c:pt>
                      <c:pt idx="528">
                        <c:v>1.2324439606017161E-2</c:v>
                      </c:pt>
                      <c:pt idx="529">
                        <c:v>1.7213582103655877E-2</c:v>
                      </c:pt>
                      <c:pt idx="530">
                        <c:v>1.239313434525076E-2</c:v>
                      </c:pt>
                      <c:pt idx="531">
                        <c:v>1.5399587038371416E-2</c:v>
                      </c:pt>
                      <c:pt idx="532">
                        <c:v>1.7607059004622304E-2</c:v>
                      </c:pt>
                      <c:pt idx="533">
                        <c:v>1.5673310445557712E-2</c:v>
                      </c:pt>
                      <c:pt idx="534">
                        <c:v>1.7418238850569139E-2</c:v>
                      </c:pt>
                      <c:pt idx="535">
                        <c:v>1.8480765295281951E-2</c:v>
                      </c:pt>
                      <c:pt idx="536">
                        <c:v>1.7639907072019862E-2</c:v>
                      </c:pt>
                      <c:pt idx="537">
                        <c:v>1.2186028188504778E-2</c:v>
                      </c:pt>
                      <c:pt idx="538">
                        <c:v>9.7251232826486879E-3</c:v>
                      </c:pt>
                      <c:pt idx="539">
                        <c:v>1.6911224681674015E-2</c:v>
                      </c:pt>
                      <c:pt idx="540">
                        <c:v>1.3785571189042419E-2</c:v>
                      </c:pt>
                      <c:pt idx="541">
                        <c:v>1.3158344700958837E-2</c:v>
                      </c:pt>
                      <c:pt idx="542">
                        <c:v>1.2560450891371505E-2</c:v>
                      </c:pt>
                      <c:pt idx="543">
                        <c:v>1.5984924421331974E-2</c:v>
                      </c:pt>
                      <c:pt idx="544">
                        <c:v>1.6967738411251401E-2</c:v>
                      </c:pt>
                      <c:pt idx="545">
                        <c:v>1.5013641430527639E-2</c:v>
                      </c:pt>
                      <c:pt idx="546">
                        <c:v>1.6451078383664809E-2</c:v>
                      </c:pt>
                      <c:pt idx="547">
                        <c:v>1.7034169127018182E-2</c:v>
                      </c:pt>
                      <c:pt idx="548">
                        <c:v>1.3479580200758116E-2</c:v>
                      </c:pt>
                      <c:pt idx="549">
                        <c:v>1.7239764388365511E-2</c:v>
                      </c:pt>
                      <c:pt idx="550">
                        <c:v>2.293837928161965E-2</c:v>
                      </c:pt>
                      <c:pt idx="551">
                        <c:v>1.448041022910929E-2</c:v>
                      </c:pt>
                      <c:pt idx="552">
                        <c:v>1.3040009423079547E-2</c:v>
                      </c:pt>
                      <c:pt idx="553">
                        <c:v>1.2352591610289674E-2</c:v>
                      </c:pt>
                      <c:pt idx="554">
                        <c:v>1.2028440918221998E-2</c:v>
                      </c:pt>
                      <c:pt idx="555">
                        <c:v>1.4048508616114513E-2</c:v>
                      </c:pt>
                      <c:pt idx="556">
                        <c:v>2.0409845604401618E-2</c:v>
                      </c:pt>
                      <c:pt idx="557">
                        <c:v>1.7044586653409684E-2</c:v>
                      </c:pt>
                      <c:pt idx="558">
                        <c:v>1.1924585428743958E-2</c:v>
                      </c:pt>
                      <c:pt idx="559">
                        <c:v>1.4489349300103553E-2</c:v>
                      </c:pt>
                      <c:pt idx="560">
                        <c:v>2.5879980510400472E-2</c:v>
                      </c:pt>
                      <c:pt idx="561">
                        <c:v>1.7369772032852154E-2</c:v>
                      </c:pt>
                      <c:pt idx="562">
                        <c:v>1.903634709160891E-2</c:v>
                      </c:pt>
                      <c:pt idx="563">
                        <c:v>1.4328381055116706E-2</c:v>
                      </c:pt>
                      <c:pt idx="564">
                        <c:v>1.9221887079428752E-2</c:v>
                      </c:pt>
                      <c:pt idx="565">
                        <c:v>1.818100211545361E-2</c:v>
                      </c:pt>
                      <c:pt idx="566">
                        <c:v>1.5199617078546749E-2</c:v>
                      </c:pt>
                      <c:pt idx="567">
                        <c:v>1.4944906137248934E-2</c:v>
                      </c:pt>
                      <c:pt idx="568">
                        <c:v>1.3895454039492314E-2</c:v>
                      </c:pt>
                      <c:pt idx="569">
                        <c:v>1.8989980917941442E-2</c:v>
                      </c:pt>
                      <c:pt idx="570">
                        <c:v>1.5641559640213808E-2</c:v>
                      </c:pt>
                      <c:pt idx="571">
                        <c:v>1.3450746905447616E-2</c:v>
                      </c:pt>
                      <c:pt idx="572">
                        <c:v>8.9506221951340618E-3</c:v>
                      </c:pt>
                      <c:pt idx="573">
                        <c:v>2.004453345479321E-2</c:v>
                      </c:pt>
                      <c:pt idx="574">
                        <c:v>9.3437891563024848E-3</c:v>
                      </c:pt>
                      <c:pt idx="575">
                        <c:v>1.7793742597354965E-2</c:v>
                      </c:pt>
                      <c:pt idx="576">
                        <c:v>1.9117171862109535E-2</c:v>
                      </c:pt>
                      <c:pt idx="577">
                        <c:v>1.9328442251328772E-2</c:v>
                      </c:pt>
                      <c:pt idx="578">
                        <c:v>1.7723132589240822E-2</c:v>
                      </c:pt>
                      <c:pt idx="579">
                        <c:v>2.1170850017819084E-2</c:v>
                      </c:pt>
                      <c:pt idx="580">
                        <c:v>2.6577304883791564E-2</c:v>
                      </c:pt>
                      <c:pt idx="581">
                        <c:v>2.0710247208434243E-2</c:v>
                      </c:pt>
                      <c:pt idx="582">
                        <c:v>2.3631606622793531E-2</c:v>
                      </c:pt>
                      <c:pt idx="583">
                        <c:v>2.7248677542193542E-2</c:v>
                      </c:pt>
                      <c:pt idx="584">
                        <c:v>2.1466118748975669E-2</c:v>
                      </c:pt>
                      <c:pt idx="585">
                        <c:v>2.0283421699868159E-2</c:v>
                      </c:pt>
                      <c:pt idx="586">
                        <c:v>2.3998445884691043E-2</c:v>
                      </c:pt>
                      <c:pt idx="587">
                        <c:v>2.6403867112814526E-2</c:v>
                      </c:pt>
                      <c:pt idx="588">
                        <c:v>2.2244614325956331E-2</c:v>
                      </c:pt>
                      <c:pt idx="589">
                        <c:v>1.9911076470865475E-2</c:v>
                      </c:pt>
                      <c:pt idx="590">
                        <c:v>2.2878657220350911E-2</c:v>
                      </c:pt>
                      <c:pt idx="591">
                        <c:v>2.5650614149093073E-2</c:v>
                      </c:pt>
                      <c:pt idx="592">
                        <c:v>2.9342745496452514E-2</c:v>
                      </c:pt>
                      <c:pt idx="593">
                        <c:v>2.110387705949747E-2</c:v>
                      </c:pt>
                      <c:pt idx="594">
                        <c:v>2.6286900212045789E-2</c:v>
                      </c:pt>
                      <c:pt idx="595">
                        <c:v>2.7105320952203724E-2</c:v>
                      </c:pt>
                      <c:pt idx="596">
                        <c:v>2.7183824922081459E-2</c:v>
                      </c:pt>
                      <c:pt idx="597">
                        <c:v>2.2097482827053878E-2</c:v>
                      </c:pt>
                      <c:pt idx="598">
                        <c:v>3.148824180728834E-2</c:v>
                      </c:pt>
                      <c:pt idx="599">
                        <c:v>4.0736809823079562E-2</c:v>
                      </c:pt>
                      <c:pt idx="600">
                        <c:v>2.0976204112270941E-2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688-46FC-9F41-116BE34CCBE2}"/>
                  </c:ext>
                </c:extLst>
              </c15:ser>
            </c15:filteredScatterSeries>
            <c15:filteredScatterSeries>
              <c15:ser>
                <c:idx val="3"/>
                <c:order val="13"/>
                <c:tx>
                  <c:v>AmSty 665 2022 - 2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'[2]OR4-22_Air_Measurements'!$AH$3:$AH$603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'[2]OR4-22_Air_Measurements'!$AI$3:$AI$603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99.975039901250057</c:v>
                      </c:pt>
                      <c:pt idx="2">
                        <c:v>100.08573337001111</c:v>
                      </c:pt>
                      <c:pt idx="3">
                        <c:v>100.04350705994112</c:v>
                      </c:pt>
                      <c:pt idx="4">
                        <c:v>100.08575234537281</c:v>
                      </c:pt>
                      <c:pt idx="5">
                        <c:v>100.00746622039375</c:v>
                      </c:pt>
                      <c:pt idx="6">
                        <c:v>100.07283114370794</c:v>
                      </c:pt>
                      <c:pt idx="7">
                        <c:v>100.13491360301336</c:v>
                      </c:pt>
                      <c:pt idx="8">
                        <c:v>100.17364873253067</c:v>
                      </c:pt>
                      <c:pt idx="9">
                        <c:v>100.09185243920253</c:v>
                      </c:pt>
                      <c:pt idx="10">
                        <c:v>100.03331809896959</c:v>
                      </c:pt>
                      <c:pt idx="11">
                        <c:v>100.06765129274665</c:v>
                      </c:pt>
                      <c:pt idx="12">
                        <c:v>100.06246194166978</c:v>
                      </c:pt>
                      <c:pt idx="13">
                        <c:v>100.03842206091885</c:v>
                      </c:pt>
                      <c:pt idx="14">
                        <c:v>100.06231015121097</c:v>
                      </c:pt>
                      <c:pt idx="15">
                        <c:v>99.97019208181419</c:v>
                      </c:pt>
                      <c:pt idx="16">
                        <c:v>99.997163407252103</c:v>
                      </c:pt>
                      <c:pt idx="17">
                        <c:v>100.00243814745654</c:v>
                      </c:pt>
                      <c:pt idx="18">
                        <c:v>99.951616670015198</c:v>
                      </c:pt>
                      <c:pt idx="19">
                        <c:v>99.88713402641136</c:v>
                      </c:pt>
                      <c:pt idx="20">
                        <c:v>99.817746624851864</c:v>
                      </c:pt>
                      <c:pt idx="21">
                        <c:v>99.87743837510493</c:v>
                      </c:pt>
                      <c:pt idx="22">
                        <c:v>99.679787724981423</c:v>
                      </c:pt>
                      <c:pt idx="23">
                        <c:v>99.582375952453205</c:v>
                      </c:pt>
                      <c:pt idx="24">
                        <c:v>99.741481214241603</c:v>
                      </c:pt>
                      <c:pt idx="25">
                        <c:v>99.54773917775853</c:v>
                      </c:pt>
                      <c:pt idx="26">
                        <c:v>99.364821714690066</c:v>
                      </c:pt>
                      <c:pt idx="27">
                        <c:v>99.32713964313831</c:v>
                      </c:pt>
                      <c:pt idx="28">
                        <c:v>99.323610499427531</c:v>
                      </c:pt>
                      <c:pt idx="29">
                        <c:v>99.367867023981873</c:v>
                      </c:pt>
                      <c:pt idx="30">
                        <c:v>99.046620666359445</c:v>
                      </c:pt>
                      <c:pt idx="31">
                        <c:v>99.064930435529476</c:v>
                      </c:pt>
                      <c:pt idx="32">
                        <c:v>98.949939383082736</c:v>
                      </c:pt>
                      <c:pt idx="33">
                        <c:v>98.646139490281683</c:v>
                      </c:pt>
                      <c:pt idx="34">
                        <c:v>98.574740862034275</c:v>
                      </c:pt>
                      <c:pt idx="35">
                        <c:v>98.452985640272189</c:v>
                      </c:pt>
                      <c:pt idx="36">
                        <c:v>98.25750748254157</c:v>
                      </c:pt>
                      <c:pt idx="37">
                        <c:v>98.135619433247669</c:v>
                      </c:pt>
                      <c:pt idx="38">
                        <c:v>98.036006692849313</c:v>
                      </c:pt>
                      <c:pt idx="39">
                        <c:v>97.912733554064417</c:v>
                      </c:pt>
                      <c:pt idx="40">
                        <c:v>97.769281709764783</c:v>
                      </c:pt>
                      <c:pt idx="41">
                        <c:v>97.804819739531496</c:v>
                      </c:pt>
                      <c:pt idx="42">
                        <c:v>97.862016428677649</c:v>
                      </c:pt>
                      <c:pt idx="43">
                        <c:v>97.892839454105626</c:v>
                      </c:pt>
                      <c:pt idx="44">
                        <c:v>97.934363737966635</c:v>
                      </c:pt>
                      <c:pt idx="45">
                        <c:v>97.946013689875926</c:v>
                      </c:pt>
                      <c:pt idx="46">
                        <c:v>98.08180957259961</c:v>
                      </c:pt>
                      <c:pt idx="47">
                        <c:v>98.157894742143213</c:v>
                      </c:pt>
                      <c:pt idx="48">
                        <c:v>98.258313873239857</c:v>
                      </c:pt>
                      <c:pt idx="49">
                        <c:v>98.429809063869911</c:v>
                      </c:pt>
                      <c:pt idx="50">
                        <c:v>98.489690555305174</c:v>
                      </c:pt>
                      <c:pt idx="51">
                        <c:v>98.568118995496889</c:v>
                      </c:pt>
                      <c:pt idx="52">
                        <c:v>98.519678739427022</c:v>
                      </c:pt>
                      <c:pt idx="53">
                        <c:v>98.689210141773358</c:v>
                      </c:pt>
                      <c:pt idx="54">
                        <c:v>98.718249632418974</c:v>
                      </c:pt>
                      <c:pt idx="55">
                        <c:v>98.778244963589657</c:v>
                      </c:pt>
                      <c:pt idx="56">
                        <c:v>98.818270305789525</c:v>
                      </c:pt>
                      <c:pt idx="57">
                        <c:v>98.902153727252355</c:v>
                      </c:pt>
                      <c:pt idx="58">
                        <c:v>98.869110758592555</c:v>
                      </c:pt>
                      <c:pt idx="59">
                        <c:v>99.056335280592833</c:v>
                      </c:pt>
                      <c:pt idx="60">
                        <c:v>98.995296379137429</c:v>
                      </c:pt>
                      <c:pt idx="61">
                        <c:v>99.012277984901544</c:v>
                      </c:pt>
                      <c:pt idx="62">
                        <c:v>98.966693296941273</c:v>
                      </c:pt>
                      <c:pt idx="63">
                        <c:v>99.016158135499452</c:v>
                      </c:pt>
                      <c:pt idx="64">
                        <c:v>99.030834421338838</c:v>
                      </c:pt>
                      <c:pt idx="65">
                        <c:v>99.00623481715688</c:v>
                      </c:pt>
                      <c:pt idx="66">
                        <c:v>98.953791070638118</c:v>
                      </c:pt>
                      <c:pt idx="67">
                        <c:v>98.931942682511163</c:v>
                      </c:pt>
                      <c:pt idx="68">
                        <c:v>98.86224222478792</c:v>
                      </c:pt>
                      <c:pt idx="69">
                        <c:v>98.886642600106839</c:v>
                      </c:pt>
                      <c:pt idx="70">
                        <c:v>98.860107658248992</c:v>
                      </c:pt>
                      <c:pt idx="71">
                        <c:v>98.809343106892726</c:v>
                      </c:pt>
                      <c:pt idx="72">
                        <c:v>98.661403950159951</c:v>
                      </c:pt>
                      <c:pt idx="73">
                        <c:v>98.558793338874025</c:v>
                      </c:pt>
                      <c:pt idx="74">
                        <c:v>98.31890687856496</c:v>
                      </c:pt>
                      <c:pt idx="75">
                        <c:v>98.067019459459488</c:v>
                      </c:pt>
                      <c:pt idx="76">
                        <c:v>97.666879815022739</c:v>
                      </c:pt>
                      <c:pt idx="77">
                        <c:v>97.162402925733389</c:v>
                      </c:pt>
                      <c:pt idx="78">
                        <c:v>96.645725861219262</c:v>
                      </c:pt>
                      <c:pt idx="79">
                        <c:v>95.929472284151885</c:v>
                      </c:pt>
                      <c:pt idx="80">
                        <c:v>95.237296538558823</c:v>
                      </c:pt>
                      <c:pt idx="81">
                        <c:v>94.4479366874737</c:v>
                      </c:pt>
                      <c:pt idx="82">
                        <c:v>93.737935007129579</c:v>
                      </c:pt>
                      <c:pt idx="83">
                        <c:v>93.24943410404299</c:v>
                      </c:pt>
                      <c:pt idx="84">
                        <c:v>93.027658196475642</c:v>
                      </c:pt>
                      <c:pt idx="85">
                        <c:v>92.96893411506052</c:v>
                      </c:pt>
                      <c:pt idx="86">
                        <c:v>93.302560901409038</c:v>
                      </c:pt>
                      <c:pt idx="87">
                        <c:v>93.609500967875633</c:v>
                      </c:pt>
                      <c:pt idx="88">
                        <c:v>94.126519576465469</c:v>
                      </c:pt>
                      <c:pt idx="89">
                        <c:v>94.659039812085254</c:v>
                      </c:pt>
                      <c:pt idx="90">
                        <c:v>95.118226094216425</c:v>
                      </c:pt>
                      <c:pt idx="91">
                        <c:v>95.673097540178532</c:v>
                      </c:pt>
                      <c:pt idx="92">
                        <c:v>96.092865641945096</c:v>
                      </c:pt>
                      <c:pt idx="93">
                        <c:v>96.439005696986271</c:v>
                      </c:pt>
                      <c:pt idx="94">
                        <c:v>96.733337642821198</c:v>
                      </c:pt>
                      <c:pt idx="95">
                        <c:v>96.947666317791189</c:v>
                      </c:pt>
                      <c:pt idx="96">
                        <c:v>97.207219173718727</c:v>
                      </c:pt>
                      <c:pt idx="97">
                        <c:v>97.378666938379268</c:v>
                      </c:pt>
                      <c:pt idx="98">
                        <c:v>97.531785958508053</c:v>
                      </c:pt>
                      <c:pt idx="99">
                        <c:v>97.631531514003527</c:v>
                      </c:pt>
                      <c:pt idx="100">
                        <c:v>97.798795547148515</c:v>
                      </c:pt>
                      <c:pt idx="101">
                        <c:v>97.829523708202743</c:v>
                      </c:pt>
                      <c:pt idx="102">
                        <c:v>97.859692133391263</c:v>
                      </c:pt>
                      <c:pt idx="103">
                        <c:v>97.908398019655351</c:v>
                      </c:pt>
                      <c:pt idx="104">
                        <c:v>98.017488207135401</c:v>
                      </c:pt>
                      <c:pt idx="105">
                        <c:v>98.005857230587807</c:v>
                      </c:pt>
                      <c:pt idx="106">
                        <c:v>97.997081822149823</c:v>
                      </c:pt>
                      <c:pt idx="107">
                        <c:v>97.988040783517576</c:v>
                      </c:pt>
                      <c:pt idx="108">
                        <c:v>97.918539542222661</c:v>
                      </c:pt>
                      <c:pt idx="109">
                        <c:v>98.058519168896581</c:v>
                      </c:pt>
                      <c:pt idx="110">
                        <c:v>97.93875618602604</c:v>
                      </c:pt>
                      <c:pt idx="111">
                        <c:v>97.995611355965906</c:v>
                      </c:pt>
                      <c:pt idx="112">
                        <c:v>97.954921913411042</c:v>
                      </c:pt>
                      <c:pt idx="113">
                        <c:v>97.910845654792752</c:v>
                      </c:pt>
                      <c:pt idx="114">
                        <c:v>97.932769944366456</c:v>
                      </c:pt>
                      <c:pt idx="115">
                        <c:v>97.92124331987344</c:v>
                      </c:pt>
                      <c:pt idx="116">
                        <c:v>97.929525406211624</c:v>
                      </c:pt>
                      <c:pt idx="117">
                        <c:v>97.87549735377354</c:v>
                      </c:pt>
                      <c:pt idx="118">
                        <c:v>97.802258277093372</c:v>
                      </c:pt>
                      <c:pt idx="119">
                        <c:v>97.837113243578059</c:v>
                      </c:pt>
                      <c:pt idx="120">
                        <c:v>97.785637178331967</c:v>
                      </c:pt>
                      <c:pt idx="121">
                        <c:v>97.759178137920856</c:v>
                      </c:pt>
                      <c:pt idx="122">
                        <c:v>97.652905567827048</c:v>
                      </c:pt>
                      <c:pt idx="123">
                        <c:v>97.63048795615353</c:v>
                      </c:pt>
                      <c:pt idx="124">
                        <c:v>97.629738491540309</c:v>
                      </c:pt>
                      <c:pt idx="125">
                        <c:v>97.586980908647121</c:v>
                      </c:pt>
                      <c:pt idx="126">
                        <c:v>97.512024686081105</c:v>
                      </c:pt>
                      <c:pt idx="127">
                        <c:v>97.475481036753081</c:v>
                      </c:pt>
                      <c:pt idx="128">
                        <c:v>97.341383312118865</c:v>
                      </c:pt>
                      <c:pt idx="129">
                        <c:v>97.287156030817741</c:v>
                      </c:pt>
                      <c:pt idx="130">
                        <c:v>97.328016226758422</c:v>
                      </c:pt>
                      <c:pt idx="131">
                        <c:v>97.264510739673341</c:v>
                      </c:pt>
                      <c:pt idx="132">
                        <c:v>97.109181263993577</c:v>
                      </c:pt>
                      <c:pt idx="133">
                        <c:v>97.028172386002055</c:v>
                      </c:pt>
                      <c:pt idx="134">
                        <c:v>96.97915343113948</c:v>
                      </c:pt>
                      <c:pt idx="135">
                        <c:v>96.939820627467753</c:v>
                      </c:pt>
                      <c:pt idx="136">
                        <c:v>96.871932167569412</c:v>
                      </c:pt>
                      <c:pt idx="137">
                        <c:v>96.786587767603535</c:v>
                      </c:pt>
                      <c:pt idx="138">
                        <c:v>96.734608880142048</c:v>
                      </c:pt>
                      <c:pt idx="139">
                        <c:v>96.579829652647163</c:v>
                      </c:pt>
                      <c:pt idx="140">
                        <c:v>96.530535579909497</c:v>
                      </c:pt>
                      <c:pt idx="141">
                        <c:v>96.430837450383535</c:v>
                      </c:pt>
                      <c:pt idx="142">
                        <c:v>96.380974154099292</c:v>
                      </c:pt>
                      <c:pt idx="143">
                        <c:v>96.283458029516481</c:v>
                      </c:pt>
                      <c:pt idx="144">
                        <c:v>96.254219310007841</c:v>
                      </c:pt>
                      <c:pt idx="145">
                        <c:v>96.087590914175351</c:v>
                      </c:pt>
                      <c:pt idx="146">
                        <c:v>96.004874390413491</c:v>
                      </c:pt>
                      <c:pt idx="147">
                        <c:v>95.837838049174067</c:v>
                      </c:pt>
                      <c:pt idx="148">
                        <c:v>95.690762196789947</c:v>
                      </c:pt>
                      <c:pt idx="149">
                        <c:v>95.617238514553847</c:v>
                      </c:pt>
                      <c:pt idx="150">
                        <c:v>95.531486169181065</c:v>
                      </c:pt>
                      <c:pt idx="151">
                        <c:v>95.394703642257738</c:v>
                      </c:pt>
                      <c:pt idx="152">
                        <c:v>95.265871157712425</c:v>
                      </c:pt>
                      <c:pt idx="153">
                        <c:v>95.278270574234924</c:v>
                      </c:pt>
                      <c:pt idx="154">
                        <c:v>95.082137828699544</c:v>
                      </c:pt>
                      <c:pt idx="155">
                        <c:v>95.01046408257703</c:v>
                      </c:pt>
                      <c:pt idx="156">
                        <c:v>94.941797695022927</c:v>
                      </c:pt>
                      <c:pt idx="157">
                        <c:v>94.782948575747952</c:v>
                      </c:pt>
                      <c:pt idx="158">
                        <c:v>94.726264184063282</c:v>
                      </c:pt>
                      <c:pt idx="159">
                        <c:v>94.677501371714101</c:v>
                      </c:pt>
                      <c:pt idx="160">
                        <c:v>94.524420302308684</c:v>
                      </c:pt>
                      <c:pt idx="161">
                        <c:v>94.458732810280466</c:v>
                      </c:pt>
                      <c:pt idx="162">
                        <c:v>94.383378142423069</c:v>
                      </c:pt>
                      <c:pt idx="163">
                        <c:v>94.315138675637584</c:v>
                      </c:pt>
                      <c:pt idx="164">
                        <c:v>94.106065753075654</c:v>
                      </c:pt>
                      <c:pt idx="165">
                        <c:v>93.996804812209831</c:v>
                      </c:pt>
                      <c:pt idx="166">
                        <c:v>93.917209474317119</c:v>
                      </c:pt>
                      <c:pt idx="167">
                        <c:v>93.845251135073383</c:v>
                      </c:pt>
                      <c:pt idx="168">
                        <c:v>93.74271641279951</c:v>
                      </c:pt>
                      <c:pt idx="169">
                        <c:v>93.625733109026527</c:v>
                      </c:pt>
                      <c:pt idx="170">
                        <c:v>93.447350396795457</c:v>
                      </c:pt>
                      <c:pt idx="171">
                        <c:v>93.299107659145051</c:v>
                      </c:pt>
                      <c:pt idx="172">
                        <c:v>93.223942732469837</c:v>
                      </c:pt>
                      <c:pt idx="173">
                        <c:v>93.090072687306503</c:v>
                      </c:pt>
                      <c:pt idx="174">
                        <c:v>92.99681619568598</c:v>
                      </c:pt>
                      <c:pt idx="175">
                        <c:v>92.873618945913137</c:v>
                      </c:pt>
                      <c:pt idx="176">
                        <c:v>92.83098469043621</c:v>
                      </c:pt>
                      <c:pt idx="177">
                        <c:v>92.674772935046093</c:v>
                      </c:pt>
                      <c:pt idx="178">
                        <c:v>92.548312184191445</c:v>
                      </c:pt>
                      <c:pt idx="179">
                        <c:v>92.368269264594275</c:v>
                      </c:pt>
                      <c:pt idx="180">
                        <c:v>92.254834067459043</c:v>
                      </c:pt>
                      <c:pt idx="181">
                        <c:v>92.108839736082984</c:v>
                      </c:pt>
                      <c:pt idx="182">
                        <c:v>92.066120091478481</c:v>
                      </c:pt>
                      <c:pt idx="183">
                        <c:v>91.812847582881986</c:v>
                      </c:pt>
                      <c:pt idx="184">
                        <c:v>91.716896788856815</c:v>
                      </c:pt>
                      <c:pt idx="185">
                        <c:v>91.456252936675043</c:v>
                      </c:pt>
                      <c:pt idx="186">
                        <c:v>91.346631476371797</c:v>
                      </c:pt>
                      <c:pt idx="187">
                        <c:v>91.03107727960689</c:v>
                      </c:pt>
                      <c:pt idx="188">
                        <c:v>90.828028561862638</c:v>
                      </c:pt>
                      <c:pt idx="189">
                        <c:v>90.613595534838069</c:v>
                      </c:pt>
                      <c:pt idx="190">
                        <c:v>90.410584755382487</c:v>
                      </c:pt>
                      <c:pt idx="191">
                        <c:v>90.243557901823905</c:v>
                      </c:pt>
                      <c:pt idx="192">
                        <c:v>90.227439612843156</c:v>
                      </c:pt>
                      <c:pt idx="193">
                        <c:v>90.159408850166841</c:v>
                      </c:pt>
                      <c:pt idx="194">
                        <c:v>90.180137791431747</c:v>
                      </c:pt>
                      <c:pt idx="195">
                        <c:v>90.1583747799977</c:v>
                      </c:pt>
                      <c:pt idx="196">
                        <c:v>90.128974794784099</c:v>
                      </c:pt>
                      <c:pt idx="197">
                        <c:v>90.112856493368639</c:v>
                      </c:pt>
                      <c:pt idx="198">
                        <c:v>90.076170553697352</c:v>
                      </c:pt>
                      <c:pt idx="199">
                        <c:v>90.085761828079768</c:v>
                      </c:pt>
                      <c:pt idx="200">
                        <c:v>90.060441222327128</c:v>
                      </c:pt>
                      <c:pt idx="201">
                        <c:v>89.97122614700946</c:v>
                      </c:pt>
                      <c:pt idx="202">
                        <c:v>89.958267007055952</c:v>
                      </c:pt>
                      <c:pt idx="203">
                        <c:v>89.928402162785062</c:v>
                      </c:pt>
                      <c:pt idx="204">
                        <c:v>89.848275564503879</c:v>
                      </c:pt>
                      <c:pt idx="205">
                        <c:v>89.855798698547986</c:v>
                      </c:pt>
                      <c:pt idx="206">
                        <c:v>89.758557691840267</c:v>
                      </c:pt>
                      <c:pt idx="207">
                        <c:v>89.736187506136275</c:v>
                      </c:pt>
                      <c:pt idx="208">
                        <c:v>89.675537574726093</c:v>
                      </c:pt>
                      <c:pt idx="209">
                        <c:v>89.691987907667013</c:v>
                      </c:pt>
                      <c:pt idx="210">
                        <c:v>89.624497905494735</c:v>
                      </c:pt>
                      <c:pt idx="211">
                        <c:v>89.56884758397922</c:v>
                      </c:pt>
                      <c:pt idx="212">
                        <c:v>89.525814883210941</c:v>
                      </c:pt>
                      <c:pt idx="213">
                        <c:v>89.555148467093332</c:v>
                      </c:pt>
                      <c:pt idx="214">
                        <c:v>89.433421695939089</c:v>
                      </c:pt>
                      <c:pt idx="215">
                        <c:v>89.420102048982855</c:v>
                      </c:pt>
                      <c:pt idx="216">
                        <c:v>89.406915217123768</c:v>
                      </c:pt>
                      <c:pt idx="217">
                        <c:v>89.398120833324086</c:v>
                      </c:pt>
                      <c:pt idx="218">
                        <c:v>89.335810694547817</c:v>
                      </c:pt>
                      <c:pt idx="219">
                        <c:v>89.320565197596565</c:v>
                      </c:pt>
                      <c:pt idx="220">
                        <c:v>89.265550500958838</c:v>
                      </c:pt>
                      <c:pt idx="221">
                        <c:v>89.241520107888761</c:v>
                      </c:pt>
                      <c:pt idx="222">
                        <c:v>89.230771423486203</c:v>
                      </c:pt>
                      <c:pt idx="223">
                        <c:v>89.228314313102672</c:v>
                      </c:pt>
                      <c:pt idx="224">
                        <c:v>89.167379776136556</c:v>
                      </c:pt>
                      <c:pt idx="225">
                        <c:v>89.136661102763171</c:v>
                      </c:pt>
                      <c:pt idx="226">
                        <c:v>89.056847573080447</c:v>
                      </c:pt>
                      <c:pt idx="227">
                        <c:v>89.021461333772564</c:v>
                      </c:pt>
                      <c:pt idx="228">
                        <c:v>89.005456884527248</c:v>
                      </c:pt>
                      <c:pt idx="229">
                        <c:v>88.95349698486217</c:v>
                      </c:pt>
                      <c:pt idx="230">
                        <c:v>88.926041812570588</c:v>
                      </c:pt>
                      <c:pt idx="231">
                        <c:v>88.83591599450007</c:v>
                      </c:pt>
                      <c:pt idx="232">
                        <c:v>88.871036603613717</c:v>
                      </c:pt>
                      <c:pt idx="233">
                        <c:v>88.826533424226824</c:v>
                      </c:pt>
                      <c:pt idx="234">
                        <c:v>88.748019607342215</c:v>
                      </c:pt>
                      <c:pt idx="235">
                        <c:v>88.754840702742626</c:v>
                      </c:pt>
                      <c:pt idx="236">
                        <c:v>88.678224272810496</c:v>
                      </c:pt>
                      <c:pt idx="237">
                        <c:v>88.684030273403451</c:v>
                      </c:pt>
                      <c:pt idx="238">
                        <c:v>88.681288557463986</c:v>
                      </c:pt>
                      <c:pt idx="239">
                        <c:v>88.676099206387136</c:v>
                      </c:pt>
                      <c:pt idx="240">
                        <c:v>88.62292497061685</c:v>
                      </c:pt>
                      <c:pt idx="241">
                        <c:v>88.57920920656656</c:v>
                      </c:pt>
                      <c:pt idx="242">
                        <c:v>88.568488985206557</c:v>
                      </c:pt>
                      <c:pt idx="243">
                        <c:v>88.563034003935442</c:v>
                      </c:pt>
                      <c:pt idx="244">
                        <c:v>88.562455292708037</c:v>
                      </c:pt>
                      <c:pt idx="245">
                        <c:v>88.547854908315387</c:v>
                      </c:pt>
                      <c:pt idx="246">
                        <c:v>88.502630727357825</c:v>
                      </c:pt>
                      <c:pt idx="247">
                        <c:v>88.483049708432219</c:v>
                      </c:pt>
                      <c:pt idx="248">
                        <c:v>88.495192982441324</c:v>
                      </c:pt>
                      <c:pt idx="249">
                        <c:v>88.480355418462267</c:v>
                      </c:pt>
                      <c:pt idx="250">
                        <c:v>88.478932378247904</c:v>
                      </c:pt>
                      <c:pt idx="251">
                        <c:v>88.463316899047811</c:v>
                      </c:pt>
                      <c:pt idx="252">
                        <c:v>88.471636936109348</c:v>
                      </c:pt>
                      <c:pt idx="253">
                        <c:v>88.485165299609449</c:v>
                      </c:pt>
                      <c:pt idx="254">
                        <c:v>88.510040021666498</c:v>
                      </c:pt>
                      <c:pt idx="255">
                        <c:v>88.476124248542504</c:v>
                      </c:pt>
                      <c:pt idx="256">
                        <c:v>88.506330624454392</c:v>
                      </c:pt>
                      <c:pt idx="257">
                        <c:v>88.477386010617238</c:v>
                      </c:pt>
                      <c:pt idx="258">
                        <c:v>88.502042540884275</c:v>
                      </c:pt>
                      <c:pt idx="259">
                        <c:v>88.514821427336443</c:v>
                      </c:pt>
                      <c:pt idx="260">
                        <c:v>88.492403815662925</c:v>
                      </c:pt>
                      <c:pt idx="261">
                        <c:v>88.481370525704449</c:v>
                      </c:pt>
                      <c:pt idx="262">
                        <c:v>88.496758325433674</c:v>
                      </c:pt>
                      <c:pt idx="263">
                        <c:v>88.493267132446277</c:v>
                      </c:pt>
                      <c:pt idx="264">
                        <c:v>88.445898897268947</c:v>
                      </c:pt>
                      <c:pt idx="265">
                        <c:v>88.408899876564476</c:v>
                      </c:pt>
                      <c:pt idx="266">
                        <c:v>88.381273950887106</c:v>
                      </c:pt>
                      <c:pt idx="267">
                        <c:v>88.396946356172279</c:v>
                      </c:pt>
                      <c:pt idx="268">
                        <c:v>88.414013338629289</c:v>
                      </c:pt>
                      <c:pt idx="269">
                        <c:v>88.399820887208875</c:v>
                      </c:pt>
                      <c:pt idx="270">
                        <c:v>88.427304522542968</c:v>
                      </c:pt>
                      <c:pt idx="271">
                        <c:v>88.424325627017097</c:v>
                      </c:pt>
                      <c:pt idx="272">
                        <c:v>88.413785646723724</c:v>
                      </c:pt>
                      <c:pt idx="273">
                        <c:v>88.439647012980402</c:v>
                      </c:pt>
                      <c:pt idx="274">
                        <c:v>88.426706848388562</c:v>
                      </c:pt>
                      <c:pt idx="275">
                        <c:v>88.414155641407262</c:v>
                      </c:pt>
                      <c:pt idx="276">
                        <c:v>88.415540730898257</c:v>
                      </c:pt>
                      <c:pt idx="277">
                        <c:v>88.41806425504771</c:v>
                      </c:pt>
                      <c:pt idx="278">
                        <c:v>88.426042760468249</c:v>
                      </c:pt>
                      <c:pt idx="279">
                        <c:v>88.402021855078999</c:v>
                      </c:pt>
                      <c:pt idx="280">
                        <c:v>88.383493881684231</c:v>
                      </c:pt>
                      <c:pt idx="281">
                        <c:v>88.399801911847177</c:v>
                      </c:pt>
                      <c:pt idx="282">
                        <c:v>88.36615178135213</c:v>
                      </c:pt>
                      <c:pt idx="283">
                        <c:v>88.36031731771665</c:v>
                      </c:pt>
                      <c:pt idx="284">
                        <c:v>88.332226532982006</c:v>
                      </c:pt>
                      <c:pt idx="285">
                        <c:v>88.274517546374341</c:v>
                      </c:pt>
                      <c:pt idx="286">
                        <c:v>88.280133805785098</c:v>
                      </c:pt>
                      <c:pt idx="287">
                        <c:v>88.243751434596717</c:v>
                      </c:pt>
                      <c:pt idx="288">
                        <c:v>88.227471867476325</c:v>
                      </c:pt>
                      <c:pt idx="289">
                        <c:v>88.192778179131267</c:v>
                      </c:pt>
                      <c:pt idx="290">
                        <c:v>88.144992523300886</c:v>
                      </c:pt>
                      <c:pt idx="291">
                        <c:v>88.151206456866049</c:v>
                      </c:pt>
                      <c:pt idx="292">
                        <c:v>88.124965608244977</c:v>
                      </c:pt>
                      <c:pt idx="293">
                        <c:v>88.112642093169242</c:v>
                      </c:pt>
                      <c:pt idx="294">
                        <c:v>88.060805520920439</c:v>
                      </c:pt>
                      <c:pt idx="295">
                        <c:v>88.0239393153131</c:v>
                      </c:pt>
                      <c:pt idx="296">
                        <c:v>87.988420260908072</c:v>
                      </c:pt>
                      <c:pt idx="297">
                        <c:v>87.989217163925517</c:v>
                      </c:pt>
                      <c:pt idx="298">
                        <c:v>87.92589191790708</c:v>
                      </c:pt>
                      <c:pt idx="299">
                        <c:v>87.86317383372392</c:v>
                      </c:pt>
                      <c:pt idx="300">
                        <c:v>87.782108042082015</c:v>
                      </c:pt>
                      <c:pt idx="301">
                        <c:v>87.761113470622874</c:v>
                      </c:pt>
                      <c:pt idx="302">
                        <c:v>87.689316397084085</c:v>
                      </c:pt>
                      <c:pt idx="303">
                        <c:v>87.641616117946583</c:v>
                      </c:pt>
                      <c:pt idx="304">
                        <c:v>87.566299400812582</c:v>
                      </c:pt>
                      <c:pt idx="305">
                        <c:v>87.51870348616437</c:v>
                      </c:pt>
                      <c:pt idx="306">
                        <c:v>87.430143011086201</c:v>
                      </c:pt>
                      <c:pt idx="307">
                        <c:v>87.350054363528386</c:v>
                      </c:pt>
                      <c:pt idx="308">
                        <c:v>87.280742863415654</c:v>
                      </c:pt>
                      <c:pt idx="309">
                        <c:v>87.221478033931191</c:v>
                      </c:pt>
                      <c:pt idx="310">
                        <c:v>87.110006625079663</c:v>
                      </c:pt>
                      <c:pt idx="311">
                        <c:v>87.00632399290123</c:v>
                      </c:pt>
                      <c:pt idx="312">
                        <c:v>86.930191397388072</c:v>
                      </c:pt>
                      <c:pt idx="313">
                        <c:v>86.862293449808874</c:v>
                      </c:pt>
                      <c:pt idx="314">
                        <c:v>86.733090983014733</c:v>
                      </c:pt>
                      <c:pt idx="315">
                        <c:v>86.63899013753786</c:v>
                      </c:pt>
                      <c:pt idx="316">
                        <c:v>86.591716779168976</c:v>
                      </c:pt>
                      <c:pt idx="317">
                        <c:v>86.499589222091359</c:v>
                      </c:pt>
                      <c:pt idx="318">
                        <c:v>86.407034744245138</c:v>
                      </c:pt>
                      <c:pt idx="319">
                        <c:v>86.266922314908783</c:v>
                      </c:pt>
                      <c:pt idx="320">
                        <c:v>86.149550041090578</c:v>
                      </c:pt>
                      <c:pt idx="321">
                        <c:v>86.067137098246363</c:v>
                      </c:pt>
                      <c:pt idx="322">
                        <c:v>85.960902478875923</c:v>
                      </c:pt>
                      <c:pt idx="323">
                        <c:v>85.844924782229555</c:v>
                      </c:pt>
                      <c:pt idx="324">
                        <c:v>85.736555608754898</c:v>
                      </c:pt>
                      <c:pt idx="325">
                        <c:v>85.664872374951543</c:v>
                      </c:pt>
                      <c:pt idx="326">
                        <c:v>85.53360175538441</c:v>
                      </c:pt>
                      <c:pt idx="327">
                        <c:v>85.460163449841218</c:v>
                      </c:pt>
                      <c:pt idx="328">
                        <c:v>85.374316227659975</c:v>
                      </c:pt>
                      <c:pt idx="329">
                        <c:v>85.258727501058829</c:v>
                      </c:pt>
                      <c:pt idx="330">
                        <c:v>85.173070032494479</c:v>
                      </c:pt>
                      <c:pt idx="331">
                        <c:v>85.090268119605028</c:v>
                      </c:pt>
                      <c:pt idx="332">
                        <c:v>84.98021027572176</c:v>
                      </c:pt>
                      <c:pt idx="333">
                        <c:v>84.856633543584508</c:v>
                      </c:pt>
                      <c:pt idx="334">
                        <c:v>84.772598344097588</c:v>
                      </c:pt>
                      <c:pt idx="335">
                        <c:v>84.667843678591908</c:v>
                      </c:pt>
                      <c:pt idx="336">
                        <c:v>84.561305478303836</c:v>
                      </c:pt>
                      <c:pt idx="337">
                        <c:v>84.427653637365211</c:v>
                      </c:pt>
                      <c:pt idx="338">
                        <c:v>84.306837608963832</c:v>
                      </c:pt>
                      <c:pt idx="339">
                        <c:v>84.146185979544796</c:v>
                      </c:pt>
                      <c:pt idx="340">
                        <c:v>84.04581427441768</c:v>
                      </c:pt>
                      <c:pt idx="341">
                        <c:v>83.92417287995633</c:v>
                      </c:pt>
                      <c:pt idx="342">
                        <c:v>83.805804486692352</c:v>
                      </c:pt>
                      <c:pt idx="343">
                        <c:v>83.651186537337111</c:v>
                      </c:pt>
                      <c:pt idx="344">
                        <c:v>83.483220477983139</c:v>
                      </c:pt>
                      <c:pt idx="345">
                        <c:v>83.334683647095943</c:v>
                      </c:pt>
                      <c:pt idx="346">
                        <c:v>83.137080422941949</c:v>
                      </c:pt>
                      <c:pt idx="347">
                        <c:v>82.981257625162371</c:v>
                      </c:pt>
                      <c:pt idx="348">
                        <c:v>82.833299505502609</c:v>
                      </c:pt>
                      <c:pt idx="349">
                        <c:v>82.625355529918266</c:v>
                      </c:pt>
                      <c:pt idx="350">
                        <c:v>82.442817549214197</c:v>
                      </c:pt>
                      <c:pt idx="351">
                        <c:v>82.255849169727313</c:v>
                      </c:pt>
                      <c:pt idx="352">
                        <c:v>82.078984374519067</c:v>
                      </c:pt>
                      <c:pt idx="353">
                        <c:v>81.855500808746712</c:v>
                      </c:pt>
                      <c:pt idx="354">
                        <c:v>81.664993810302917</c:v>
                      </c:pt>
                      <c:pt idx="355">
                        <c:v>81.442411499602599</c:v>
                      </c:pt>
                      <c:pt idx="356">
                        <c:v>81.203986030231306</c:v>
                      </c:pt>
                      <c:pt idx="357">
                        <c:v>81.008593261628278</c:v>
                      </c:pt>
                      <c:pt idx="358">
                        <c:v>80.79496661286727</c:v>
                      </c:pt>
                      <c:pt idx="359">
                        <c:v>80.579186447075074</c:v>
                      </c:pt>
                      <c:pt idx="360">
                        <c:v>80.376896681624885</c:v>
                      </c:pt>
                      <c:pt idx="361">
                        <c:v>80.111841393587284</c:v>
                      </c:pt>
                      <c:pt idx="362">
                        <c:v>79.908564996372178</c:v>
                      </c:pt>
                      <c:pt idx="363">
                        <c:v>79.681808441837148</c:v>
                      </c:pt>
                      <c:pt idx="364">
                        <c:v>79.444431267938924</c:v>
                      </c:pt>
                      <c:pt idx="365">
                        <c:v>79.231658448280427</c:v>
                      </c:pt>
                      <c:pt idx="366">
                        <c:v>78.985790483934863</c:v>
                      </c:pt>
                      <c:pt idx="367">
                        <c:v>78.744362393618204</c:v>
                      </c:pt>
                      <c:pt idx="368">
                        <c:v>78.487684068727248</c:v>
                      </c:pt>
                      <c:pt idx="369">
                        <c:v>78.221438182438604</c:v>
                      </c:pt>
                      <c:pt idx="370">
                        <c:v>77.944813593996273</c:v>
                      </c:pt>
                      <c:pt idx="371">
                        <c:v>77.576640147269032</c:v>
                      </c:pt>
                      <c:pt idx="372">
                        <c:v>77.288906367421447</c:v>
                      </c:pt>
                      <c:pt idx="373">
                        <c:v>76.947106584412381</c:v>
                      </c:pt>
                      <c:pt idx="374">
                        <c:v>76.614660908634036</c:v>
                      </c:pt>
                      <c:pt idx="375">
                        <c:v>76.239747005576206</c:v>
                      </c:pt>
                      <c:pt idx="376">
                        <c:v>75.814215591563141</c:v>
                      </c:pt>
                      <c:pt idx="377">
                        <c:v>75.332886815633529</c:v>
                      </c:pt>
                      <c:pt idx="378">
                        <c:v>74.847583012297548</c:v>
                      </c:pt>
                      <c:pt idx="379">
                        <c:v>74.454781510780506</c:v>
                      </c:pt>
                      <c:pt idx="380">
                        <c:v>73.967466480756599</c:v>
                      </c:pt>
                      <c:pt idx="381">
                        <c:v>73.442635394943665</c:v>
                      </c:pt>
                      <c:pt idx="382">
                        <c:v>72.867248474318316</c:v>
                      </c:pt>
                      <c:pt idx="383">
                        <c:v>72.273011024018899</c:v>
                      </c:pt>
                      <c:pt idx="384">
                        <c:v>71.734613623982469</c:v>
                      </c:pt>
                      <c:pt idx="385">
                        <c:v>71.132947916447378</c:v>
                      </c:pt>
                      <c:pt idx="386">
                        <c:v>70.501512216580466</c:v>
                      </c:pt>
                      <c:pt idx="387">
                        <c:v>69.810361053475717</c:v>
                      </c:pt>
                      <c:pt idx="388">
                        <c:v>69.121282780767032</c:v>
                      </c:pt>
                      <c:pt idx="389">
                        <c:v>68.499983878279039</c:v>
                      </c:pt>
                      <c:pt idx="390">
                        <c:v>67.912752526939158</c:v>
                      </c:pt>
                      <c:pt idx="391">
                        <c:v>67.151900893676441</c:v>
                      </c:pt>
                      <c:pt idx="392">
                        <c:v>66.281185907770421</c:v>
                      </c:pt>
                      <c:pt idx="393">
                        <c:v>65.451781739123746</c:v>
                      </c:pt>
                      <c:pt idx="394">
                        <c:v>64.707935437044611</c:v>
                      </c:pt>
                      <c:pt idx="395">
                        <c:v>63.927531260333538</c:v>
                      </c:pt>
                      <c:pt idx="396">
                        <c:v>63.128456807449716</c:v>
                      </c:pt>
                      <c:pt idx="397">
                        <c:v>62.17542848069629</c:v>
                      </c:pt>
                      <c:pt idx="398">
                        <c:v>61.190234727370338</c:v>
                      </c:pt>
                      <c:pt idx="399">
                        <c:v>60.327759127021338</c:v>
                      </c:pt>
                      <c:pt idx="400">
                        <c:v>59.413698371748559</c:v>
                      </c:pt>
                      <c:pt idx="401">
                        <c:v>58.428471405322306</c:v>
                      </c:pt>
                      <c:pt idx="402">
                        <c:v>57.3020884517097</c:v>
                      </c:pt>
                      <c:pt idx="403">
                        <c:v>56.138474047863994</c:v>
                      </c:pt>
                      <c:pt idx="404">
                        <c:v>55.154228988014303</c:v>
                      </c:pt>
                      <c:pt idx="405">
                        <c:v>54.123104277464016</c:v>
                      </c:pt>
                      <c:pt idx="406">
                        <c:v>53.140614301788844</c:v>
                      </c:pt>
                      <c:pt idx="407">
                        <c:v>51.810589693900674</c:v>
                      </c:pt>
                      <c:pt idx="408">
                        <c:v>50.621317890284381</c:v>
                      </c:pt>
                      <c:pt idx="409">
                        <c:v>49.699174265101767</c:v>
                      </c:pt>
                      <c:pt idx="410">
                        <c:v>48.555468174084062</c:v>
                      </c:pt>
                      <c:pt idx="411">
                        <c:v>47.429550079528738</c:v>
                      </c:pt>
                      <c:pt idx="412">
                        <c:v>46.216153018468624</c:v>
                      </c:pt>
                      <c:pt idx="413">
                        <c:v>45.011227784928863</c:v>
                      </c:pt>
                      <c:pt idx="414">
                        <c:v>43.927232419525915</c:v>
                      </c:pt>
                      <c:pt idx="415">
                        <c:v>42.902463945318765</c:v>
                      </c:pt>
                      <c:pt idx="416">
                        <c:v>41.714079171470594</c:v>
                      </c:pt>
                      <c:pt idx="417">
                        <c:v>40.447588513710016</c:v>
                      </c:pt>
                      <c:pt idx="418">
                        <c:v>39.034406248422172</c:v>
                      </c:pt>
                      <c:pt idx="419">
                        <c:v>37.898261242171948</c:v>
                      </c:pt>
                      <c:pt idx="420">
                        <c:v>36.71085361240786</c:v>
                      </c:pt>
                      <c:pt idx="421">
                        <c:v>35.305377097259658</c:v>
                      </c:pt>
                      <c:pt idx="422">
                        <c:v>33.977247501295089</c:v>
                      </c:pt>
                      <c:pt idx="423">
                        <c:v>32.799794040379702</c:v>
                      </c:pt>
                      <c:pt idx="424">
                        <c:v>31.601609263170538</c:v>
                      </c:pt>
                      <c:pt idx="425">
                        <c:v>30.533471306611869</c:v>
                      </c:pt>
                      <c:pt idx="426">
                        <c:v>29.467235474628783</c:v>
                      </c:pt>
                      <c:pt idx="427">
                        <c:v>28.334579286337064</c:v>
                      </c:pt>
                      <c:pt idx="428">
                        <c:v>27.200827351733341</c:v>
                      </c:pt>
                      <c:pt idx="429">
                        <c:v>26.36667972814011</c:v>
                      </c:pt>
                      <c:pt idx="430">
                        <c:v>25.556647874309867</c:v>
                      </c:pt>
                      <c:pt idx="431">
                        <c:v>24.646211114686899</c:v>
                      </c:pt>
                      <c:pt idx="432">
                        <c:v>23.736039985258177</c:v>
                      </c:pt>
                      <c:pt idx="433">
                        <c:v>22.911815680007518</c:v>
                      </c:pt>
                      <c:pt idx="434">
                        <c:v>22.139131491174698</c:v>
                      </c:pt>
                      <c:pt idx="435">
                        <c:v>21.424300954321698</c:v>
                      </c:pt>
                      <c:pt idx="436">
                        <c:v>20.703123668806413</c:v>
                      </c:pt>
                      <c:pt idx="437">
                        <c:v>19.847529646268871</c:v>
                      </c:pt>
                      <c:pt idx="438">
                        <c:v>19.149555012734815</c:v>
                      </c:pt>
                      <c:pt idx="439">
                        <c:v>18.504408333272266</c:v>
                      </c:pt>
                      <c:pt idx="440">
                        <c:v>17.828277350242086</c:v>
                      </c:pt>
                      <c:pt idx="441">
                        <c:v>17.043352647997537</c:v>
                      </c:pt>
                      <c:pt idx="442">
                        <c:v>16.320938507124083</c:v>
                      </c:pt>
                      <c:pt idx="443">
                        <c:v>15.696963096296045</c:v>
                      </c:pt>
                      <c:pt idx="444">
                        <c:v>15.049438751787996</c:v>
                      </c:pt>
                      <c:pt idx="445">
                        <c:v>14.480325065841777</c:v>
                      </c:pt>
                      <c:pt idx="446">
                        <c:v>13.855326241387816</c:v>
                      </c:pt>
                      <c:pt idx="447">
                        <c:v>13.232452508226638</c:v>
                      </c:pt>
                      <c:pt idx="448">
                        <c:v>12.607834347434153</c:v>
                      </c:pt>
                      <c:pt idx="449">
                        <c:v>12.029147163761531</c:v>
                      </c:pt>
                      <c:pt idx="450">
                        <c:v>11.499528737193364</c:v>
                      </c:pt>
                      <c:pt idx="451">
                        <c:v>10.845745398231756</c:v>
                      </c:pt>
                      <c:pt idx="452">
                        <c:v>10.126642188140048</c:v>
                      </c:pt>
                      <c:pt idx="453">
                        <c:v>9.2560647561976914</c:v>
                      </c:pt>
                      <c:pt idx="454">
                        <c:v>8.4190591907094348</c:v>
                      </c:pt>
                      <c:pt idx="455">
                        <c:v>7.6192210379607248</c:v>
                      </c:pt>
                      <c:pt idx="456">
                        <c:v>6.711893027013744</c:v>
                      </c:pt>
                      <c:pt idx="457">
                        <c:v>5.7333733286871666</c:v>
                      </c:pt>
                      <c:pt idx="458">
                        <c:v>4.8398846695124043</c:v>
                      </c:pt>
                      <c:pt idx="459">
                        <c:v>4.1226441585167368</c:v>
                      </c:pt>
                      <c:pt idx="460">
                        <c:v>3.6000739273625388</c:v>
                      </c:pt>
                      <c:pt idx="461">
                        <c:v>3.1397818193465024</c:v>
                      </c:pt>
                      <c:pt idx="462">
                        <c:v>2.7996066717394585</c:v>
                      </c:pt>
                      <c:pt idx="463">
                        <c:v>2.469509458099052</c:v>
                      </c:pt>
                      <c:pt idx="464">
                        <c:v>2.1739751980329118</c:v>
                      </c:pt>
                      <c:pt idx="465">
                        <c:v>1.9230615183889499</c:v>
                      </c:pt>
                      <c:pt idx="466">
                        <c:v>1.6410064040122254</c:v>
                      </c:pt>
                      <c:pt idx="467">
                        <c:v>1.3882135716689563</c:v>
                      </c:pt>
                      <c:pt idx="468">
                        <c:v>1.1398858942314887</c:v>
                      </c:pt>
                      <c:pt idx="469">
                        <c:v>0.94104796281483083</c:v>
                      </c:pt>
                      <c:pt idx="470">
                        <c:v>0.81082698030120681</c:v>
                      </c:pt>
                      <c:pt idx="471">
                        <c:v>0.68654985450755834</c:v>
                      </c:pt>
                      <c:pt idx="472">
                        <c:v>0.54634161973890816</c:v>
                      </c:pt>
                      <c:pt idx="473">
                        <c:v>0.46091135166054165</c:v>
                      </c:pt>
                      <c:pt idx="474">
                        <c:v>0.40310397904598011</c:v>
                      </c:pt>
                      <c:pt idx="475">
                        <c:v>0.34209780698081688</c:v>
                      </c:pt>
                      <c:pt idx="476">
                        <c:v>0.27636380964872836</c:v>
                      </c:pt>
                      <c:pt idx="477">
                        <c:v>0.22011820405369967</c:v>
                      </c:pt>
                      <c:pt idx="478">
                        <c:v>0.18587823190135355</c:v>
                      </c:pt>
                      <c:pt idx="479">
                        <c:v>0.16214464345573054</c:v>
                      </c:pt>
                      <c:pt idx="480">
                        <c:v>0.15130443849628836</c:v>
                      </c:pt>
                      <c:pt idx="481">
                        <c:v>0.13391685437143774</c:v>
                      </c:pt>
                      <c:pt idx="482">
                        <c:v>0.10021204137293459</c:v>
                      </c:pt>
                      <c:pt idx="483">
                        <c:v>9.8792179917113698E-2</c:v>
                      </c:pt>
                      <c:pt idx="484">
                        <c:v>7.721521379700548E-2</c:v>
                      </c:pt>
                      <c:pt idx="485">
                        <c:v>6.9191408231879428E-2</c:v>
                      </c:pt>
                      <c:pt idx="486">
                        <c:v>6.5878205181656838E-2</c:v>
                      </c:pt>
                      <c:pt idx="487">
                        <c:v>4.8820333497114746E-2</c:v>
                      </c:pt>
                      <c:pt idx="488">
                        <c:v>4.5828569617069215E-2</c:v>
                      </c:pt>
                      <c:pt idx="489">
                        <c:v>4.4408407067271949E-2</c:v>
                      </c:pt>
                      <c:pt idx="490">
                        <c:v>2.9785139109656081E-2</c:v>
                      </c:pt>
                      <c:pt idx="491">
                        <c:v>2.9662855947572075E-2</c:v>
                      </c:pt>
                      <c:pt idx="492">
                        <c:v>3.0184530445907274E-2</c:v>
                      </c:pt>
                      <c:pt idx="493">
                        <c:v>2.6176264000439976E-2</c:v>
                      </c:pt>
                      <c:pt idx="494">
                        <c:v>2.6944712120078783E-2</c:v>
                      </c:pt>
                      <c:pt idx="495">
                        <c:v>2.9910252609830774E-2</c:v>
                      </c:pt>
                      <c:pt idx="496">
                        <c:v>1.6591485881596136E-2</c:v>
                      </c:pt>
                      <c:pt idx="497">
                        <c:v>1.5450739536656729E-2</c:v>
                      </c:pt>
                      <c:pt idx="498">
                        <c:v>1.4692448880878591E-2</c:v>
                      </c:pt>
                      <c:pt idx="499">
                        <c:v>1.6767344945330706E-2</c:v>
                      </c:pt>
                      <c:pt idx="500">
                        <c:v>1.7879356039581563E-2</c:v>
                      </c:pt>
                      <c:pt idx="501">
                        <c:v>1.6490111715323073E-2</c:v>
                      </c:pt>
                      <c:pt idx="502">
                        <c:v>1.3557536900097023E-2</c:v>
                      </c:pt>
                      <c:pt idx="503">
                        <c:v>1.3369877088770854E-2</c:v>
                      </c:pt>
                      <c:pt idx="504">
                        <c:v>1.7157127747827256E-2</c:v>
                      </c:pt>
                      <c:pt idx="505">
                        <c:v>1.7462366647005467E-2</c:v>
                      </c:pt>
                      <c:pt idx="506">
                        <c:v>1.4669641801771594E-2</c:v>
                      </c:pt>
                      <c:pt idx="507">
                        <c:v>1.9700474472801179E-2</c:v>
                      </c:pt>
                      <c:pt idx="508">
                        <c:v>1.710799884529229E-2</c:v>
                      </c:pt>
                      <c:pt idx="509">
                        <c:v>1.6851698933380968E-2</c:v>
                      </c:pt>
                      <c:pt idx="510">
                        <c:v>1.1933725038732078E-2</c:v>
                      </c:pt>
                      <c:pt idx="511">
                        <c:v>1.8457263052377434E-2</c:v>
                      </c:pt>
                      <c:pt idx="512">
                        <c:v>1.2676738411962917E-2</c:v>
                      </c:pt>
                      <c:pt idx="513">
                        <c:v>1.5920366793950369E-2</c:v>
                      </c:pt>
                      <c:pt idx="514">
                        <c:v>1.6133288805214072E-2</c:v>
                      </c:pt>
                      <c:pt idx="515">
                        <c:v>1.2482449783098598E-2</c:v>
                      </c:pt>
                      <c:pt idx="516">
                        <c:v>2.0439755372492104E-2</c:v>
                      </c:pt>
                      <c:pt idx="517">
                        <c:v>1.4216546026311649E-2</c:v>
                      </c:pt>
                      <c:pt idx="518">
                        <c:v>1.5712371226769939E-2</c:v>
                      </c:pt>
                      <c:pt idx="519">
                        <c:v>1.6287051843647347E-2</c:v>
                      </c:pt>
                      <c:pt idx="520">
                        <c:v>1.2776446116212661E-2</c:v>
                      </c:pt>
                      <c:pt idx="521">
                        <c:v>1.7805838139483863E-2</c:v>
                      </c:pt>
                      <c:pt idx="522">
                        <c:v>1.7654420187165794E-2</c:v>
                      </c:pt>
                      <c:pt idx="523">
                        <c:v>1.4147273620915272E-2</c:v>
                      </c:pt>
                      <c:pt idx="524">
                        <c:v>1.456420396107154E-2</c:v>
                      </c:pt>
                      <c:pt idx="525">
                        <c:v>1.6845036542136024E-2</c:v>
                      </c:pt>
                      <c:pt idx="526">
                        <c:v>2.1317442125133791E-2</c:v>
                      </c:pt>
                      <c:pt idx="527">
                        <c:v>1.8492624782879368E-2</c:v>
                      </c:pt>
                      <c:pt idx="528">
                        <c:v>1.0204181175039415E-2</c:v>
                      </c:pt>
                      <c:pt idx="529">
                        <c:v>1.3533458260366799E-2</c:v>
                      </c:pt>
                      <c:pt idx="530">
                        <c:v>1.2314757447689138E-2</c:v>
                      </c:pt>
                      <c:pt idx="531">
                        <c:v>1.5276652331515388E-2</c:v>
                      </c:pt>
                      <c:pt idx="532">
                        <c:v>1.5320664862264292E-2</c:v>
                      </c:pt>
                      <c:pt idx="533">
                        <c:v>1.5038007215493443E-2</c:v>
                      </c:pt>
                      <c:pt idx="534">
                        <c:v>1.3313447695606623E-2</c:v>
                      </c:pt>
                      <c:pt idx="535">
                        <c:v>1.963737573739123E-2</c:v>
                      </c:pt>
                      <c:pt idx="536">
                        <c:v>1.3727450420965452E-2</c:v>
                      </c:pt>
                      <c:pt idx="537">
                        <c:v>1.1941434325302166E-2</c:v>
                      </c:pt>
                      <c:pt idx="538">
                        <c:v>1.3280006045396043E-2</c:v>
                      </c:pt>
                      <c:pt idx="539">
                        <c:v>1.8656517493604918E-2</c:v>
                      </c:pt>
                      <c:pt idx="540">
                        <c:v>1.6198870428153544E-2</c:v>
                      </c:pt>
                      <c:pt idx="541">
                        <c:v>1.2563275124826339E-2</c:v>
                      </c:pt>
                      <c:pt idx="542">
                        <c:v>1.7165738010931953E-2</c:v>
                      </c:pt>
                      <c:pt idx="543">
                        <c:v>9.0950971074243905E-3</c:v>
                      </c:pt>
                      <c:pt idx="544">
                        <c:v>1.7050941785462258E-2</c:v>
                      </c:pt>
                      <c:pt idx="545">
                        <c:v>2.126041170044448E-2</c:v>
                      </c:pt>
                      <c:pt idx="546">
                        <c:v>1.8225763241851146E-2</c:v>
                      </c:pt>
                      <c:pt idx="547">
                        <c:v>1.1139817865321585E-2</c:v>
                      </c:pt>
                      <c:pt idx="548">
                        <c:v>1.4376797755578702E-2</c:v>
                      </c:pt>
                      <c:pt idx="549">
                        <c:v>1.3615731188418996E-2</c:v>
                      </c:pt>
                      <c:pt idx="550">
                        <c:v>1.9553566053736281E-2</c:v>
                      </c:pt>
                      <c:pt idx="551">
                        <c:v>1.5781590361884878E-2</c:v>
                      </c:pt>
                      <c:pt idx="552">
                        <c:v>1.2325241476778411E-2</c:v>
                      </c:pt>
                      <c:pt idx="553">
                        <c:v>1.1159889572676232E-2</c:v>
                      </c:pt>
                      <c:pt idx="554">
                        <c:v>1.0068407625048102E-2</c:v>
                      </c:pt>
                      <c:pt idx="555">
                        <c:v>1.4128018353988477E-2</c:v>
                      </c:pt>
                      <c:pt idx="556">
                        <c:v>1.978281109141863E-2</c:v>
                      </c:pt>
                      <c:pt idx="557">
                        <c:v>1.5172828838984888E-2</c:v>
                      </c:pt>
                      <c:pt idx="558">
                        <c:v>1.1695932270839135E-2</c:v>
                      </c:pt>
                      <c:pt idx="559">
                        <c:v>9.7314294428968388E-3</c:v>
                      </c:pt>
                      <c:pt idx="560">
                        <c:v>1.5798022254156469E-2</c:v>
                      </c:pt>
                      <c:pt idx="561">
                        <c:v>2.2818996305614715E-2</c:v>
                      </c:pt>
                      <c:pt idx="562">
                        <c:v>2.0723987999152618E-2</c:v>
                      </c:pt>
                      <c:pt idx="563">
                        <c:v>1.9640794373867829E-2</c:v>
                      </c:pt>
                      <c:pt idx="564">
                        <c:v>2.0842303607088705E-2</c:v>
                      </c:pt>
                      <c:pt idx="565">
                        <c:v>1.7940746606963539E-2</c:v>
                      </c:pt>
                      <c:pt idx="566">
                        <c:v>2.8201364114976726E-2</c:v>
                      </c:pt>
                      <c:pt idx="567">
                        <c:v>2.4708699243847981E-2</c:v>
                      </c:pt>
                      <c:pt idx="568">
                        <c:v>2.2548218167864651E-2</c:v>
                      </c:pt>
                      <c:pt idx="569">
                        <c:v>2.622795803365139E-2</c:v>
                      </c:pt>
                      <c:pt idx="570">
                        <c:v>1.3952542614942515E-2</c:v>
                      </c:pt>
                      <c:pt idx="571">
                        <c:v>1.9292505303159103E-2</c:v>
                      </c:pt>
                      <c:pt idx="572">
                        <c:v>1.296752138073064E-3</c:v>
                      </c:pt>
                      <c:pt idx="573">
                        <c:v>1.7578503918236735E-2</c:v>
                      </c:pt>
                      <c:pt idx="574">
                        <c:v>1.4729781649097965E-2</c:v>
                      </c:pt>
                      <c:pt idx="575">
                        <c:v>1.3300022167126953E-2</c:v>
                      </c:pt>
                      <c:pt idx="576">
                        <c:v>1.6887102357452853E-2</c:v>
                      </c:pt>
                      <c:pt idx="577">
                        <c:v>1.6823798648345593E-2</c:v>
                      </c:pt>
                      <c:pt idx="578">
                        <c:v>2.0057417813039911E-2</c:v>
                      </c:pt>
                      <c:pt idx="579">
                        <c:v>2.194871889702053E-2</c:v>
                      </c:pt>
                      <c:pt idx="580">
                        <c:v>2.5513186561652933E-2</c:v>
                      </c:pt>
                      <c:pt idx="581">
                        <c:v>2.5177989495733678E-2</c:v>
                      </c:pt>
                      <c:pt idx="582">
                        <c:v>2.7981432299211031E-2</c:v>
                      </c:pt>
                      <c:pt idx="583">
                        <c:v>2.1453575833956025E-2</c:v>
                      </c:pt>
                      <c:pt idx="584">
                        <c:v>2.7227158986144518E-2</c:v>
                      </c:pt>
                      <c:pt idx="585">
                        <c:v>1.7607716288602901E-2</c:v>
                      </c:pt>
                      <c:pt idx="586">
                        <c:v>2.0508959461612516E-2</c:v>
                      </c:pt>
                      <c:pt idx="587">
                        <c:v>2.304893618224586E-2</c:v>
                      </c:pt>
                      <c:pt idx="588">
                        <c:v>2.5128553717083939E-2</c:v>
                      </c:pt>
                      <c:pt idx="589">
                        <c:v>2.1874011654577124E-2</c:v>
                      </c:pt>
                      <c:pt idx="590">
                        <c:v>2.6772650366929295E-2</c:v>
                      </c:pt>
                      <c:pt idx="591">
                        <c:v>2.4508487081547525E-2</c:v>
                      </c:pt>
                      <c:pt idx="592">
                        <c:v>2.542219914278851E-2</c:v>
                      </c:pt>
                      <c:pt idx="593">
                        <c:v>2.8638779589113057E-2</c:v>
                      </c:pt>
                      <c:pt idx="594">
                        <c:v>2.0429851539334177E-2</c:v>
                      </c:pt>
                      <c:pt idx="595">
                        <c:v>2.1229030257229633E-2</c:v>
                      </c:pt>
                      <c:pt idx="596">
                        <c:v>2.4021649718328302E-2</c:v>
                      </c:pt>
                      <c:pt idx="597">
                        <c:v>2.6004362070569515E-2</c:v>
                      </c:pt>
                      <c:pt idx="598">
                        <c:v>3.2191370070014734E-2</c:v>
                      </c:pt>
                      <c:pt idx="599">
                        <c:v>3.069354720913299E-2</c:v>
                      </c:pt>
                      <c:pt idx="600">
                        <c:v>3.7637617153730749E-2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688-46FC-9F41-116BE34CCBE2}"/>
                  </c:ext>
                </c:extLst>
              </c15:ser>
            </c15:filteredScatterSeries>
            <c15:filteredScatterSeries>
              <c15:ser>
                <c:idx val="5"/>
                <c:order val="15"/>
                <c:tx>
                  <c:v>INEOS 1200 - 2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'[2]OR4-22_Air_Measurements'!$AL$3:$AL$603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'[2]OR4-22_Air_Measurements'!$AM$3:$AM$603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100.11076592889576</c:v>
                      </c:pt>
                      <c:pt idx="2">
                        <c:v>100.04424832620816</c:v>
                      </c:pt>
                      <c:pt idx="3">
                        <c:v>100.12757913519387</c:v>
                      </c:pt>
                      <c:pt idx="4">
                        <c:v>100.05498633559228</c:v>
                      </c:pt>
                      <c:pt idx="5">
                        <c:v>100.13182596317316</c:v>
                      </c:pt>
                      <c:pt idx="6">
                        <c:v>100.1494711257732</c:v>
                      </c:pt>
                      <c:pt idx="7">
                        <c:v>100.08396928501375</c:v>
                      </c:pt>
                      <c:pt idx="8">
                        <c:v>100.11432592028835</c:v>
                      </c:pt>
                      <c:pt idx="9">
                        <c:v>100.11962719610676</c:v>
                      </c:pt>
                      <c:pt idx="10">
                        <c:v>100.08561383564249</c:v>
                      </c:pt>
                      <c:pt idx="11">
                        <c:v>100.032194678857</c:v>
                      </c:pt>
                      <c:pt idx="12">
                        <c:v>100.01117333049056</c:v>
                      </c:pt>
                      <c:pt idx="13">
                        <c:v>99.93885140834432</c:v>
                      </c:pt>
                      <c:pt idx="14">
                        <c:v>99.97713094608325</c:v>
                      </c:pt>
                      <c:pt idx="15">
                        <c:v>99.916301592441599</c:v>
                      </c:pt>
                      <c:pt idx="16">
                        <c:v>99.816970196844082</c:v>
                      </c:pt>
                      <c:pt idx="17">
                        <c:v>99.87765444345024</c:v>
                      </c:pt>
                      <c:pt idx="18">
                        <c:v>99.722794970029511</c:v>
                      </c:pt>
                      <c:pt idx="19">
                        <c:v>99.691016275663344</c:v>
                      </c:pt>
                      <c:pt idx="20">
                        <c:v>99.734006999110804</c:v>
                      </c:pt>
                      <c:pt idx="21">
                        <c:v>99.727361036022813</c:v>
                      </c:pt>
                      <c:pt idx="22">
                        <c:v>99.654729550510226</c:v>
                      </c:pt>
                      <c:pt idx="23">
                        <c:v>99.548877962244575</c:v>
                      </c:pt>
                      <c:pt idx="24">
                        <c:v>99.585532285970373</c:v>
                      </c:pt>
                      <c:pt idx="25">
                        <c:v>99.431688574477761</c:v>
                      </c:pt>
                      <c:pt idx="26">
                        <c:v>99.155537992346382</c:v>
                      </c:pt>
                      <c:pt idx="27">
                        <c:v>99.324056990515814</c:v>
                      </c:pt>
                      <c:pt idx="28">
                        <c:v>99.235482940918047</c:v>
                      </c:pt>
                      <c:pt idx="29">
                        <c:v>99.153835393831557</c:v>
                      </c:pt>
                      <c:pt idx="30">
                        <c:v>98.826722812550003</c:v>
                      </c:pt>
                      <c:pt idx="31">
                        <c:v>98.754720128417759</c:v>
                      </c:pt>
                      <c:pt idx="32">
                        <c:v>98.70387421236002</c:v>
                      </c:pt>
                      <c:pt idx="33">
                        <c:v>98.419442791159582</c:v>
                      </c:pt>
                      <c:pt idx="34">
                        <c:v>98.382237050555148</c:v>
                      </c:pt>
                      <c:pt idx="35">
                        <c:v>98.094448805563445</c:v>
                      </c:pt>
                      <c:pt idx="36">
                        <c:v>97.97033291528534</c:v>
                      </c:pt>
                      <c:pt idx="37">
                        <c:v>97.846894212305742</c:v>
                      </c:pt>
                      <c:pt idx="38">
                        <c:v>97.712378912632644</c:v>
                      </c:pt>
                      <c:pt idx="39">
                        <c:v>97.622073240576981</c:v>
                      </c:pt>
                      <c:pt idx="40">
                        <c:v>97.430511070192026</c:v>
                      </c:pt>
                      <c:pt idx="41">
                        <c:v>97.590043018050849</c:v>
                      </c:pt>
                      <c:pt idx="42">
                        <c:v>97.524434768846632</c:v>
                      </c:pt>
                      <c:pt idx="43">
                        <c:v>97.494378022290675</c:v>
                      </c:pt>
                      <c:pt idx="44">
                        <c:v>97.447517756764043</c:v>
                      </c:pt>
                      <c:pt idx="45">
                        <c:v>97.546297735482909</c:v>
                      </c:pt>
                      <c:pt idx="46">
                        <c:v>97.653368240598269</c:v>
                      </c:pt>
                      <c:pt idx="47">
                        <c:v>97.784081708046216</c:v>
                      </c:pt>
                      <c:pt idx="48">
                        <c:v>97.836523814174058</c:v>
                      </c:pt>
                      <c:pt idx="49">
                        <c:v>97.898630119871754</c:v>
                      </c:pt>
                      <c:pt idx="50">
                        <c:v>98.017976776555244</c:v>
                      </c:pt>
                      <c:pt idx="51">
                        <c:v>98.100417581352943</c:v>
                      </c:pt>
                      <c:pt idx="52">
                        <c:v>98.048739721673002</c:v>
                      </c:pt>
                      <c:pt idx="53">
                        <c:v>98.16832821918905</c:v>
                      </c:pt>
                      <c:pt idx="54">
                        <c:v>98.216368702974663</c:v>
                      </c:pt>
                      <c:pt idx="55">
                        <c:v>98.328053647321752</c:v>
                      </c:pt>
                      <c:pt idx="56">
                        <c:v>98.311114683283506</c:v>
                      </c:pt>
                      <c:pt idx="57">
                        <c:v>98.390014858663733</c:v>
                      </c:pt>
                      <c:pt idx="58">
                        <c:v>98.336053946967525</c:v>
                      </c:pt>
                      <c:pt idx="59">
                        <c:v>98.423215612121425</c:v>
                      </c:pt>
                      <c:pt idx="60">
                        <c:v>98.438306857929589</c:v>
                      </c:pt>
                      <c:pt idx="61">
                        <c:v>98.467744477752888</c:v>
                      </c:pt>
                      <c:pt idx="62">
                        <c:v>98.498768612998575</c:v>
                      </c:pt>
                      <c:pt idx="63">
                        <c:v>98.390585612157977</c:v>
                      </c:pt>
                      <c:pt idx="64">
                        <c:v>98.347420757731996</c:v>
                      </c:pt>
                      <c:pt idx="65">
                        <c:v>98.351145205455424</c:v>
                      </c:pt>
                      <c:pt idx="66">
                        <c:v>98.286359225225709</c:v>
                      </c:pt>
                      <c:pt idx="67">
                        <c:v>98.190249233711413</c:v>
                      </c:pt>
                      <c:pt idx="68">
                        <c:v>98.202477012041115</c:v>
                      </c:pt>
                      <c:pt idx="69">
                        <c:v>98.14659101029288</c:v>
                      </c:pt>
                      <c:pt idx="70">
                        <c:v>98.045518317589796</c:v>
                      </c:pt>
                      <c:pt idx="71">
                        <c:v>98.037672799627174</c:v>
                      </c:pt>
                      <c:pt idx="72">
                        <c:v>97.895660243948555</c:v>
                      </c:pt>
                      <c:pt idx="73">
                        <c:v>97.699802872345884</c:v>
                      </c:pt>
                      <c:pt idx="74">
                        <c:v>97.442738848521714</c:v>
                      </c:pt>
                      <c:pt idx="75">
                        <c:v>97.18582961906047</c:v>
                      </c:pt>
                      <c:pt idx="76">
                        <c:v>96.775037979515886</c:v>
                      </c:pt>
                      <c:pt idx="77">
                        <c:v>96.289709101022297</c:v>
                      </c:pt>
                      <c:pt idx="78">
                        <c:v>95.681937919502161</c:v>
                      </c:pt>
                      <c:pt idx="79">
                        <c:v>94.993031909183429</c:v>
                      </c:pt>
                      <c:pt idx="80">
                        <c:v>94.253173561682445</c:v>
                      </c:pt>
                      <c:pt idx="81">
                        <c:v>93.487998677277091</c:v>
                      </c:pt>
                      <c:pt idx="82">
                        <c:v>92.734509841650237</c:v>
                      </c:pt>
                      <c:pt idx="83">
                        <c:v>92.220807465820172</c:v>
                      </c:pt>
                      <c:pt idx="84">
                        <c:v>91.9522895847619</c:v>
                      </c:pt>
                      <c:pt idx="85">
                        <c:v>91.876349623336964</c:v>
                      </c:pt>
                      <c:pt idx="86">
                        <c:v>92.18058347605411</c:v>
                      </c:pt>
                      <c:pt idx="87">
                        <c:v>92.473634323632979</c:v>
                      </c:pt>
                      <c:pt idx="88">
                        <c:v>92.872352966531039</c:v>
                      </c:pt>
                      <c:pt idx="89">
                        <c:v>93.392991506840332</c:v>
                      </c:pt>
                      <c:pt idx="90">
                        <c:v>93.836277713960556</c:v>
                      </c:pt>
                      <c:pt idx="91">
                        <c:v>94.293726464110222</c:v>
                      </c:pt>
                      <c:pt idx="92">
                        <c:v>94.693944563281278</c:v>
                      </c:pt>
                      <c:pt idx="93">
                        <c:v>94.951463244827522</c:v>
                      </c:pt>
                      <c:pt idx="94">
                        <c:v>95.179070286853289</c:v>
                      </c:pt>
                      <c:pt idx="95">
                        <c:v>95.401956481202589</c:v>
                      </c:pt>
                      <c:pt idx="96">
                        <c:v>95.561236913581141</c:v>
                      </c:pt>
                      <c:pt idx="97">
                        <c:v>95.6840758518032</c:v>
                      </c:pt>
                      <c:pt idx="98">
                        <c:v>95.766516656600885</c:v>
                      </c:pt>
                      <c:pt idx="99">
                        <c:v>95.851192127496688</c:v>
                      </c:pt>
                      <c:pt idx="100">
                        <c:v>95.89467620725695</c:v>
                      </c:pt>
                      <c:pt idx="101">
                        <c:v>95.938818125020347</c:v>
                      </c:pt>
                      <c:pt idx="102">
                        <c:v>95.892393180600166</c:v>
                      </c:pt>
                      <c:pt idx="103">
                        <c:v>95.794948189143696</c:v>
                      </c:pt>
                      <c:pt idx="104">
                        <c:v>95.829019584814333</c:v>
                      </c:pt>
                      <c:pt idx="105">
                        <c:v>95.75479190923167</c:v>
                      </c:pt>
                      <c:pt idx="106">
                        <c:v>95.605340132753824</c:v>
                      </c:pt>
                      <c:pt idx="107">
                        <c:v>95.542363184843211</c:v>
                      </c:pt>
                      <c:pt idx="108">
                        <c:v>95.47465568924892</c:v>
                      </c:pt>
                      <c:pt idx="109">
                        <c:v>95.438301254241779</c:v>
                      </c:pt>
                      <c:pt idx="110">
                        <c:v>95.234579015381158</c:v>
                      </c:pt>
                      <c:pt idx="111">
                        <c:v>95.208507906676559</c:v>
                      </c:pt>
                      <c:pt idx="112">
                        <c:v>95.024917011994347</c:v>
                      </c:pt>
                      <c:pt idx="113">
                        <c:v>94.891001489758551</c:v>
                      </c:pt>
                      <c:pt idx="114">
                        <c:v>94.703483005111039</c:v>
                      </c:pt>
                      <c:pt idx="115">
                        <c:v>94.625705012783484</c:v>
                      </c:pt>
                      <c:pt idx="116">
                        <c:v>94.483334520500094</c:v>
                      </c:pt>
                      <c:pt idx="117">
                        <c:v>94.294239182398115</c:v>
                      </c:pt>
                      <c:pt idx="118">
                        <c:v>94.184179452064171</c:v>
                      </c:pt>
                      <c:pt idx="119">
                        <c:v>93.958526524033488</c:v>
                      </c:pt>
                      <c:pt idx="120">
                        <c:v>93.83589075341277</c:v>
                      </c:pt>
                      <c:pt idx="121">
                        <c:v>93.607896750839203</c:v>
                      </c:pt>
                      <c:pt idx="122">
                        <c:v>93.383994794561772</c:v>
                      </c:pt>
                      <c:pt idx="123">
                        <c:v>93.161853497365016</c:v>
                      </c:pt>
                      <c:pt idx="124">
                        <c:v>92.969768934044453</c:v>
                      </c:pt>
                      <c:pt idx="125">
                        <c:v>92.783585436659379</c:v>
                      </c:pt>
                      <c:pt idx="126">
                        <c:v>92.540935509384099</c:v>
                      </c:pt>
                      <c:pt idx="127">
                        <c:v>92.284384216527599</c:v>
                      </c:pt>
                      <c:pt idx="128">
                        <c:v>92.001790826229794</c:v>
                      </c:pt>
                      <c:pt idx="129">
                        <c:v>91.722389828751915</c:v>
                      </c:pt>
                      <c:pt idx="130">
                        <c:v>91.506952517169751</c:v>
                      </c:pt>
                      <c:pt idx="131">
                        <c:v>91.364978660081832</c:v>
                      </c:pt>
                      <c:pt idx="132">
                        <c:v>90.974153908384807</c:v>
                      </c:pt>
                      <c:pt idx="133">
                        <c:v>90.654645004233288</c:v>
                      </c:pt>
                      <c:pt idx="134">
                        <c:v>90.311783351820168</c:v>
                      </c:pt>
                      <c:pt idx="135">
                        <c:v>90.045974143877444</c:v>
                      </c:pt>
                      <c:pt idx="136">
                        <c:v>89.785176023041643</c:v>
                      </c:pt>
                      <c:pt idx="137">
                        <c:v>89.424214537626668</c:v>
                      </c:pt>
                      <c:pt idx="138">
                        <c:v>89.160997932386792</c:v>
                      </c:pt>
                      <c:pt idx="139">
                        <c:v>88.758748334718945</c:v>
                      </c:pt>
                      <c:pt idx="140">
                        <c:v>88.475497131777487</c:v>
                      </c:pt>
                      <c:pt idx="141">
                        <c:v>88.102307855353061</c:v>
                      </c:pt>
                      <c:pt idx="142">
                        <c:v>87.694089469215967</c:v>
                      </c:pt>
                      <c:pt idx="143">
                        <c:v>87.393947675474692</c:v>
                      </c:pt>
                      <c:pt idx="144">
                        <c:v>87.039603129204679</c:v>
                      </c:pt>
                      <c:pt idx="145">
                        <c:v>86.662108976914851</c:v>
                      </c:pt>
                      <c:pt idx="146">
                        <c:v>86.245532367206991</c:v>
                      </c:pt>
                      <c:pt idx="147">
                        <c:v>85.776958634445677</c:v>
                      </c:pt>
                      <c:pt idx="148">
                        <c:v>85.331650590796585</c:v>
                      </c:pt>
                      <c:pt idx="149">
                        <c:v>84.960802401594776</c:v>
                      </c:pt>
                      <c:pt idx="150">
                        <c:v>84.538034499200734</c:v>
                      </c:pt>
                      <c:pt idx="151">
                        <c:v>84.045846840729638</c:v>
                      </c:pt>
                      <c:pt idx="152">
                        <c:v>83.724964238045231</c:v>
                      </c:pt>
                      <c:pt idx="153">
                        <c:v>83.31831301803517</c:v>
                      </c:pt>
                      <c:pt idx="154">
                        <c:v>82.800557294499725</c:v>
                      </c:pt>
                      <c:pt idx="155">
                        <c:v>82.411144927246539</c:v>
                      </c:pt>
                      <c:pt idx="156">
                        <c:v>81.904098189152165</c:v>
                      </c:pt>
                      <c:pt idx="157">
                        <c:v>81.557047743966109</c:v>
                      </c:pt>
                      <c:pt idx="158">
                        <c:v>81.20229688785291</c:v>
                      </c:pt>
                      <c:pt idx="159">
                        <c:v>80.723681682301361</c:v>
                      </c:pt>
                      <c:pt idx="160">
                        <c:v>80.237859422135486</c:v>
                      </c:pt>
                      <c:pt idx="161">
                        <c:v>79.718333377551417</c:v>
                      </c:pt>
                      <c:pt idx="162">
                        <c:v>79.319324520582398</c:v>
                      </c:pt>
                      <c:pt idx="163">
                        <c:v>78.87831652181471</c:v>
                      </c:pt>
                      <c:pt idx="164">
                        <c:v>78.326170151914866</c:v>
                      </c:pt>
                      <c:pt idx="165">
                        <c:v>77.872948867769409</c:v>
                      </c:pt>
                      <c:pt idx="166">
                        <c:v>77.446369458502517</c:v>
                      </c:pt>
                      <c:pt idx="167">
                        <c:v>76.977316875060055</c:v>
                      </c:pt>
                      <c:pt idx="168">
                        <c:v>76.497211887883182</c:v>
                      </c:pt>
                      <c:pt idx="169">
                        <c:v>76.02606975805783</c:v>
                      </c:pt>
                      <c:pt idx="170">
                        <c:v>75.429820156305581</c:v>
                      </c:pt>
                      <c:pt idx="171">
                        <c:v>75.01379011981264</c:v>
                      </c:pt>
                      <c:pt idx="172">
                        <c:v>74.562561660932715</c:v>
                      </c:pt>
                      <c:pt idx="173">
                        <c:v>74.132688294064891</c:v>
                      </c:pt>
                      <c:pt idx="174">
                        <c:v>73.617394559148707</c:v>
                      </c:pt>
                      <c:pt idx="175">
                        <c:v>73.134963003060605</c:v>
                      </c:pt>
                      <c:pt idx="176">
                        <c:v>72.711875862652548</c:v>
                      </c:pt>
                      <c:pt idx="177">
                        <c:v>72.329709235924668</c:v>
                      </c:pt>
                      <c:pt idx="178">
                        <c:v>71.822918856974255</c:v>
                      </c:pt>
                      <c:pt idx="179">
                        <c:v>71.347259009034516</c:v>
                      </c:pt>
                      <c:pt idx="180">
                        <c:v>70.876503827077229</c:v>
                      </c:pt>
                      <c:pt idx="181">
                        <c:v>70.457382975225158</c:v>
                      </c:pt>
                      <c:pt idx="182">
                        <c:v>70.063307808181605</c:v>
                      </c:pt>
                      <c:pt idx="183">
                        <c:v>69.582636898494442</c:v>
                      </c:pt>
                      <c:pt idx="184">
                        <c:v>69.143626543296534</c:v>
                      </c:pt>
                      <c:pt idx="185">
                        <c:v>68.702376703696302</c:v>
                      </c:pt>
                      <c:pt idx="186">
                        <c:v>68.235950577883713</c:v>
                      </c:pt>
                      <c:pt idx="187">
                        <c:v>67.736468805648897</c:v>
                      </c:pt>
                      <c:pt idx="188">
                        <c:v>67.247575092099012</c:v>
                      </c:pt>
                      <c:pt idx="189">
                        <c:v>66.768282711928691</c:v>
                      </c:pt>
                      <c:pt idx="190">
                        <c:v>66.444048116437003</c:v>
                      </c:pt>
                      <c:pt idx="191">
                        <c:v>66.098424574006202</c:v>
                      </c:pt>
                      <c:pt idx="192">
                        <c:v>65.78645645543493</c:v>
                      </c:pt>
                      <c:pt idx="193">
                        <c:v>65.450637388625523</c:v>
                      </c:pt>
                      <c:pt idx="194">
                        <c:v>65.200069377190161</c:v>
                      </c:pt>
                      <c:pt idx="195">
                        <c:v>65.024406228635968</c:v>
                      </c:pt>
                      <c:pt idx="196">
                        <c:v>64.820558232035211</c:v>
                      </c:pt>
                      <c:pt idx="197">
                        <c:v>64.580500907462806</c:v>
                      </c:pt>
                      <c:pt idx="198">
                        <c:v>64.359365684866759</c:v>
                      </c:pt>
                      <c:pt idx="199">
                        <c:v>64.124532238931295</c:v>
                      </c:pt>
                      <c:pt idx="200">
                        <c:v>63.969377720455618</c:v>
                      </c:pt>
                      <c:pt idx="201">
                        <c:v>63.75780028898469</c:v>
                      </c:pt>
                      <c:pt idx="202">
                        <c:v>63.601944415610909</c:v>
                      </c:pt>
                      <c:pt idx="203">
                        <c:v>63.48263644483842</c:v>
                      </c:pt>
                      <c:pt idx="204">
                        <c:v>63.32215161392152</c:v>
                      </c:pt>
                      <c:pt idx="205">
                        <c:v>63.236513597999689</c:v>
                      </c:pt>
                      <c:pt idx="206">
                        <c:v>63.098109394272306</c:v>
                      </c:pt>
                      <c:pt idx="207">
                        <c:v>62.948720509344284</c:v>
                      </c:pt>
                      <c:pt idx="208">
                        <c:v>62.862405306123947</c:v>
                      </c:pt>
                      <c:pt idx="209">
                        <c:v>62.849979216536383</c:v>
                      </c:pt>
                      <c:pt idx="210">
                        <c:v>62.736702913103187</c:v>
                      </c:pt>
                      <c:pt idx="211">
                        <c:v>62.730782497872362</c:v>
                      </c:pt>
                      <c:pt idx="212">
                        <c:v>62.674867472181084</c:v>
                      </c:pt>
                      <c:pt idx="213">
                        <c:v>62.673034272262406</c:v>
                      </c:pt>
                      <c:pt idx="214">
                        <c:v>62.70547563561567</c:v>
                      </c:pt>
                      <c:pt idx="215">
                        <c:v>62.647741915637368</c:v>
                      </c:pt>
                      <c:pt idx="216">
                        <c:v>62.657502861684073</c:v>
                      </c:pt>
                      <c:pt idx="217">
                        <c:v>62.613955890374001</c:v>
                      </c:pt>
                      <c:pt idx="218">
                        <c:v>62.643935239748494</c:v>
                      </c:pt>
                      <c:pt idx="219">
                        <c:v>62.686524497016514</c:v>
                      </c:pt>
                      <c:pt idx="220">
                        <c:v>62.680599250801727</c:v>
                      </c:pt>
                      <c:pt idx="221">
                        <c:v>62.670789931516602</c:v>
                      </c:pt>
                      <c:pt idx="222">
                        <c:v>62.674659486275537</c:v>
                      </c:pt>
                      <c:pt idx="223">
                        <c:v>62.696943268386626</c:v>
                      </c:pt>
                      <c:pt idx="224">
                        <c:v>62.685508735088376</c:v>
                      </c:pt>
                      <c:pt idx="225">
                        <c:v>62.690418232054775</c:v>
                      </c:pt>
                      <c:pt idx="226">
                        <c:v>62.658833017962515</c:v>
                      </c:pt>
                      <c:pt idx="227">
                        <c:v>62.676990886170721</c:v>
                      </c:pt>
                      <c:pt idx="228">
                        <c:v>62.707637735516293</c:v>
                      </c:pt>
                      <c:pt idx="229">
                        <c:v>62.699985697827586</c:v>
                      </c:pt>
                      <c:pt idx="230">
                        <c:v>62.682949999992275</c:v>
                      </c:pt>
                      <c:pt idx="231">
                        <c:v>62.689412157454065</c:v>
                      </c:pt>
                      <c:pt idx="232">
                        <c:v>62.665329030351316</c:v>
                      </c:pt>
                      <c:pt idx="233">
                        <c:v>62.715149509833239</c:v>
                      </c:pt>
                      <c:pt idx="234">
                        <c:v>62.754696324980543</c:v>
                      </c:pt>
                      <c:pt idx="235">
                        <c:v>62.75983800081157</c:v>
                      </c:pt>
                      <c:pt idx="236">
                        <c:v>62.803805787596445</c:v>
                      </c:pt>
                      <c:pt idx="237">
                        <c:v>62.805842129756954</c:v>
                      </c:pt>
                      <c:pt idx="238">
                        <c:v>62.873409349299706</c:v>
                      </c:pt>
                      <c:pt idx="239">
                        <c:v>62.947371003770471</c:v>
                      </c:pt>
                      <c:pt idx="240">
                        <c:v>62.956807868139443</c:v>
                      </c:pt>
                      <c:pt idx="241">
                        <c:v>63.015736312008393</c:v>
                      </c:pt>
                      <c:pt idx="242">
                        <c:v>63.108358865647844</c:v>
                      </c:pt>
                      <c:pt idx="243">
                        <c:v>63.222147887368962</c:v>
                      </c:pt>
                      <c:pt idx="244">
                        <c:v>63.327051436240232</c:v>
                      </c:pt>
                      <c:pt idx="245">
                        <c:v>63.393738326242648</c:v>
                      </c:pt>
                      <c:pt idx="246">
                        <c:v>63.557391357020386</c:v>
                      </c:pt>
                      <c:pt idx="247">
                        <c:v>63.666328916981435</c:v>
                      </c:pt>
                      <c:pt idx="248">
                        <c:v>63.808505928990918</c:v>
                      </c:pt>
                      <c:pt idx="249">
                        <c:v>63.979012908762193</c:v>
                      </c:pt>
                      <c:pt idx="250">
                        <c:v>64.162985920328509</c:v>
                      </c:pt>
                      <c:pt idx="251">
                        <c:v>64.308379492757481</c:v>
                      </c:pt>
                      <c:pt idx="252">
                        <c:v>64.49014203118476</c:v>
                      </c:pt>
                      <c:pt idx="253">
                        <c:v>64.717478208434926</c:v>
                      </c:pt>
                      <c:pt idx="254">
                        <c:v>64.956007065471027</c:v>
                      </c:pt>
                      <c:pt idx="255">
                        <c:v>65.158350774814807</c:v>
                      </c:pt>
                      <c:pt idx="256">
                        <c:v>65.446850062032027</c:v>
                      </c:pt>
                      <c:pt idx="257">
                        <c:v>65.62781449908438</c:v>
                      </c:pt>
                      <c:pt idx="258">
                        <c:v>65.864360205502607</c:v>
                      </c:pt>
                      <c:pt idx="259">
                        <c:v>66.147461470424602</c:v>
                      </c:pt>
                      <c:pt idx="260">
                        <c:v>66.42330732017362</c:v>
                      </c:pt>
                      <c:pt idx="261">
                        <c:v>66.655412718338653</c:v>
                      </c:pt>
                      <c:pt idx="262">
                        <c:v>66.873408765016919</c:v>
                      </c:pt>
                      <c:pt idx="263">
                        <c:v>67.086258317559938</c:v>
                      </c:pt>
                      <c:pt idx="264">
                        <c:v>67.324201902790378</c:v>
                      </c:pt>
                      <c:pt idx="265">
                        <c:v>67.509113279103374</c:v>
                      </c:pt>
                      <c:pt idx="266">
                        <c:v>67.756904882209668</c:v>
                      </c:pt>
                      <c:pt idx="267">
                        <c:v>68.012213077937119</c:v>
                      </c:pt>
                      <c:pt idx="268">
                        <c:v>68.236405248285521</c:v>
                      </c:pt>
                      <c:pt idx="269">
                        <c:v>68.421602007685522</c:v>
                      </c:pt>
                      <c:pt idx="270">
                        <c:v>68.656682125437499</c:v>
                      </c:pt>
                      <c:pt idx="271">
                        <c:v>68.908241705841931</c:v>
                      </c:pt>
                      <c:pt idx="272">
                        <c:v>69.157228020159124</c:v>
                      </c:pt>
                      <c:pt idx="273">
                        <c:v>69.322917405777105</c:v>
                      </c:pt>
                      <c:pt idx="274">
                        <c:v>69.553721671606752</c:v>
                      </c:pt>
                      <c:pt idx="275">
                        <c:v>69.762068024346775</c:v>
                      </c:pt>
                      <c:pt idx="276">
                        <c:v>69.923824963656017</c:v>
                      </c:pt>
                      <c:pt idx="277">
                        <c:v>70.099246271377666</c:v>
                      </c:pt>
                      <c:pt idx="278">
                        <c:v>70.323448116373754</c:v>
                      </c:pt>
                      <c:pt idx="279">
                        <c:v>70.483657238851322</c:v>
                      </c:pt>
                      <c:pt idx="280">
                        <c:v>70.67150463616052</c:v>
                      </c:pt>
                      <c:pt idx="281">
                        <c:v>70.864687189574653</c:v>
                      </c:pt>
                      <c:pt idx="282">
                        <c:v>71.073454357789473</c:v>
                      </c:pt>
                      <c:pt idx="283">
                        <c:v>71.237644274454709</c:v>
                      </c:pt>
                      <c:pt idx="284">
                        <c:v>71.454073155005929</c:v>
                      </c:pt>
                      <c:pt idx="285">
                        <c:v>71.625204092493846</c:v>
                      </c:pt>
                      <c:pt idx="286">
                        <c:v>71.79662524405272</c:v>
                      </c:pt>
                      <c:pt idx="287">
                        <c:v>71.971703133481014</c:v>
                      </c:pt>
                      <c:pt idx="288">
                        <c:v>72.158776622374376</c:v>
                      </c:pt>
                      <c:pt idx="289">
                        <c:v>72.366174935720039</c:v>
                      </c:pt>
                      <c:pt idx="290">
                        <c:v>72.548319578351638</c:v>
                      </c:pt>
                      <c:pt idx="291">
                        <c:v>72.729167932311555</c:v>
                      </c:pt>
                      <c:pt idx="292">
                        <c:v>72.86334464467528</c:v>
                      </c:pt>
                      <c:pt idx="293">
                        <c:v>73.118440023513216</c:v>
                      </c:pt>
                      <c:pt idx="294">
                        <c:v>73.259770573589122</c:v>
                      </c:pt>
                      <c:pt idx="295">
                        <c:v>73.44150407539361</c:v>
                      </c:pt>
                      <c:pt idx="296">
                        <c:v>73.650000378832829</c:v>
                      </c:pt>
                      <c:pt idx="297">
                        <c:v>73.81002086470022</c:v>
                      </c:pt>
                      <c:pt idx="298">
                        <c:v>73.959448448218993</c:v>
                      </c:pt>
                      <c:pt idx="299">
                        <c:v>74.093639678894093</c:v>
                      </c:pt>
                      <c:pt idx="300">
                        <c:v>74.232585612172699</c:v>
                      </c:pt>
                      <c:pt idx="301">
                        <c:v>74.384963734999062</c:v>
                      </c:pt>
                      <c:pt idx="302">
                        <c:v>74.513800472953633</c:v>
                      </c:pt>
                      <c:pt idx="303">
                        <c:v>74.632653760644558</c:v>
                      </c:pt>
                      <c:pt idx="304">
                        <c:v>74.755918332645621</c:v>
                      </c:pt>
                      <c:pt idx="305">
                        <c:v>74.826078154891249</c:v>
                      </c:pt>
                      <c:pt idx="306">
                        <c:v>74.908639873765338</c:v>
                      </c:pt>
                      <c:pt idx="307">
                        <c:v>74.971510425910949</c:v>
                      </c:pt>
                      <c:pt idx="308">
                        <c:v>75.079814340827937</c:v>
                      </c:pt>
                      <c:pt idx="309">
                        <c:v>75.23223600590876</c:v>
                      </c:pt>
                      <c:pt idx="310">
                        <c:v>75.238901305612373</c:v>
                      </c:pt>
                      <c:pt idx="311">
                        <c:v>75.248328495333652</c:v>
                      </c:pt>
                      <c:pt idx="312">
                        <c:v>75.340946230668891</c:v>
                      </c:pt>
                      <c:pt idx="313">
                        <c:v>75.459997829617677</c:v>
                      </c:pt>
                      <c:pt idx="314">
                        <c:v>75.41110604023477</c:v>
                      </c:pt>
                      <c:pt idx="315">
                        <c:v>75.399497388637741</c:v>
                      </c:pt>
                      <c:pt idx="316">
                        <c:v>75.537533981112688</c:v>
                      </c:pt>
                      <c:pt idx="317">
                        <c:v>75.633286036022255</c:v>
                      </c:pt>
                      <c:pt idx="318">
                        <c:v>75.617759469107625</c:v>
                      </c:pt>
                      <c:pt idx="319">
                        <c:v>75.574052872450693</c:v>
                      </c:pt>
                      <c:pt idx="320">
                        <c:v>75.560301457568642</c:v>
                      </c:pt>
                      <c:pt idx="321">
                        <c:v>75.569593214902142</c:v>
                      </c:pt>
                      <c:pt idx="322">
                        <c:v>75.577903077914243</c:v>
                      </c:pt>
                      <c:pt idx="323">
                        <c:v>75.563251984196512</c:v>
                      </c:pt>
                      <c:pt idx="324">
                        <c:v>75.608612806129884</c:v>
                      </c:pt>
                      <c:pt idx="325">
                        <c:v>75.582681973476809</c:v>
                      </c:pt>
                      <c:pt idx="326">
                        <c:v>75.561254327946983</c:v>
                      </c:pt>
                      <c:pt idx="327">
                        <c:v>75.563039167306997</c:v>
                      </c:pt>
                      <c:pt idx="328">
                        <c:v>75.552218929757458</c:v>
                      </c:pt>
                      <c:pt idx="329">
                        <c:v>75.552625226920853</c:v>
                      </c:pt>
                      <c:pt idx="330">
                        <c:v>75.53091704196774</c:v>
                      </c:pt>
                      <c:pt idx="331">
                        <c:v>75.513484708936957</c:v>
                      </c:pt>
                      <c:pt idx="332">
                        <c:v>75.493532339400801</c:v>
                      </c:pt>
                      <c:pt idx="333">
                        <c:v>75.483669815893322</c:v>
                      </c:pt>
                      <c:pt idx="334">
                        <c:v>75.458948212762536</c:v>
                      </c:pt>
                      <c:pt idx="335">
                        <c:v>75.434579715252525</c:v>
                      </c:pt>
                      <c:pt idx="336">
                        <c:v>75.389180194728425</c:v>
                      </c:pt>
                      <c:pt idx="337">
                        <c:v>75.333903645065178</c:v>
                      </c:pt>
                      <c:pt idx="338">
                        <c:v>75.239622009805828</c:v>
                      </c:pt>
                      <c:pt idx="339">
                        <c:v>75.145988525222194</c:v>
                      </c:pt>
                      <c:pt idx="340">
                        <c:v>75.153751815019376</c:v>
                      </c:pt>
                      <c:pt idx="341">
                        <c:v>75.118688837699949</c:v>
                      </c:pt>
                      <c:pt idx="342">
                        <c:v>75.035638568137529</c:v>
                      </c:pt>
                      <c:pt idx="343">
                        <c:v>74.899585126280442</c:v>
                      </c:pt>
                      <c:pt idx="344">
                        <c:v>74.77845847390067</c:v>
                      </c:pt>
                      <c:pt idx="345">
                        <c:v>74.65853138907525</c:v>
                      </c:pt>
                      <c:pt idx="346">
                        <c:v>74.499942636947097</c:v>
                      </c:pt>
                      <c:pt idx="347">
                        <c:v>74.38951529536071</c:v>
                      </c:pt>
                      <c:pt idx="348">
                        <c:v>74.312646643836786</c:v>
                      </c:pt>
                      <c:pt idx="349">
                        <c:v>74.109669289448945</c:v>
                      </c:pt>
                      <c:pt idx="350">
                        <c:v>73.960749580554378</c:v>
                      </c:pt>
                      <c:pt idx="351">
                        <c:v>73.805508002929301</c:v>
                      </c:pt>
                      <c:pt idx="352">
                        <c:v>73.661749306481383</c:v>
                      </c:pt>
                      <c:pt idx="353">
                        <c:v>73.506140104924114</c:v>
                      </c:pt>
                      <c:pt idx="354">
                        <c:v>73.364712821051128</c:v>
                      </c:pt>
                      <c:pt idx="355">
                        <c:v>73.201843373336914</c:v>
                      </c:pt>
                      <c:pt idx="356">
                        <c:v>72.999876949893249</c:v>
                      </c:pt>
                      <c:pt idx="357">
                        <c:v>72.818303060755909</c:v>
                      </c:pt>
                      <c:pt idx="358">
                        <c:v>72.642925282608971</c:v>
                      </c:pt>
                      <c:pt idx="359">
                        <c:v>72.501488324088299</c:v>
                      </c:pt>
                      <c:pt idx="360">
                        <c:v>72.335078246956613</c:v>
                      </c:pt>
                      <c:pt idx="361">
                        <c:v>72.140807390776345</c:v>
                      </c:pt>
                      <c:pt idx="362">
                        <c:v>71.987355470815501</c:v>
                      </c:pt>
                      <c:pt idx="363">
                        <c:v>71.801481536796743</c:v>
                      </c:pt>
                      <c:pt idx="364">
                        <c:v>71.614857874641473</c:v>
                      </c:pt>
                      <c:pt idx="365">
                        <c:v>71.455321083118946</c:v>
                      </c:pt>
                      <c:pt idx="366">
                        <c:v>71.248754726075219</c:v>
                      </c:pt>
                      <c:pt idx="367">
                        <c:v>71.072844893024751</c:v>
                      </c:pt>
                      <c:pt idx="368">
                        <c:v>70.857035151885938</c:v>
                      </c:pt>
                      <c:pt idx="369">
                        <c:v>70.663905802694188</c:v>
                      </c:pt>
                      <c:pt idx="370">
                        <c:v>70.478123784168289</c:v>
                      </c:pt>
                      <c:pt idx="371">
                        <c:v>70.2002028809883</c:v>
                      </c:pt>
                      <c:pt idx="372">
                        <c:v>69.965340423789556</c:v>
                      </c:pt>
                      <c:pt idx="373">
                        <c:v>69.717747144620873</c:v>
                      </c:pt>
                      <c:pt idx="374">
                        <c:v>69.469283210559524</c:v>
                      </c:pt>
                      <c:pt idx="375">
                        <c:v>69.233109933697946</c:v>
                      </c:pt>
                      <c:pt idx="376">
                        <c:v>68.968742146821882</c:v>
                      </c:pt>
                      <c:pt idx="377">
                        <c:v>68.62345234803675</c:v>
                      </c:pt>
                      <c:pt idx="378">
                        <c:v>68.292557283825403</c:v>
                      </c:pt>
                      <c:pt idx="379">
                        <c:v>68.065608067123037</c:v>
                      </c:pt>
                      <c:pt idx="380">
                        <c:v>67.761901438325467</c:v>
                      </c:pt>
                      <c:pt idx="381">
                        <c:v>67.411305520058207</c:v>
                      </c:pt>
                      <c:pt idx="382">
                        <c:v>67.100087129623432</c:v>
                      </c:pt>
                      <c:pt idx="383">
                        <c:v>66.759610081327864</c:v>
                      </c:pt>
                      <c:pt idx="384">
                        <c:v>66.481026521840519</c:v>
                      </c:pt>
                      <c:pt idx="385">
                        <c:v>66.178611363410411</c:v>
                      </c:pt>
                      <c:pt idx="386">
                        <c:v>65.901454706678322</c:v>
                      </c:pt>
                      <c:pt idx="387">
                        <c:v>65.593220697798429</c:v>
                      </c:pt>
                      <c:pt idx="388">
                        <c:v>65.282432797486152</c:v>
                      </c:pt>
                      <c:pt idx="389">
                        <c:v>65.006108084376237</c:v>
                      </c:pt>
                      <c:pt idx="390">
                        <c:v>64.782694666107389</c:v>
                      </c:pt>
                      <c:pt idx="391">
                        <c:v>64.44846694570434</c:v>
                      </c:pt>
                      <c:pt idx="392">
                        <c:v>64.058885291136363</c:v>
                      </c:pt>
                      <c:pt idx="393">
                        <c:v>63.672428306854506</c:v>
                      </c:pt>
                      <c:pt idx="394">
                        <c:v>63.298349038921806</c:v>
                      </c:pt>
                      <c:pt idx="395">
                        <c:v>62.954355541488098</c:v>
                      </c:pt>
                      <c:pt idx="396">
                        <c:v>62.571753580974026</c:v>
                      </c:pt>
                      <c:pt idx="397">
                        <c:v>62.047888805597573</c:v>
                      </c:pt>
                      <c:pt idx="398">
                        <c:v>61.514799970061901</c:v>
                      </c:pt>
                      <c:pt idx="399">
                        <c:v>61.046439079549593</c:v>
                      </c:pt>
                      <c:pt idx="400">
                        <c:v>60.51548817631496</c:v>
                      </c:pt>
                      <c:pt idx="401">
                        <c:v>59.995004405009105</c:v>
                      </c:pt>
                      <c:pt idx="402">
                        <c:v>59.346704501340518</c:v>
                      </c:pt>
                      <c:pt idx="403">
                        <c:v>58.678036243644947</c:v>
                      </c:pt>
                      <c:pt idx="404">
                        <c:v>58.089525764090297</c:v>
                      </c:pt>
                      <c:pt idx="405">
                        <c:v>57.498354959299</c:v>
                      </c:pt>
                      <c:pt idx="406">
                        <c:v>56.993673476026821</c:v>
                      </c:pt>
                      <c:pt idx="407">
                        <c:v>56.212764026121562</c:v>
                      </c:pt>
                      <c:pt idx="408">
                        <c:v>55.562118204246389</c:v>
                      </c:pt>
                      <c:pt idx="409">
                        <c:v>55.068639075407837</c:v>
                      </c:pt>
                      <c:pt idx="410">
                        <c:v>54.375007373748922</c:v>
                      </c:pt>
                      <c:pt idx="411">
                        <c:v>53.701507016268408</c:v>
                      </c:pt>
                      <c:pt idx="412">
                        <c:v>52.977030141326303</c:v>
                      </c:pt>
                      <c:pt idx="413">
                        <c:v>52.244538461106785</c:v>
                      </c:pt>
                      <c:pt idx="414">
                        <c:v>51.534306382719016</c:v>
                      </c:pt>
                      <c:pt idx="415">
                        <c:v>50.848892641259106</c:v>
                      </c:pt>
                      <c:pt idx="416">
                        <c:v>50.022467587737303</c:v>
                      </c:pt>
                      <c:pt idx="417">
                        <c:v>49.1898173866023</c:v>
                      </c:pt>
                      <c:pt idx="418">
                        <c:v>48.109506196444592</c:v>
                      </c:pt>
                      <c:pt idx="419">
                        <c:v>47.24565772908538</c:v>
                      </c:pt>
                      <c:pt idx="420">
                        <c:v>46.344530980283736</c:v>
                      </c:pt>
                      <c:pt idx="421">
                        <c:v>45.204909229373001</c:v>
                      </c:pt>
                      <c:pt idx="422">
                        <c:v>44.038984190893053</c:v>
                      </c:pt>
                      <c:pt idx="423">
                        <c:v>43.083083923388642</c:v>
                      </c:pt>
                      <c:pt idx="424">
                        <c:v>42.053028533819301</c:v>
                      </c:pt>
                      <c:pt idx="425">
                        <c:v>41.076218182736696</c:v>
                      </c:pt>
                      <c:pt idx="426">
                        <c:v>40.107362167213552</c:v>
                      </c:pt>
                      <c:pt idx="427">
                        <c:v>39.103919628579767</c:v>
                      </c:pt>
                      <c:pt idx="428">
                        <c:v>38.031422497930016</c:v>
                      </c:pt>
                      <c:pt idx="429">
                        <c:v>37.293407037675145</c:v>
                      </c:pt>
                      <c:pt idx="430">
                        <c:v>36.474288181716844</c:v>
                      </c:pt>
                      <c:pt idx="431">
                        <c:v>35.58120284030381</c:v>
                      </c:pt>
                      <c:pt idx="432">
                        <c:v>34.644079580420019</c:v>
                      </c:pt>
                      <c:pt idx="433">
                        <c:v>33.797365979204791</c:v>
                      </c:pt>
                      <c:pt idx="434">
                        <c:v>32.971693062971596</c:v>
                      </c:pt>
                      <c:pt idx="435">
                        <c:v>32.162441561504757</c:v>
                      </c:pt>
                      <c:pt idx="436">
                        <c:v>31.301086553899221</c:v>
                      </c:pt>
                      <c:pt idx="437">
                        <c:v>30.254561376325125</c:v>
                      </c:pt>
                      <c:pt idx="438">
                        <c:v>29.439089570908809</c:v>
                      </c:pt>
                      <c:pt idx="439">
                        <c:v>28.624111134485045</c:v>
                      </c:pt>
                      <c:pt idx="440">
                        <c:v>27.731814219799244</c:v>
                      </c:pt>
                      <c:pt idx="441">
                        <c:v>26.628658156004121</c:v>
                      </c:pt>
                      <c:pt idx="442">
                        <c:v>25.76684604348516</c:v>
                      </c:pt>
                      <c:pt idx="443">
                        <c:v>24.914016137613096</c:v>
                      </c:pt>
                      <c:pt idx="444">
                        <c:v>24.044389952906428</c:v>
                      </c:pt>
                      <c:pt idx="445">
                        <c:v>23.269650024560125</c:v>
                      </c:pt>
                      <c:pt idx="446">
                        <c:v>22.423799812741983</c:v>
                      </c:pt>
                      <c:pt idx="447">
                        <c:v>21.577226487578269</c:v>
                      </c:pt>
                      <c:pt idx="448">
                        <c:v>20.628168072587865</c:v>
                      </c:pt>
                      <c:pt idx="449">
                        <c:v>19.756773988664438</c:v>
                      </c:pt>
                      <c:pt idx="450">
                        <c:v>18.957896511737207</c:v>
                      </c:pt>
                      <c:pt idx="451">
                        <c:v>17.937956378411414</c:v>
                      </c:pt>
                      <c:pt idx="452">
                        <c:v>16.802441179428453</c:v>
                      </c:pt>
                      <c:pt idx="453">
                        <c:v>15.418555166453059</c:v>
                      </c:pt>
                      <c:pt idx="454">
                        <c:v>14.106041831653487</c:v>
                      </c:pt>
                      <c:pt idx="455">
                        <c:v>12.897840738359514</c:v>
                      </c:pt>
                      <c:pt idx="456">
                        <c:v>11.388651367835125</c:v>
                      </c:pt>
                      <c:pt idx="457">
                        <c:v>9.9009537376984529</c:v>
                      </c:pt>
                      <c:pt idx="458">
                        <c:v>8.4061385504123791</c:v>
                      </c:pt>
                      <c:pt idx="459">
                        <c:v>7.2750951092614269</c:v>
                      </c:pt>
                      <c:pt idx="460">
                        <c:v>6.4159173196199868</c:v>
                      </c:pt>
                      <c:pt idx="461">
                        <c:v>5.6075280055101286</c:v>
                      </c:pt>
                      <c:pt idx="462">
                        <c:v>4.9728186944084962</c:v>
                      </c:pt>
                      <c:pt idx="463">
                        <c:v>4.3487911618127706</c:v>
                      </c:pt>
                      <c:pt idx="464">
                        <c:v>3.8100815055947725</c:v>
                      </c:pt>
                      <c:pt idx="465">
                        <c:v>3.3414645513766423</c:v>
                      </c:pt>
                      <c:pt idx="466">
                        <c:v>2.8041669803604607</c:v>
                      </c:pt>
                      <c:pt idx="467">
                        <c:v>2.3382339230303963</c:v>
                      </c:pt>
                      <c:pt idx="468">
                        <c:v>1.8657031287656674</c:v>
                      </c:pt>
                      <c:pt idx="469">
                        <c:v>1.5435206033938231</c:v>
                      </c:pt>
                      <c:pt idx="470">
                        <c:v>1.2916810909260334</c:v>
                      </c:pt>
                      <c:pt idx="471">
                        <c:v>1.0745684646034708</c:v>
                      </c:pt>
                      <c:pt idx="472">
                        <c:v>0.86796038713148094</c:v>
                      </c:pt>
                      <c:pt idx="473">
                        <c:v>0.70254391723833576</c:v>
                      </c:pt>
                      <c:pt idx="474">
                        <c:v>0.62022358221868135</c:v>
                      </c:pt>
                      <c:pt idx="475">
                        <c:v>0.50367955393466346</c:v>
                      </c:pt>
                      <c:pt idx="476">
                        <c:v>0.42523768905831005</c:v>
                      </c:pt>
                      <c:pt idx="477">
                        <c:v>0.34886165094075</c:v>
                      </c:pt>
                      <c:pt idx="478">
                        <c:v>0.2775595818433263</c:v>
                      </c:pt>
                      <c:pt idx="479">
                        <c:v>0.23303250735307268</c:v>
                      </c:pt>
                      <c:pt idx="480">
                        <c:v>0.22021314257644611</c:v>
                      </c:pt>
                      <c:pt idx="481">
                        <c:v>0.18872700625946481</c:v>
                      </c:pt>
                      <c:pt idx="482">
                        <c:v>0.14656741543750756</c:v>
                      </c:pt>
                      <c:pt idx="483">
                        <c:v>0.14886045567163023</c:v>
                      </c:pt>
                      <c:pt idx="484">
                        <c:v>0.11037733602061724</c:v>
                      </c:pt>
                      <c:pt idx="485">
                        <c:v>8.6551627759079458E-2</c:v>
                      </c:pt>
                      <c:pt idx="486">
                        <c:v>8.1329196883067084E-2</c:v>
                      </c:pt>
                      <c:pt idx="487">
                        <c:v>6.7394355410521523E-2</c:v>
                      </c:pt>
                      <c:pt idx="488">
                        <c:v>6.4556356448419241E-2</c:v>
                      </c:pt>
                      <c:pt idx="489">
                        <c:v>5.8450102330396901E-2</c:v>
                      </c:pt>
                      <c:pt idx="490">
                        <c:v>4.7936909365976485E-2</c:v>
                      </c:pt>
                      <c:pt idx="491">
                        <c:v>4.1763018391235675E-2</c:v>
                      </c:pt>
                      <c:pt idx="492">
                        <c:v>3.6468749033826978E-2</c:v>
                      </c:pt>
                      <c:pt idx="493">
                        <c:v>3.5455731307453893E-2</c:v>
                      </c:pt>
                      <c:pt idx="494">
                        <c:v>2.8973395662500817E-2</c:v>
                      </c:pt>
                      <c:pt idx="495">
                        <c:v>2.8264708383164711E-2</c:v>
                      </c:pt>
                      <c:pt idx="496">
                        <c:v>2.5637642987612445E-2</c:v>
                      </c:pt>
                      <c:pt idx="497">
                        <c:v>1.9802439365463713E-2</c:v>
                      </c:pt>
                      <c:pt idx="498">
                        <c:v>2.1564717523158142E-2</c:v>
                      </c:pt>
                      <c:pt idx="499">
                        <c:v>2.7307766563124836E-2</c:v>
                      </c:pt>
                      <c:pt idx="500">
                        <c:v>2.0249133609877165E-2</c:v>
                      </c:pt>
                      <c:pt idx="501">
                        <c:v>2.1769720632116952E-2</c:v>
                      </c:pt>
                      <c:pt idx="502">
                        <c:v>1.5889221488736758E-2</c:v>
                      </c:pt>
                      <c:pt idx="503">
                        <c:v>1.2031512680354925E-2</c:v>
                      </c:pt>
                      <c:pt idx="504">
                        <c:v>1.8613022126854253E-2</c:v>
                      </c:pt>
                      <c:pt idx="505">
                        <c:v>1.4702298293149384E-2</c:v>
                      </c:pt>
                      <c:pt idx="506">
                        <c:v>1.9293475436800267E-2</c:v>
                      </c:pt>
                      <c:pt idx="507">
                        <c:v>2.0343170526001167E-2</c:v>
                      </c:pt>
                      <c:pt idx="508">
                        <c:v>1.9138755935117081E-2</c:v>
                      </c:pt>
                      <c:pt idx="509">
                        <c:v>1.5905973642048515E-2</c:v>
                      </c:pt>
                      <c:pt idx="510">
                        <c:v>1.9149533949105967E-2</c:v>
                      </c:pt>
                      <c:pt idx="511">
                        <c:v>1.7492100252657392E-2</c:v>
                      </c:pt>
                      <c:pt idx="512">
                        <c:v>1.952863267277925E-2</c:v>
                      </c:pt>
                      <c:pt idx="513">
                        <c:v>1.6965950776897425E-2</c:v>
                      </c:pt>
                      <c:pt idx="514">
                        <c:v>2.1763681547125106E-2</c:v>
                      </c:pt>
                      <c:pt idx="515">
                        <c:v>1.7916333908554408E-2</c:v>
                      </c:pt>
                      <c:pt idx="516">
                        <c:v>2.0488529076966328E-2</c:v>
                      </c:pt>
                      <c:pt idx="517">
                        <c:v>1.4023315199977612E-2</c:v>
                      </c:pt>
                      <c:pt idx="518">
                        <c:v>1.536434263783863E-2</c:v>
                      </c:pt>
                      <c:pt idx="519">
                        <c:v>1.5134595076843243E-2</c:v>
                      </c:pt>
                      <c:pt idx="520">
                        <c:v>1.770135223103491E-2</c:v>
                      </c:pt>
                      <c:pt idx="521">
                        <c:v>1.8470527246243526E-2</c:v>
                      </c:pt>
                      <c:pt idx="522">
                        <c:v>1.8517910602091896E-2</c:v>
                      </c:pt>
                      <c:pt idx="523">
                        <c:v>1.3651448281786641E-2</c:v>
                      </c:pt>
                      <c:pt idx="524">
                        <c:v>1.4943808729516058E-2</c:v>
                      </c:pt>
                      <c:pt idx="525">
                        <c:v>1.816526627054409E-2</c:v>
                      </c:pt>
                      <c:pt idx="526">
                        <c:v>1.8244392031319993E-2</c:v>
                      </c:pt>
                      <c:pt idx="527">
                        <c:v>1.2892019187123417E-2</c:v>
                      </c:pt>
                      <c:pt idx="528">
                        <c:v>1.4569091137712297E-2</c:v>
                      </c:pt>
                      <c:pt idx="529">
                        <c:v>1.5637248320313851E-2</c:v>
                      </c:pt>
                      <c:pt idx="530">
                        <c:v>1.2964377259231051E-2</c:v>
                      </c:pt>
                      <c:pt idx="531">
                        <c:v>1.4681298462315225E-2</c:v>
                      </c:pt>
                      <c:pt idx="532">
                        <c:v>1.6495200552721575E-2</c:v>
                      </c:pt>
                      <c:pt idx="533">
                        <c:v>1.8643316770841155E-2</c:v>
                      </c:pt>
                      <c:pt idx="534">
                        <c:v>1.4118212994908608E-2</c:v>
                      </c:pt>
                      <c:pt idx="535">
                        <c:v>2.0801987826706038E-2</c:v>
                      </c:pt>
                      <c:pt idx="536">
                        <c:v>2.0591118026608447E-2</c:v>
                      </c:pt>
                      <c:pt idx="537">
                        <c:v>2.1722902932504163E-2</c:v>
                      </c:pt>
                      <c:pt idx="538">
                        <c:v>1.2271802079818024E-2</c:v>
                      </c:pt>
                      <c:pt idx="539">
                        <c:v>1.9484212180953493E-2</c:v>
                      </c:pt>
                      <c:pt idx="540">
                        <c:v>1.6259855555035018E-2</c:v>
                      </c:pt>
                      <c:pt idx="541">
                        <c:v>1.3670414610723833E-2</c:v>
                      </c:pt>
                      <c:pt idx="542">
                        <c:v>1.3820817938886221E-2</c:v>
                      </c:pt>
                      <c:pt idx="543">
                        <c:v>1.5012485959553432E-2</c:v>
                      </c:pt>
                      <c:pt idx="544">
                        <c:v>2.1453562364039707E-2</c:v>
                      </c:pt>
                      <c:pt idx="545">
                        <c:v>2.1098765264885761E-2</c:v>
                      </c:pt>
                      <c:pt idx="546">
                        <c:v>1.6247596698643108E-2</c:v>
                      </c:pt>
                      <c:pt idx="547">
                        <c:v>1.285054974179518E-2</c:v>
                      </c:pt>
                      <c:pt idx="548">
                        <c:v>1.7473087870875665E-2</c:v>
                      </c:pt>
                      <c:pt idx="549">
                        <c:v>1.6117432708072366E-2</c:v>
                      </c:pt>
                      <c:pt idx="550">
                        <c:v>2.2651647364226774E-2</c:v>
                      </c:pt>
                      <c:pt idx="551">
                        <c:v>1.9220529277982939E-2</c:v>
                      </c:pt>
                      <c:pt idx="552">
                        <c:v>1.3414244559848798E-2</c:v>
                      </c:pt>
                      <c:pt idx="553">
                        <c:v>1.3241728993885272E-2</c:v>
                      </c:pt>
                      <c:pt idx="554">
                        <c:v>1.2536591479725041E-2</c:v>
                      </c:pt>
                      <c:pt idx="555">
                        <c:v>1.545525845936542E-2</c:v>
                      </c:pt>
                      <c:pt idx="556">
                        <c:v>1.9178924032554206E-2</c:v>
                      </c:pt>
                      <c:pt idx="557">
                        <c:v>1.8888330925879042E-2</c:v>
                      </c:pt>
                      <c:pt idx="558">
                        <c:v>1.1113712765463371E-2</c:v>
                      </c:pt>
                      <c:pt idx="559">
                        <c:v>2.3058564389793011E-2</c:v>
                      </c:pt>
                      <c:pt idx="560">
                        <c:v>2.0430225998266039E-2</c:v>
                      </c:pt>
                      <c:pt idx="561">
                        <c:v>1.2258816974378878E-2</c:v>
                      </c:pt>
                      <c:pt idx="562">
                        <c:v>2.2080250765833257E-2</c:v>
                      </c:pt>
                      <c:pt idx="563">
                        <c:v>2.2287393671016051E-2</c:v>
                      </c:pt>
                      <c:pt idx="564">
                        <c:v>2.044990913871407E-2</c:v>
                      </c:pt>
                      <c:pt idx="565">
                        <c:v>1.5876916566820561E-2</c:v>
                      </c:pt>
                      <c:pt idx="566">
                        <c:v>1.7025883482163131E-2</c:v>
                      </c:pt>
                      <c:pt idx="567">
                        <c:v>1.8425239979527979E-2</c:v>
                      </c:pt>
                      <c:pt idx="568">
                        <c:v>2.1922148015764087E-2</c:v>
                      </c:pt>
                      <c:pt idx="569">
                        <c:v>2.1648201972649706E-2</c:v>
                      </c:pt>
                      <c:pt idx="570">
                        <c:v>1.9491409725756855E-2</c:v>
                      </c:pt>
                      <c:pt idx="571">
                        <c:v>2.159837062662379E-2</c:v>
                      </c:pt>
                      <c:pt idx="572">
                        <c:v>1.9912012117398081E-2</c:v>
                      </c:pt>
                      <c:pt idx="573">
                        <c:v>2.2311233549834223E-2</c:v>
                      </c:pt>
                      <c:pt idx="574">
                        <c:v>1.5121870949780229E-2</c:v>
                      </c:pt>
                      <c:pt idx="575">
                        <c:v>1.5341399065043214E-2</c:v>
                      </c:pt>
                      <c:pt idx="576">
                        <c:v>2.284712776692302E-2</c:v>
                      </c:pt>
                      <c:pt idx="577">
                        <c:v>1.798803894828337E-2</c:v>
                      </c:pt>
                      <c:pt idx="578">
                        <c:v>1.8586828734660481E-2</c:v>
                      </c:pt>
                      <c:pt idx="579">
                        <c:v>2.2649682358328208E-2</c:v>
                      </c:pt>
                      <c:pt idx="580">
                        <c:v>2.7145237832917658E-2</c:v>
                      </c:pt>
                      <c:pt idx="581">
                        <c:v>2.3135081571383644E-2</c:v>
                      </c:pt>
                      <c:pt idx="582">
                        <c:v>1.5639761268840119E-2</c:v>
                      </c:pt>
                      <c:pt idx="583">
                        <c:v>2.3323313634206259E-2</c:v>
                      </c:pt>
                      <c:pt idx="584">
                        <c:v>2.4286958209925182E-2</c:v>
                      </c:pt>
                      <c:pt idx="585">
                        <c:v>2.5552042376947057E-2</c:v>
                      </c:pt>
                      <c:pt idx="586">
                        <c:v>2.4312838665939668E-2</c:v>
                      </c:pt>
                      <c:pt idx="587">
                        <c:v>2.2191953854899645E-2</c:v>
                      </c:pt>
                      <c:pt idx="588">
                        <c:v>3.1203352527588348E-2</c:v>
                      </c:pt>
                      <c:pt idx="589">
                        <c:v>2.3689518182716834E-2</c:v>
                      </c:pt>
                      <c:pt idx="590">
                        <c:v>2.8654386720810783E-2</c:v>
                      </c:pt>
                      <c:pt idx="591">
                        <c:v>2.9535179794696068E-2</c:v>
                      </c:pt>
                      <c:pt idx="592">
                        <c:v>3.0862662383448824E-2</c:v>
                      </c:pt>
                      <c:pt idx="593">
                        <c:v>2.5474814305287877E-2</c:v>
                      </c:pt>
                      <c:pt idx="594">
                        <c:v>2.7035681602694858E-2</c:v>
                      </c:pt>
                      <c:pt idx="595">
                        <c:v>2.5186834520023717E-2</c:v>
                      </c:pt>
                      <c:pt idx="596">
                        <c:v>2.3310784356829921E-2</c:v>
                      </c:pt>
                      <c:pt idx="597">
                        <c:v>2.4758966074900978E-2</c:v>
                      </c:pt>
                      <c:pt idx="598">
                        <c:v>3.0185438820860166E-2</c:v>
                      </c:pt>
                      <c:pt idx="599">
                        <c:v>2.8989389681003182E-2</c:v>
                      </c:pt>
                      <c:pt idx="600">
                        <c:v>4.088298345215978E-2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688-46FC-9F41-116BE34CCBE2}"/>
                  </c:ext>
                </c:extLst>
              </c15:ser>
            </c15:filteredScatterSeries>
            <c15:filteredScatterSeries>
              <c15:ser>
                <c:idx val="7"/>
                <c:order val="17"/>
                <c:tx>
                  <c:v>INEOS 153F German - 2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'[2]OR4-22_Air_Measurements'!$AP$3:$AP$603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'[2]OR4-22_Air_Measurements'!$AQ$3:$AQ$603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99.995165411757313</c:v>
                      </c:pt>
                      <c:pt idx="2">
                        <c:v>100.0185250413694</c:v>
                      </c:pt>
                      <c:pt idx="3">
                        <c:v>100.08193489588781</c:v>
                      </c:pt>
                      <c:pt idx="4">
                        <c:v>100.02474222143221</c:v>
                      </c:pt>
                      <c:pt idx="5">
                        <c:v>100.07505803869749</c:v>
                      </c:pt>
                      <c:pt idx="6">
                        <c:v>100.18200626383279</c:v>
                      </c:pt>
                      <c:pt idx="7">
                        <c:v>100.21078784839472</c:v>
                      </c:pt>
                      <c:pt idx="8">
                        <c:v>100.15502295236917</c:v>
                      </c:pt>
                      <c:pt idx="9">
                        <c:v>100.20217595567111</c:v>
                      </c:pt>
                      <c:pt idx="10">
                        <c:v>100.18409371939036</c:v>
                      </c:pt>
                      <c:pt idx="11">
                        <c:v>100.20596229747402</c:v>
                      </c:pt>
                      <c:pt idx="12">
                        <c:v>100.17462335214432</c:v>
                      </c:pt>
                      <c:pt idx="13">
                        <c:v>100.10502341768463</c:v>
                      </c:pt>
                      <c:pt idx="14">
                        <c:v>100.1208284383349</c:v>
                      </c:pt>
                      <c:pt idx="15">
                        <c:v>100.05446361641448</c:v>
                      </c:pt>
                      <c:pt idx="16">
                        <c:v>100.12553651591416</c:v>
                      </c:pt>
                      <c:pt idx="17">
                        <c:v>100.1499443801216</c:v>
                      </c:pt>
                      <c:pt idx="18">
                        <c:v>99.905901839957437</c:v>
                      </c:pt>
                      <c:pt idx="19">
                        <c:v>99.952087920873055</c:v>
                      </c:pt>
                      <c:pt idx="20">
                        <c:v>99.943304342720538</c:v>
                      </c:pt>
                      <c:pt idx="21">
                        <c:v>100.01463026354705</c:v>
                      </c:pt>
                      <c:pt idx="22">
                        <c:v>99.957039982457189</c:v>
                      </c:pt>
                      <c:pt idx="23">
                        <c:v>99.735317839098414</c:v>
                      </c:pt>
                      <c:pt idx="24">
                        <c:v>99.870189174273222</c:v>
                      </c:pt>
                      <c:pt idx="25">
                        <c:v>99.759924524389646</c:v>
                      </c:pt>
                      <c:pt idx="26">
                        <c:v>99.542286930770572</c:v>
                      </c:pt>
                      <c:pt idx="27">
                        <c:v>99.39028219521289</c:v>
                      </c:pt>
                      <c:pt idx="28">
                        <c:v>99.474666015849039</c:v>
                      </c:pt>
                      <c:pt idx="29">
                        <c:v>99.601232703559006</c:v>
                      </c:pt>
                      <c:pt idx="30">
                        <c:v>99.337192145140975</c:v>
                      </c:pt>
                      <c:pt idx="31">
                        <c:v>99.169147442250193</c:v>
                      </c:pt>
                      <c:pt idx="32">
                        <c:v>99.178916005588562</c:v>
                      </c:pt>
                      <c:pt idx="33">
                        <c:v>98.874789072976256</c:v>
                      </c:pt>
                      <c:pt idx="34">
                        <c:v>98.830780808993651</c:v>
                      </c:pt>
                      <c:pt idx="35">
                        <c:v>98.51449963770412</c:v>
                      </c:pt>
                      <c:pt idx="36">
                        <c:v>98.43136287274713</c:v>
                      </c:pt>
                      <c:pt idx="37">
                        <c:v>98.30008811930233</c:v>
                      </c:pt>
                      <c:pt idx="38">
                        <c:v>98.27226440796025</c:v>
                      </c:pt>
                      <c:pt idx="39">
                        <c:v>98.087601384662264</c:v>
                      </c:pt>
                      <c:pt idx="40">
                        <c:v>98.023558976826777</c:v>
                      </c:pt>
                      <c:pt idx="41">
                        <c:v>98.18834145521231</c:v>
                      </c:pt>
                      <c:pt idx="42">
                        <c:v>98.095860845517151</c:v>
                      </c:pt>
                      <c:pt idx="43">
                        <c:v>98.050117557845709</c:v>
                      </c:pt>
                      <c:pt idx="44">
                        <c:v>98.138847975025939</c:v>
                      </c:pt>
                      <c:pt idx="45">
                        <c:v>98.188332429734771</c:v>
                      </c:pt>
                      <c:pt idx="46">
                        <c:v>98.304624487763775</c:v>
                      </c:pt>
                      <c:pt idx="47">
                        <c:v>98.355346960829777</c:v>
                      </c:pt>
                      <c:pt idx="48">
                        <c:v>98.442785147565345</c:v>
                      </c:pt>
                      <c:pt idx="49">
                        <c:v>98.587569631385932</c:v>
                      </c:pt>
                      <c:pt idx="50">
                        <c:v>98.697996941220893</c:v>
                      </c:pt>
                      <c:pt idx="51">
                        <c:v>98.801800415192375</c:v>
                      </c:pt>
                      <c:pt idx="52">
                        <c:v>98.802216096470588</c:v>
                      </c:pt>
                      <c:pt idx="53">
                        <c:v>98.953488868169245</c:v>
                      </c:pt>
                      <c:pt idx="54">
                        <c:v>98.986987555788005</c:v>
                      </c:pt>
                      <c:pt idx="55">
                        <c:v>98.948292822580271</c:v>
                      </c:pt>
                      <c:pt idx="56">
                        <c:v>99.011015888005176</c:v>
                      </c:pt>
                      <c:pt idx="57">
                        <c:v>99.187536935634171</c:v>
                      </c:pt>
                      <c:pt idx="58">
                        <c:v>99.137871746329949</c:v>
                      </c:pt>
                      <c:pt idx="59">
                        <c:v>99.171469844490616</c:v>
                      </c:pt>
                      <c:pt idx="60">
                        <c:v>99.267294002744492</c:v>
                      </c:pt>
                      <c:pt idx="61">
                        <c:v>99.337833747624515</c:v>
                      </c:pt>
                      <c:pt idx="62">
                        <c:v>99.275499239667411</c:v>
                      </c:pt>
                      <c:pt idx="63">
                        <c:v>99.307018919592494</c:v>
                      </c:pt>
                      <c:pt idx="64">
                        <c:v>99.298967305298959</c:v>
                      </c:pt>
                      <c:pt idx="65">
                        <c:v>99.253486076276346</c:v>
                      </c:pt>
                      <c:pt idx="66">
                        <c:v>99.254805418686971</c:v>
                      </c:pt>
                      <c:pt idx="67">
                        <c:v>99.157201050134304</c:v>
                      </c:pt>
                      <c:pt idx="68">
                        <c:v>99.060482268070047</c:v>
                      </c:pt>
                      <c:pt idx="69">
                        <c:v>99.10917149766594</c:v>
                      </c:pt>
                      <c:pt idx="70">
                        <c:v>99.060925061314236</c:v>
                      </c:pt>
                      <c:pt idx="71">
                        <c:v>99.005575858411362</c:v>
                      </c:pt>
                      <c:pt idx="72">
                        <c:v>98.834657512172015</c:v>
                      </c:pt>
                      <c:pt idx="73">
                        <c:v>98.733691532261133</c:v>
                      </c:pt>
                      <c:pt idx="74">
                        <c:v>98.494845025841471</c:v>
                      </c:pt>
                      <c:pt idx="75">
                        <c:v>98.205529079527125</c:v>
                      </c:pt>
                      <c:pt idx="76">
                        <c:v>97.890675698512098</c:v>
                      </c:pt>
                      <c:pt idx="77">
                        <c:v>97.339244001230355</c:v>
                      </c:pt>
                      <c:pt idx="78">
                        <c:v>96.77837807414609</c:v>
                      </c:pt>
                      <c:pt idx="79">
                        <c:v>96.129459481653129</c:v>
                      </c:pt>
                      <c:pt idx="80">
                        <c:v>95.367691766542862</c:v>
                      </c:pt>
                      <c:pt idx="81">
                        <c:v>94.602101572186172</c:v>
                      </c:pt>
                      <c:pt idx="82">
                        <c:v>93.853518267548949</c:v>
                      </c:pt>
                      <c:pt idx="83">
                        <c:v>93.396067256968351</c:v>
                      </c:pt>
                      <c:pt idx="84">
                        <c:v>93.111866032189511</c:v>
                      </c:pt>
                      <c:pt idx="85">
                        <c:v>93.045808443683427</c:v>
                      </c:pt>
                      <c:pt idx="86">
                        <c:v>93.326033566586446</c:v>
                      </c:pt>
                      <c:pt idx="87">
                        <c:v>93.673707895293177</c:v>
                      </c:pt>
                      <c:pt idx="88">
                        <c:v>94.129387732896973</c:v>
                      </c:pt>
                      <c:pt idx="89">
                        <c:v>94.600176776579985</c:v>
                      </c:pt>
                      <c:pt idx="90">
                        <c:v>95.070035047164637</c:v>
                      </c:pt>
                      <c:pt idx="91">
                        <c:v>95.554740453335228</c:v>
                      </c:pt>
                      <c:pt idx="92">
                        <c:v>95.942221034787863</c:v>
                      </c:pt>
                      <c:pt idx="93">
                        <c:v>96.269553974382873</c:v>
                      </c:pt>
                      <c:pt idx="94">
                        <c:v>96.540001484781087</c:v>
                      </c:pt>
                      <c:pt idx="95">
                        <c:v>96.700681350627391</c:v>
                      </c:pt>
                      <c:pt idx="96">
                        <c:v>96.932298567987971</c:v>
                      </c:pt>
                      <c:pt idx="97">
                        <c:v>97.04172281799309</c:v>
                      </c:pt>
                      <c:pt idx="98">
                        <c:v>97.177533951743783</c:v>
                      </c:pt>
                      <c:pt idx="99">
                        <c:v>97.265089611820798</c:v>
                      </c:pt>
                      <c:pt idx="100">
                        <c:v>97.299907653694618</c:v>
                      </c:pt>
                      <c:pt idx="101">
                        <c:v>97.298082256785861</c:v>
                      </c:pt>
                      <c:pt idx="102">
                        <c:v>97.313643293431298</c:v>
                      </c:pt>
                      <c:pt idx="103">
                        <c:v>97.267764457774447</c:v>
                      </c:pt>
                      <c:pt idx="104">
                        <c:v>97.330243539194484</c:v>
                      </c:pt>
                      <c:pt idx="105">
                        <c:v>97.248525515345563</c:v>
                      </c:pt>
                      <c:pt idx="106">
                        <c:v>97.12083829446432</c:v>
                      </c:pt>
                      <c:pt idx="107">
                        <c:v>97.067775344513905</c:v>
                      </c:pt>
                      <c:pt idx="108">
                        <c:v>97.009715158213865</c:v>
                      </c:pt>
                      <c:pt idx="109">
                        <c:v>96.946657735564202</c:v>
                      </c:pt>
                      <c:pt idx="110">
                        <c:v>96.775007425465859</c:v>
                      </c:pt>
                      <c:pt idx="111">
                        <c:v>96.76164229224193</c:v>
                      </c:pt>
                      <c:pt idx="112">
                        <c:v>96.640154176779504</c:v>
                      </c:pt>
                      <c:pt idx="113">
                        <c:v>96.529672643012603</c:v>
                      </c:pt>
                      <c:pt idx="114">
                        <c:v>96.337680931958104</c:v>
                      </c:pt>
                      <c:pt idx="115">
                        <c:v>96.302167075513239</c:v>
                      </c:pt>
                      <c:pt idx="116">
                        <c:v>96.222084688500161</c:v>
                      </c:pt>
                      <c:pt idx="117">
                        <c:v>96.054527953619058</c:v>
                      </c:pt>
                      <c:pt idx="118">
                        <c:v>95.921445877909491</c:v>
                      </c:pt>
                      <c:pt idx="119">
                        <c:v>95.817624329294034</c:v>
                      </c:pt>
                      <c:pt idx="120">
                        <c:v>95.635979534651995</c:v>
                      </c:pt>
                      <c:pt idx="121">
                        <c:v>95.465314209739503</c:v>
                      </c:pt>
                      <c:pt idx="122">
                        <c:v>95.313363698113776</c:v>
                      </c:pt>
                      <c:pt idx="123">
                        <c:v>95.175401859396018</c:v>
                      </c:pt>
                      <c:pt idx="124">
                        <c:v>95.00026341543159</c:v>
                      </c:pt>
                      <c:pt idx="125">
                        <c:v>94.818202939511309</c:v>
                      </c:pt>
                      <c:pt idx="126">
                        <c:v>94.663107688566228</c:v>
                      </c:pt>
                      <c:pt idx="127">
                        <c:v>94.437183533970767</c:v>
                      </c:pt>
                      <c:pt idx="128">
                        <c:v>94.221922566524086</c:v>
                      </c:pt>
                      <c:pt idx="129">
                        <c:v>94.094596802989116</c:v>
                      </c:pt>
                      <c:pt idx="130">
                        <c:v>93.887369387036429</c:v>
                      </c:pt>
                      <c:pt idx="131">
                        <c:v>93.67765689704747</c:v>
                      </c:pt>
                      <c:pt idx="132">
                        <c:v>93.472200642227136</c:v>
                      </c:pt>
                      <c:pt idx="133">
                        <c:v>93.311918383015069</c:v>
                      </c:pt>
                      <c:pt idx="134">
                        <c:v>93.115146319494286</c:v>
                      </c:pt>
                      <c:pt idx="135">
                        <c:v>92.877799890080595</c:v>
                      </c:pt>
                      <c:pt idx="136">
                        <c:v>92.706664671802415</c:v>
                      </c:pt>
                      <c:pt idx="137">
                        <c:v>92.462296799890993</c:v>
                      </c:pt>
                      <c:pt idx="138">
                        <c:v>92.282278592918345</c:v>
                      </c:pt>
                      <c:pt idx="139">
                        <c:v>92.015942744225839</c:v>
                      </c:pt>
                      <c:pt idx="140">
                        <c:v>91.857657567351453</c:v>
                      </c:pt>
                      <c:pt idx="141">
                        <c:v>91.560154470602626</c:v>
                      </c:pt>
                      <c:pt idx="142">
                        <c:v>91.305774039503532</c:v>
                      </c:pt>
                      <c:pt idx="143">
                        <c:v>91.169511075186648</c:v>
                      </c:pt>
                      <c:pt idx="144">
                        <c:v>90.949858324585918</c:v>
                      </c:pt>
                      <c:pt idx="145">
                        <c:v>90.685447259655149</c:v>
                      </c:pt>
                      <c:pt idx="146">
                        <c:v>90.46432154401441</c:v>
                      </c:pt>
                      <c:pt idx="147">
                        <c:v>90.156652253604051</c:v>
                      </c:pt>
                      <c:pt idx="148">
                        <c:v>89.936023543294993</c:v>
                      </c:pt>
                      <c:pt idx="149">
                        <c:v>89.77128623967495</c:v>
                      </c:pt>
                      <c:pt idx="150">
                        <c:v>89.517917917572149</c:v>
                      </c:pt>
                      <c:pt idx="151">
                        <c:v>89.239879660768608</c:v>
                      </c:pt>
                      <c:pt idx="152">
                        <c:v>89.063747194296312</c:v>
                      </c:pt>
                      <c:pt idx="153">
                        <c:v>88.831660071725551</c:v>
                      </c:pt>
                      <c:pt idx="154">
                        <c:v>88.611401867929246</c:v>
                      </c:pt>
                      <c:pt idx="155">
                        <c:v>88.399574810416738</c:v>
                      </c:pt>
                      <c:pt idx="156">
                        <c:v>88.049306971654275</c:v>
                      </c:pt>
                      <c:pt idx="157">
                        <c:v>87.909935417305988</c:v>
                      </c:pt>
                      <c:pt idx="158">
                        <c:v>87.725895921847595</c:v>
                      </c:pt>
                      <c:pt idx="159">
                        <c:v>87.467964107472895</c:v>
                      </c:pt>
                      <c:pt idx="160">
                        <c:v>87.266520115660796</c:v>
                      </c:pt>
                      <c:pt idx="161">
                        <c:v>87.01626037174492</c:v>
                      </c:pt>
                      <c:pt idx="162">
                        <c:v>86.784769665047747</c:v>
                      </c:pt>
                      <c:pt idx="163">
                        <c:v>86.606820850833159</c:v>
                      </c:pt>
                      <c:pt idx="164">
                        <c:v>86.277454679612504</c:v>
                      </c:pt>
                      <c:pt idx="165">
                        <c:v>86.081640489311596</c:v>
                      </c:pt>
                      <c:pt idx="166">
                        <c:v>85.813506343831847</c:v>
                      </c:pt>
                      <c:pt idx="167">
                        <c:v>85.56487319942984</c:v>
                      </c:pt>
                      <c:pt idx="168">
                        <c:v>85.318191962599983</c:v>
                      </c:pt>
                      <c:pt idx="169">
                        <c:v>85.103057505816707</c:v>
                      </c:pt>
                      <c:pt idx="170">
                        <c:v>84.793219435795294</c:v>
                      </c:pt>
                      <c:pt idx="171">
                        <c:v>84.528564386859685</c:v>
                      </c:pt>
                      <c:pt idx="172">
                        <c:v>84.347262986764378</c:v>
                      </c:pt>
                      <c:pt idx="173">
                        <c:v>84.014327357624168</c:v>
                      </c:pt>
                      <c:pt idx="174">
                        <c:v>83.747910173033731</c:v>
                      </c:pt>
                      <c:pt idx="175">
                        <c:v>83.44848226883424</c:v>
                      </c:pt>
                      <c:pt idx="176">
                        <c:v>83.294507562904883</c:v>
                      </c:pt>
                      <c:pt idx="177">
                        <c:v>83.058579886443709</c:v>
                      </c:pt>
                      <c:pt idx="178">
                        <c:v>82.72209286218343</c:v>
                      </c:pt>
                      <c:pt idx="179">
                        <c:v>82.469610126569023</c:v>
                      </c:pt>
                      <c:pt idx="180">
                        <c:v>82.219531117248508</c:v>
                      </c:pt>
                      <c:pt idx="181">
                        <c:v>82.001134459648924</c:v>
                      </c:pt>
                      <c:pt idx="182">
                        <c:v>81.775589837043711</c:v>
                      </c:pt>
                      <c:pt idx="183">
                        <c:v>81.427734773741619</c:v>
                      </c:pt>
                      <c:pt idx="184">
                        <c:v>81.145440269925004</c:v>
                      </c:pt>
                      <c:pt idx="185">
                        <c:v>80.877712780245943</c:v>
                      </c:pt>
                      <c:pt idx="186">
                        <c:v>80.572483377261904</c:v>
                      </c:pt>
                      <c:pt idx="187">
                        <c:v>80.190632597320459</c:v>
                      </c:pt>
                      <c:pt idx="188">
                        <c:v>79.837644737838858</c:v>
                      </c:pt>
                      <c:pt idx="189">
                        <c:v>79.525755361547823</c:v>
                      </c:pt>
                      <c:pt idx="190">
                        <c:v>79.288797513290859</c:v>
                      </c:pt>
                      <c:pt idx="191">
                        <c:v>79.075244469411501</c:v>
                      </c:pt>
                      <c:pt idx="192">
                        <c:v>78.932926973138748</c:v>
                      </c:pt>
                      <c:pt idx="193">
                        <c:v>78.776476230495078</c:v>
                      </c:pt>
                      <c:pt idx="194">
                        <c:v>78.653388639329222</c:v>
                      </c:pt>
                      <c:pt idx="195">
                        <c:v>78.555016157629595</c:v>
                      </c:pt>
                      <c:pt idx="196">
                        <c:v>78.448411338885521</c:v>
                      </c:pt>
                      <c:pt idx="197">
                        <c:v>78.355370450760262</c:v>
                      </c:pt>
                      <c:pt idx="198">
                        <c:v>78.271745705949115</c:v>
                      </c:pt>
                      <c:pt idx="199">
                        <c:v>78.221068431337542</c:v>
                      </c:pt>
                      <c:pt idx="200">
                        <c:v>78.123518274872367</c:v>
                      </c:pt>
                      <c:pt idx="201">
                        <c:v>78.055273843955717</c:v>
                      </c:pt>
                      <c:pt idx="202">
                        <c:v>77.951913151383991</c:v>
                      </c:pt>
                      <c:pt idx="203">
                        <c:v>77.873412165430338</c:v>
                      </c:pt>
                      <c:pt idx="204">
                        <c:v>77.808167876681182</c:v>
                      </c:pt>
                      <c:pt idx="205">
                        <c:v>77.840717728402055</c:v>
                      </c:pt>
                      <c:pt idx="206">
                        <c:v>77.748065421433537</c:v>
                      </c:pt>
                      <c:pt idx="207">
                        <c:v>77.725510054256361</c:v>
                      </c:pt>
                      <c:pt idx="208">
                        <c:v>77.681917471551984</c:v>
                      </c:pt>
                      <c:pt idx="209">
                        <c:v>77.672700137477236</c:v>
                      </c:pt>
                      <c:pt idx="210">
                        <c:v>77.635053638864846</c:v>
                      </c:pt>
                      <c:pt idx="211">
                        <c:v>77.669844568772689</c:v>
                      </c:pt>
                      <c:pt idx="212">
                        <c:v>77.675347859620459</c:v>
                      </c:pt>
                      <c:pt idx="213">
                        <c:v>77.71558786828858</c:v>
                      </c:pt>
                      <c:pt idx="214">
                        <c:v>77.731438063704346</c:v>
                      </c:pt>
                      <c:pt idx="215">
                        <c:v>77.756189334302988</c:v>
                      </c:pt>
                      <c:pt idx="216">
                        <c:v>77.777054852556802</c:v>
                      </c:pt>
                      <c:pt idx="217">
                        <c:v>77.799384298528651</c:v>
                      </c:pt>
                      <c:pt idx="218">
                        <c:v>77.855673311851888</c:v>
                      </c:pt>
                      <c:pt idx="219">
                        <c:v>77.879945628073912</c:v>
                      </c:pt>
                      <c:pt idx="220">
                        <c:v>77.926438966092775</c:v>
                      </c:pt>
                      <c:pt idx="221">
                        <c:v>77.889840713920179</c:v>
                      </c:pt>
                      <c:pt idx="222">
                        <c:v>77.97488419983938</c:v>
                      </c:pt>
                      <c:pt idx="223">
                        <c:v>78.014319946072561</c:v>
                      </c:pt>
                      <c:pt idx="224">
                        <c:v>78.01347954619412</c:v>
                      </c:pt>
                      <c:pt idx="225">
                        <c:v>78.033098008768818</c:v>
                      </c:pt>
                      <c:pt idx="226">
                        <c:v>78.028254395048592</c:v>
                      </c:pt>
                      <c:pt idx="227">
                        <c:v>78.050068761044756</c:v>
                      </c:pt>
                      <c:pt idx="228">
                        <c:v>78.089612943297368</c:v>
                      </c:pt>
                      <c:pt idx="229">
                        <c:v>78.067184086783627</c:v>
                      </c:pt>
                      <c:pt idx="230">
                        <c:v>78.109321779091985</c:v>
                      </c:pt>
                      <c:pt idx="231">
                        <c:v>78.08360359795148</c:v>
                      </c:pt>
                      <c:pt idx="232">
                        <c:v>78.135058023032016</c:v>
                      </c:pt>
                      <c:pt idx="233">
                        <c:v>78.14821532153907</c:v>
                      </c:pt>
                      <c:pt idx="234">
                        <c:v>78.155643407993026</c:v>
                      </c:pt>
                      <c:pt idx="235">
                        <c:v>78.214634367391426</c:v>
                      </c:pt>
                      <c:pt idx="236">
                        <c:v>78.189566826056449</c:v>
                      </c:pt>
                      <c:pt idx="237">
                        <c:v>78.242683988094356</c:v>
                      </c:pt>
                      <c:pt idx="238">
                        <c:v>78.31714561091826</c:v>
                      </c:pt>
                      <c:pt idx="239">
                        <c:v>78.358343492806256</c:v>
                      </c:pt>
                      <c:pt idx="240">
                        <c:v>78.398050335010268</c:v>
                      </c:pt>
                      <c:pt idx="241">
                        <c:v>78.459887825791228</c:v>
                      </c:pt>
                      <c:pt idx="242">
                        <c:v>78.50254963539723</c:v>
                      </c:pt>
                      <c:pt idx="243">
                        <c:v>78.570369347713665</c:v>
                      </c:pt>
                      <c:pt idx="244">
                        <c:v>78.650496933181174</c:v>
                      </c:pt>
                      <c:pt idx="245">
                        <c:v>78.69956569476733</c:v>
                      </c:pt>
                      <c:pt idx="246">
                        <c:v>78.821677338069335</c:v>
                      </c:pt>
                      <c:pt idx="247">
                        <c:v>78.89868728433899</c:v>
                      </c:pt>
                      <c:pt idx="248">
                        <c:v>78.967853451031999</c:v>
                      </c:pt>
                      <c:pt idx="249">
                        <c:v>79.111616800378783</c:v>
                      </c:pt>
                      <c:pt idx="250">
                        <c:v>79.221980860804265</c:v>
                      </c:pt>
                      <c:pt idx="251">
                        <c:v>79.349035516523927</c:v>
                      </c:pt>
                      <c:pt idx="252">
                        <c:v>79.479027076846094</c:v>
                      </c:pt>
                      <c:pt idx="253">
                        <c:v>79.5760982907791</c:v>
                      </c:pt>
                      <c:pt idx="254">
                        <c:v>79.746320810602924</c:v>
                      </c:pt>
                      <c:pt idx="255">
                        <c:v>79.887183416479644</c:v>
                      </c:pt>
                      <c:pt idx="256">
                        <c:v>80.068918572497154</c:v>
                      </c:pt>
                      <c:pt idx="257">
                        <c:v>80.198810734121864</c:v>
                      </c:pt>
                      <c:pt idx="258">
                        <c:v>80.335850837063248</c:v>
                      </c:pt>
                      <c:pt idx="259">
                        <c:v>80.440937516001824</c:v>
                      </c:pt>
                      <c:pt idx="260">
                        <c:v>80.615687378809554</c:v>
                      </c:pt>
                      <c:pt idx="261">
                        <c:v>80.79326571020033</c:v>
                      </c:pt>
                      <c:pt idx="262">
                        <c:v>80.957587332542161</c:v>
                      </c:pt>
                      <c:pt idx="263">
                        <c:v>81.047492506825591</c:v>
                      </c:pt>
                      <c:pt idx="264">
                        <c:v>81.17680632722066</c:v>
                      </c:pt>
                      <c:pt idx="265">
                        <c:v>81.308587135163606</c:v>
                      </c:pt>
                      <c:pt idx="266">
                        <c:v>81.436626787913596</c:v>
                      </c:pt>
                      <c:pt idx="267">
                        <c:v>81.527986864437494</c:v>
                      </c:pt>
                      <c:pt idx="268">
                        <c:v>81.69827264551526</c:v>
                      </c:pt>
                      <c:pt idx="269">
                        <c:v>81.846807321850804</c:v>
                      </c:pt>
                      <c:pt idx="270">
                        <c:v>82.020770996867597</c:v>
                      </c:pt>
                      <c:pt idx="271">
                        <c:v>82.113432341158116</c:v>
                      </c:pt>
                      <c:pt idx="272">
                        <c:v>82.223624704310211</c:v>
                      </c:pt>
                      <c:pt idx="273">
                        <c:v>82.374888426842432</c:v>
                      </c:pt>
                      <c:pt idx="274">
                        <c:v>82.495256009133584</c:v>
                      </c:pt>
                      <c:pt idx="275">
                        <c:v>82.609180490156646</c:v>
                      </c:pt>
                      <c:pt idx="276">
                        <c:v>82.713101437469547</c:v>
                      </c:pt>
                      <c:pt idx="277">
                        <c:v>82.819661081448132</c:v>
                      </c:pt>
                      <c:pt idx="278">
                        <c:v>82.96450882652266</c:v>
                      </c:pt>
                      <c:pt idx="279">
                        <c:v>83.066107371595123</c:v>
                      </c:pt>
                      <c:pt idx="280">
                        <c:v>83.180040889940187</c:v>
                      </c:pt>
                      <c:pt idx="281">
                        <c:v>83.286320400625939</c:v>
                      </c:pt>
                      <c:pt idx="282">
                        <c:v>83.338073033643283</c:v>
                      </c:pt>
                      <c:pt idx="283">
                        <c:v>83.465751217202524</c:v>
                      </c:pt>
                      <c:pt idx="284">
                        <c:v>83.561891658037183</c:v>
                      </c:pt>
                      <c:pt idx="285">
                        <c:v>83.661845552640713</c:v>
                      </c:pt>
                      <c:pt idx="286">
                        <c:v>83.754723768970123</c:v>
                      </c:pt>
                      <c:pt idx="287">
                        <c:v>83.838646721718064</c:v>
                      </c:pt>
                      <c:pt idx="288">
                        <c:v>83.951559093744834</c:v>
                      </c:pt>
                      <c:pt idx="289">
                        <c:v>84.05486556238462</c:v>
                      </c:pt>
                      <c:pt idx="290">
                        <c:v>84.144562901951161</c:v>
                      </c:pt>
                      <c:pt idx="291">
                        <c:v>84.248095291796261</c:v>
                      </c:pt>
                      <c:pt idx="292">
                        <c:v>84.32666856448138</c:v>
                      </c:pt>
                      <c:pt idx="293">
                        <c:v>84.46859747959742</c:v>
                      </c:pt>
                      <c:pt idx="294">
                        <c:v>84.517105974597953</c:v>
                      </c:pt>
                      <c:pt idx="295">
                        <c:v>84.628436945565298</c:v>
                      </c:pt>
                      <c:pt idx="296">
                        <c:v>84.714646163110174</c:v>
                      </c:pt>
                      <c:pt idx="297">
                        <c:v>84.81933522357005</c:v>
                      </c:pt>
                      <c:pt idx="298">
                        <c:v>84.858246852505573</c:v>
                      </c:pt>
                      <c:pt idx="299">
                        <c:v>84.957405510151702</c:v>
                      </c:pt>
                      <c:pt idx="300">
                        <c:v>85.004422965468237</c:v>
                      </c:pt>
                      <c:pt idx="301">
                        <c:v>85.077321261876676</c:v>
                      </c:pt>
                      <c:pt idx="302">
                        <c:v>85.15077981302629</c:v>
                      </c:pt>
                      <c:pt idx="303">
                        <c:v>85.179407786803296</c:v>
                      </c:pt>
                      <c:pt idx="304">
                        <c:v>85.236464901429045</c:v>
                      </c:pt>
                      <c:pt idx="305">
                        <c:v>85.282163014334984</c:v>
                      </c:pt>
                      <c:pt idx="306">
                        <c:v>85.322149989831814</c:v>
                      </c:pt>
                      <c:pt idx="307">
                        <c:v>85.372989936239236</c:v>
                      </c:pt>
                      <c:pt idx="308">
                        <c:v>85.372691728302428</c:v>
                      </c:pt>
                      <c:pt idx="309">
                        <c:v>85.377119660744441</c:v>
                      </c:pt>
                      <c:pt idx="310">
                        <c:v>85.407094077053571</c:v>
                      </c:pt>
                      <c:pt idx="311">
                        <c:v>85.423893132056136</c:v>
                      </c:pt>
                      <c:pt idx="312">
                        <c:v>85.41665480567508</c:v>
                      </c:pt>
                      <c:pt idx="313">
                        <c:v>85.413501029033725</c:v>
                      </c:pt>
                      <c:pt idx="314">
                        <c:v>85.421145999371021</c:v>
                      </c:pt>
                      <c:pt idx="315">
                        <c:v>85.432929731535509</c:v>
                      </c:pt>
                      <c:pt idx="316">
                        <c:v>85.396575475212202</c:v>
                      </c:pt>
                      <c:pt idx="317">
                        <c:v>85.37604430233867</c:v>
                      </c:pt>
                      <c:pt idx="318">
                        <c:v>85.378448040477039</c:v>
                      </c:pt>
                      <c:pt idx="319">
                        <c:v>85.319448043756637</c:v>
                      </c:pt>
                      <c:pt idx="320">
                        <c:v>85.289753760740325</c:v>
                      </c:pt>
                      <c:pt idx="321">
                        <c:v>85.258640736615959</c:v>
                      </c:pt>
                      <c:pt idx="322">
                        <c:v>85.245655135382279</c:v>
                      </c:pt>
                      <c:pt idx="323">
                        <c:v>85.182308530273346</c:v>
                      </c:pt>
                      <c:pt idx="324">
                        <c:v>85.145619916725281</c:v>
                      </c:pt>
                      <c:pt idx="325">
                        <c:v>85.101692976796159</c:v>
                      </c:pt>
                      <c:pt idx="326">
                        <c:v>85.058769108541298</c:v>
                      </c:pt>
                      <c:pt idx="327">
                        <c:v>85.028984464149531</c:v>
                      </c:pt>
                      <c:pt idx="328">
                        <c:v>84.963396780853628</c:v>
                      </c:pt>
                      <c:pt idx="329">
                        <c:v>84.928253419077038</c:v>
                      </c:pt>
                      <c:pt idx="330">
                        <c:v>84.8596023323597</c:v>
                      </c:pt>
                      <c:pt idx="331">
                        <c:v>84.790644000383551</c:v>
                      </c:pt>
                      <c:pt idx="332">
                        <c:v>84.730677093121301</c:v>
                      </c:pt>
                      <c:pt idx="333">
                        <c:v>84.663264024761105</c:v>
                      </c:pt>
                      <c:pt idx="334">
                        <c:v>84.594631012687742</c:v>
                      </c:pt>
                      <c:pt idx="335">
                        <c:v>84.510400814681006</c:v>
                      </c:pt>
                      <c:pt idx="336">
                        <c:v>84.40980532943837</c:v>
                      </c:pt>
                      <c:pt idx="337">
                        <c:v>84.307763991121718</c:v>
                      </c:pt>
                      <c:pt idx="338">
                        <c:v>84.21521108285063</c:v>
                      </c:pt>
                      <c:pt idx="339">
                        <c:v>84.088400411135808</c:v>
                      </c:pt>
                      <c:pt idx="340">
                        <c:v>83.987913361912618</c:v>
                      </c:pt>
                      <c:pt idx="341">
                        <c:v>83.862322622066486</c:v>
                      </c:pt>
                      <c:pt idx="342">
                        <c:v>83.757597412318646</c:v>
                      </c:pt>
                      <c:pt idx="343">
                        <c:v>83.613906361547805</c:v>
                      </c:pt>
                      <c:pt idx="344">
                        <c:v>83.484592541152708</c:v>
                      </c:pt>
                      <c:pt idx="345">
                        <c:v>83.342934722007499</c:v>
                      </c:pt>
                      <c:pt idx="346">
                        <c:v>83.183266953312994</c:v>
                      </c:pt>
                      <c:pt idx="347">
                        <c:v>83.040425339742583</c:v>
                      </c:pt>
                      <c:pt idx="348">
                        <c:v>82.892197908665835</c:v>
                      </c:pt>
                      <c:pt idx="349">
                        <c:v>82.706061932172304</c:v>
                      </c:pt>
                      <c:pt idx="350">
                        <c:v>82.531727750642801</c:v>
                      </c:pt>
                      <c:pt idx="351">
                        <c:v>82.362463104038838</c:v>
                      </c:pt>
                      <c:pt idx="352">
                        <c:v>82.185481200366112</c:v>
                      </c:pt>
                      <c:pt idx="353">
                        <c:v>81.995576944869214</c:v>
                      </c:pt>
                      <c:pt idx="354">
                        <c:v>81.805320269348002</c:v>
                      </c:pt>
                      <c:pt idx="355">
                        <c:v>81.595707178056486</c:v>
                      </c:pt>
                      <c:pt idx="356">
                        <c:v>81.403064839040894</c:v>
                      </c:pt>
                      <c:pt idx="357">
                        <c:v>81.194753027360477</c:v>
                      </c:pt>
                      <c:pt idx="358">
                        <c:v>80.996137480442485</c:v>
                      </c:pt>
                      <c:pt idx="359">
                        <c:v>80.751028619194543</c:v>
                      </c:pt>
                      <c:pt idx="360">
                        <c:v>80.532659061716473</c:v>
                      </c:pt>
                      <c:pt idx="361">
                        <c:v>80.285652504983844</c:v>
                      </c:pt>
                      <c:pt idx="362">
                        <c:v>80.066921478315024</c:v>
                      </c:pt>
                      <c:pt idx="363">
                        <c:v>79.824839871200552</c:v>
                      </c:pt>
                      <c:pt idx="364">
                        <c:v>79.574607251095102</c:v>
                      </c:pt>
                      <c:pt idx="365">
                        <c:v>79.326190978731972</c:v>
                      </c:pt>
                      <c:pt idx="366">
                        <c:v>79.060261773995691</c:v>
                      </c:pt>
                      <c:pt idx="367">
                        <c:v>78.762496606753572</c:v>
                      </c:pt>
                      <c:pt idx="368">
                        <c:v>78.499666954726706</c:v>
                      </c:pt>
                      <c:pt idx="369">
                        <c:v>78.218628543911208</c:v>
                      </c:pt>
                      <c:pt idx="370">
                        <c:v>77.936984679900135</c:v>
                      </c:pt>
                      <c:pt idx="371">
                        <c:v>77.604862338672376</c:v>
                      </c:pt>
                      <c:pt idx="372">
                        <c:v>77.303789784003968</c:v>
                      </c:pt>
                      <c:pt idx="373">
                        <c:v>76.996527137549833</c:v>
                      </c:pt>
                      <c:pt idx="374">
                        <c:v>76.677146413550886</c:v>
                      </c:pt>
                      <c:pt idx="375">
                        <c:v>76.359265766557925</c:v>
                      </c:pt>
                      <c:pt idx="376">
                        <c:v>76.008157527917035</c:v>
                      </c:pt>
                      <c:pt idx="377">
                        <c:v>75.600660865411015</c:v>
                      </c:pt>
                      <c:pt idx="378">
                        <c:v>75.258462715586077</c:v>
                      </c:pt>
                      <c:pt idx="379">
                        <c:v>74.919418330558031</c:v>
                      </c:pt>
                      <c:pt idx="380">
                        <c:v>74.522358957684375</c:v>
                      </c:pt>
                      <c:pt idx="381">
                        <c:v>74.136120907327637</c:v>
                      </c:pt>
                      <c:pt idx="382">
                        <c:v>73.734751063508938</c:v>
                      </c:pt>
                      <c:pt idx="383">
                        <c:v>73.299945793325435</c:v>
                      </c:pt>
                      <c:pt idx="384">
                        <c:v>72.937939397163987</c:v>
                      </c:pt>
                      <c:pt idx="385">
                        <c:v>72.52973788276492</c:v>
                      </c:pt>
                      <c:pt idx="386">
                        <c:v>72.090843538258483</c:v>
                      </c:pt>
                      <c:pt idx="387">
                        <c:v>71.617677880247527</c:v>
                      </c:pt>
                      <c:pt idx="388">
                        <c:v>71.159711777846809</c:v>
                      </c:pt>
                      <c:pt idx="389">
                        <c:v>70.743815593761724</c:v>
                      </c:pt>
                      <c:pt idx="390">
                        <c:v>70.291158509397093</c:v>
                      </c:pt>
                      <c:pt idx="391">
                        <c:v>69.772516123257859</c:v>
                      </c:pt>
                      <c:pt idx="392">
                        <c:v>69.156016347239131</c:v>
                      </c:pt>
                      <c:pt idx="393">
                        <c:v>68.589687803178279</c:v>
                      </c:pt>
                      <c:pt idx="394">
                        <c:v>68.025415089970281</c:v>
                      </c:pt>
                      <c:pt idx="395">
                        <c:v>67.457731054210853</c:v>
                      </c:pt>
                      <c:pt idx="396">
                        <c:v>66.787038757748448</c:v>
                      </c:pt>
                      <c:pt idx="397">
                        <c:v>65.991121715213893</c:v>
                      </c:pt>
                      <c:pt idx="398">
                        <c:v>65.169771149414856</c:v>
                      </c:pt>
                      <c:pt idx="399">
                        <c:v>64.432009167294552</c:v>
                      </c:pt>
                      <c:pt idx="400">
                        <c:v>63.652466461162334</c:v>
                      </c:pt>
                      <c:pt idx="401">
                        <c:v>62.791711773834855</c:v>
                      </c:pt>
                      <c:pt idx="402">
                        <c:v>61.77062964068535</c:v>
                      </c:pt>
                      <c:pt idx="403">
                        <c:v>60.750722276483515</c:v>
                      </c:pt>
                      <c:pt idx="404">
                        <c:v>59.80977224154028</c:v>
                      </c:pt>
                      <c:pt idx="405">
                        <c:v>58.898792110167413</c:v>
                      </c:pt>
                      <c:pt idx="406">
                        <c:v>57.943135000362432</c:v>
                      </c:pt>
                      <c:pt idx="407">
                        <c:v>56.800713861641121</c:v>
                      </c:pt>
                      <c:pt idx="408">
                        <c:v>55.716339347314637</c:v>
                      </c:pt>
                      <c:pt idx="409">
                        <c:v>54.802887703810711</c:v>
                      </c:pt>
                      <c:pt idx="410">
                        <c:v>53.798582026436556</c:v>
                      </c:pt>
                      <c:pt idx="411">
                        <c:v>52.71856316966506</c:v>
                      </c:pt>
                      <c:pt idx="412">
                        <c:v>51.55590455326827</c:v>
                      </c:pt>
                      <c:pt idx="413">
                        <c:v>50.323456230494422</c:v>
                      </c:pt>
                      <c:pt idx="414">
                        <c:v>49.218930098973594</c:v>
                      </c:pt>
                      <c:pt idx="415">
                        <c:v>48.1568624432362</c:v>
                      </c:pt>
                      <c:pt idx="416">
                        <c:v>46.864858393584029</c:v>
                      </c:pt>
                      <c:pt idx="417">
                        <c:v>45.505201780616666</c:v>
                      </c:pt>
                      <c:pt idx="418">
                        <c:v>43.921966026365929</c:v>
                      </c:pt>
                      <c:pt idx="419">
                        <c:v>42.592383240249603</c:v>
                      </c:pt>
                      <c:pt idx="420">
                        <c:v>41.215498352785147</c:v>
                      </c:pt>
                      <c:pt idx="421">
                        <c:v>39.568233728915203</c:v>
                      </c:pt>
                      <c:pt idx="422">
                        <c:v>37.929454475261004</c:v>
                      </c:pt>
                      <c:pt idx="423">
                        <c:v>36.466134460890807</c:v>
                      </c:pt>
                      <c:pt idx="424">
                        <c:v>35.028552964596706</c:v>
                      </c:pt>
                      <c:pt idx="425">
                        <c:v>33.726610892935462</c:v>
                      </c:pt>
                      <c:pt idx="426">
                        <c:v>32.388233240897449</c:v>
                      </c:pt>
                      <c:pt idx="427">
                        <c:v>31.020513725867406</c:v>
                      </c:pt>
                      <c:pt idx="428">
                        <c:v>29.664618605028586</c:v>
                      </c:pt>
                      <c:pt idx="429">
                        <c:v>28.655426389615862</c:v>
                      </c:pt>
                      <c:pt idx="430">
                        <c:v>27.583142864557118</c:v>
                      </c:pt>
                      <c:pt idx="431">
                        <c:v>26.457900312828631</c:v>
                      </c:pt>
                      <c:pt idx="432">
                        <c:v>25.287499577844244</c:v>
                      </c:pt>
                      <c:pt idx="433">
                        <c:v>24.256899652236044</c:v>
                      </c:pt>
                      <c:pt idx="434">
                        <c:v>23.250838614237463</c:v>
                      </c:pt>
                      <c:pt idx="435">
                        <c:v>22.292847802578432</c:v>
                      </c:pt>
                      <c:pt idx="436">
                        <c:v>21.32673760263317</c:v>
                      </c:pt>
                      <c:pt idx="437">
                        <c:v>20.20055976506756</c:v>
                      </c:pt>
                      <c:pt idx="438">
                        <c:v>19.216597750941183</c:v>
                      </c:pt>
                      <c:pt idx="439">
                        <c:v>18.285181332653476</c:v>
                      </c:pt>
                      <c:pt idx="440">
                        <c:v>17.400208541191468</c:v>
                      </c:pt>
                      <c:pt idx="441">
                        <c:v>16.348915919826393</c:v>
                      </c:pt>
                      <c:pt idx="442">
                        <c:v>15.40387569718111</c:v>
                      </c:pt>
                      <c:pt idx="443">
                        <c:v>14.514960690839644</c:v>
                      </c:pt>
                      <c:pt idx="444">
                        <c:v>13.694432450275071</c:v>
                      </c:pt>
                      <c:pt idx="445">
                        <c:v>12.965612193519926</c:v>
                      </c:pt>
                      <c:pt idx="446">
                        <c:v>12.169174409358428</c:v>
                      </c:pt>
                      <c:pt idx="447">
                        <c:v>11.375992072302907</c:v>
                      </c:pt>
                      <c:pt idx="448">
                        <c:v>10.525710812051303</c:v>
                      </c:pt>
                      <c:pt idx="449">
                        <c:v>9.7856207826215407</c:v>
                      </c:pt>
                      <c:pt idx="450">
                        <c:v>9.0839764234907676</c:v>
                      </c:pt>
                      <c:pt idx="451">
                        <c:v>8.2519073107274235</c:v>
                      </c:pt>
                      <c:pt idx="452">
                        <c:v>7.3309727918569028</c:v>
                      </c:pt>
                      <c:pt idx="453">
                        <c:v>6.2745270397456308</c:v>
                      </c:pt>
                      <c:pt idx="454">
                        <c:v>5.335872303367986</c:v>
                      </c:pt>
                      <c:pt idx="455">
                        <c:v>4.4505908607099407</c:v>
                      </c:pt>
                      <c:pt idx="456">
                        <c:v>3.544135806476036</c:v>
                      </c:pt>
                      <c:pt idx="457">
                        <c:v>2.6885780163541138</c:v>
                      </c:pt>
                      <c:pt idx="458">
                        <c:v>1.9560222553972588</c:v>
                      </c:pt>
                      <c:pt idx="459">
                        <c:v>1.4503930100426319</c:v>
                      </c:pt>
                      <c:pt idx="460">
                        <c:v>1.086357407713292</c:v>
                      </c:pt>
                      <c:pt idx="461">
                        <c:v>0.78901399677226736</c:v>
                      </c:pt>
                      <c:pt idx="462">
                        <c:v>0.57954937932394479</c:v>
                      </c:pt>
                      <c:pt idx="463">
                        <c:v>0.38547480587450672</c:v>
                      </c:pt>
                      <c:pt idx="464">
                        <c:v>0.23753298271782813</c:v>
                      </c:pt>
                      <c:pt idx="465">
                        <c:v>0.15052643340457458</c:v>
                      </c:pt>
                      <c:pt idx="466">
                        <c:v>0.10058651914136879</c:v>
                      </c:pt>
                      <c:pt idx="467">
                        <c:v>6.5934162056794351E-2</c:v>
                      </c:pt>
                      <c:pt idx="468">
                        <c:v>4.1279691895913725E-2</c:v>
                      </c:pt>
                      <c:pt idx="469">
                        <c:v>4.2848310593188853E-2</c:v>
                      </c:pt>
                      <c:pt idx="470">
                        <c:v>2.8917693678587906E-2</c:v>
                      </c:pt>
                      <c:pt idx="471">
                        <c:v>2.5242370141089619E-2</c:v>
                      </c:pt>
                      <c:pt idx="472">
                        <c:v>2.9096210742553287E-2</c:v>
                      </c:pt>
                      <c:pt idx="473">
                        <c:v>1.5917532679584966E-2</c:v>
                      </c:pt>
                      <c:pt idx="474">
                        <c:v>3.7839181092289849E-2</c:v>
                      </c:pt>
                      <c:pt idx="475">
                        <c:v>3.3704246043876555E-2</c:v>
                      </c:pt>
                      <c:pt idx="476">
                        <c:v>3.0409973358956673E-2</c:v>
                      </c:pt>
                      <c:pt idx="477">
                        <c:v>2.0947456738585696E-2</c:v>
                      </c:pt>
                      <c:pt idx="478">
                        <c:v>1.9222808795574364E-2</c:v>
                      </c:pt>
                      <c:pt idx="479">
                        <c:v>1.2926843373222998E-2</c:v>
                      </c:pt>
                      <c:pt idx="480">
                        <c:v>2.9333342206885941E-2</c:v>
                      </c:pt>
                      <c:pt idx="481">
                        <c:v>3.5778087284512226E-2</c:v>
                      </c:pt>
                      <c:pt idx="482">
                        <c:v>2.0034920707272977E-2</c:v>
                      </c:pt>
                      <c:pt idx="483">
                        <c:v>3.260493290736511E-2</c:v>
                      </c:pt>
                      <c:pt idx="484">
                        <c:v>2.512346466246982E-2</c:v>
                      </c:pt>
                      <c:pt idx="485">
                        <c:v>2.1640634484385534E-2</c:v>
                      </c:pt>
                      <c:pt idx="486">
                        <c:v>2.646189482099327E-2</c:v>
                      </c:pt>
                      <c:pt idx="487">
                        <c:v>4.412370734962489E-2</c:v>
                      </c:pt>
                      <c:pt idx="488">
                        <c:v>2.7780903786401748E-2</c:v>
                      </c:pt>
                      <c:pt idx="489">
                        <c:v>3.157540857705185E-2</c:v>
                      </c:pt>
                      <c:pt idx="490">
                        <c:v>2.3305695123191625E-2</c:v>
                      </c:pt>
                      <c:pt idx="491">
                        <c:v>2.6394486514105472E-2</c:v>
                      </c:pt>
                      <c:pt idx="492">
                        <c:v>2.3620683448124673E-2</c:v>
                      </c:pt>
                      <c:pt idx="493">
                        <c:v>2.3259208228558283E-2</c:v>
                      </c:pt>
                      <c:pt idx="494">
                        <c:v>2.5656017642845239E-2</c:v>
                      </c:pt>
                      <c:pt idx="495">
                        <c:v>2.4387043141429997E-2</c:v>
                      </c:pt>
                      <c:pt idx="496">
                        <c:v>1.9233294872532131E-2</c:v>
                      </c:pt>
                      <c:pt idx="497">
                        <c:v>1.8815757840049373E-2</c:v>
                      </c:pt>
                      <c:pt idx="498">
                        <c:v>1.9441902333746281E-2</c:v>
                      </c:pt>
                      <c:pt idx="499">
                        <c:v>2.2655496393446359E-2</c:v>
                      </c:pt>
                      <c:pt idx="500">
                        <c:v>2.2725816885551316E-2</c:v>
                      </c:pt>
                      <c:pt idx="501">
                        <c:v>1.6079730472036521E-2</c:v>
                      </c:pt>
                      <c:pt idx="502">
                        <c:v>1.6405139800471216E-2</c:v>
                      </c:pt>
                      <c:pt idx="503">
                        <c:v>2.0030998071283761E-2</c:v>
                      </c:pt>
                      <c:pt idx="504">
                        <c:v>1.4831863814655738E-2</c:v>
                      </c:pt>
                      <c:pt idx="505">
                        <c:v>1.1476851075431683E-2</c:v>
                      </c:pt>
                      <c:pt idx="506">
                        <c:v>1.6338782748515718E-2</c:v>
                      </c:pt>
                      <c:pt idx="507">
                        <c:v>1.6971193967646177E-2</c:v>
                      </c:pt>
                      <c:pt idx="508">
                        <c:v>1.5536891076743713E-2</c:v>
                      </c:pt>
                      <c:pt idx="509">
                        <c:v>1.6292975370478236E-2</c:v>
                      </c:pt>
                      <c:pt idx="510">
                        <c:v>1.685334856808041E-2</c:v>
                      </c:pt>
                      <c:pt idx="511">
                        <c:v>2.1531295099927027E-2</c:v>
                      </c:pt>
                      <c:pt idx="512">
                        <c:v>1.5871616095638232E-2</c:v>
                      </c:pt>
                      <c:pt idx="513">
                        <c:v>1.57854484521434E-2</c:v>
                      </c:pt>
                      <c:pt idx="514">
                        <c:v>1.7681255787973152E-2</c:v>
                      </c:pt>
                      <c:pt idx="515">
                        <c:v>1.2682806506554544E-2</c:v>
                      </c:pt>
                      <c:pt idx="516">
                        <c:v>1.3559640674329382E-2</c:v>
                      </c:pt>
                      <c:pt idx="517">
                        <c:v>1.355650125317198E-2</c:v>
                      </c:pt>
                      <c:pt idx="518">
                        <c:v>1.5008282786739621E-2</c:v>
                      </c:pt>
                      <c:pt idx="519">
                        <c:v>1.3446004712475902E-2</c:v>
                      </c:pt>
                      <c:pt idx="520">
                        <c:v>1.4820678369789314E-2</c:v>
                      </c:pt>
                      <c:pt idx="521">
                        <c:v>1.8559405946176787E-2</c:v>
                      </c:pt>
                      <c:pt idx="522">
                        <c:v>1.6926549253519566E-2</c:v>
                      </c:pt>
                      <c:pt idx="523">
                        <c:v>1.6783445048299678E-2</c:v>
                      </c:pt>
                      <c:pt idx="524">
                        <c:v>1.5028372457414943E-2</c:v>
                      </c:pt>
                      <c:pt idx="525">
                        <c:v>1.9568405973402578E-2</c:v>
                      </c:pt>
                      <c:pt idx="526">
                        <c:v>1.9627221125500426E-2</c:v>
                      </c:pt>
                      <c:pt idx="527">
                        <c:v>1.8906194487039309E-2</c:v>
                      </c:pt>
                      <c:pt idx="528">
                        <c:v>1.7468968371884174E-2</c:v>
                      </c:pt>
                      <c:pt idx="529">
                        <c:v>1.8425538002476653E-2</c:v>
                      </c:pt>
                      <c:pt idx="530">
                        <c:v>1.5136399156048631E-2</c:v>
                      </c:pt>
                      <c:pt idx="531">
                        <c:v>1.7315189454857188E-2</c:v>
                      </c:pt>
                      <c:pt idx="532">
                        <c:v>1.4357137601832675E-2</c:v>
                      </c:pt>
                      <c:pt idx="533">
                        <c:v>1.6480168334622076E-2</c:v>
                      </c:pt>
                      <c:pt idx="534">
                        <c:v>1.6852876436111996E-2</c:v>
                      </c:pt>
                      <c:pt idx="535">
                        <c:v>1.9626340857173984E-2</c:v>
                      </c:pt>
                      <c:pt idx="536">
                        <c:v>1.8149222190546811E-2</c:v>
                      </c:pt>
                      <c:pt idx="537">
                        <c:v>1.7412676018423584E-2</c:v>
                      </c:pt>
                      <c:pt idx="538">
                        <c:v>1.3899077039873782E-2</c:v>
                      </c:pt>
                      <c:pt idx="539">
                        <c:v>1.8703596714660368E-2</c:v>
                      </c:pt>
                      <c:pt idx="540">
                        <c:v>2.0360273774528832E-2</c:v>
                      </c:pt>
                      <c:pt idx="541">
                        <c:v>1.5187160561850384E-2</c:v>
                      </c:pt>
                      <c:pt idx="542">
                        <c:v>1.3694372351491606E-2</c:v>
                      </c:pt>
                      <c:pt idx="543">
                        <c:v>1.3933437542152318E-2</c:v>
                      </c:pt>
                      <c:pt idx="544">
                        <c:v>1.0048882188857097E-2</c:v>
                      </c:pt>
                      <c:pt idx="545">
                        <c:v>1.9166142488863561E-2</c:v>
                      </c:pt>
                      <c:pt idx="546">
                        <c:v>1.9129720292725121E-2</c:v>
                      </c:pt>
                      <c:pt idx="547">
                        <c:v>1.2547103003400093E-2</c:v>
                      </c:pt>
                      <c:pt idx="548">
                        <c:v>1.1657842400626997E-2</c:v>
                      </c:pt>
                      <c:pt idx="549">
                        <c:v>1.7447999522572612E-2</c:v>
                      </c:pt>
                      <c:pt idx="550">
                        <c:v>2.2607740945441331E-2</c:v>
                      </c:pt>
                      <c:pt idx="551">
                        <c:v>1.408864056582715E-2</c:v>
                      </c:pt>
                      <c:pt idx="552">
                        <c:v>1.4938003098794901E-2</c:v>
                      </c:pt>
                      <c:pt idx="553">
                        <c:v>1.3899773103178456E-2</c:v>
                      </c:pt>
                      <c:pt idx="554">
                        <c:v>1.1052624836333402E-2</c:v>
                      </c:pt>
                      <c:pt idx="555">
                        <c:v>1.7044160796092677E-2</c:v>
                      </c:pt>
                      <c:pt idx="556">
                        <c:v>1.8530674570275289E-2</c:v>
                      </c:pt>
                      <c:pt idx="557">
                        <c:v>1.5599866014582959E-2</c:v>
                      </c:pt>
                      <c:pt idx="558">
                        <c:v>1.3301927556040209E-2</c:v>
                      </c:pt>
                      <c:pt idx="559">
                        <c:v>1.6323191520345066E-2</c:v>
                      </c:pt>
                      <c:pt idx="560">
                        <c:v>2.138574972807927E-2</c:v>
                      </c:pt>
                      <c:pt idx="561">
                        <c:v>1.7967325215534492E-2</c:v>
                      </c:pt>
                      <c:pt idx="562">
                        <c:v>1.7210857042893362E-2</c:v>
                      </c:pt>
                      <c:pt idx="563">
                        <c:v>1.8941650364858821E-2</c:v>
                      </c:pt>
                      <c:pt idx="564">
                        <c:v>1.3054790982684389E-2</c:v>
                      </c:pt>
                      <c:pt idx="565">
                        <c:v>1.8743943749857349E-2</c:v>
                      </c:pt>
                      <c:pt idx="566">
                        <c:v>1.7579637000720766E-2</c:v>
                      </c:pt>
                      <c:pt idx="567">
                        <c:v>1.7033909677662225E-2</c:v>
                      </c:pt>
                      <c:pt idx="568">
                        <c:v>1.9773320261325986E-2</c:v>
                      </c:pt>
                      <c:pt idx="569">
                        <c:v>1.7364072270286152E-2</c:v>
                      </c:pt>
                      <c:pt idx="570">
                        <c:v>2.1141556218444452E-2</c:v>
                      </c:pt>
                      <c:pt idx="571">
                        <c:v>1.3683558644961617E-2</c:v>
                      </c:pt>
                      <c:pt idx="572">
                        <c:v>2.1661236001499301E-2</c:v>
                      </c:pt>
                      <c:pt idx="573">
                        <c:v>2.267182229785706E-2</c:v>
                      </c:pt>
                      <c:pt idx="574">
                        <c:v>1.4425252999216197E-2</c:v>
                      </c:pt>
                      <c:pt idx="575">
                        <c:v>1.750599837826548E-2</c:v>
                      </c:pt>
                      <c:pt idx="576">
                        <c:v>1.7480810165585236E-2</c:v>
                      </c:pt>
                      <c:pt idx="577">
                        <c:v>1.7247161197156354E-2</c:v>
                      </c:pt>
                      <c:pt idx="578">
                        <c:v>1.78353568150546E-2</c:v>
                      </c:pt>
                      <c:pt idx="579">
                        <c:v>1.9004955135339605E-2</c:v>
                      </c:pt>
                      <c:pt idx="580">
                        <c:v>2.3210095962275305E-2</c:v>
                      </c:pt>
                      <c:pt idx="581">
                        <c:v>2.5562095195347547E-2</c:v>
                      </c:pt>
                      <c:pt idx="582">
                        <c:v>2.3153447303807969E-2</c:v>
                      </c:pt>
                      <c:pt idx="583">
                        <c:v>2.4303330996358067E-2</c:v>
                      </c:pt>
                      <c:pt idx="584">
                        <c:v>2.9865712071929795E-2</c:v>
                      </c:pt>
                      <c:pt idx="585">
                        <c:v>2.0366607788332276E-2</c:v>
                      </c:pt>
                      <c:pt idx="586">
                        <c:v>2.2920915777146621E-2</c:v>
                      </c:pt>
                      <c:pt idx="587">
                        <c:v>1.8799870974189465E-2</c:v>
                      </c:pt>
                      <c:pt idx="588">
                        <c:v>2.0549817449169411E-2</c:v>
                      </c:pt>
                      <c:pt idx="589">
                        <c:v>2.7819004899028138E-2</c:v>
                      </c:pt>
                      <c:pt idx="590">
                        <c:v>2.218859999558313E-2</c:v>
                      </c:pt>
                      <c:pt idx="591">
                        <c:v>2.3888425968421813E-2</c:v>
                      </c:pt>
                      <c:pt idx="592">
                        <c:v>2.8598312788766549E-2</c:v>
                      </c:pt>
                      <c:pt idx="593">
                        <c:v>2.6952620410189476E-2</c:v>
                      </c:pt>
                      <c:pt idx="594">
                        <c:v>2.8964090117090127E-2</c:v>
                      </c:pt>
                      <c:pt idx="595">
                        <c:v>2.770615103862736E-2</c:v>
                      </c:pt>
                      <c:pt idx="596">
                        <c:v>2.9859931822104148E-2</c:v>
                      </c:pt>
                      <c:pt idx="597">
                        <c:v>2.9428105208240039E-2</c:v>
                      </c:pt>
                      <c:pt idx="598">
                        <c:v>2.7921972781971401E-2</c:v>
                      </c:pt>
                      <c:pt idx="599">
                        <c:v>2.9792276416118861E-2</c:v>
                      </c:pt>
                      <c:pt idx="600">
                        <c:v>3.0784354869261257E-2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9688-46FC-9F41-116BE34CCBE2}"/>
                  </c:ext>
                </c:extLst>
              </c15:ser>
            </c15:filteredScatterSeries>
            <c15:filteredScatterSeries>
              <c15:ser>
                <c:idx val="9"/>
                <c:order val="19"/>
                <c:tx>
                  <c:v>LG Chemicals 25SPI Korean - 2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'[2]OR4-22_Air_Measurements'!$AT$3:$AT$603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799.99829099999999</c:v>
                      </c:pt>
                      <c:pt idx="1">
                        <c:v>798.98852539999996</c:v>
                      </c:pt>
                      <c:pt idx="2">
                        <c:v>798.01306150000005</c:v>
                      </c:pt>
                      <c:pt idx="3">
                        <c:v>797.00238039999999</c:v>
                      </c:pt>
                      <c:pt idx="4">
                        <c:v>795.99133300000005</c:v>
                      </c:pt>
                      <c:pt idx="5">
                        <c:v>795.01477050000005</c:v>
                      </c:pt>
                      <c:pt idx="6">
                        <c:v>794.00292969999998</c:v>
                      </c:pt>
                      <c:pt idx="7">
                        <c:v>792.99072269999999</c:v>
                      </c:pt>
                      <c:pt idx="8">
                        <c:v>792.01293950000002</c:v>
                      </c:pt>
                      <c:pt idx="9">
                        <c:v>790.9998779</c:v>
                      </c:pt>
                      <c:pt idx="10">
                        <c:v>789.98645020000004</c:v>
                      </c:pt>
                      <c:pt idx="11">
                        <c:v>789.00756839999997</c:v>
                      </c:pt>
                      <c:pt idx="12">
                        <c:v>787.99340819999998</c:v>
                      </c:pt>
                      <c:pt idx="13">
                        <c:v>787.01373290000004</c:v>
                      </c:pt>
                      <c:pt idx="14">
                        <c:v>785.99871829999995</c:v>
                      </c:pt>
                      <c:pt idx="15">
                        <c:v>784.98333739999998</c:v>
                      </c:pt>
                      <c:pt idx="16">
                        <c:v>784.00250240000003</c:v>
                      </c:pt>
                      <c:pt idx="17">
                        <c:v>782.98632810000004</c:v>
                      </c:pt>
                      <c:pt idx="18">
                        <c:v>782.00482179999995</c:v>
                      </c:pt>
                      <c:pt idx="19">
                        <c:v>780.98785399999997</c:v>
                      </c:pt>
                      <c:pt idx="20">
                        <c:v>780.00555420000001</c:v>
                      </c:pt>
                      <c:pt idx="21">
                        <c:v>778.98779300000001</c:v>
                      </c:pt>
                      <c:pt idx="22">
                        <c:v>778.00476070000002</c:v>
                      </c:pt>
                      <c:pt idx="23">
                        <c:v>776.98626709999996</c:v>
                      </c:pt>
                      <c:pt idx="24">
                        <c:v>776.00250240000003</c:v>
                      </c:pt>
                      <c:pt idx="25">
                        <c:v>774.98315430000002</c:v>
                      </c:pt>
                      <c:pt idx="26">
                        <c:v>773.99865720000003</c:v>
                      </c:pt>
                      <c:pt idx="27">
                        <c:v>773.01373290000004</c:v>
                      </c:pt>
                      <c:pt idx="28">
                        <c:v>771.99334720000002</c:v>
                      </c:pt>
                      <c:pt idx="29">
                        <c:v>771.0076904</c:v>
                      </c:pt>
                      <c:pt idx="30">
                        <c:v>769.98645020000004</c:v>
                      </c:pt>
                      <c:pt idx="31">
                        <c:v>769.0001221</c:v>
                      </c:pt>
                      <c:pt idx="32">
                        <c:v>768.01336670000001</c:v>
                      </c:pt>
                      <c:pt idx="33">
                        <c:v>766.99102779999998</c:v>
                      </c:pt>
                      <c:pt idx="34">
                        <c:v>766.00354000000004</c:v>
                      </c:pt>
                      <c:pt idx="35">
                        <c:v>765.01568599999996</c:v>
                      </c:pt>
                      <c:pt idx="36">
                        <c:v>763.9921875</c:v>
                      </c:pt>
                      <c:pt idx="37">
                        <c:v>763.0037231</c:v>
                      </c:pt>
                      <c:pt idx="38">
                        <c:v>762.01477050000005</c:v>
                      </c:pt>
                      <c:pt idx="39">
                        <c:v>760.99011229999996</c:v>
                      </c:pt>
                      <c:pt idx="40">
                        <c:v>760.00042719999999</c:v>
                      </c:pt>
                      <c:pt idx="41">
                        <c:v>759.01043700000002</c:v>
                      </c:pt>
                      <c:pt idx="42">
                        <c:v>757.98468019999996</c:v>
                      </c:pt>
                      <c:pt idx="43">
                        <c:v>756.99395749999996</c:v>
                      </c:pt>
                      <c:pt idx="44">
                        <c:v>756.00280759999998</c:v>
                      </c:pt>
                      <c:pt idx="45">
                        <c:v>755.01135250000004</c:v>
                      </c:pt>
                      <c:pt idx="46">
                        <c:v>753.98406980000004</c:v>
                      </c:pt>
                      <c:pt idx="47">
                        <c:v>752.99188230000004</c:v>
                      </c:pt>
                      <c:pt idx="48">
                        <c:v>751.99938959999997</c:v>
                      </c:pt>
                      <c:pt idx="49">
                        <c:v>751.00646970000003</c:v>
                      </c:pt>
                      <c:pt idx="50">
                        <c:v>750.01324460000001</c:v>
                      </c:pt>
                      <c:pt idx="51">
                        <c:v>748.98419190000004</c:v>
                      </c:pt>
                      <c:pt idx="52">
                        <c:v>747.99017330000004</c:v>
                      </c:pt>
                      <c:pt idx="53">
                        <c:v>746.99584960000004</c:v>
                      </c:pt>
                      <c:pt idx="54">
                        <c:v>746.00115970000002</c:v>
                      </c:pt>
                      <c:pt idx="55">
                        <c:v>745.00616460000003</c:v>
                      </c:pt>
                      <c:pt idx="56">
                        <c:v>744.01074219999998</c:v>
                      </c:pt>
                      <c:pt idx="57">
                        <c:v>743.01507570000001</c:v>
                      </c:pt>
                      <c:pt idx="58">
                        <c:v>741.98333739999998</c:v>
                      </c:pt>
                      <c:pt idx="59">
                        <c:v>740.98687740000003</c:v>
                      </c:pt>
                      <c:pt idx="60">
                        <c:v>739.99011229999996</c:v>
                      </c:pt>
                      <c:pt idx="61">
                        <c:v>738.99291989999995</c:v>
                      </c:pt>
                      <c:pt idx="62">
                        <c:v>737.99548340000001</c:v>
                      </c:pt>
                      <c:pt idx="63">
                        <c:v>736.99761960000001</c:v>
                      </c:pt>
                      <c:pt idx="64">
                        <c:v>735.99938959999997</c:v>
                      </c:pt>
                      <c:pt idx="65">
                        <c:v>735.00091550000002</c:v>
                      </c:pt>
                      <c:pt idx="66">
                        <c:v>734.00201419999996</c:v>
                      </c:pt>
                      <c:pt idx="67">
                        <c:v>733.00280759999998</c:v>
                      </c:pt>
                      <c:pt idx="68">
                        <c:v>732.00311280000005</c:v>
                      </c:pt>
                      <c:pt idx="69">
                        <c:v>731.00323490000005</c:v>
                      </c:pt>
                      <c:pt idx="70">
                        <c:v>730.00299070000005</c:v>
                      </c:pt>
                      <c:pt idx="71">
                        <c:v>729.00244139999995</c:v>
                      </c:pt>
                      <c:pt idx="72">
                        <c:v>728.00140380000005</c:v>
                      </c:pt>
                      <c:pt idx="73">
                        <c:v>727.0001221</c:v>
                      </c:pt>
                      <c:pt idx="74">
                        <c:v>725.99841309999999</c:v>
                      </c:pt>
                      <c:pt idx="75">
                        <c:v>724.99645999999996</c:v>
                      </c:pt>
                      <c:pt idx="76">
                        <c:v>723.99414060000004</c:v>
                      </c:pt>
                      <c:pt idx="77">
                        <c:v>722.99145510000005</c:v>
                      </c:pt>
                      <c:pt idx="78">
                        <c:v>721.9884644</c:v>
                      </c:pt>
                      <c:pt idx="79">
                        <c:v>720.98504639999999</c:v>
                      </c:pt>
                      <c:pt idx="80">
                        <c:v>720.01721190000001</c:v>
                      </c:pt>
                      <c:pt idx="81">
                        <c:v>719.01318360000005</c:v>
                      </c:pt>
                      <c:pt idx="82">
                        <c:v>718.00891109999998</c:v>
                      </c:pt>
                      <c:pt idx="83">
                        <c:v>717.00415039999996</c:v>
                      </c:pt>
                      <c:pt idx="84">
                        <c:v>715.99914550000005</c:v>
                      </c:pt>
                      <c:pt idx="85">
                        <c:v>714.99371340000005</c:v>
                      </c:pt>
                      <c:pt idx="86">
                        <c:v>713.98797609999997</c:v>
                      </c:pt>
                      <c:pt idx="87">
                        <c:v>713.01788329999999</c:v>
                      </c:pt>
                      <c:pt idx="88">
                        <c:v>712.0115356</c:v>
                      </c:pt>
                      <c:pt idx="89">
                        <c:v>711.00476070000002</c:v>
                      </c:pt>
                      <c:pt idx="90">
                        <c:v>709.99774170000001</c:v>
                      </c:pt>
                      <c:pt idx="91">
                        <c:v>708.9903564</c:v>
                      </c:pt>
                      <c:pt idx="92">
                        <c:v>707.98266599999999</c:v>
                      </c:pt>
                      <c:pt idx="93">
                        <c:v>707.01055910000002</c:v>
                      </c:pt>
                      <c:pt idx="94">
                        <c:v>706.00219730000003</c:v>
                      </c:pt>
                      <c:pt idx="95">
                        <c:v>704.99346920000005</c:v>
                      </c:pt>
                      <c:pt idx="96">
                        <c:v>703.9844971</c:v>
                      </c:pt>
                      <c:pt idx="97">
                        <c:v>703.01110840000001</c:v>
                      </c:pt>
                      <c:pt idx="98">
                        <c:v>702.00146480000001</c:v>
                      </c:pt>
                      <c:pt idx="99">
                        <c:v>700.99139400000001</c:v>
                      </c:pt>
                      <c:pt idx="100">
                        <c:v>700.01715090000005</c:v>
                      </c:pt>
                      <c:pt idx="101">
                        <c:v>699.00646970000003</c:v>
                      </c:pt>
                      <c:pt idx="102">
                        <c:v>697.99548340000001</c:v>
                      </c:pt>
                      <c:pt idx="103">
                        <c:v>696.98406980000004</c:v>
                      </c:pt>
                      <c:pt idx="104">
                        <c:v>696.00860599999999</c:v>
                      </c:pt>
                      <c:pt idx="105">
                        <c:v>694.99664310000003</c:v>
                      </c:pt>
                      <c:pt idx="106">
                        <c:v>693.98431400000004</c:v>
                      </c:pt>
                      <c:pt idx="107">
                        <c:v>693.00787349999996</c:v>
                      </c:pt>
                      <c:pt idx="108">
                        <c:v>691.99487299999998</c:v>
                      </c:pt>
                      <c:pt idx="109">
                        <c:v>691.0177612</c:v>
                      </c:pt>
                      <c:pt idx="110">
                        <c:v>690.00415039999996</c:v>
                      </c:pt>
                      <c:pt idx="111">
                        <c:v>688.99023439999996</c:v>
                      </c:pt>
                      <c:pt idx="112">
                        <c:v>688.01226810000003</c:v>
                      </c:pt>
                      <c:pt idx="113">
                        <c:v>686.99768070000005</c:v>
                      </c:pt>
                      <c:pt idx="114">
                        <c:v>685.98278809999999</c:v>
                      </c:pt>
                      <c:pt idx="115">
                        <c:v>685.0038452</c:v>
                      </c:pt>
                      <c:pt idx="116">
                        <c:v>683.98840329999996</c:v>
                      </c:pt>
                      <c:pt idx="117">
                        <c:v>683.00878909999994</c:v>
                      </c:pt>
                      <c:pt idx="118">
                        <c:v>681.99261469999999</c:v>
                      </c:pt>
                      <c:pt idx="119">
                        <c:v>681.01245119999999</c:v>
                      </c:pt>
                      <c:pt idx="120">
                        <c:v>679.99566649999997</c:v>
                      </c:pt>
                      <c:pt idx="121">
                        <c:v>679.01489260000005</c:v>
                      </c:pt>
                      <c:pt idx="122">
                        <c:v>677.99743650000005</c:v>
                      </c:pt>
                      <c:pt idx="123">
                        <c:v>677.01611330000003</c:v>
                      </c:pt>
                      <c:pt idx="124">
                        <c:v>675.99804689999996</c:v>
                      </c:pt>
                      <c:pt idx="125">
                        <c:v>675.01605219999999</c:v>
                      </c:pt>
                      <c:pt idx="126">
                        <c:v>673.99737549999998</c:v>
                      </c:pt>
                      <c:pt idx="127">
                        <c:v>673.01477050000005</c:v>
                      </c:pt>
                      <c:pt idx="128">
                        <c:v>671.99554439999997</c:v>
                      </c:pt>
                      <c:pt idx="129">
                        <c:v>671.01226810000003</c:v>
                      </c:pt>
                      <c:pt idx="130">
                        <c:v>669.99237059999996</c:v>
                      </c:pt>
                      <c:pt idx="131">
                        <c:v>669.00854489999995</c:v>
                      </c:pt>
                      <c:pt idx="132">
                        <c:v>667.98803710000004</c:v>
                      </c:pt>
                      <c:pt idx="133">
                        <c:v>667.00366210000004</c:v>
                      </c:pt>
                      <c:pt idx="134">
                        <c:v>665.98248290000004</c:v>
                      </c:pt>
                      <c:pt idx="135">
                        <c:v>664.99749759999997</c:v>
                      </c:pt>
                      <c:pt idx="136">
                        <c:v>664.01226810000003</c:v>
                      </c:pt>
                      <c:pt idx="137">
                        <c:v>662.99011229999996</c:v>
                      </c:pt>
                      <c:pt idx="138">
                        <c:v>662.00433350000003</c:v>
                      </c:pt>
                      <c:pt idx="139">
                        <c:v>661.01806639999995</c:v>
                      </c:pt>
                      <c:pt idx="140">
                        <c:v>659.99511719999998</c:v>
                      </c:pt>
                      <c:pt idx="141">
                        <c:v>659.00842290000003</c:v>
                      </c:pt>
                      <c:pt idx="142">
                        <c:v>657.98480219999999</c:v>
                      </c:pt>
                      <c:pt idx="143">
                        <c:v>656.99743650000005</c:v>
                      </c:pt>
                      <c:pt idx="144">
                        <c:v>656.00982669999996</c:v>
                      </c:pt>
                      <c:pt idx="145">
                        <c:v>654.98529050000002</c:v>
                      </c:pt>
                      <c:pt idx="146">
                        <c:v>653.99700929999995</c:v>
                      </c:pt>
                      <c:pt idx="147">
                        <c:v>653.00854489999995</c:v>
                      </c:pt>
                      <c:pt idx="148">
                        <c:v>651.98315430000002</c:v>
                      </c:pt>
                      <c:pt idx="149">
                        <c:v>650.99395749999996</c:v>
                      </c:pt>
                      <c:pt idx="150">
                        <c:v>650.00463869999999</c:v>
                      </c:pt>
                      <c:pt idx="151">
                        <c:v>649.01495360000001</c:v>
                      </c:pt>
                      <c:pt idx="152">
                        <c:v>647.9883423</c:v>
                      </c:pt>
                      <c:pt idx="153">
                        <c:v>646.9981689</c:v>
                      </c:pt>
                      <c:pt idx="154">
                        <c:v>646.00756839999997</c:v>
                      </c:pt>
                      <c:pt idx="155">
                        <c:v>645.01684569999998</c:v>
                      </c:pt>
                      <c:pt idx="156">
                        <c:v>643.98895259999995</c:v>
                      </c:pt>
                      <c:pt idx="157">
                        <c:v>642.99755860000005</c:v>
                      </c:pt>
                      <c:pt idx="158">
                        <c:v>642.0059814</c:v>
                      </c:pt>
                      <c:pt idx="159">
                        <c:v>641.01397710000003</c:v>
                      </c:pt>
                      <c:pt idx="160">
                        <c:v>639.98504639999999</c:v>
                      </c:pt>
                      <c:pt idx="161">
                        <c:v>638.99243160000003</c:v>
                      </c:pt>
                      <c:pt idx="162">
                        <c:v>637.99963379999997</c:v>
                      </c:pt>
                      <c:pt idx="163">
                        <c:v>637.00659180000002</c:v>
                      </c:pt>
                      <c:pt idx="164">
                        <c:v>636.01324460000001</c:v>
                      </c:pt>
                      <c:pt idx="165">
                        <c:v>634.98278809999999</c:v>
                      </c:pt>
                      <c:pt idx="166">
                        <c:v>633.98889159999999</c:v>
                      </c:pt>
                      <c:pt idx="167">
                        <c:v>632.99462889999995</c:v>
                      </c:pt>
                      <c:pt idx="168">
                        <c:v>632.00018309999996</c:v>
                      </c:pt>
                      <c:pt idx="169">
                        <c:v>631.00537110000005</c:v>
                      </c:pt>
                      <c:pt idx="170">
                        <c:v>630.01031490000003</c:v>
                      </c:pt>
                      <c:pt idx="171">
                        <c:v>629.01501459999997</c:v>
                      </c:pt>
                      <c:pt idx="172">
                        <c:v>627.98260500000004</c:v>
                      </c:pt>
                      <c:pt idx="173">
                        <c:v>626.98663329999999</c:v>
                      </c:pt>
                      <c:pt idx="174">
                        <c:v>625.99053960000003</c:v>
                      </c:pt>
                      <c:pt idx="175">
                        <c:v>624.99407959999996</c:v>
                      </c:pt>
                      <c:pt idx="176">
                        <c:v>623.99743650000005</c:v>
                      </c:pt>
                      <c:pt idx="177">
                        <c:v>623.00036620000003</c:v>
                      </c:pt>
                      <c:pt idx="178">
                        <c:v>622.00317380000001</c:v>
                      </c:pt>
                      <c:pt idx="179">
                        <c:v>621.00561519999997</c:v>
                      </c:pt>
                      <c:pt idx="180">
                        <c:v>620.00787349999996</c:v>
                      </c:pt>
                      <c:pt idx="181">
                        <c:v>619.00976560000004</c:v>
                      </c:pt>
                      <c:pt idx="182">
                        <c:v>618.01141359999997</c:v>
                      </c:pt>
                      <c:pt idx="183">
                        <c:v>617.01281740000002</c:v>
                      </c:pt>
                      <c:pt idx="184">
                        <c:v>616.01391599999999</c:v>
                      </c:pt>
                      <c:pt idx="185">
                        <c:v>615.01477050000005</c:v>
                      </c:pt>
                      <c:pt idx="186">
                        <c:v>614.01531980000004</c:v>
                      </c:pt>
                      <c:pt idx="187">
                        <c:v>613.01568599999996</c:v>
                      </c:pt>
                      <c:pt idx="188">
                        <c:v>612.01568599999996</c:v>
                      </c:pt>
                      <c:pt idx="189">
                        <c:v>611.01544190000004</c:v>
                      </c:pt>
                      <c:pt idx="190">
                        <c:v>610.01495360000001</c:v>
                      </c:pt>
                      <c:pt idx="191">
                        <c:v>609.01416019999999</c:v>
                      </c:pt>
                      <c:pt idx="192">
                        <c:v>608.01312259999997</c:v>
                      </c:pt>
                      <c:pt idx="193">
                        <c:v>607.01184079999996</c:v>
                      </c:pt>
                      <c:pt idx="194">
                        <c:v>606.01031490000003</c:v>
                      </c:pt>
                      <c:pt idx="195">
                        <c:v>605.00842290000003</c:v>
                      </c:pt>
                      <c:pt idx="196">
                        <c:v>604.00634769999999</c:v>
                      </c:pt>
                      <c:pt idx="197">
                        <c:v>603.0039673</c:v>
                      </c:pt>
                      <c:pt idx="198">
                        <c:v>602.00128170000005</c:v>
                      </c:pt>
                      <c:pt idx="199">
                        <c:v>600.99841309999999</c:v>
                      </c:pt>
                      <c:pt idx="200">
                        <c:v>599.99530030000005</c:v>
                      </c:pt>
                      <c:pt idx="201">
                        <c:v>598.99188230000004</c:v>
                      </c:pt>
                      <c:pt idx="202">
                        <c:v>597.9880981</c:v>
                      </c:pt>
                      <c:pt idx="203">
                        <c:v>596.9842529</c:v>
                      </c:pt>
                      <c:pt idx="204">
                        <c:v>596.01715090000005</c:v>
                      </c:pt>
                      <c:pt idx="205">
                        <c:v>595.01275629999998</c:v>
                      </c:pt>
                      <c:pt idx="206">
                        <c:v>594.00799559999996</c:v>
                      </c:pt>
                      <c:pt idx="207">
                        <c:v>593.00305179999998</c:v>
                      </c:pt>
                      <c:pt idx="208">
                        <c:v>591.99780269999997</c:v>
                      </c:pt>
                      <c:pt idx="209">
                        <c:v>590.9923096</c:v>
                      </c:pt>
                      <c:pt idx="210">
                        <c:v>589.9865112</c:v>
                      </c:pt>
                      <c:pt idx="211">
                        <c:v>589.0177612</c:v>
                      </c:pt>
                      <c:pt idx="212">
                        <c:v>588.01147460000004</c:v>
                      </c:pt>
                      <c:pt idx="213">
                        <c:v>587.00500490000002</c:v>
                      </c:pt>
                      <c:pt idx="214">
                        <c:v>585.99810790000004</c:v>
                      </c:pt>
                      <c:pt idx="215">
                        <c:v>584.99114989999998</c:v>
                      </c:pt>
                      <c:pt idx="216">
                        <c:v>583.98382570000001</c:v>
                      </c:pt>
                      <c:pt idx="217">
                        <c:v>583.01361080000004</c:v>
                      </c:pt>
                      <c:pt idx="218">
                        <c:v>582.00579830000004</c:v>
                      </c:pt>
                      <c:pt idx="219">
                        <c:v>580.99774170000001</c:v>
                      </c:pt>
                      <c:pt idx="220">
                        <c:v>579.98937990000002</c:v>
                      </c:pt>
                      <c:pt idx="221">
                        <c:v>579.01818849999995</c:v>
                      </c:pt>
                      <c:pt idx="222">
                        <c:v>578.00933840000005</c:v>
                      </c:pt>
                      <c:pt idx="223">
                        <c:v>577.00036620000003</c:v>
                      </c:pt>
                      <c:pt idx="224">
                        <c:v>575.99096680000002</c:v>
                      </c:pt>
                      <c:pt idx="225">
                        <c:v>574.98138429999995</c:v>
                      </c:pt>
                      <c:pt idx="226">
                        <c:v>574.00897220000002</c:v>
                      </c:pt>
                      <c:pt idx="227">
                        <c:v>572.99896239999998</c:v>
                      </c:pt>
                      <c:pt idx="228">
                        <c:v>571.98852539999996</c:v>
                      </c:pt>
                      <c:pt idx="229">
                        <c:v>571.01544190000004</c:v>
                      </c:pt>
                      <c:pt idx="230">
                        <c:v>570.00463869999999</c:v>
                      </c:pt>
                      <c:pt idx="231">
                        <c:v>568.99359130000005</c:v>
                      </c:pt>
                      <c:pt idx="232">
                        <c:v>567.98217769999997</c:v>
                      </c:pt>
                      <c:pt idx="233">
                        <c:v>567.00811769999996</c:v>
                      </c:pt>
                      <c:pt idx="234">
                        <c:v>565.9962769</c:v>
                      </c:pt>
                      <c:pt idx="235">
                        <c:v>564.98431400000004</c:v>
                      </c:pt>
                      <c:pt idx="236">
                        <c:v>564.00946039999997</c:v>
                      </c:pt>
                      <c:pt idx="237">
                        <c:v>562.99700929999995</c:v>
                      </c:pt>
                      <c:pt idx="238">
                        <c:v>561.98413089999997</c:v>
                      </c:pt>
                      <c:pt idx="239">
                        <c:v>561.00860599999999</c:v>
                      </c:pt>
                      <c:pt idx="240">
                        <c:v>559.99536130000001</c:v>
                      </c:pt>
                      <c:pt idx="241">
                        <c:v>558.98187259999997</c:v>
                      </c:pt>
                      <c:pt idx="242">
                        <c:v>558.0056763</c:v>
                      </c:pt>
                      <c:pt idx="243">
                        <c:v>556.99163820000001</c:v>
                      </c:pt>
                      <c:pt idx="244">
                        <c:v>556.01495360000001</c:v>
                      </c:pt>
                      <c:pt idx="245">
                        <c:v>555.00048830000003</c:v>
                      </c:pt>
                      <c:pt idx="246">
                        <c:v>553.98583980000001</c:v>
                      </c:pt>
                      <c:pt idx="247">
                        <c:v>553.00842290000003</c:v>
                      </c:pt>
                      <c:pt idx="248">
                        <c:v>551.99322510000002</c:v>
                      </c:pt>
                      <c:pt idx="249">
                        <c:v>551.01544190000004</c:v>
                      </c:pt>
                      <c:pt idx="250">
                        <c:v>549.99969480000004</c:v>
                      </c:pt>
                      <c:pt idx="251">
                        <c:v>548.98376459999997</c:v>
                      </c:pt>
                      <c:pt idx="252">
                        <c:v>548.00531009999997</c:v>
                      </c:pt>
                      <c:pt idx="253">
                        <c:v>546.98895259999995</c:v>
                      </c:pt>
                      <c:pt idx="254">
                        <c:v>546.0099487</c:v>
                      </c:pt>
                      <c:pt idx="255">
                        <c:v>544.99304199999995</c:v>
                      </c:pt>
                      <c:pt idx="256">
                        <c:v>544.01367189999996</c:v>
                      </c:pt>
                      <c:pt idx="257">
                        <c:v>542.99633789999996</c:v>
                      </c:pt>
                      <c:pt idx="258">
                        <c:v>542.01641849999999</c:v>
                      </c:pt>
                      <c:pt idx="259">
                        <c:v>540.99865720000003</c:v>
                      </c:pt>
                      <c:pt idx="260">
                        <c:v>540.01831049999998</c:v>
                      </c:pt>
                      <c:pt idx="261">
                        <c:v>539.00006099999996</c:v>
                      </c:pt>
                      <c:pt idx="262">
                        <c:v>537.98156740000002</c:v>
                      </c:pt>
                      <c:pt idx="263">
                        <c:v>537.00048830000003</c:v>
                      </c:pt>
                      <c:pt idx="264">
                        <c:v>535.98162839999998</c:v>
                      </c:pt>
                      <c:pt idx="265">
                        <c:v>535.00018309999996</c:v>
                      </c:pt>
                      <c:pt idx="266">
                        <c:v>534.01849370000002</c:v>
                      </c:pt>
                      <c:pt idx="267">
                        <c:v>532.99890140000002</c:v>
                      </c:pt>
                      <c:pt idx="268">
                        <c:v>532.01672359999998</c:v>
                      </c:pt>
                      <c:pt idx="269">
                        <c:v>530.99664310000003</c:v>
                      </c:pt>
                      <c:pt idx="270">
                        <c:v>530.01403809999999</c:v>
                      </c:pt>
                      <c:pt idx="271">
                        <c:v>528.99353029999997</c:v>
                      </c:pt>
                      <c:pt idx="272">
                        <c:v>528.01055910000002</c:v>
                      </c:pt>
                      <c:pt idx="273">
                        <c:v>526.98950200000002</c:v>
                      </c:pt>
                      <c:pt idx="274">
                        <c:v>526.00610349999999</c:v>
                      </c:pt>
                      <c:pt idx="275">
                        <c:v>524.98461910000003</c:v>
                      </c:pt>
                      <c:pt idx="276">
                        <c:v>524.00079349999999</c:v>
                      </c:pt>
                      <c:pt idx="277">
                        <c:v>523.01672359999998</c:v>
                      </c:pt>
                      <c:pt idx="278">
                        <c:v>521.99456789999999</c:v>
                      </c:pt>
                      <c:pt idx="279">
                        <c:v>521.01000980000003</c:v>
                      </c:pt>
                      <c:pt idx="280">
                        <c:v>519.98742679999998</c:v>
                      </c:pt>
                      <c:pt idx="281">
                        <c:v>519.00250240000003</c:v>
                      </c:pt>
                      <c:pt idx="282">
                        <c:v>518.01739499999996</c:v>
                      </c:pt>
                      <c:pt idx="283">
                        <c:v>516.99407959999996</c:v>
                      </c:pt>
                      <c:pt idx="284">
                        <c:v>516.00854489999995</c:v>
                      </c:pt>
                      <c:pt idx="285">
                        <c:v>514.98474120000003</c:v>
                      </c:pt>
                      <c:pt idx="286">
                        <c:v>513.99871829999995</c:v>
                      </c:pt>
                      <c:pt idx="287">
                        <c:v>513.01257320000002</c:v>
                      </c:pt>
                      <c:pt idx="288">
                        <c:v>511.98818970000002</c:v>
                      </c:pt>
                      <c:pt idx="289">
                        <c:v>511.00155640000003</c:v>
                      </c:pt>
                      <c:pt idx="290">
                        <c:v>510.01474000000002</c:v>
                      </c:pt>
                      <c:pt idx="291">
                        <c:v>508.98971560000001</c:v>
                      </c:pt>
                      <c:pt idx="292">
                        <c:v>508.00244140000001</c:v>
                      </c:pt>
                      <c:pt idx="293">
                        <c:v>507.01498409999999</c:v>
                      </c:pt>
                      <c:pt idx="294">
                        <c:v>505.98922729999998</c:v>
                      </c:pt>
                      <c:pt idx="295">
                        <c:v>505.0013123</c:v>
                      </c:pt>
                      <c:pt idx="296">
                        <c:v>504.01327509999999</c:v>
                      </c:pt>
                      <c:pt idx="297">
                        <c:v>502.98693850000001</c:v>
                      </c:pt>
                      <c:pt idx="298">
                        <c:v>501.99841309999999</c:v>
                      </c:pt>
                      <c:pt idx="299">
                        <c:v>501.0096436</c:v>
                      </c:pt>
                      <c:pt idx="300">
                        <c:v>499.98272709999998</c:v>
                      </c:pt>
                      <c:pt idx="301">
                        <c:v>498.99359129999999</c:v>
                      </c:pt>
                      <c:pt idx="302">
                        <c:v>498.00421139999997</c:v>
                      </c:pt>
                      <c:pt idx="303">
                        <c:v>497.0146484</c:v>
                      </c:pt>
                      <c:pt idx="304">
                        <c:v>495.98690800000003</c:v>
                      </c:pt>
                      <c:pt idx="305">
                        <c:v>494.99682619999999</c:v>
                      </c:pt>
                      <c:pt idx="306">
                        <c:v>494.0067444</c:v>
                      </c:pt>
                      <c:pt idx="307">
                        <c:v>493.01641849999999</c:v>
                      </c:pt>
                      <c:pt idx="308">
                        <c:v>491.98764039999998</c:v>
                      </c:pt>
                      <c:pt idx="309">
                        <c:v>490.9968872</c:v>
                      </c:pt>
                      <c:pt idx="310">
                        <c:v>490.00592039999998</c:v>
                      </c:pt>
                      <c:pt idx="311">
                        <c:v>489.01474000000002</c:v>
                      </c:pt>
                      <c:pt idx="312">
                        <c:v>487.98529050000002</c:v>
                      </c:pt>
                      <c:pt idx="313">
                        <c:v>486.99365230000001</c:v>
                      </c:pt>
                      <c:pt idx="314">
                        <c:v>486.0019226</c:v>
                      </c:pt>
                      <c:pt idx="315">
                        <c:v>485.0099487</c:v>
                      </c:pt>
                      <c:pt idx="316">
                        <c:v>484.0177612</c:v>
                      </c:pt>
                      <c:pt idx="317">
                        <c:v>482.9872742</c:v>
                      </c:pt>
                      <c:pt idx="318">
                        <c:v>481.99468990000003</c:v>
                      </c:pt>
                      <c:pt idx="319">
                        <c:v>481.00186159999998</c:v>
                      </c:pt>
                      <c:pt idx="320">
                        <c:v>480.00891109999998</c:v>
                      </c:pt>
                      <c:pt idx="321">
                        <c:v>479.01577759999998</c:v>
                      </c:pt>
                      <c:pt idx="322">
                        <c:v>477.98419189999998</c:v>
                      </c:pt>
                      <c:pt idx="323">
                        <c:v>476.99060059999999</c:v>
                      </c:pt>
                      <c:pt idx="324">
                        <c:v>475.9968872</c:v>
                      </c:pt>
                      <c:pt idx="325">
                        <c:v>475.00296020000002</c:v>
                      </c:pt>
                      <c:pt idx="326">
                        <c:v>474.0087585</c:v>
                      </c:pt>
                      <c:pt idx="327">
                        <c:v>473.01446529999998</c:v>
                      </c:pt>
                      <c:pt idx="328">
                        <c:v>471.98165890000001</c:v>
                      </c:pt>
                      <c:pt idx="329">
                        <c:v>470.98696899999999</c:v>
                      </c:pt>
                      <c:pt idx="330">
                        <c:v>469.9920654</c:v>
                      </c:pt>
                      <c:pt idx="331">
                        <c:v>468.99694820000002</c:v>
                      </c:pt>
                      <c:pt idx="332">
                        <c:v>468.00161739999999</c:v>
                      </c:pt>
                      <c:pt idx="333">
                        <c:v>467.00616459999998</c:v>
                      </c:pt>
                      <c:pt idx="334">
                        <c:v>466.01049799999998</c:v>
                      </c:pt>
                      <c:pt idx="335">
                        <c:v>465.01458739999998</c:v>
                      </c:pt>
                      <c:pt idx="336">
                        <c:v>464.0185242</c:v>
                      </c:pt>
                      <c:pt idx="337">
                        <c:v>462.98403930000001</c:v>
                      </c:pt>
                      <c:pt idx="338">
                        <c:v>461.9874878</c:v>
                      </c:pt>
                      <c:pt idx="339">
                        <c:v>460.99090580000001</c:v>
                      </c:pt>
                      <c:pt idx="340">
                        <c:v>459.99414059999998</c:v>
                      </c:pt>
                      <c:pt idx="341">
                        <c:v>458.99716189999998</c:v>
                      </c:pt>
                      <c:pt idx="342">
                        <c:v>457.99984740000002</c:v>
                      </c:pt>
                      <c:pt idx="343">
                        <c:v>457.00247189999999</c:v>
                      </c:pt>
                      <c:pt idx="344">
                        <c:v>456.00497439999998</c:v>
                      </c:pt>
                      <c:pt idx="345">
                        <c:v>455.00717159999999</c:v>
                      </c:pt>
                      <c:pt idx="346">
                        <c:v>454.00921629999999</c:v>
                      </c:pt>
                      <c:pt idx="347">
                        <c:v>453.01113889999999</c:v>
                      </c:pt>
                      <c:pt idx="348">
                        <c:v>452.0128479</c:v>
                      </c:pt>
                      <c:pt idx="349">
                        <c:v>451.0143127</c:v>
                      </c:pt>
                      <c:pt idx="350">
                        <c:v>450.01565549999998</c:v>
                      </c:pt>
                      <c:pt idx="351">
                        <c:v>449.01684569999998</c:v>
                      </c:pt>
                      <c:pt idx="352">
                        <c:v>448.01782229999998</c:v>
                      </c:pt>
                      <c:pt idx="353">
                        <c:v>447.01855469999998</c:v>
                      </c:pt>
                      <c:pt idx="354">
                        <c:v>446.01916499999999</c:v>
                      </c:pt>
                      <c:pt idx="355">
                        <c:v>444.98117070000001</c:v>
                      </c:pt>
                      <c:pt idx="356">
                        <c:v>443.98132320000002</c:v>
                      </c:pt>
                      <c:pt idx="357">
                        <c:v>442.98141479999998</c:v>
                      </c:pt>
                      <c:pt idx="358">
                        <c:v>441.98132320000002</c:v>
                      </c:pt>
                      <c:pt idx="359">
                        <c:v>440.98095699999999</c:v>
                      </c:pt>
                      <c:pt idx="360">
                        <c:v>440.01892090000001</c:v>
                      </c:pt>
                      <c:pt idx="361">
                        <c:v>439.01824950000002</c:v>
                      </c:pt>
                      <c:pt idx="362">
                        <c:v>438.0174561</c:v>
                      </c:pt>
                      <c:pt idx="363">
                        <c:v>437.01644900000002</c:v>
                      </c:pt>
                      <c:pt idx="364">
                        <c:v>436.01519780000001</c:v>
                      </c:pt>
                      <c:pt idx="365">
                        <c:v>435.01385499999998</c:v>
                      </c:pt>
                      <c:pt idx="366">
                        <c:v>434.01232909999999</c:v>
                      </c:pt>
                      <c:pt idx="367">
                        <c:v>433.0105896</c:v>
                      </c:pt>
                      <c:pt idx="368">
                        <c:v>432.008667</c:v>
                      </c:pt>
                      <c:pt idx="369">
                        <c:v>431.00659180000002</c:v>
                      </c:pt>
                      <c:pt idx="370">
                        <c:v>430.00433349999997</c:v>
                      </c:pt>
                      <c:pt idx="371">
                        <c:v>429.00186159999998</c:v>
                      </c:pt>
                      <c:pt idx="372">
                        <c:v>427.9992676</c:v>
                      </c:pt>
                      <c:pt idx="373">
                        <c:v>426.99652099999997</c:v>
                      </c:pt>
                      <c:pt idx="374">
                        <c:v>425.99356080000001</c:v>
                      </c:pt>
                      <c:pt idx="375">
                        <c:v>424.990387</c:v>
                      </c:pt>
                      <c:pt idx="376">
                        <c:v>423.98709109999999</c:v>
                      </c:pt>
                      <c:pt idx="377">
                        <c:v>422.98361210000002</c:v>
                      </c:pt>
                      <c:pt idx="378">
                        <c:v>422.01858520000002</c:v>
                      </c:pt>
                      <c:pt idx="379">
                        <c:v>421.01470949999998</c:v>
                      </c:pt>
                      <c:pt idx="380">
                        <c:v>420.01074219999998</c:v>
                      </c:pt>
                      <c:pt idx="381">
                        <c:v>419.00659180000002</c:v>
                      </c:pt>
                      <c:pt idx="382">
                        <c:v>418.00228879999997</c:v>
                      </c:pt>
                      <c:pt idx="383">
                        <c:v>416.99780270000002</c:v>
                      </c:pt>
                      <c:pt idx="384">
                        <c:v>415.99310300000002</c:v>
                      </c:pt>
                      <c:pt idx="385">
                        <c:v>414.98831180000002</c:v>
                      </c:pt>
                      <c:pt idx="386">
                        <c:v>413.98327640000002</c:v>
                      </c:pt>
                      <c:pt idx="387">
                        <c:v>413.01678470000002</c:v>
                      </c:pt>
                      <c:pt idx="388">
                        <c:v>412.01144410000001</c:v>
                      </c:pt>
                      <c:pt idx="389">
                        <c:v>411.00595090000002</c:v>
                      </c:pt>
                      <c:pt idx="390">
                        <c:v>410.00027469999998</c:v>
                      </c:pt>
                      <c:pt idx="391">
                        <c:v>408.99438479999998</c:v>
                      </c:pt>
                      <c:pt idx="392">
                        <c:v>407.9884644</c:v>
                      </c:pt>
                      <c:pt idx="393">
                        <c:v>406.9822388</c:v>
                      </c:pt>
                      <c:pt idx="394">
                        <c:v>406.01461790000002</c:v>
                      </c:pt>
                      <c:pt idx="395">
                        <c:v>405.00811770000001</c:v>
                      </c:pt>
                      <c:pt idx="396">
                        <c:v>404.00149540000001</c:v>
                      </c:pt>
                      <c:pt idx="397">
                        <c:v>402.99462890000001</c:v>
                      </c:pt>
                      <c:pt idx="398">
                        <c:v>401.98764039999998</c:v>
                      </c:pt>
                      <c:pt idx="399">
                        <c:v>401.01925660000001</c:v>
                      </c:pt>
                      <c:pt idx="400">
                        <c:v>400.01193239999998</c:v>
                      </c:pt>
                      <c:pt idx="401">
                        <c:v>399.00448610000001</c:v>
                      </c:pt>
                      <c:pt idx="402">
                        <c:v>397.99682619999999</c:v>
                      </c:pt>
                      <c:pt idx="403">
                        <c:v>396.98904420000002</c:v>
                      </c:pt>
                      <c:pt idx="404">
                        <c:v>395.98107909999999</c:v>
                      </c:pt>
                      <c:pt idx="405">
                        <c:v>395.01171879999998</c:v>
                      </c:pt>
                      <c:pt idx="406">
                        <c:v>394.00347900000003</c:v>
                      </c:pt>
                      <c:pt idx="407">
                        <c:v>392.99502560000002</c:v>
                      </c:pt>
                      <c:pt idx="408">
                        <c:v>391.9864197</c:v>
                      </c:pt>
                      <c:pt idx="409">
                        <c:v>391.0164795</c:v>
                      </c:pt>
                      <c:pt idx="410">
                        <c:v>390.0075989</c:v>
                      </c:pt>
                      <c:pt idx="411">
                        <c:v>388.99850459999999</c:v>
                      </c:pt>
                      <c:pt idx="412">
                        <c:v>387.9892883</c:v>
                      </c:pt>
                      <c:pt idx="413">
                        <c:v>387.0187378</c:v>
                      </c:pt>
                      <c:pt idx="414">
                        <c:v>386.00918580000001</c:v>
                      </c:pt>
                      <c:pt idx="415">
                        <c:v>384.99951170000003</c:v>
                      </c:pt>
                      <c:pt idx="416">
                        <c:v>383.98965449999997</c:v>
                      </c:pt>
                      <c:pt idx="417">
                        <c:v>383.0185242</c:v>
                      </c:pt>
                      <c:pt idx="418">
                        <c:v>382.00836179999999</c:v>
                      </c:pt>
                      <c:pt idx="419">
                        <c:v>380.99804690000002</c:v>
                      </c:pt>
                      <c:pt idx="420">
                        <c:v>379.98757929999999</c:v>
                      </c:pt>
                      <c:pt idx="421">
                        <c:v>379.0158386</c:v>
                      </c:pt>
                      <c:pt idx="422">
                        <c:v>378.00506589999998</c:v>
                      </c:pt>
                      <c:pt idx="423">
                        <c:v>376.99414059999998</c:v>
                      </c:pt>
                      <c:pt idx="424">
                        <c:v>375.98309330000001</c:v>
                      </c:pt>
                      <c:pt idx="425">
                        <c:v>375.01077270000002</c:v>
                      </c:pt>
                      <c:pt idx="426">
                        <c:v>373.99938959999997</c:v>
                      </c:pt>
                      <c:pt idx="427">
                        <c:v>372.98785400000003</c:v>
                      </c:pt>
                      <c:pt idx="428">
                        <c:v>372.01507570000001</c:v>
                      </c:pt>
                      <c:pt idx="429">
                        <c:v>371.00326539999998</c:v>
                      </c:pt>
                      <c:pt idx="430">
                        <c:v>369.99130250000002</c:v>
                      </c:pt>
                      <c:pt idx="431">
                        <c:v>369.01812740000003</c:v>
                      </c:pt>
                      <c:pt idx="432">
                        <c:v>368.00579829999998</c:v>
                      </c:pt>
                      <c:pt idx="433">
                        <c:v>366.9933777</c:v>
                      </c:pt>
                      <c:pt idx="434">
                        <c:v>365.98083500000001</c:v>
                      </c:pt>
                      <c:pt idx="435">
                        <c:v>365.0070801</c:v>
                      </c:pt>
                      <c:pt idx="436">
                        <c:v>363.99420170000002</c:v>
                      </c:pt>
                      <c:pt idx="437">
                        <c:v>362.98120119999999</c:v>
                      </c:pt>
                      <c:pt idx="438">
                        <c:v>362.00698849999998</c:v>
                      </c:pt>
                      <c:pt idx="439">
                        <c:v>360.99368290000001</c:v>
                      </c:pt>
                      <c:pt idx="440">
                        <c:v>360.01922610000003</c:v>
                      </c:pt>
                      <c:pt idx="441">
                        <c:v>359.0056763</c:v>
                      </c:pt>
                      <c:pt idx="442">
                        <c:v>357.99191280000002</c:v>
                      </c:pt>
                      <c:pt idx="443">
                        <c:v>357.01702879999999</c:v>
                      </c:pt>
                      <c:pt idx="444">
                        <c:v>356.00302119999998</c:v>
                      </c:pt>
                      <c:pt idx="445">
                        <c:v>354.98886110000001</c:v>
                      </c:pt>
                      <c:pt idx="446">
                        <c:v>354.0135803</c:v>
                      </c:pt>
                      <c:pt idx="447">
                        <c:v>352.99911500000002</c:v>
                      </c:pt>
                      <c:pt idx="448">
                        <c:v>351.98455810000002</c:v>
                      </c:pt>
                      <c:pt idx="449">
                        <c:v>351.00881959999998</c:v>
                      </c:pt>
                      <c:pt idx="450">
                        <c:v>349.99395750000002</c:v>
                      </c:pt>
                      <c:pt idx="451">
                        <c:v>349.01797490000001</c:v>
                      </c:pt>
                      <c:pt idx="452">
                        <c:v>348.00286870000002</c:v>
                      </c:pt>
                      <c:pt idx="453">
                        <c:v>346.98754880000001</c:v>
                      </c:pt>
                      <c:pt idx="454">
                        <c:v>346.01116939999997</c:v>
                      </c:pt>
                      <c:pt idx="455">
                        <c:v>344.99560550000001</c:v>
                      </c:pt>
                      <c:pt idx="456">
                        <c:v>344.01898189999997</c:v>
                      </c:pt>
                      <c:pt idx="457">
                        <c:v>343.00314329999998</c:v>
                      </c:pt>
                      <c:pt idx="458">
                        <c:v>341.98712160000002</c:v>
                      </c:pt>
                      <c:pt idx="459">
                        <c:v>341.01007079999999</c:v>
                      </c:pt>
                      <c:pt idx="460">
                        <c:v>339.99383540000002</c:v>
                      </c:pt>
                      <c:pt idx="461">
                        <c:v>339.016571</c:v>
                      </c:pt>
                      <c:pt idx="462">
                        <c:v>338</c:v>
                      </c:pt>
                      <c:pt idx="463">
                        <c:v>336.98336790000002</c:v>
                      </c:pt>
                      <c:pt idx="464">
                        <c:v>336.0056763</c:v>
                      </c:pt>
                      <c:pt idx="465">
                        <c:v>334.98873900000001</c:v>
                      </c:pt>
                      <c:pt idx="466">
                        <c:v>334.01077270000002</c:v>
                      </c:pt>
                      <c:pt idx="467">
                        <c:v>332.99362180000003</c:v>
                      </c:pt>
                      <c:pt idx="468">
                        <c:v>332.01538090000003</c:v>
                      </c:pt>
                      <c:pt idx="469">
                        <c:v>330.99792480000002</c:v>
                      </c:pt>
                      <c:pt idx="470">
                        <c:v>330.01943970000002</c:v>
                      </c:pt>
                      <c:pt idx="471">
                        <c:v>329.00173949999999</c:v>
                      </c:pt>
                      <c:pt idx="472">
                        <c:v>327.98385619999999</c:v>
                      </c:pt>
                      <c:pt idx="473">
                        <c:v>327.00500490000002</c:v>
                      </c:pt>
                      <c:pt idx="474">
                        <c:v>325.98687740000003</c:v>
                      </c:pt>
                      <c:pt idx="475">
                        <c:v>325.00778200000002</c:v>
                      </c:pt>
                      <c:pt idx="476">
                        <c:v>323.98944089999998</c:v>
                      </c:pt>
                      <c:pt idx="477">
                        <c:v>323.01007079999999</c:v>
                      </c:pt>
                      <c:pt idx="478">
                        <c:v>321.99142460000002</c:v>
                      </c:pt>
                      <c:pt idx="479">
                        <c:v>321.01184080000002</c:v>
                      </c:pt>
                      <c:pt idx="480">
                        <c:v>319.99298099999999</c:v>
                      </c:pt>
                      <c:pt idx="481">
                        <c:v>319.01309199999997</c:v>
                      </c:pt>
                      <c:pt idx="482">
                        <c:v>317.99395750000002</c:v>
                      </c:pt>
                      <c:pt idx="483">
                        <c:v>317.01388550000001</c:v>
                      </c:pt>
                      <c:pt idx="484">
                        <c:v>315.99447629999997</c:v>
                      </c:pt>
                      <c:pt idx="485">
                        <c:v>315.01412959999999</c:v>
                      </c:pt>
                      <c:pt idx="486">
                        <c:v>313.99447629999997</c:v>
                      </c:pt>
                      <c:pt idx="487">
                        <c:v>313.01391599999999</c:v>
                      </c:pt>
                      <c:pt idx="488">
                        <c:v>311.9940186</c:v>
                      </c:pt>
                      <c:pt idx="489">
                        <c:v>311.01321410000003</c:v>
                      </c:pt>
                      <c:pt idx="490">
                        <c:v>309.993042</c:v>
                      </c:pt>
                      <c:pt idx="491">
                        <c:v>309.01199339999999</c:v>
                      </c:pt>
                      <c:pt idx="492">
                        <c:v>307.99157709999997</c:v>
                      </c:pt>
                      <c:pt idx="493">
                        <c:v>307.01031490000003</c:v>
                      </c:pt>
                      <c:pt idx="494">
                        <c:v>305.98968509999997</c:v>
                      </c:pt>
                      <c:pt idx="495">
                        <c:v>305.00814819999999</c:v>
                      </c:pt>
                      <c:pt idx="496">
                        <c:v>303.9872742</c:v>
                      </c:pt>
                      <c:pt idx="497">
                        <c:v>303.00549319999999</c:v>
                      </c:pt>
                      <c:pt idx="498">
                        <c:v>301.984375</c:v>
                      </c:pt>
                      <c:pt idx="499">
                        <c:v>301.00241089999997</c:v>
                      </c:pt>
                      <c:pt idx="500">
                        <c:v>299.98101810000003</c:v>
                      </c:pt>
                      <c:pt idx="501">
                        <c:v>298.99877930000002</c:v>
                      </c:pt>
                      <c:pt idx="502">
                        <c:v>298.0164795</c:v>
                      </c:pt>
                      <c:pt idx="503">
                        <c:v>296.99475100000001</c:v>
                      </c:pt>
                      <c:pt idx="504">
                        <c:v>296.01217650000001</c:v>
                      </c:pt>
                      <c:pt idx="505">
                        <c:v>294.99023440000002</c:v>
                      </c:pt>
                      <c:pt idx="506">
                        <c:v>294.00744630000003</c:v>
                      </c:pt>
                      <c:pt idx="507">
                        <c:v>292.98525999999998</c:v>
                      </c:pt>
                      <c:pt idx="508">
                        <c:v>292.00222780000001</c:v>
                      </c:pt>
                      <c:pt idx="509">
                        <c:v>291.01913450000001</c:v>
                      </c:pt>
                      <c:pt idx="510">
                        <c:v>289.99655150000001</c:v>
                      </c:pt>
                      <c:pt idx="511">
                        <c:v>289.01321410000003</c:v>
                      </c:pt>
                      <c:pt idx="512">
                        <c:v>287.99041749999998</c:v>
                      </c:pt>
                      <c:pt idx="513">
                        <c:v>287.0068665</c:v>
                      </c:pt>
                      <c:pt idx="514">
                        <c:v>285.98388670000003</c:v>
                      </c:pt>
                      <c:pt idx="515">
                        <c:v>285.00009160000002</c:v>
                      </c:pt>
                      <c:pt idx="516">
                        <c:v>284.01620480000003</c:v>
                      </c:pt>
                      <c:pt idx="517">
                        <c:v>282.99282840000001</c:v>
                      </c:pt>
                      <c:pt idx="518">
                        <c:v>282.00872800000002</c:v>
                      </c:pt>
                      <c:pt idx="519">
                        <c:v>280.98516849999999</c:v>
                      </c:pt>
                      <c:pt idx="520">
                        <c:v>280.0008545</c:v>
                      </c:pt>
                      <c:pt idx="521">
                        <c:v>279.01641849999999</c:v>
                      </c:pt>
                      <c:pt idx="522">
                        <c:v>277.99249270000001</c:v>
                      </c:pt>
                      <c:pt idx="523">
                        <c:v>277.00787350000002</c:v>
                      </c:pt>
                      <c:pt idx="524">
                        <c:v>275.98376459999997</c:v>
                      </c:pt>
                      <c:pt idx="525">
                        <c:v>274.99890140000002</c:v>
                      </c:pt>
                      <c:pt idx="526">
                        <c:v>274.01394649999997</c:v>
                      </c:pt>
                      <c:pt idx="527">
                        <c:v>272.98947140000001</c:v>
                      </c:pt>
                      <c:pt idx="528">
                        <c:v>272.00430299999999</c:v>
                      </c:pt>
                      <c:pt idx="529">
                        <c:v>271.01904300000001</c:v>
                      </c:pt>
                      <c:pt idx="530">
                        <c:v>269.99426269999998</c:v>
                      </c:pt>
                      <c:pt idx="531">
                        <c:v>269.0087585</c:v>
                      </c:pt>
                      <c:pt idx="532">
                        <c:v>267.98376459999997</c:v>
                      </c:pt>
                      <c:pt idx="533">
                        <c:v>266.99810789999998</c:v>
                      </c:pt>
                      <c:pt idx="534">
                        <c:v>266.01229860000001</c:v>
                      </c:pt>
                      <c:pt idx="535">
                        <c:v>264.98696899999999</c:v>
                      </c:pt>
                      <c:pt idx="536">
                        <c:v>264.00100709999998</c:v>
                      </c:pt>
                      <c:pt idx="537">
                        <c:v>263.0148926</c:v>
                      </c:pt>
                      <c:pt idx="538">
                        <c:v>261.9892883</c:v>
                      </c:pt>
                      <c:pt idx="539">
                        <c:v>261.00302119999998</c:v>
                      </c:pt>
                      <c:pt idx="540">
                        <c:v>260.0166016</c:v>
                      </c:pt>
                      <c:pt idx="541">
                        <c:v>258.99066160000001</c:v>
                      </c:pt>
                      <c:pt idx="542">
                        <c:v>258.0040894</c:v>
                      </c:pt>
                      <c:pt idx="543">
                        <c:v>257.01739500000002</c:v>
                      </c:pt>
                      <c:pt idx="544">
                        <c:v>255.99116520000001</c:v>
                      </c:pt>
                      <c:pt idx="545">
                        <c:v>255.00428769999999</c:v>
                      </c:pt>
                      <c:pt idx="546">
                        <c:v>254.0173035</c:v>
                      </c:pt>
                      <c:pt idx="547">
                        <c:v>252.9907532</c:v>
                      </c:pt>
                      <c:pt idx="548">
                        <c:v>252.0035858</c:v>
                      </c:pt>
                      <c:pt idx="549">
                        <c:v>251.01631159999999</c:v>
                      </c:pt>
                      <c:pt idx="550">
                        <c:v>249.98947140000001</c:v>
                      </c:pt>
                      <c:pt idx="551">
                        <c:v>249.0020294</c:v>
                      </c:pt>
                      <c:pt idx="552">
                        <c:v>248.01446530000001</c:v>
                      </c:pt>
                      <c:pt idx="553">
                        <c:v>246.98730470000001</c:v>
                      </c:pt>
                      <c:pt idx="554">
                        <c:v>245.99957280000001</c:v>
                      </c:pt>
                      <c:pt idx="555">
                        <c:v>245.01171880000001</c:v>
                      </c:pt>
                      <c:pt idx="556">
                        <c:v>243.98429870000001</c:v>
                      </c:pt>
                      <c:pt idx="557">
                        <c:v>242.99629210000001</c:v>
                      </c:pt>
                      <c:pt idx="558">
                        <c:v>242.0081787</c:v>
                      </c:pt>
                      <c:pt idx="559">
                        <c:v>240.98043820000001</c:v>
                      </c:pt>
                      <c:pt idx="560">
                        <c:v>239.99215699999999</c:v>
                      </c:pt>
                      <c:pt idx="561">
                        <c:v>239.0037384</c:v>
                      </c:pt>
                      <c:pt idx="562">
                        <c:v>238.01528930000001</c:v>
                      </c:pt>
                      <c:pt idx="563">
                        <c:v>236.98718260000001</c:v>
                      </c:pt>
                      <c:pt idx="564">
                        <c:v>235.99850459999999</c:v>
                      </c:pt>
                      <c:pt idx="565">
                        <c:v>235.0097504</c:v>
                      </c:pt>
                      <c:pt idx="566">
                        <c:v>233.981369</c:v>
                      </c:pt>
                      <c:pt idx="567">
                        <c:v>232.9924316</c:v>
                      </c:pt>
                      <c:pt idx="568">
                        <c:v>232.00344849999999</c:v>
                      </c:pt>
                      <c:pt idx="569">
                        <c:v>231.01432800000001</c:v>
                      </c:pt>
                      <c:pt idx="570">
                        <c:v>229.98553469999999</c:v>
                      </c:pt>
                      <c:pt idx="571">
                        <c:v>228.9962769</c:v>
                      </c:pt>
                      <c:pt idx="572">
                        <c:v>228.00689700000001</c:v>
                      </c:pt>
                      <c:pt idx="573">
                        <c:v>227.01747130000001</c:v>
                      </c:pt>
                      <c:pt idx="574">
                        <c:v>225.9883423</c:v>
                      </c:pt>
                      <c:pt idx="575">
                        <c:v>224.99871830000001</c:v>
                      </c:pt>
                      <c:pt idx="576">
                        <c:v>224.0090332</c:v>
                      </c:pt>
                      <c:pt idx="577">
                        <c:v>223.0192108</c:v>
                      </c:pt>
                      <c:pt idx="578">
                        <c:v>221.98971560000001</c:v>
                      </c:pt>
                      <c:pt idx="579">
                        <c:v>220.9997864</c:v>
                      </c:pt>
                      <c:pt idx="580">
                        <c:v>220.0097198</c:v>
                      </c:pt>
                      <c:pt idx="581">
                        <c:v>219.0195923</c:v>
                      </c:pt>
                      <c:pt idx="582">
                        <c:v>217.98976139999999</c:v>
                      </c:pt>
                      <c:pt idx="583">
                        <c:v>216.99946589999999</c:v>
                      </c:pt>
                      <c:pt idx="584">
                        <c:v>216.00909419999999</c:v>
                      </c:pt>
                      <c:pt idx="585">
                        <c:v>215.01864620000001</c:v>
                      </c:pt>
                      <c:pt idx="586">
                        <c:v>213.9884491</c:v>
                      </c:pt>
                      <c:pt idx="587">
                        <c:v>212.9978333</c:v>
                      </c:pt>
                      <c:pt idx="588">
                        <c:v>212.0071106</c:v>
                      </c:pt>
                      <c:pt idx="589">
                        <c:v>211.0163574</c:v>
                      </c:pt>
                      <c:pt idx="590">
                        <c:v>209.98583980000001</c:v>
                      </c:pt>
                      <c:pt idx="591">
                        <c:v>208.99488830000001</c:v>
                      </c:pt>
                      <c:pt idx="592">
                        <c:v>208.00387570000001</c:v>
                      </c:pt>
                      <c:pt idx="593">
                        <c:v>207.01275630000001</c:v>
                      </c:pt>
                      <c:pt idx="594">
                        <c:v>205.98194889999999</c:v>
                      </c:pt>
                      <c:pt idx="595">
                        <c:v>204.99067690000001</c:v>
                      </c:pt>
                      <c:pt idx="596">
                        <c:v>203.99932860000001</c:v>
                      </c:pt>
                      <c:pt idx="597">
                        <c:v>203.00790409999999</c:v>
                      </c:pt>
                      <c:pt idx="598">
                        <c:v>202.01641849999999</c:v>
                      </c:pt>
                      <c:pt idx="599">
                        <c:v>200.98518369999999</c:v>
                      </c:pt>
                      <c:pt idx="600">
                        <c:v>199.9935303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'[2]OR4-22_Air_Measurements'!$AU$3:$AU$603</c15:sqref>
                        </c15:formulaRef>
                      </c:ext>
                    </c:extLst>
                    <c:numCache>
                      <c:formatCode>General</c:formatCode>
                      <c:ptCount val="601"/>
                      <c:pt idx="0">
                        <c:v>100</c:v>
                      </c:pt>
                      <c:pt idx="1">
                        <c:v>100.21163895172461</c:v>
                      </c:pt>
                      <c:pt idx="2">
                        <c:v>100.31278181905144</c:v>
                      </c:pt>
                      <c:pt idx="3">
                        <c:v>100.2917012089483</c:v>
                      </c:pt>
                      <c:pt idx="4">
                        <c:v>100.31186277590949</c:v>
                      </c:pt>
                      <c:pt idx="5">
                        <c:v>100.15791308649337</c:v>
                      </c:pt>
                      <c:pt idx="6">
                        <c:v>100.20031362281343</c:v>
                      </c:pt>
                      <c:pt idx="7">
                        <c:v>100.32696000634357</c:v>
                      </c:pt>
                      <c:pt idx="8">
                        <c:v>100.37356328095068</c:v>
                      </c:pt>
                      <c:pt idx="9">
                        <c:v>100.22059964118067</c:v>
                      </c:pt>
                      <c:pt idx="10">
                        <c:v>100.25940059813543</c:v>
                      </c:pt>
                      <c:pt idx="11">
                        <c:v>100.17990316558814</c:v>
                      </c:pt>
                      <c:pt idx="12">
                        <c:v>100.24613187983493</c:v>
                      </c:pt>
                      <c:pt idx="13">
                        <c:v>100.11268838914721</c:v>
                      </c:pt>
                      <c:pt idx="14">
                        <c:v>100.20362602786142</c:v>
                      </c:pt>
                      <c:pt idx="15">
                        <c:v>100.06352902972282</c:v>
                      </c:pt>
                      <c:pt idx="16">
                        <c:v>100.02220069785366</c:v>
                      </c:pt>
                      <c:pt idx="17">
                        <c:v>100.23353328931624</c:v>
                      </c:pt>
                      <c:pt idx="18">
                        <c:v>99.980221373955288</c:v>
                      </c:pt>
                      <c:pt idx="19">
                        <c:v>99.962434020599503</c:v>
                      </c:pt>
                      <c:pt idx="20">
                        <c:v>100.00815653611789</c:v>
                      </c:pt>
                      <c:pt idx="21">
                        <c:v>100.09325440741775</c:v>
                      </c:pt>
                      <c:pt idx="22">
                        <c:v>99.974314600036777</c:v>
                      </c:pt>
                      <c:pt idx="23">
                        <c:v>99.816458958445295</c:v>
                      </c:pt>
                      <c:pt idx="24">
                        <c:v>99.876340512955181</c:v>
                      </c:pt>
                      <c:pt idx="25">
                        <c:v>99.838908559111061</c:v>
                      </c:pt>
                      <c:pt idx="26">
                        <c:v>99.612067073846958</c:v>
                      </c:pt>
                      <c:pt idx="27">
                        <c:v>99.671010436914258</c:v>
                      </c:pt>
                      <c:pt idx="28">
                        <c:v>99.573687354409941</c:v>
                      </c:pt>
                      <c:pt idx="29">
                        <c:v>99.506367262315536</c:v>
                      </c:pt>
                      <c:pt idx="30">
                        <c:v>99.462348820072734</c:v>
                      </c:pt>
                      <c:pt idx="31">
                        <c:v>99.35365253790566</c:v>
                      </c:pt>
                      <c:pt idx="32">
                        <c:v>99.312247625382028</c:v>
                      </c:pt>
                      <c:pt idx="33">
                        <c:v>99.058763387863451</c:v>
                      </c:pt>
                      <c:pt idx="34">
                        <c:v>99.029306073829275</c:v>
                      </c:pt>
                      <c:pt idx="35">
                        <c:v>98.87856346125966</c:v>
                      </c:pt>
                      <c:pt idx="36">
                        <c:v>98.701915255817624</c:v>
                      </c:pt>
                      <c:pt idx="37">
                        <c:v>98.643977103245106</c:v>
                      </c:pt>
                      <c:pt idx="38">
                        <c:v>98.593668933619242</c:v>
                      </c:pt>
                      <c:pt idx="39">
                        <c:v>98.50286532046141</c:v>
                      </c:pt>
                      <c:pt idx="40">
                        <c:v>98.343784288014007</c:v>
                      </c:pt>
                      <c:pt idx="41">
                        <c:v>98.424516685567525</c:v>
                      </c:pt>
                      <c:pt idx="42">
                        <c:v>98.425665495768982</c:v>
                      </c:pt>
                      <c:pt idx="43">
                        <c:v>98.337073348209273</c:v>
                      </c:pt>
                      <c:pt idx="44">
                        <c:v>98.436847224973505</c:v>
                      </c:pt>
                      <c:pt idx="45">
                        <c:v>98.506886149892495</c:v>
                      </c:pt>
                      <c:pt idx="46">
                        <c:v>98.434989977840942</c:v>
                      </c:pt>
                      <c:pt idx="47">
                        <c:v>98.556035935166562</c:v>
                      </c:pt>
                      <c:pt idx="48">
                        <c:v>98.596646255954283</c:v>
                      </c:pt>
                      <c:pt idx="49">
                        <c:v>98.727581520028252</c:v>
                      </c:pt>
                      <c:pt idx="50">
                        <c:v>98.704643675340577</c:v>
                      </c:pt>
                      <c:pt idx="51">
                        <c:v>98.832802649140035</c:v>
                      </c:pt>
                      <c:pt idx="52">
                        <c:v>98.766296309630206</c:v>
                      </c:pt>
                      <c:pt idx="53">
                        <c:v>98.871057917171001</c:v>
                      </c:pt>
                      <c:pt idx="54">
                        <c:v>98.940455424211081</c:v>
                      </c:pt>
                      <c:pt idx="55">
                        <c:v>99.010350749423381</c:v>
                      </c:pt>
                      <c:pt idx="56">
                        <c:v>98.87242692028164</c:v>
                      </c:pt>
                      <c:pt idx="57">
                        <c:v>98.968773514742139</c:v>
                      </c:pt>
                      <c:pt idx="58">
                        <c:v>98.99436318575026</c:v>
                      </c:pt>
                      <c:pt idx="59">
                        <c:v>99.10978955602269</c:v>
                      </c:pt>
                      <c:pt idx="60">
                        <c:v>99.061817303401014</c:v>
                      </c:pt>
                      <c:pt idx="61">
                        <c:v>99.059270780185997</c:v>
                      </c:pt>
                      <c:pt idx="62">
                        <c:v>98.934481631240359</c:v>
                      </c:pt>
                      <c:pt idx="63">
                        <c:v>99.002826069582127</c:v>
                      </c:pt>
                      <c:pt idx="64">
                        <c:v>98.947874813494948</c:v>
                      </c:pt>
                      <c:pt idx="65">
                        <c:v>98.891257780733454</c:v>
                      </c:pt>
                      <c:pt idx="66">
                        <c:v>98.866328663356853</c:v>
                      </c:pt>
                      <c:pt idx="67">
                        <c:v>98.736446480529239</c:v>
                      </c:pt>
                      <c:pt idx="68">
                        <c:v>98.747254830419507</c:v>
                      </c:pt>
                      <c:pt idx="69">
                        <c:v>98.726825224893631</c:v>
                      </c:pt>
                      <c:pt idx="70">
                        <c:v>98.611226532463562</c:v>
                      </c:pt>
                      <c:pt idx="71">
                        <c:v>98.584296580795737</c:v>
                      </c:pt>
                      <c:pt idx="72">
                        <c:v>98.468793617320785</c:v>
                      </c:pt>
                      <c:pt idx="73">
                        <c:v>98.342893967322979</c:v>
                      </c:pt>
                      <c:pt idx="74">
                        <c:v>98.07231165253107</c:v>
                      </c:pt>
                      <c:pt idx="75">
                        <c:v>97.863994680004794</c:v>
                      </c:pt>
                      <c:pt idx="76">
                        <c:v>97.519649384426486</c:v>
                      </c:pt>
                      <c:pt idx="77">
                        <c:v>97.09086679627589</c:v>
                      </c:pt>
                      <c:pt idx="78">
                        <c:v>96.646977403540888</c:v>
                      </c:pt>
                      <c:pt idx="79">
                        <c:v>96.169724732048351</c:v>
                      </c:pt>
                      <c:pt idx="80">
                        <c:v>95.523875088126246</c:v>
                      </c:pt>
                      <c:pt idx="81">
                        <c:v>94.938864325909208</c:v>
                      </c:pt>
                      <c:pt idx="82">
                        <c:v>94.324204791747789</c:v>
                      </c:pt>
                      <c:pt idx="83">
                        <c:v>93.94635264280133</c:v>
                      </c:pt>
                      <c:pt idx="84">
                        <c:v>93.666713897050215</c:v>
                      </c:pt>
                      <c:pt idx="85">
                        <c:v>93.536199870493988</c:v>
                      </c:pt>
                      <c:pt idx="86">
                        <c:v>93.64889782124348</c:v>
                      </c:pt>
                      <c:pt idx="87">
                        <c:v>93.813100610023824</c:v>
                      </c:pt>
                      <c:pt idx="88">
                        <c:v>94.077517661386764</c:v>
                      </c:pt>
                      <c:pt idx="89">
                        <c:v>94.371688812895599</c:v>
                      </c:pt>
                      <c:pt idx="90">
                        <c:v>94.569982440569149</c:v>
                      </c:pt>
                      <c:pt idx="91">
                        <c:v>94.822193416480218</c:v>
                      </c:pt>
                      <c:pt idx="92">
                        <c:v>95.027121415852037</c:v>
                      </c:pt>
                      <c:pt idx="93">
                        <c:v>95.104340388845088</c:v>
                      </c:pt>
                      <c:pt idx="94">
                        <c:v>95.161694568440609</c:v>
                      </c:pt>
                      <c:pt idx="95">
                        <c:v>95.269337769361329</c:v>
                      </c:pt>
                      <c:pt idx="96">
                        <c:v>95.263708620705856</c:v>
                      </c:pt>
                      <c:pt idx="97">
                        <c:v>95.237611557375189</c:v>
                      </c:pt>
                      <c:pt idx="98">
                        <c:v>95.131547965775951</c:v>
                      </c:pt>
                      <c:pt idx="99">
                        <c:v>95.060570849414376</c:v>
                      </c:pt>
                      <c:pt idx="100">
                        <c:v>94.979608684801335</c:v>
                      </c:pt>
                      <c:pt idx="101">
                        <c:v>94.846471541827597</c:v>
                      </c:pt>
                      <c:pt idx="102">
                        <c:v>94.639140618947422</c:v>
                      </c:pt>
                      <c:pt idx="103">
                        <c:v>94.473789019965636</c:v>
                      </c:pt>
                      <c:pt idx="104">
                        <c:v>94.323113426448217</c:v>
                      </c:pt>
                      <c:pt idx="105">
                        <c:v>94.01600862680381</c:v>
                      </c:pt>
                      <c:pt idx="106">
                        <c:v>93.806935346594869</c:v>
                      </c:pt>
                      <c:pt idx="107">
                        <c:v>93.605453777827378</c:v>
                      </c:pt>
                      <c:pt idx="108">
                        <c:v>93.285108982333441</c:v>
                      </c:pt>
                      <c:pt idx="109">
                        <c:v>93.134711014079045</c:v>
                      </c:pt>
                      <c:pt idx="110">
                        <c:v>92.795745976892164</c:v>
                      </c:pt>
                      <c:pt idx="111">
                        <c:v>92.537532485559439</c:v>
                      </c:pt>
                      <c:pt idx="112">
                        <c:v>92.276427826696448</c:v>
                      </c:pt>
                      <c:pt idx="113">
                        <c:v>91.924050471502369</c:v>
                      </c:pt>
                      <c:pt idx="114">
                        <c:v>91.518665249610436</c:v>
                      </c:pt>
                      <c:pt idx="115">
                        <c:v>91.294398997464242</c:v>
                      </c:pt>
                      <c:pt idx="116">
                        <c:v>91.02172968102829</c:v>
                      </c:pt>
                      <c:pt idx="117">
                        <c:v>90.658419511989834</c:v>
                      </c:pt>
                      <c:pt idx="118">
                        <c:v>90.330798939466717</c:v>
                      </c:pt>
                      <c:pt idx="119">
                        <c:v>90.018486216136566</c:v>
                      </c:pt>
                      <c:pt idx="120">
                        <c:v>89.69820843969481</c:v>
                      </c:pt>
                      <c:pt idx="121">
                        <c:v>89.38494795077176</c:v>
                      </c:pt>
                      <c:pt idx="122">
                        <c:v>88.97868198233914</c:v>
                      </c:pt>
                      <c:pt idx="123">
                        <c:v>88.580524666724784</c:v>
                      </c:pt>
                      <c:pt idx="124">
                        <c:v>88.291331684390258</c:v>
                      </c:pt>
                      <c:pt idx="125">
                        <c:v>88.037014558534523</c:v>
                      </c:pt>
                      <c:pt idx="126">
                        <c:v>87.623941908794023</c:v>
                      </c:pt>
                      <c:pt idx="127">
                        <c:v>87.313438549296833</c:v>
                      </c:pt>
                      <c:pt idx="128">
                        <c:v>86.937242602874377</c:v>
                      </c:pt>
                      <c:pt idx="129">
                        <c:v>86.638466648957461</c:v>
                      </c:pt>
                      <c:pt idx="130">
                        <c:v>86.300784447528386</c:v>
                      </c:pt>
                      <c:pt idx="131">
                        <c:v>86.126721061902614</c:v>
                      </c:pt>
                      <c:pt idx="132">
                        <c:v>85.729511511881171</c:v>
                      </c:pt>
                      <c:pt idx="133">
                        <c:v>85.408984820079269</c:v>
                      </c:pt>
                      <c:pt idx="134">
                        <c:v>85.108792017396198</c:v>
                      </c:pt>
                      <c:pt idx="135">
                        <c:v>84.834763284547947</c:v>
                      </c:pt>
                      <c:pt idx="136">
                        <c:v>84.560648384346891</c:v>
                      </c:pt>
                      <c:pt idx="137">
                        <c:v>84.235756231346713</c:v>
                      </c:pt>
                      <c:pt idx="138">
                        <c:v>84.060735505977732</c:v>
                      </c:pt>
                      <c:pt idx="139">
                        <c:v>83.744143476254081</c:v>
                      </c:pt>
                      <c:pt idx="140">
                        <c:v>83.481717697580066</c:v>
                      </c:pt>
                      <c:pt idx="141">
                        <c:v>83.264143249486011</c:v>
                      </c:pt>
                      <c:pt idx="142">
                        <c:v>83.035061588720865</c:v>
                      </c:pt>
                      <c:pt idx="143">
                        <c:v>82.845594612398997</c:v>
                      </c:pt>
                      <c:pt idx="144">
                        <c:v>82.661756797280631</c:v>
                      </c:pt>
                      <c:pt idx="145">
                        <c:v>82.467962656361735</c:v>
                      </c:pt>
                      <c:pt idx="146">
                        <c:v>82.198232378207607</c:v>
                      </c:pt>
                      <c:pt idx="147">
                        <c:v>81.989676064471496</c:v>
                      </c:pt>
                      <c:pt idx="148">
                        <c:v>81.886580221057002</c:v>
                      </c:pt>
                      <c:pt idx="149">
                        <c:v>81.659154750267803</c:v>
                      </c:pt>
                      <c:pt idx="150">
                        <c:v>81.589584921070127</c:v>
                      </c:pt>
                      <c:pt idx="151">
                        <c:v>81.465542493108813</c:v>
                      </c:pt>
                      <c:pt idx="152">
                        <c:v>81.32500512169986</c:v>
                      </c:pt>
                      <c:pt idx="153">
                        <c:v>81.25071561283832</c:v>
                      </c:pt>
                      <c:pt idx="154">
                        <c:v>81.18367315855501</c:v>
                      </c:pt>
                      <c:pt idx="155">
                        <c:v>81.065068421338964</c:v>
                      </c:pt>
                      <c:pt idx="156">
                        <c:v>81.016033513320622</c:v>
                      </c:pt>
                      <c:pt idx="157">
                        <c:v>80.944194798718996</c:v>
                      </c:pt>
                      <c:pt idx="158">
                        <c:v>80.950149443389066</c:v>
                      </c:pt>
                      <c:pt idx="159">
                        <c:v>80.810310922212892</c:v>
                      </c:pt>
                      <c:pt idx="160">
                        <c:v>80.843980548684414</c:v>
                      </c:pt>
                      <c:pt idx="161">
                        <c:v>80.756948849597521</c:v>
                      </c:pt>
                      <c:pt idx="162">
                        <c:v>80.755005447660153</c:v>
                      </c:pt>
                      <c:pt idx="163">
                        <c:v>80.757820021987897</c:v>
                      </c:pt>
                      <c:pt idx="164">
                        <c:v>80.615712615407759</c:v>
                      </c:pt>
                      <c:pt idx="165">
                        <c:v>80.592334397449733</c:v>
                      </c:pt>
                      <c:pt idx="166">
                        <c:v>80.620039792552831</c:v>
                      </c:pt>
                      <c:pt idx="167">
                        <c:v>80.548095762297748</c:v>
                      </c:pt>
                      <c:pt idx="168">
                        <c:v>80.515833435538113</c:v>
                      </c:pt>
                      <c:pt idx="169">
                        <c:v>80.483121161357829</c:v>
                      </c:pt>
                      <c:pt idx="170">
                        <c:v>80.373017592026898</c:v>
                      </c:pt>
                      <c:pt idx="171">
                        <c:v>80.293635036735324</c:v>
                      </c:pt>
                      <c:pt idx="172">
                        <c:v>80.235462336302149</c:v>
                      </c:pt>
                      <c:pt idx="173">
                        <c:v>80.162455650650401</c:v>
                      </c:pt>
                      <c:pt idx="174">
                        <c:v>80.111553933897213</c:v>
                      </c:pt>
                      <c:pt idx="175">
                        <c:v>79.998563990385179</c:v>
                      </c:pt>
                      <c:pt idx="176">
                        <c:v>80.014053735886094</c:v>
                      </c:pt>
                      <c:pt idx="177">
                        <c:v>79.891610078094942</c:v>
                      </c:pt>
                      <c:pt idx="178">
                        <c:v>79.805162364533089</c:v>
                      </c:pt>
                      <c:pt idx="179">
                        <c:v>79.693053167561771</c:v>
                      </c:pt>
                      <c:pt idx="180">
                        <c:v>79.600459338871588</c:v>
                      </c:pt>
                      <c:pt idx="181">
                        <c:v>79.496927902987863</c:v>
                      </c:pt>
                      <c:pt idx="182">
                        <c:v>79.396967349114561</c:v>
                      </c:pt>
                      <c:pt idx="183">
                        <c:v>79.225766396020077</c:v>
                      </c:pt>
                      <c:pt idx="184">
                        <c:v>79.035054893089665</c:v>
                      </c:pt>
                      <c:pt idx="185">
                        <c:v>78.948152438758001</c:v>
                      </c:pt>
                      <c:pt idx="186">
                        <c:v>78.846128812342428</c:v>
                      </c:pt>
                      <c:pt idx="187">
                        <c:v>78.582989815936159</c:v>
                      </c:pt>
                      <c:pt idx="188">
                        <c:v>78.430935645157774</c:v>
                      </c:pt>
                      <c:pt idx="189">
                        <c:v>78.250673492850964</c:v>
                      </c:pt>
                      <c:pt idx="190">
                        <c:v>78.130436494760716</c:v>
                      </c:pt>
                      <c:pt idx="191">
                        <c:v>78.040441840838255</c:v>
                      </c:pt>
                      <c:pt idx="192">
                        <c:v>78.006116441536378</c:v>
                      </c:pt>
                      <c:pt idx="193">
                        <c:v>77.931678539618986</c:v>
                      </c:pt>
                      <c:pt idx="194">
                        <c:v>77.943233623041635</c:v>
                      </c:pt>
                      <c:pt idx="195">
                        <c:v>77.94604341656823</c:v>
                      </c:pt>
                      <c:pt idx="196">
                        <c:v>77.943152249037979</c:v>
                      </c:pt>
                      <c:pt idx="197">
                        <c:v>77.909434776910956</c:v>
                      </c:pt>
                      <c:pt idx="198">
                        <c:v>77.938245892265073</c:v>
                      </c:pt>
                      <c:pt idx="199">
                        <c:v>77.998361994635616</c:v>
                      </c:pt>
                      <c:pt idx="200">
                        <c:v>78.029197885930728</c:v>
                      </c:pt>
                      <c:pt idx="201">
                        <c:v>78.054605660630912</c:v>
                      </c:pt>
                      <c:pt idx="202">
                        <c:v>78.129120155750812</c:v>
                      </c:pt>
                      <c:pt idx="203">
                        <c:v>78.144025915726658</c:v>
                      </c:pt>
                      <c:pt idx="204">
                        <c:v>78.193036894643242</c:v>
                      </c:pt>
                      <c:pt idx="205">
                        <c:v>78.298861157580689</c:v>
                      </c:pt>
                      <c:pt idx="206">
                        <c:v>78.30247989779464</c:v>
                      </c:pt>
                      <c:pt idx="207">
                        <c:v>78.449747357308965</c:v>
                      </c:pt>
                      <c:pt idx="208">
                        <c:v>78.440863261055398</c:v>
                      </c:pt>
                      <c:pt idx="209">
                        <c:v>78.586311782586435</c:v>
                      </c:pt>
                      <c:pt idx="210">
                        <c:v>78.614261287152459</c:v>
                      </c:pt>
                      <c:pt idx="211">
                        <c:v>78.741123082790665</c:v>
                      </c:pt>
                      <c:pt idx="212">
                        <c:v>78.77807157341401</c:v>
                      </c:pt>
                      <c:pt idx="213">
                        <c:v>78.926262881967475</c:v>
                      </c:pt>
                      <c:pt idx="214">
                        <c:v>79.014706649019388</c:v>
                      </c:pt>
                      <c:pt idx="215">
                        <c:v>79.066043958241792</c:v>
                      </c:pt>
                      <c:pt idx="216">
                        <c:v>79.182576048765256</c:v>
                      </c:pt>
                      <c:pt idx="217">
                        <c:v>79.313463442087652</c:v>
                      </c:pt>
                      <c:pt idx="218">
                        <c:v>79.375384140038037</c:v>
                      </c:pt>
                      <c:pt idx="219">
                        <c:v>79.452722771087949</c:v>
                      </c:pt>
                      <c:pt idx="220">
                        <c:v>79.564702723304066</c:v>
                      </c:pt>
                      <c:pt idx="221">
                        <c:v>79.58147051121361</c:v>
                      </c:pt>
                      <c:pt idx="222">
                        <c:v>79.640610138088334</c:v>
                      </c:pt>
                      <c:pt idx="223">
                        <c:v>79.715387890971797</c:v>
                      </c:pt>
                      <c:pt idx="224">
                        <c:v>79.765959318361197</c:v>
                      </c:pt>
                      <c:pt idx="225">
                        <c:v>79.77218202669205</c:v>
                      </c:pt>
                      <c:pt idx="226">
                        <c:v>79.79193672363499</c:v>
                      </c:pt>
                      <c:pt idx="227">
                        <c:v>79.800528839674044</c:v>
                      </c:pt>
                      <c:pt idx="228">
                        <c:v>79.828329963732244</c:v>
                      </c:pt>
                      <c:pt idx="229">
                        <c:v>79.813371539655662</c:v>
                      </c:pt>
                      <c:pt idx="230">
                        <c:v>79.810906390444302</c:v>
                      </c:pt>
                      <c:pt idx="231">
                        <c:v>79.742940112217894</c:v>
                      </c:pt>
                      <c:pt idx="232">
                        <c:v>79.725545261380901</c:v>
                      </c:pt>
                      <c:pt idx="233">
                        <c:v>79.682737842494532</c:v>
                      </c:pt>
                      <c:pt idx="234">
                        <c:v>79.652682175435828</c:v>
                      </c:pt>
                      <c:pt idx="235">
                        <c:v>79.630615515686543</c:v>
                      </c:pt>
                      <c:pt idx="236">
                        <c:v>79.52381476470525</c:v>
                      </c:pt>
                      <c:pt idx="237">
                        <c:v>79.449285927181947</c:v>
                      </c:pt>
                      <c:pt idx="238">
                        <c:v>79.453024338000802</c:v>
                      </c:pt>
                      <c:pt idx="239">
                        <c:v>79.383114645288998</c:v>
                      </c:pt>
                      <c:pt idx="240">
                        <c:v>79.308332111604415</c:v>
                      </c:pt>
                      <c:pt idx="241">
                        <c:v>79.221917901294646</c:v>
                      </c:pt>
                      <c:pt idx="242">
                        <c:v>79.141702457665943</c:v>
                      </c:pt>
                      <c:pt idx="243">
                        <c:v>79.086148067753072</c:v>
                      </c:pt>
                      <c:pt idx="244">
                        <c:v>79.07503815094995</c:v>
                      </c:pt>
                      <c:pt idx="245">
                        <c:v>78.964039480126843</c:v>
                      </c:pt>
                      <c:pt idx="246">
                        <c:v>78.892507100691162</c:v>
                      </c:pt>
                      <c:pt idx="247">
                        <c:v>78.86220253082034</c:v>
                      </c:pt>
                      <c:pt idx="248">
                        <c:v>78.769541683077975</c:v>
                      </c:pt>
                      <c:pt idx="249">
                        <c:v>78.698014096991471</c:v>
                      </c:pt>
                      <c:pt idx="250">
                        <c:v>78.668551989608119</c:v>
                      </c:pt>
                      <c:pt idx="251">
                        <c:v>78.611992401748523</c:v>
                      </c:pt>
                      <c:pt idx="252">
                        <c:v>78.575407691193007</c:v>
                      </c:pt>
                      <c:pt idx="253">
                        <c:v>78.530178200497687</c:v>
                      </c:pt>
                      <c:pt idx="254">
                        <c:v>78.51857046552233</c:v>
                      </c:pt>
                      <c:pt idx="255">
                        <c:v>78.445439341012559</c:v>
                      </c:pt>
                      <c:pt idx="256">
                        <c:v>78.449823950511473</c:v>
                      </c:pt>
                      <c:pt idx="257">
                        <c:v>78.385222703789708</c:v>
                      </c:pt>
                      <c:pt idx="258">
                        <c:v>78.362691729120286</c:v>
                      </c:pt>
                      <c:pt idx="259">
                        <c:v>78.336977606706128</c:v>
                      </c:pt>
                      <c:pt idx="260">
                        <c:v>78.286798681835492</c:v>
                      </c:pt>
                      <c:pt idx="261">
                        <c:v>78.225514620962883</c:v>
                      </c:pt>
                      <c:pt idx="262">
                        <c:v>78.195080806336847</c:v>
                      </c:pt>
                      <c:pt idx="263">
                        <c:v>78.175254322088591</c:v>
                      </c:pt>
                      <c:pt idx="264">
                        <c:v>78.107484282573537</c:v>
                      </c:pt>
                      <c:pt idx="265">
                        <c:v>78.010237793271727</c:v>
                      </c:pt>
                      <c:pt idx="266">
                        <c:v>77.96134648496006</c:v>
                      </c:pt>
                      <c:pt idx="267">
                        <c:v>77.927849193194191</c:v>
                      </c:pt>
                      <c:pt idx="268">
                        <c:v>77.908386489013779</c:v>
                      </c:pt>
                      <c:pt idx="269">
                        <c:v>77.856355110359758</c:v>
                      </c:pt>
                      <c:pt idx="270">
                        <c:v>77.811618657035538</c:v>
                      </c:pt>
                      <c:pt idx="271">
                        <c:v>77.765187704586054</c:v>
                      </c:pt>
                      <c:pt idx="272">
                        <c:v>77.723643985704925</c:v>
                      </c:pt>
                      <c:pt idx="273">
                        <c:v>77.676069016403147</c:v>
                      </c:pt>
                      <c:pt idx="274">
                        <c:v>77.628776465713599</c:v>
                      </c:pt>
                      <c:pt idx="275">
                        <c:v>77.562030784993951</c:v>
                      </c:pt>
                      <c:pt idx="276">
                        <c:v>77.530132250850187</c:v>
                      </c:pt>
                      <c:pt idx="277">
                        <c:v>77.480283602795325</c:v>
                      </c:pt>
                      <c:pt idx="278">
                        <c:v>77.445197127557648</c:v>
                      </c:pt>
                      <c:pt idx="279">
                        <c:v>77.369433312480041</c:v>
                      </c:pt>
                      <c:pt idx="280">
                        <c:v>77.303123224229608</c:v>
                      </c:pt>
                      <c:pt idx="281">
                        <c:v>77.297719049284467</c:v>
                      </c:pt>
                      <c:pt idx="282">
                        <c:v>77.257711849774395</c:v>
                      </c:pt>
                      <c:pt idx="283">
                        <c:v>77.207025532581213</c:v>
                      </c:pt>
                      <c:pt idx="284">
                        <c:v>77.169387740779356</c:v>
                      </c:pt>
                      <c:pt idx="285">
                        <c:v>77.133315215895564</c:v>
                      </c:pt>
                      <c:pt idx="286">
                        <c:v>77.078947920237383</c:v>
                      </c:pt>
                      <c:pt idx="287">
                        <c:v>77.078933565285922</c:v>
                      </c:pt>
                      <c:pt idx="288">
                        <c:v>77.052142432523638</c:v>
                      </c:pt>
                      <c:pt idx="289">
                        <c:v>77.019564183899718</c:v>
                      </c:pt>
                      <c:pt idx="290">
                        <c:v>76.991198222617086</c:v>
                      </c:pt>
                      <c:pt idx="291">
                        <c:v>77.013671764932653</c:v>
                      </c:pt>
                      <c:pt idx="292">
                        <c:v>76.993620294426037</c:v>
                      </c:pt>
                      <c:pt idx="293">
                        <c:v>76.985593003063371</c:v>
                      </c:pt>
                      <c:pt idx="294">
                        <c:v>77.001523134382666</c:v>
                      </c:pt>
                      <c:pt idx="295">
                        <c:v>77.000398253282981</c:v>
                      </c:pt>
                      <c:pt idx="296">
                        <c:v>77.021837862652831</c:v>
                      </c:pt>
                      <c:pt idx="297">
                        <c:v>77.052525373440133</c:v>
                      </c:pt>
                      <c:pt idx="298">
                        <c:v>77.034158815360442</c:v>
                      </c:pt>
                      <c:pt idx="299">
                        <c:v>77.038998165629181</c:v>
                      </c:pt>
                      <c:pt idx="300">
                        <c:v>77.031061822420483</c:v>
                      </c:pt>
                      <c:pt idx="301">
                        <c:v>77.074678187994195</c:v>
                      </c:pt>
                      <c:pt idx="302">
                        <c:v>77.075994539552127</c:v>
                      </c:pt>
                      <c:pt idx="303">
                        <c:v>77.101134263139599</c:v>
                      </c:pt>
                      <c:pt idx="304">
                        <c:v>77.092623508556144</c:v>
                      </c:pt>
                      <c:pt idx="305">
                        <c:v>77.10364727055449</c:v>
                      </c:pt>
                      <c:pt idx="306">
                        <c:v>77.104049359771608</c:v>
                      </c:pt>
                      <c:pt idx="307">
                        <c:v>77.11256010180702</c:v>
                      </c:pt>
                      <c:pt idx="308">
                        <c:v>77.115365101984438</c:v>
                      </c:pt>
                      <c:pt idx="309">
                        <c:v>77.141342494710187</c:v>
                      </c:pt>
                      <c:pt idx="310">
                        <c:v>77.136579737643956</c:v>
                      </c:pt>
                      <c:pt idx="311">
                        <c:v>77.133449241451927</c:v>
                      </c:pt>
                      <c:pt idx="312">
                        <c:v>77.141553113469072</c:v>
                      </c:pt>
                      <c:pt idx="313">
                        <c:v>77.166372134391082</c:v>
                      </c:pt>
                      <c:pt idx="314">
                        <c:v>77.147876344104205</c:v>
                      </c:pt>
                      <c:pt idx="315">
                        <c:v>77.147909847356289</c:v>
                      </c:pt>
                      <c:pt idx="316">
                        <c:v>77.162648078523688</c:v>
                      </c:pt>
                      <c:pt idx="317">
                        <c:v>77.18599279322963</c:v>
                      </c:pt>
                      <c:pt idx="318">
                        <c:v>77.195939544879849</c:v>
                      </c:pt>
                      <c:pt idx="319">
                        <c:v>77.160680747484562</c:v>
                      </c:pt>
                      <c:pt idx="320">
                        <c:v>77.144975602423642</c:v>
                      </c:pt>
                      <c:pt idx="321">
                        <c:v>77.165161098486607</c:v>
                      </c:pt>
                      <c:pt idx="322">
                        <c:v>77.177549057698371</c:v>
                      </c:pt>
                      <c:pt idx="323">
                        <c:v>77.172479952918167</c:v>
                      </c:pt>
                      <c:pt idx="324">
                        <c:v>77.178683512948382</c:v>
                      </c:pt>
                      <c:pt idx="325">
                        <c:v>77.18855846474527</c:v>
                      </c:pt>
                      <c:pt idx="326">
                        <c:v>77.185485400907083</c:v>
                      </c:pt>
                      <c:pt idx="327">
                        <c:v>77.182000686249495</c:v>
                      </c:pt>
                      <c:pt idx="328">
                        <c:v>77.204220532403781</c:v>
                      </c:pt>
                      <c:pt idx="329">
                        <c:v>77.208317942489344</c:v>
                      </c:pt>
                      <c:pt idx="330">
                        <c:v>77.18948708203753</c:v>
                      </c:pt>
                      <c:pt idx="331">
                        <c:v>77.191990527850152</c:v>
                      </c:pt>
                      <c:pt idx="332">
                        <c:v>77.16954570798552</c:v>
                      </c:pt>
                      <c:pt idx="333">
                        <c:v>77.166683262906204</c:v>
                      </c:pt>
                      <c:pt idx="334">
                        <c:v>77.157832669904735</c:v>
                      </c:pt>
                      <c:pt idx="335">
                        <c:v>77.149293205418388</c:v>
                      </c:pt>
                      <c:pt idx="336">
                        <c:v>77.114814632259495</c:v>
                      </c:pt>
                      <c:pt idx="337">
                        <c:v>77.082030558225867</c:v>
                      </c:pt>
                      <c:pt idx="338">
                        <c:v>77.019080733226971</c:v>
                      </c:pt>
                      <c:pt idx="339">
                        <c:v>76.971658937782209</c:v>
                      </c:pt>
                      <c:pt idx="340">
                        <c:v>76.955211852538099</c:v>
                      </c:pt>
                      <c:pt idx="341">
                        <c:v>76.893875140112755</c:v>
                      </c:pt>
                      <c:pt idx="342">
                        <c:v>76.841389020688908</c:v>
                      </c:pt>
                      <c:pt idx="343">
                        <c:v>76.762375051362397</c:v>
                      </c:pt>
                      <c:pt idx="344">
                        <c:v>76.684227461077086</c:v>
                      </c:pt>
                      <c:pt idx="345">
                        <c:v>76.586842140321707</c:v>
                      </c:pt>
                      <c:pt idx="346">
                        <c:v>76.486785857493288</c:v>
                      </c:pt>
                      <c:pt idx="347">
                        <c:v>76.410428495288343</c:v>
                      </c:pt>
                      <c:pt idx="348">
                        <c:v>76.322908552179527</c:v>
                      </c:pt>
                      <c:pt idx="349">
                        <c:v>76.206649293569939</c:v>
                      </c:pt>
                      <c:pt idx="350">
                        <c:v>76.076159196115483</c:v>
                      </c:pt>
                      <c:pt idx="351">
                        <c:v>75.968099551026171</c:v>
                      </c:pt>
                      <c:pt idx="352">
                        <c:v>75.85819224550265</c:v>
                      </c:pt>
                      <c:pt idx="353">
                        <c:v>75.728937113054457</c:v>
                      </c:pt>
                      <c:pt idx="354">
                        <c:v>75.610729671706352</c:v>
                      </c:pt>
                      <c:pt idx="355">
                        <c:v>75.460054078188932</c:v>
                      </c:pt>
                      <c:pt idx="356">
                        <c:v>75.301681470124606</c:v>
                      </c:pt>
                      <c:pt idx="357">
                        <c:v>75.137368584889671</c:v>
                      </c:pt>
                      <c:pt idx="358">
                        <c:v>74.97097827216102</c:v>
                      </c:pt>
                      <c:pt idx="359">
                        <c:v>74.810743648711011</c:v>
                      </c:pt>
                      <c:pt idx="360">
                        <c:v>74.640212835946372</c:v>
                      </c:pt>
                      <c:pt idx="361">
                        <c:v>74.428382426311558</c:v>
                      </c:pt>
                      <c:pt idx="362">
                        <c:v>74.278037109609897</c:v>
                      </c:pt>
                      <c:pt idx="363">
                        <c:v>74.103361028556165</c:v>
                      </c:pt>
                      <c:pt idx="364">
                        <c:v>73.905139188187917</c:v>
                      </c:pt>
                      <c:pt idx="365">
                        <c:v>73.722244345313271</c:v>
                      </c:pt>
                      <c:pt idx="366">
                        <c:v>73.513692824926338</c:v>
                      </c:pt>
                      <c:pt idx="367">
                        <c:v>73.299119628269096</c:v>
                      </c:pt>
                      <c:pt idx="368">
                        <c:v>73.097571040449424</c:v>
                      </c:pt>
                      <c:pt idx="369">
                        <c:v>72.885400779848553</c:v>
                      </c:pt>
                      <c:pt idx="370">
                        <c:v>72.686939598270484</c:v>
                      </c:pt>
                      <c:pt idx="371">
                        <c:v>72.426581672939861</c:v>
                      </c:pt>
                      <c:pt idx="372">
                        <c:v>72.209203476105202</c:v>
                      </c:pt>
                      <c:pt idx="373">
                        <c:v>71.999527074618584</c:v>
                      </c:pt>
                      <c:pt idx="374">
                        <c:v>71.771642094806467</c:v>
                      </c:pt>
                      <c:pt idx="375">
                        <c:v>71.562693266003564</c:v>
                      </c:pt>
                      <c:pt idx="376">
                        <c:v>71.330572057200342</c:v>
                      </c:pt>
                      <c:pt idx="377">
                        <c:v>71.056605550055124</c:v>
                      </c:pt>
                      <c:pt idx="378">
                        <c:v>70.831865421386496</c:v>
                      </c:pt>
                      <c:pt idx="379">
                        <c:v>70.619575477632679</c:v>
                      </c:pt>
                      <c:pt idx="380">
                        <c:v>70.373094185229391</c:v>
                      </c:pt>
                      <c:pt idx="381">
                        <c:v>70.106786383481804</c:v>
                      </c:pt>
                      <c:pt idx="382">
                        <c:v>69.836151429685216</c:v>
                      </c:pt>
                      <c:pt idx="383">
                        <c:v>69.56165360111568</c:v>
                      </c:pt>
                      <c:pt idx="384">
                        <c:v>69.26588369198474</c:v>
                      </c:pt>
                      <c:pt idx="385">
                        <c:v>68.995358822094715</c:v>
                      </c:pt>
                      <c:pt idx="386">
                        <c:v>68.683543916936799</c:v>
                      </c:pt>
                      <c:pt idx="387">
                        <c:v>68.34739824742681</c:v>
                      </c:pt>
                      <c:pt idx="388">
                        <c:v>67.995446898003593</c:v>
                      </c:pt>
                      <c:pt idx="389">
                        <c:v>67.70061039951409</c:v>
                      </c:pt>
                      <c:pt idx="390">
                        <c:v>67.381735116887029</c:v>
                      </c:pt>
                      <c:pt idx="391">
                        <c:v>67.015677392573039</c:v>
                      </c:pt>
                      <c:pt idx="392">
                        <c:v>66.569538237638668</c:v>
                      </c:pt>
                      <c:pt idx="393">
                        <c:v>66.177909978069167</c:v>
                      </c:pt>
                      <c:pt idx="394">
                        <c:v>65.777091261984069</c:v>
                      </c:pt>
                      <c:pt idx="395">
                        <c:v>65.40367637408923</c:v>
                      </c:pt>
                      <c:pt idx="396">
                        <c:v>64.962994058200749</c:v>
                      </c:pt>
                      <c:pt idx="397">
                        <c:v>64.425342878273483</c:v>
                      </c:pt>
                      <c:pt idx="398">
                        <c:v>63.875442532943936</c:v>
                      </c:pt>
                      <c:pt idx="399">
                        <c:v>63.371896546861336</c:v>
                      </c:pt>
                      <c:pt idx="400">
                        <c:v>62.833077408431997</c:v>
                      </c:pt>
                      <c:pt idx="401">
                        <c:v>62.26317825669657</c:v>
                      </c:pt>
                      <c:pt idx="402">
                        <c:v>61.544058656811124</c:v>
                      </c:pt>
                      <c:pt idx="403">
                        <c:v>60.814566299504605</c:v>
                      </c:pt>
                      <c:pt idx="404">
                        <c:v>60.164628819647263</c:v>
                      </c:pt>
                      <c:pt idx="405">
                        <c:v>59.489934544570922</c:v>
                      </c:pt>
                      <c:pt idx="406">
                        <c:v>58.809658979042652</c:v>
                      </c:pt>
                      <c:pt idx="407">
                        <c:v>57.887147911704467</c:v>
                      </c:pt>
                      <c:pt idx="408">
                        <c:v>57.037222305048317</c:v>
                      </c:pt>
                      <c:pt idx="409">
                        <c:v>56.358741748401542</c:v>
                      </c:pt>
                      <c:pt idx="410">
                        <c:v>55.467205391264024</c:v>
                      </c:pt>
                      <c:pt idx="411">
                        <c:v>54.563017804603142</c:v>
                      </c:pt>
                      <c:pt idx="412">
                        <c:v>53.554092526955188</c:v>
                      </c:pt>
                      <c:pt idx="413">
                        <c:v>52.452659587969897</c:v>
                      </c:pt>
                      <c:pt idx="414">
                        <c:v>51.376572197981773</c:v>
                      </c:pt>
                      <c:pt idx="415">
                        <c:v>50.280414189186395</c:v>
                      </c:pt>
                      <c:pt idx="416">
                        <c:v>48.914966275507247</c:v>
                      </c:pt>
                      <c:pt idx="417">
                        <c:v>47.373502000114655</c:v>
                      </c:pt>
                      <c:pt idx="418">
                        <c:v>45.47140811700303</c:v>
                      </c:pt>
                      <c:pt idx="419">
                        <c:v>43.813555350793663</c:v>
                      </c:pt>
                      <c:pt idx="420">
                        <c:v>42.043756135620271</c:v>
                      </c:pt>
                      <c:pt idx="421">
                        <c:v>39.866259735748606</c:v>
                      </c:pt>
                      <c:pt idx="422">
                        <c:v>37.694387691183245</c:v>
                      </c:pt>
                      <c:pt idx="423">
                        <c:v>35.793784865913729</c:v>
                      </c:pt>
                      <c:pt idx="424">
                        <c:v>33.975027335924501</c:v>
                      </c:pt>
                      <c:pt idx="425">
                        <c:v>32.302153919935513</c:v>
                      </c:pt>
                      <c:pt idx="426">
                        <c:v>30.645727589190638</c:v>
                      </c:pt>
                      <c:pt idx="427">
                        <c:v>28.965781837455644</c:v>
                      </c:pt>
                      <c:pt idx="428">
                        <c:v>27.339504506050002</c:v>
                      </c:pt>
                      <c:pt idx="429">
                        <c:v>26.129779758241312</c:v>
                      </c:pt>
                      <c:pt idx="430">
                        <c:v>24.905984522920487</c:v>
                      </c:pt>
                      <c:pt idx="431">
                        <c:v>23.634011197020239</c:v>
                      </c:pt>
                      <c:pt idx="432">
                        <c:v>22.413006606925382</c:v>
                      </c:pt>
                      <c:pt idx="433">
                        <c:v>21.317624041565281</c:v>
                      </c:pt>
                      <c:pt idx="434">
                        <c:v>20.343555484643545</c:v>
                      </c:pt>
                      <c:pt idx="435">
                        <c:v>19.424014562164675</c:v>
                      </c:pt>
                      <c:pt idx="436">
                        <c:v>18.479944227399766</c:v>
                      </c:pt>
                      <c:pt idx="437">
                        <c:v>17.427041188236828</c:v>
                      </c:pt>
                      <c:pt idx="438">
                        <c:v>16.582997234334144</c:v>
                      </c:pt>
                      <c:pt idx="439">
                        <c:v>15.76238413739417</c:v>
                      </c:pt>
                      <c:pt idx="440">
                        <c:v>14.946166428714731</c:v>
                      </c:pt>
                      <c:pt idx="441">
                        <c:v>14.05269744840148</c:v>
                      </c:pt>
                      <c:pt idx="442">
                        <c:v>13.247744034993476</c:v>
                      </c:pt>
                      <c:pt idx="443">
                        <c:v>12.499315502836488</c:v>
                      </c:pt>
                      <c:pt idx="444">
                        <c:v>11.788497237112908</c:v>
                      </c:pt>
                      <c:pt idx="445">
                        <c:v>11.179173664271548</c:v>
                      </c:pt>
                      <c:pt idx="446">
                        <c:v>10.499404296492935</c:v>
                      </c:pt>
                      <c:pt idx="447">
                        <c:v>9.8634248135281446</c:v>
                      </c:pt>
                      <c:pt idx="448">
                        <c:v>9.1885456544568616</c:v>
                      </c:pt>
                      <c:pt idx="449">
                        <c:v>8.6229359767872698</c:v>
                      </c:pt>
                      <c:pt idx="450">
                        <c:v>8.1162277831198875</c:v>
                      </c:pt>
                      <c:pt idx="451">
                        <c:v>7.4891748890726459</c:v>
                      </c:pt>
                      <c:pt idx="452">
                        <c:v>6.8369391915259463</c:v>
                      </c:pt>
                      <c:pt idx="453">
                        <c:v>6.0849338044941259</c:v>
                      </c:pt>
                      <c:pt idx="454">
                        <c:v>5.3943064179403128</c:v>
                      </c:pt>
                      <c:pt idx="455">
                        <c:v>4.7636676908995632</c:v>
                      </c:pt>
                      <c:pt idx="456">
                        <c:v>4.042525419378495</c:v>
                      </c:pt>
                      <c:pt idx="457">
                        <c:v>3.324723664267093</c:v>
                      </c:pt>
                      <c:pt idx="458">
                        <c:v>2.6629546640229194</c:v>
                      </c:pt>
                      <c:pt idx="459">
                        <c:v>2.1646037411455374</c:v>
                      </c:pt>
                      <c:pt idx="460">
                        <c:v>1.8091956541624217</c:v>
                      </c:pt>
                      <c:pt idx="461">
                        <c:v>1.4791784434414428</c:v>
                      </c:pt>
                      <c:pt idx="462">
                        <c:v>1.2310701160438842</c:v>
                      </c:pt>
                      <c:pt idx="463">
                        <c:v>0.971349938417572</c:v>
                      </c:pt>
                      <c:pt idx="464">
                        <c:v>0.78745565124643424</c:v>
                      </c:pt>
                      <c:pt idx="465">
                        <c:v>0.6300996254586122</c:v>
                      </c:pt>
                      <c:pt idx="466">
                        <c:v>0.48026615312212645</c:v>
                      </c:pt>
                      <c:pt idx="467">
                        <c:v>0.34806458507481491</c:v>
                      </c:pt>
                      <c:pt idx="468">
                        <c:v>0.24538621288550358</c:v>
                      </c:pt>
                      <c:pt idx="469">
                        <c:v>0.19299521597025091</c:v>
                      </c:pt>
                      <c:pt idx="470">
                        <c:v>0.14329251874727483</c:v>
                      </c:pt>
                      <c:pt idx="471">
                        <c:v>0.11580983862046879</c:v>
                      </c:pt>
                      <c:pt idx="472">
                        <c:v>9.2755029298964106E-2</c:v>
                      </c:pt>
                      <c:pt idx="473">
                        <c:v>7.9370737452290813E-2</c:v>
                      </c:pt>
                      <c:pt idx="474">
                        <c:v>7.449293134772951E-2</c:v>
                      </c:pt>
                      <c:pt idx="475">
                        <c:v>7.0757986145416479E-2</c:v>
                      </c:pt>
                      <c:pt idx="476">
                        <c:v>4.9176338383177295E-2</c:v>
                      </c:pt>
                      <c:pt idx="477">
                        <c:v>3.7113756418867043E-2</c:v>
                      </c:pt>
                      <c:pt idx="478">
                        <c:v>3.7733731626686369E-2</c:v>
                      </c:pt>
                      <c:pt idx="479">
                        <c:v>2.4349283180542674E-2</c:v>
                      </c:pt>
                      <c:pt idx="480">
                        <c:v>4.0608728793497029E-2</c:v>
                      </c:pt>
                      <c:pt idx="481">
                        <c:v>4.0009452308899261E-2</c:v>
                      </c:pt>
                      <c:pt idx="482">
                        <c:v>2.0506492415156726E-2</c:v>
                      </c:pt>
                      <c:pt idx="483">
                        <c:v>3.7544776359210906E-2</c:v>
                      </c:pt>
                      <c:pt idx="484">
                        <c:v>2.8266298104626542E-2</c:v>
                      </c:pt>
                      <c:pt idx="485">
                        <c:v>2.7252011867464232E-2</c:v>
                      </c:pt>
                      <c:pt idx="486">
                        <c:v>3.5516568493124394E-2</c:v>
                      </c:pt>
                      <c:pt idx="487">
                        <c:v>2.7966412113934733E-2</c:v>
                      </c:pt>
                      <c:pt idx="488">
                        <c:v>2.6679711963030438E-2</c:v>
                      </c:pt>
                      <c:pt idx="489">
                        <c:v>2.6597087710865216E-2</c:v>
                      </c:pt>
                      <c:pt idx="490">
                        <c:v>2.3266267669368894E-2</c:v>
                      </c:pt>
                      <c:pt idx="491">
                        <c:v>2.7130918754624995E-2</c:v>
                      </c:pt>
                      <c:pt idx="492">
                        <c:v>2.5068949259878088E-2</c:v>
                      </c:pt>
                      <c:pt idx="493">
                        <c:v>2.4473739593257795E-2</c:v>
                      </c:pt>
                      <c:pt idx="494">
                        <c:v>2.6580504893532055E-2</c:v>
                      </c:pt>
                      <c:pt idx="495">
                        <c:v>2.5822615367981128E-2</c:v>
                      </c:pt>
                      <c:pt idx="496">
                        <c:v>2.2947503675259696E-2</c:v>
                      </c:pt>
                      <c:pt idx="497">
                        <c:v>2.1466876913836412E-2</c:v>
                      </c:pt>
                      <c:pt idx="498">
                        <c:v>1.9170792917363823E-2</c:v>
                      </c:pt>
                      <c:pt idx="499">
                        <c:v>2.6798710884201878E-2</c:v>
                      </c:pt>
                      <c:pt idx="500">
                        <c:v>1.8996427952277177E-2</c:v>
                      </c:pt>
                      <c:pt idx="501">
                        <c:v>1.6931791648856664E-2</c:v>
                      </c:pt>
                      <c:pt idx="502">
                        <c:v>1.5590600767278931E-2</c:v>
                      </c:pt>
                      <c:pt idx="503">
                        <c:v>1.475807221991385E-2</c:v>
                      </c:pt>
                      <c:pt idx="504">
                        <c:v>1.9917721885366124E-2</c:v>
                      </c:pt>
                      <c:pt idx="505">
                        <c:v>1.5403504792265651E-2</c:v>
                      </c:pt>
                      <c:pt idx="506">
                        <c:v>2.1371685253018208E-2</c:v>
                      </c:pt>
                      <c:pt idx="507">
                        <c:v>2.2130259600099338E-2</c:v>
                      </c:pt>
                      <c:pt idx="508">
                        <c:v>1.8204163274467621E-2</c:v>
                      </c:pt>
                      <c:pt idx="509">
                        <c:v>1.7348215439427633E-2</c:v>
                      </c:pt>
                      <c:pt idx="510">
                        <c:v>1.8911527223147158E-2</c:v>
                      </c:pt>
                      <c:pt idx="511">
                        <c:v>1.7545626890084553E-2</c:v>
                      </c:pt>
                      <c:pt idx="512">
                        <c:v>1.6316701315575208E-2</c:v>
                      </c:pt>
                      <c:pt idx="513">
                        <c:v>1.0573146104980738E-2</c:v>
                      </c:pt>
                      <c:pt idx="514">
                        <c:v>1.5524317431438018E-2</c:v>
                      </c:pt>
                      <c:pt idx="515">
                        <c:v>1.85124084520343E-2</c:v>
                      </c:pt>
                      <c:pt idx="516">
                        <c:v>1.2942002830256861E-2</c:v>
                      </c:pt>
                      <c:pt idx="517">
                        <c:v>1.6045368377360241E-2</c:v>
                      </c:pt>
                      <c:pt idx="518">
                        <c:v>1.7277705185237215E-2</c:v>
                      </c:pt>
                      <c:pt idx="519">
                        <c:v>1.7271525479020559E-2</c:v>
                      </c:pt>
                      <c:pt idx="520">
                        <c:v>1.3558431260840019E-2</c:v>
                      </c:pt>
                      <c:pt idx="521">
                        <c:v>1.2586909741602705E-2</c:v>
                      </c:pt>
                      <c:pt idx="522">
                        <c:v>2.3809681458846432E-2</c:v>
                      </c:pt>
                      <c:pt idx="523">
                        <c:v>1.9112663081016456E-2</c:v>
                      </c:pt>
                      <c:pt idx="524">
                        <c:v>1.2348217725679515E-2</c:v>
                      </c:pt>
                      <c:pt idx="525">
                        <c:v>1.7028784165940447E-2</c:v>
                      </c:pt>
                      <c:pt idx="526">
                        <c:v>1.8212927976173028E-2</c:v>
                      </c:pt>
                      <c:pt idx="527">
                        <c:v>2.0301566699527165E-2</c:v>
                      </c:pt>
                      <c:pt idx="528">
                        <c:v>1.4560165272471077E-2</c:v>
                      </c:pt>
                      <c:pt idx="529">
                        <c:v>1.7901030831197075E-2</c:v>
                      </c:pt>
                      <c:pt idx="530">
                        <c:v>1.9034132524718583E-2</c:v>
                      </c:pt>
                      <c:pt idx="531">
                        <c:v>1.5253841097345391E-2</c:v>
                      </c:pt>
                      <c:pt idx="532">
                        <c:v>1.9323441275219299E-2</c:v>
                      </c:pt>
                      <c:pt idx="533">
                        <c:v>1.191899396494878E-2</c:v>
                      </c:pt>
                      <c:pt idx="534">
                        <c:v>1.8755410362694649E-2</c:v>
                      </c:pt>
                      <c:pt idx="535">
                        <c:v>1.5410905710842759E-2</c:v>
                      </c:pt>
                      <c:pt idx="536">
                        <c:v>2.524221687425271E-2</c:v>
                      </c:pt>
                      <c:pt idx="537">
                        <c:v>2.0589614510590246E-2</c:v>
                      </c:pt>
                      <c:pt idx="538">
                        <c:v>1.7227434358561999E-2</c:v>
                      </c:pt>
                      <c:pt idx="539">
                        <c:v>1.9002767758865866E-2</c:v>
                      </c:pt>
                      <c:pt idx="540">
                        <c:v>1.5564446898996142E-2</c:v>
                      </c:pt>
                      <c:pt idx="541">
                        <c:v>1.3341579705012799E-2</c:v>
                      </c:pt>
                      <c:pt idx="542">
                        <c:v>1.6119992203504633E-2</c:v>
                      </c:pt>
                      <c:pt idx="543">
                        <c:v>1.6037655439357562E-2</c:v>
                      </c:pt>
                      <c:pt idx="544">
                        <c:v>1.7087085797427987E-2</c:v>
                      </c:pt>
                      <c:pt idx="545">
                        <c:v>2.2936995386518118E-2</c:v>
                      </c:pt>
                      <c:pt idx="546">
                        <c:v>1.8307317955615847E-2</c:v>
                      </c:pt>
                      <c:pt idx="547">
                        <c:v>1.4952507176406006E-2</c:v>
                      </c:pt>
                      <c:pt idx="548">
                        <c:v>1.4321103971657322E-2</c:v>
                      </c:pt>
                      <c:pt idx="549">
                        <c:v>1.6897772923517653E-2</c:v>
                      </c:pt>
                      <c:pt idx="550">
                        <c:v>2.4337945165568621E-2</c:v>
                      </c:pt>
                      <c:pt idx="551">
                        <c:v>1.6382690161594729E-2</c:v>
                      </c:pt>
                      <c:pt idx="552">
                        <c:v>1.2775572853191192E-2</c:v>
                      </c:pt>
                      <c:pt idx="553">
                        <c:v>1.5989054592948217E-2</c:v>
                      </c:pt>
                      <c:pt idx="554">
                        <c:v>8.6402292324630429E-3</c:v>
                      </c:pt>
                      <c:pt idx="555">
                        <c:v>1.4294403184743353E-2</c:v>
                      </c:pt>
                      <c:pt idx="556">
                        <c:v>1.9674060864098234E-2</c:v>
                      </c:pt>
                      <c:pt idx="557">
                        <c:v>1.3937979025686805E-2</c:v>
                      </c:pt>
                      <c:pt idx="558">
                        <c:v>1.197583480319859E-2</c:v>
                      </c:pt>
                      <c:pt idx="559">
                        <c:v>1.7344689692697268E-2</c:v>
                      </c:pt>
                      <c:pt idx="560">
                        <c:v>1.9508038735797522E-2</c:v>
                      </c:pt>
                      <c:pt idx="561">
                        <c:v>1.6788034200837472E-2</c:v>
                      </c:pt>
                      <c:pt idx="562">
                        <c:v>2.1747375388170467E-2</c:v>
                      </c:pt>
                      <c:pt idx="563">
                        <c:v>1.9126491441655114E-2</c:v>
                      </c:pt>
                      <c:pt idx="564">
                        <c:v>2.5867761753044036E-2</c:v>
                      </c:pt>
                      <c:pt idx="565">
                        <c:v>1.7093773837069778E-2</c:v>
                      </c:pt>
                      <c:pt idx="566">
                        <c:v>2.4233245557866233E-2</c:v>
                      </c:pt>
                      <c:pt idx="567">
                        <c:v>2.4615737104151877E-2</c:v>
                      </c:pt>
                      <c:pt idx="568">
                        <c:v>1.78082033079126E-2</c:v>
                      </c:pt>
                      <c:pt idx="569">
                        <c:v>3.1236666908714066E-2</c:v>
                      </c:pt>
                      <c:pt idx="570">
                        <c:v>1.8624820997739371E-2</c:v>
                      </c:pt>
                      <c:pt idx="571">
                        <c:v>2.1477485712334245E-2</c:v>
                      </c:pt>
                      <c:pt idx="572">
                        <c:v>1.496466907022845E-2</c:v>
                      </c:pt>
                      <c:pt idx="573">
                        <c:v>2.1349210230034572E-2</c:v>
                      </c:pt>
                      <c:pt idx="574">
                        <c:v>1.8740725410481687E-2</c:v>
                      </c:pt>
                      <c:pt idx="575">
                        <c:v>1.5260456697184085E-2</c:v>
                      </c:pt>
                      <c:pt idx="576">
                        <c:v>1.9123359527535178E-2</c:v>
                      </c:pt>
                      <c:pt idx="577">
                        <c:v>2.1220462615389259E-2</c:v>
                      </c:pt>
                      <c:pt idx="578">
                        <c:v>2.2491089474448802E-2</c:v>
                      </c:pt>
                      <c:pt idx="579">
                        <c:v>2.4342187279587889E-2</c:v>
                      </c:pt>
                      <c:pt idx="580">
                        <c:v>2.5544496214302541E-2</c:v>
                      </c:pt>
                      <c:pt idx="581">
                        <c:v>2.4621844345469369E-2</c:v>
                      </c:pt>
                      <c:pt idx="582">
                        <c:v>2.1672400969942485E-2</c:v>
                      </c:pt>
                      <c:pt idx="583">
                        <c:v>2.8156007782898312E-2</c:v>
                      </c:pt>
                      <c:pt idx="584">
                        <c:v>2.6831876518868206E-2</c:v>
                      </c:pt>
                      <c:pt idx="585">
                        <c:v>2.3327639265330099E-2</c:v>
                      </c:pt>
                      <c:pt idx="586">
                        <c:v>2.4863916032689039E-2</c:v>
                      </c:pt>
                      <c:pt idx="587">
                        <c:v>2.3962145172374424E-2</c:v>
                      </c:pt>
                      <c:pt idx="588">
                        <c:v>2.1927348596887126E-2</c:v>
                      </c:pt>
                      <c:pt idx="589">
                        <c:v>2.3237493733840962E-2</c:v>
                      </c:pt>
                      <c:pt idx="590">
                        <c:v>2.3985118038626362E-2</c:v>
                      </c:pt>
                      <c:pt idx="591">
                        <c:v>2.842855491912245E-2</c:v>
                      </c:pt>
                      <c:pt idx="592">
                        <c:v>3.0941541893267595E-2</c:v>
                      </c:pt>
                      <c:pt idx="593">
                        <c:v>2.7342585111256913E-2</c:v>
                      </c:pt>
                      <c:pt idx="594">
                        <c:v>2.5909474719814338E-2</c:v>
                      </c:pt>
                      <c:pt idx="595">
                        <c:v>2.125063187980419E-2</c:v>
                      </c:pt>
                      <c:pt idx="596">
                        <c:v>2.3333755854933282E-2</c:v>
                      </c:pt>
                      <c:pt idx="597">
                        <c:v>2.551506084678069E-2</c:v>
                      </c:pt>
                      <c:pt idx="598">
                        <c:v>2.8386255306643775E-2</c:v>
                      </c:pt>
                      <c:pt idx="599">
                        <c:v>3.4787875934988083E-2</c:v>
                      </c:pt>
                      <c:pt idx="600">
                        <c:v>2.367297782567435E-2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9688-46FC-9F41-116BE34CCBE2}"/>
                  </c:ext>
                </c:extLst>
              </c15:ser>
            </c15:filteredScatterSeries>
          </c:ext>
        </c:extLst>
      </c:scatterChart>
      <c:valAx>
        <c:axId val="506013200"/>
        <c:scaling>
          <c:orientation val="minMax"/>
          <c:max val="420"/>
          <c:min val="3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6808"/>
        <c:crosses val="autoZero"/>
        <c:crossBetween val="midCat"/>
      </c:valAx>
      <c:valAx>
        <c:axId val="506016808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Transmittance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013200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0.45324</cdr:x>
      <cdr:y>0.41586</cdr:y>
    </cdr:from>
    <cdr:to>
      <cdr:x>0.48762</cdr:x>
      <cdr:y>0.53595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270EC386-4164-44F5-B8BB-9607C8F6E16C}"/>
            </a:ext>
          </a:extLst>
        </cdr:cNvPr>
        <cdr:cNvCxnSpPr/>
      </cdr:nvCxnSpPr>
      <cdr:spPr>
        <a:xfrm xmlns:a="http://schemas.openxmlformats.org/drawingml/2006/main" flipV="1">
          <a:off x="5286799" y="2458927"/>
          <a:ext cx="401053" cy="71004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0.38104</cdr:x>
      <cdr:y>0.52891</cdr:y>
    </cdr:from>
    <cdr:to>
      <cdr:x>0.52888</cdr:x>
      <cdr:y>0.59138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B6CDA2-351B-4981-8562-F11B1D7274F2}"/>
            </a:ext>
          </a:extLst>
        </cdr:cNvPr>
        <cdr:cNvSpPr txBox="1"/>
      </cdr:nvSpPr>
      <cdr:spPr>
        <a:xfrm xmlns:a="http://schemas.openxmlformats.org/drawingml/2006/main">
          <a:off x="4444591" y="3127379"/>
          <a:ext cx="1724526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INEOS 1200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0.58321</cdr:x>
      <cdr:y>0.68511</cdr:y>
    </cdr:from>
    <cdr:to>
      <cdr:x>0.73724</cdr:x>
      <cdr:y>0.74886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7078117-1858-4D70-AA81-BA074AD7C455}"/>
            </a:ext>
          </a:extLst>
        </cdr:cNvPr>
        <cdr:cNvSpPr txBox="1"/>
      </cdr:nvSpPr>
      <cdr:spPr>
        <a:xfrm xmlns:a="http://schemas.openxmlformats.org/drawingml/2006/main">
          <a:off x="6802778" y="4050908"/>
          <a:ext cx="1796716" cy="376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Hyundai G144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2D8B-5E6A-4D87-B5ED-852C4CFF5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684F1-07B7-4F66-9BCB-9DD0DB219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6FB5-0457-4857-85E2-8FAD1ADD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D6943-A946-4D7F-9A0B-6386A9F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0E314-5C3D-4821-93F2-27783C33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3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1A83-D673-4C93-8A9E-B5B6893B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E5A90-A7BD-4224-ACFE-10C4B00BC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739D4-DEAE-43A0-921E-C251C2DB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DE912-D47E-4665-A6F4-60D0D727D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54DDA-3D66-4AEB-A3AA-75784179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7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D84F1-22D9-4C71-BF35-7471E657F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DC935-12FC-452E-AC41-DEF10130A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0DB79-3555-49E5-AA9C-1BFCB283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C675-1556-4871-9369-D5570C06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01EA8-030B-49BA-9DE9-DDD6CCBB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8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58EEB-EEED-467B-A82B-587264F1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4D1C6-997C-4737-BE6D-EC55E632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249EB-9307-4950-8327-7A604DCF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7A7E-9824-4AC8-B9D7-52AC83CB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093EC-E66F-46A4-9AA8-C72A2135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6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8CEDB-7CD4-4A91-93CF-D7DF96860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BB198-C906-4AB4-BE32-4895E204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9F09-51C9-4506-9471-248AFC16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F84FA-D6B3-4574-B728-6516ACFE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577CF-B5F5-456F-AEC8-069D4880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366E-F8EA-415E-85EB-36A1972E6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9237A-E8D2-421E-9602-AAEFD80FB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1A355-A6F3-4EE0-97B3-2BAD899C8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855D-705C-41CD-ABF0-83E1AA67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2FDDF-87D0-4B33-8D49-AF1B1C21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47363-AB49-4487-B35F-1AAC8280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7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0E2CB-6A8A-42DF-B0C3-7CB1F37AB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1FA77-C613-4331-BC8D-75D7AFD98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B0999-9DF5-4AE0-A87A-21E94774F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D7A61-9B2F-4A02-BF90-AB6FAE7F1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C6738-3816-4F26-90E5-7B8E29AA4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677AA-BA2C-41A6-994F-9A81E6AF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D1458B-1C66-4AAE-A56B-269AEA843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7B7C77-C17F-4CDD-AE19-5CF06D92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3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30BC-F75D-45A1-A2B9-15DDA49A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DEADC-F8ED-4FBD-8BD7-DB66272B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94BA5-494E-4482-9517-729FE9C7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AA01F-72C1-47B3-A736-9A99F5D9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7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8F842-8A65-4536-8DF5-25FAF0A03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EC718-F6A0-4C3A-AC30-47F06253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4DD8E-DBB0-4A59-BB5E-9C3CBC8BF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5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48A5-36BD-46B9-B005-EF6266F1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B7098-BF91-4FB8-8B15-4B038FBB5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9CD4F-1859-4D25-880E-2C3EF744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2353-4953-4085-BE32-62DACE35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E0691-F62E-4C44-A85D-CAEBE43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A9A3-A8AD-4FC5-9C46-6578D1C6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3DA7F-4C2D-401C-9517-FA704097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84E02-371E-49D1-A001-DBBF6E824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F45DB-1F82-4CF5-AF7B-A61711FDF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94E05-7404-463E-87FA-ECE8765D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13452-13F3-4043-82E9-F9545041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C27DF-90F9-40A7-9A57-97D68201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8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0D185-029B-45BD-BB72-73AC1E14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6369A-FC25-48F0-83C2-9956B5A55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8812-3640-470D-8903-3CFA92805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4C875-F6A2-4F4B-BCC0-0211E13A16E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A9E39-D5E6-4FC1-AD91-E1893F282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3717-9FEF-420D-819E-A15382FE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AB061-0C9F-4604-89D9-69E3CEB5F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7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0C55-2DA0-4075-A272-83E70B40C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296737"/>
            <a:ext cx="9144000" cy="2387600"/>
          </a:xfrm>
        </p:spPr>
        <p:txBody>
          <a:bodyPr/>
          <a:lstStyle/>
          <a:p>
            <a:r>
              <a:rPr lang="en-US" dirty="0"/>
              <a:t>Lab 6 Polystyrene Polymer Tests (cont.)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7DAA4C-D816-4654-B761-93EDCF628C21}"/>
              </a:ext>
            </a:extLst>
          </p:cNvPr>
          <p:cNvSpPr txBox="1">
            <a:spLocks/>
          </p:cNvSpPr>
          <p:nvPr/>
        </p:nvSpPr>
        <p:spPr>
          <a:xfrm>
            <a:off x="3621504" y="4475746"/>
            <a:ext cx="4948989" cy="644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Brian Leung</a:t>
            </a:r>
          </a:p>
        </p:txBody>
      </p:sp>
    </p:spTree>
    <p:extLst>
      <p:ext uri="{BB962C8B-B14F-4D97-AF65-F5344CB8AC3E}">
        <p14:creationId xmlns:p14="http://schemas.microsoft.com/office/powerpoint/2010/main" val="1810746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1EC829-76BD-427A-9CA4-57D411A71C41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Oven Run 5/22 – AmSty 665, Hyundai, Kumho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6552C96-5DE1-437F-8055-1793CDD69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214695"/>
              </p:ext>
            </p:extLst>
          </p:nvPr>
        </p:nvGraphicFramePr>
        <p:xfrm>
          <a:off x="263769" y="589271"/>
          <a:ext cx="11664461" cy="591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E8762B-299F-45B5-B420-B0C50738919C}"/>
              </a:ext>
            </a:extLst>
          </p:cNvPr>
          <p:cNvSpPr txBox="1"/>
          <p:nvPr/>
        </p:nvSpPr>
        <p:spPr>
          <a:xfrm>
            <a:off x="10635917" y="5547991"/>
            <a:ext cx="143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*Compared to Newer AmSty 665, all samples cut to 7cm</a:t>
            </a:r>
          </a:p>
        </p:txBody>
      </p:sp>
    </p:spTree>
    <p:extLst>
      <p:ext uri="{BB962C8B-B14F-4D97-AF65-F5344CB8AC3E}">
        <p14:creationId xmlns:p14="http://schemas.microsoft.com/office/powerpoint/2010/main" val="129704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804480-D71C-45A2-B5AD-9B03A35E9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518402"/>
              </p:ext>
            </p:extLst>
          </p:nvPr>
        </p:nvGraphicFramePr>
        <p:xfrm>
          <a:off x="986588" y="590550"/>
          <a:ext cx="10229118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F67A1C-EDB4-47D6-AEF0-07D041D8A277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AmSty 665</a:t>
            </a:r>
            <a:r>
              <a:rPr lang="en-US" dirty="0"/>
              <a:t> 2021 &amp; 2022 across Oven 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7907A-8241-432F-9018-C19578AEB7F3}"/>
              </a:ext>
            </a:extLst>
          </p:cNvPr>
          <p:cNvSpPr txBox="1"/>
          <p:nvPr/>
        </p:nvSpPr>
        <p:spPr>
          <a:xfrm>
            <a:off x="10234864" y="5759117"/>
            <a:ext cx="1740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*Comparing Newer AmSty 665, all samples cut to 7cm</a:t>
            </a:r>
          </a:p>
        </p:txBody>
      </p:sp>
    </p:spTree>
    <p:extLst>
      <p:ext uri="{BB962C8B-B14F-4D97-AF65-F5344CB8AC3E}">
        <p14:creationId xmlns:p14="http://schemas.microsoft.com/office/powerpoint/2010/main" val="224701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552C96-5DE1-437F-8055-1793CDD69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198542"/>
              </p:ext>
            </p:extLst>
          </p:nvPr>
        </p:nvGraphicFramePr>
        <p:xfrm>
          <a:off x="263769" y="589271"/>
          <a:ext cx="11664461" cy="591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584351-F481-4A63-BBF7-1B77B467884D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Polystyrene Pellet Brands across Oven Runs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BBEB8-3D54-45F7-BA48-EB2243FC0C2E}"/>
              </a:ext>
            </a:extLst>
          </p:cNvPr>
          <p:cNvSpPr txBox="1"/>
          <p:nvPr/>
        </p:nvSpPr>
        <p:spPr>
          <a:xfrm>
            <a:off x="10098506" y="5398643"/>
            <a:ext cx="209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*Compared to Newer AmSty 665, all samples cut to 7cm, except LG Chem 25SPI</a:t>
            </a:r>
          </a:p>
        </p:txBody>
      </p:sp>
    </p:spTree>
    <p:extLst>
      <p:ext uri="{BB962C8B-B14F-4D97-AF65-F5344CB8AC3E}">
        <p14:creationId xmlns:p14="http://schemas.microsoft.com/office/powerpoint/2010/main" val="18909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552C96-5DE1-437F-8055-1793CDD69075}"/>
              </a:ext>
            </a:extLst>
          </p:cNvPr>
          <p:cNvGraphicFramePr>
            <a:graphicFrameLocks/>
          </p:cNvGraphicFramePr>
          <p:nvPr/>
        </p:nvGraphicFramePr>
        <p:xfrm>
          <a:off x="263769" y="589271"/>
          <a:ext cx="11664461" cy="591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584351-F481-4A63-BBF7-1B77B467884D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Polystyrene Pellet Brands across Oven Runs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BBEB8-3D54-45F7-BA48-EB2243FC0C2E}"/>
              </a:ext>
            </a:extLst>
          </p:cNvPr>
          <p:cNvSpPr txBox="1"/>
          <p:nvPr/>
        </p:nvSpPr>
        <p:spPr>
          <a:xfrm>
            <a:off x="10098506" y="5398643"/>
            <a:ext cx="209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*Compared to Newer AmSty 665, all samples cut to 7cm, except LG Chem 25SPI</a:t>
            </a:r>
          </a:p>
        </p:txBody>
      </p:sp>
    </p:spTree>
    <p:extLst>
      <p:ext uri="{BB962C8B-B14F-4D97-AF65-F5344CB8AC3E}">
        <p14:creationId xmlns:p14="http://schemas.microsoft.com/office/powerpoint/2010/main" val="257007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0221-4166-4F1F-BA10-100C54BC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 around 500-600nm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DF01B-1F9A-454A-9DFB-5E44CF282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Releasing Agents and Lubricants</a:t>
            </a:r>
          </a:p>
          <a:p>
            <a:r>
              <a:rPr lang="en-US" dirty="0" err="1"/>
              <a:t>Antistatics</a:t>
            </a:r>
            <a:endParaRPr lang="en-US" dirty="0"/>
          </a:p>
          <a:p>
            <a:r>
              <a:rPr lang="en-US" dirty="0"/>
              <a:t>Antioxidants</a:t>
            </a:r>
          </a:p>
          <a:p>
            <a:r>
              <a:rPr lang="en-US" dirty="0"/>
              <a:t>Flame Retardants</a:t>
            </a:r>
          </a:p>
          <a:p>
            <a:r>
              <a:rPr lang="en-US" dirty="0"/>
              <a:t>UV Absorbers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DDEAA-D824-42D0-995F-FF03DBB39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4" y="2270974"/>
            <a:ext cx="3793077" cy="249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F8FC0-A01D-4966-A1DD-51568EDE109F}"/>
              </a:ext>
            </a:extLst>
          </p:cNvPr>
          <p:cNvSpPr txBox="1"/>
          <p:nvPr/>
        </p:nvSpPr>
        <p:spPr>
          <a:xfrm>
            <a:off x="7153897" y="5032375"/>
            <a:ext cx="339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Zinc Stearate – a common releasing agent in Polystyrene</a:t>
            </a:r>
          </a:p>
        </p:txBody>
      </p:sp>
    </p:spTree>
    <p:extLst>
      <p:ext uri="{BB962C8B-B14F-4D97-AF65-F5344CB8AC3E}">
        <p14:creationId xmlns:p14="http://schemas.microsoft.com/office/powerpoint/2010/main" val="216522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CD9F-5EAA-45C2-8EF1-E4BDDA6D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71FA-E17E-4497-AF8E-C5EB6CE9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Additive Testing</a:t>
            </a:r>
          </a:p>
          <a:p>
            <a:r>
              <a:rPr lang="en-US" dirty="0"/>
              <a:t>Polystyrene Reference from Monomer (Polymerization Run)</a:t>
            </a:r>
          </a:p>
          <a:p>
            <a:r>
              <a:rPr lang="en-US" dirty="0"/>
              <a:t>Further LG Chemical 25SPI Testing</a:t>
            </a:r>
          </a:p>
          <a:p>
            <a:r>
              <a:rPr lang="en-US" dirty="0"/>
              <a:t>FTIR Pellet Testing</a:t>
            </a:r>
          </a:p>
          <a:p>
            <a:r>
              <a:rPr lang="en-US" dirty="0"/>
              <a:t>Additional TiO2 Pellet Casting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1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4E63-3B68-4525-BC69-74B9F63A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9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Oven Run PS Pellet Casting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F7E78C-3880-448D-8102-99A876145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196" y="2789125"/>
            <a:ext cx="5123391" cy="2490537"/>
          </a:xfrm>
        </p:spPr>
      </p:pic>
      <p:pic>
        <p:nvPicPr>
          <p:cNvPr id="13" name="Picture 12" descr="A picture containing indoor, electronics, tube&#10;&#10;Description automatically generated">
            <a:extLst>
              <a:ext uri="{FF2B5EF4-FFF2-40B4-BE49-F238E27FC236}">
                <a16:creationId xmlns:a16="http://schemas.microsoft.com/office/drawing/2014/main" id="{DA839D36-BBE4-4AF5-87BE-184CCD364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4304" y="2789124"/>
            <a:ext cx="5123392" cy="2490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798BBE-EBAA-4D5F-A5A2-912892FBE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3804" y="2789124"/>
            <a:ext cx="5123392" cy="24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1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1618-7CB0-4FEE-B823-4B159F8A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Oven Run Sample Measurements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FEFC0E-06BE-4C45-A319-D9ACA13C4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6583" y="2345849"/>
            <a:ext cx="4775226" cy="34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D89EA-8E59-462C-8575-C38B2D859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694" y="2636670"/>
            <a:ext cx="4775226" cy="28747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5B076-ACE7-4CF6-9823-4BF30701D86D}"/>
              </a:ext>
            </a:extLst>
          </p:cNvPr>
          <p:cNvSpPr txBox="1"/>
          <p:nvPr/>
        </p:nvSpPr>
        <p:spPr>
          <a:xfrm>
            <a:off x="9914021" y="5136076"/>
            <a:ext cx="184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Measurements performed using: Agilent Cary 60 UV-Vis Spectrophotometer</a:t>
            </a:r>
          </a:p>
        </p:txBody>
      </p:sp>
    </p:spTree>
    <p:extLst>
      <p:ext uri="{BB962C8B-B14F-4D97-AF65-F5344CB8AC3E}">
        <p14:creationId xmlns:p14="http://schemas.microsoft.com/office/powerpoint/2010/main" val="373106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6676-B56E-447E-B7C6-1F10000A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5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Oven Run Samples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AD1A16-8598-45D4-BFB7-B7A50726E99F}"/>
              </a:ext>
            </a:extLst>
          </p:cNvPr>
          <p:cNvSpPr txBox="1">
            <a:spLocks/>
          </p:cNvSpPr>
          <p:nvPr/>
        </p:nvSpPr>
        <p:spPr>
          <a:xfrm>
            <a:off x="1421079" y="2974582"/>
            <a:ext cx="1694447" cy="90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AmSty 665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7D761A-3239-4611-8F91-1285E9244D1D}"/>
              </a:ext>
            </a:extLst>
          </p:cNvPr>
          <p:cNvSpPr txBox="1">
            <a:spLocks/>
          </p:cNvSpPr>
          <p:nvPr/>
        </p:nvSpPr>
        <p:spPr>
          <a:xfrm>
            <a:off x="5243763" y="3065696"/>
            <a:ext cx="1704473" cy="717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INEOS 1200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3CFB39-43FE-4F26-A03C-8349020D1554}"/>
              </a:ext>
            </a:extLst>
          </p:cNvPr>
          <p:cNvSpPr txBox="1">
            <a:spLocks/>
          </p:cNvSpPr>
          <p:nvPr/>
        </p:nvSpPr>
        <p:spPr>
          <a:xfrm>
            <a:off x="8464845" y="5924703"/>
            <a:ext cx="3109418" cy="717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Kumho GP125 – Korea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1847C1-C9BA-4D24-953A-DC794096DE35}"/>
              </a:ext>
            </a:extLst>
          </p:cNvPr>
          <p:cNvSpPr txBox="1">
            <a:spLocks/>
          </p:cNvSpPr>
          <p:nvPr/>
        </p:nvSpPr>
        <p:spPr>
          <a:xfrm>
            <a:off x="711981" y="5921681"/>
            <a:ext cx="3109419" cy="716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Hyundai G144 - Korea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A47CC8-EE8A-43D7-9EE4-15EAFB2568F3}"/>
              </a:ext>
            </a:extLst>
          </p:cNvPr>
          <p:cNvSpPr txBox="1">
            <a:spLocks/>
          </p:cNvSpPr>
          <p:nvPr/>
        </p:nvSpPr>
        <p:spPr>
          <a:xfrm>
            <a:off x="4351420" y="5960127"/>
            <a:ext cx="3489158" cy="639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LG Chemical 25SPI - Korea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0E1D28-EFA5-4D94-BC45-264D113EA8F2}"/>
              </a:ext>
            </a:extLst>
          </p:cNvPr>
          <p:cNvSpPr txBox="1">
            <a:spLocks/>
          </p:cNvSpPr>
          <p:nvPr/>
        </p:nvSpPr>
        <p:spPr>
          <a:xfrm>
            <a:off x="8353182" y="3316152"/>
            <a:ext cx="3332747" cy="717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INEOS 153F - Germany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76461-9A58-4F76-8FFA-7749748C1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9409" r="49565" b="10483"/>
          <a:stretch/>
        </p:blipFill>
        <p:spPr>
          <a:xfrm rot="5400000">
            <a:off x="1305403" y="1150419"/>
            <a:ext cx="1925800" cy="2277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28BF2-C9D8-4A3D-A752-E101A0D6C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48111" b="7378"/>
          <a:stretch/>
        </p:blipFill>
        <p:spPr>
          <a:xfrm rot="5400000">
            <a:off x="5106672" y="978273"/>
            <a:ext cx="1925800" cy="2621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375CD6-88E9-4591-9594-F03B4BD580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6767" r="45171" b="5414"/>
          <a:stretch/>
        </p:blipFill>
        <p:spPr>
          <a:xfrm rot="5400000">
            <a:off x="8945768" y="1089160"/>
            <a:ext cx="2147576" cy="2621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98DF40-09B6-4291-B981-6D292D931F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15337" r="47830" b="9835"/>
          <a:stretch/>
        </p:blipFill>
        <p:spPr>
          <a:xfrm rot="5400000">
            <a:off x="1127982" y="3676416"/>
            <a:ext cx="2277418" cy="2431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822B6F-1DE5-4EE5-A7FA-C93FAA6246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11473" r="51645" b="9888"/>
          <a:stretch/>
        </p:blipFill>
        <p:spPr>
          <a:xfrm rot="5400000">
            <a:off x="5022212" y="3581489"/>
            <a:ext cx="2147576" cy="2621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F89CBC-D51D-4F2B-87B1-6B219A1A8E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16075" r="48421" b="7895"/>
          <a:stretch/>
        </p:blipFill>
        <p:spPr>
          <a:xfrm rot="5400000">
            <a:off x="9009032" y="3682279"/>
            <a:ext cx="2021045" cy="25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A476EC-ECFA-447B-9625-7E6DEF2AA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87226"/>
              </p:ext>
            </p:extLst>
          </p:nvPr>
        </p:nvGraphicFramePr>
        <p:xfrm>
          <a:off x="2566403" y="794085"/>
          <a:ext cx="7059193" cy="5269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0139">
                  <a:extLst>
                    <a:ext uri="{9D8B030D-6E8A-4147-A177-3AD203B41FA5}">
                      <a16:colId xmlns:a16="http://schemas.microsoft.com/office/drawing/2014/main" val="2157561590"/>
                    </a:ext>
                  </a:extLst>
                </a:gridCol>
                <a:gridCol w="1250814">
                  <a:extLst>
                    <a:ext uri="{9D8B030D-6E8A-4147-A177-3AD203B41FA5}">
                      <a16:colId xmlns:a16="http://schemas.microsoft.com/office/drawing/2014/main" val="2237985735"/>
                    </a:ext>
                  </a:extLst>
                </a:gridCol>
                <a:gridCol w="920139">
                  <a:extLst>
                    <a:ext uri="{9D8B030D-6E8A-4147-A177-3AD203B41FA5}">
                      <a16:colId xmlns:a16="http://schemas.microsoft.com/office/drawing/2014/main" val="3269158779"/>
                    </a:ext>
                  </a:extLst>
                </a:gridCol>
                <a:gridCol w="920139">
                  <a:extLst>
                    <a:ext uri="{9D8B030D-6E8A-4147-A177-3AD203B41FA5}">
                      <a16:colId xmlns:a16="http://schemas.microsoft.com/office/drawing/2014/main" val="3141794767"/>
                    </a:ext>
                  </a:extLst>
                </a:gridCol>
                <a:gridCol w="920139">
                  <a:extLst>
                    <a:ext uri="{9D8B030D-6E8A-4147-A177-3AD203B41FA5}">
                      <a16:colId xmlns:a16="http://schemas.microsoft.com/office/drawing/2014/main" val="1816348301"/>
                    </a:ext>
                  </a:extLst>
                </a:gridCol>
                <a:gridCol w="1207684">
                  <a:extLst>
                    <a:ext uri="{9D8B030D-6E8A-4147-A177-3AD203B41FA5}">
                      <a16:colId xmlns:a16="http://schemas.microsoft.com/office/drawing/2014/main" val="4031409656"/>
                    </a:ext>
                  </a:extLst>
                </a:gridCol>
                <a:gridCol w="920139">
                  <a:extLst>
                    <a:ext uri="{9D8B030D-6E8A-4147-A177-3AD203B41FA5}">
                      <a16:colId xmlns:a16="http://schemas.microsoft.com/office/drawing/2014/main" val="4159044776"/>
                    </a:ext>
                  </a:extLst>
                </a:gridCol>
              </a:tblGrid>
              <a:tr h="3114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sng" strike="noStrike" dirty="0">
                          <a:effectLst/>
                        </a:rPr>
                        <a:t>Oven Run Samples: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3985510"/>
                  </a:ext>
                </a:extLst>
              </a:tr>
              <a:tr h="327072">
                <a:tc gridSpan="7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1466"/>
                  </a:ext>
                </a:extLst>
              </a:tr>
              <a:tr h="32707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sng" strike="noStrike" dirty="0">
                          <a:effectLst/>
                        </a:rPr>
                        <a:t>Oven Run 4/22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901032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AmSty 665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988658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INEOS 1200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0677425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INEOS 153F – Germany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7977145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 Chemicals 25SPI – Korea*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1122457"/>
                  </a:ext>
                </a:extLst>
              </a:tr>
              <a:tr h="426041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pellets half the size of other pellets, overflowed during Melt Cycle, only able to cut/polish into 5cm lengths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9243789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1869133"/>
                  </a:ext>
                </a:extLst>
              </a:tr>
              <a:tr h="3114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0466161"/>
                  </a:ext>
                </a:extLst>
              </a:tr>
              <a:tr h="32707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sng" strike="noStrike" dirty="0">
                          <a:effectLst/>
                        </a:rPr>
                        <a:t>Oven Run 5/22</a:t>
                      </a:r>
                      <a:endParaRPr lang="en-US" sz="12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3373290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AmSty 665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5053620"/>
                  </a:ext>
                </a:extLst>
              </a:tr>
              <a:tr h="327072">
                <a:tc gridSpan="4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Hyundai G144 - Korea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8002059"/>
                  </a:ext>
                </a:extLst>
              </a:tr>
              <a:tr h="327072">
                <a:tc gridSpan="5"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Kumho GP125 - Korea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2648023"/>
                  </a:ext>
                </a:extLst>
              </a:tr>
              <a:tr h="31149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3729087"/>
                  </a:ext>
                </a:extLst>
              </a:tr>
              <a:tr h="311499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**Unless noted, samples made of pure PS pellets (no dopants) and cut/polished into 7cm lengths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92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78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4148-EDD8-4DAC-9C7E-02098FFD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784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LG Chemicals 25SPI vs. AmSty 665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292D6-5F7F-465E-8107-40B6CDFCC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r="27974" b="5666"/>
          <a:stretch/>
        </p:blipFill>
        <p:spPr>
          <a:xfrm rot="5400000">
            <a:off x="4263173" y="2414352"/>
            <a:ext cx="3665653" cy="3553327"/>
          </a:xfrm>
        </p:spPr>
      </p:pic>
    </p:spTree>
    <p:extLst>
      <p:ext uri="{BB962C8B-B14F-4D97-AF65-F5344CB8AC3E}">
        <p14:creationId xmlns:p14="http://schemas.microsoft.com/office/powerpoint/2010/main" val="109056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8B5D518-D83F-4A0C-AC92-676C11067E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902695"/>
              </p:ext>
            </p:extLst>
          </p:nvPr>
        </p:nvGraphicFramePr>
        <p:xfrm>
          <a:off x="981441" y="590550"/>
          <a:ext cx="10229118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E60536-AF73-43C0-9752-1F41D2D9F729}"/>
              </a:ext>
            </a:extLst>
          </p:cNvPr>
          <p:cNvSpPr txBox="1"/>
          <p:nvPr/>
        </p:nvSpPr>
        <p:spPr>
          <a:xfrm>
            <a:off x="986589" y="219939"/>
            <a:ext cx="484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Oven Runs 1/22 &amp; 2/22 – AmSty 665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EDF4D7-E1B3-4EC5-91A4-DA7C9E66871F}"/>
              </a:ext>
            </a:extLst>
          </p:cNvPr>
          <p:cNvCxnSpPr/>
          <p:nvPr/>
        </p:nvCxnSpPr>
        <p:spPr>
          <a:xfrm>
            <a:off x="3264568" y="1748589"/>
            <a:ext cx="1556085" cy="21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D08F5C-59E8-4EBC-A4CB-06560D8DC096}"/>
              </a:ext>
            </a:extLst>
          </p:cNvPr>
          <p:cNvSpPr txBox="1"/>
          <p:nvPr/>
        </p:nvSpPr>
        <p:spPr>
          <a:xfrm>
            <a:off x="1556084" y="1562644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Older AmSty 665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6FD3FF-6FE0-43B1-B935-1672CF946FD4}"/>
              </a:ext>
            </a:extLst>
          </p:cNvPr>
          <p:cNvCxnSpPr>
            <a:cxnSpLocks/>
          </p:cNvCxnSpPr>
          <p:nvPr/>
        </p:nvCxnSpPr>
        <p:spPr>
          <a:xfrm flipH="1" flipV="1">
            <a:off x="5141495" y="2334126"/>
            <a:ext cx="882316" cy="513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C9003A-2D39-4F5F-9211-99537D199F4A}"/>
              </a:ext>
            </a:extLst>
          </p:cNvPr>
          <p:cNvSpPr txBox="1"/>
          <p:nvPr/>
        </p:nvSpPr>
        <p:spPr>
          <a:xfrm>
            <a:off x="6096000" y="2662808"/>
            <a:ext cx="21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Newer AmSty 665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CA17C-3524-4C9C-8CFB-CEDACDF24D4C}"/>
              </a:ext>
            </a:extLst>
          </p:cNvPr>
          <p:cNvSpPr txBox="1"/>
          <p:nvPr/>
        </p:nvSpPr>
        <p:spPr>
          <a:xfrm>
            <a:off x="10492675" y="5211107"/>
            <a:ext cx="143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*All samples cut to 7cm</a:t>
            </a:r>
          </a:p>
        </p:txBody>
      </p:sp>
    </p:spTree>
    <p:extLst>
      <p:ext uri="{BB962C8B-B14F-4D97-AF65-F5344CB8AC3E}">
        <p14:creationId xmlns:p14="http://schemas.microsoft.com/office/powerpoint/2010/main" val="305605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D20637-3778-4559-AD1F-365CA8F8D4F3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Oven Run 4/22 – AmSty 665, INEOS, LG Chemicals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6552C96-5DE1-437F-8055-1793CDD69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541907"/>
              </p:ext>
            </p:extLst>
          </p:nvPr>
        </p:nvGraphicFramePr>
        <p:xfrm>
          <a:off x="263769" y="589271"/>
          <a:ext cx="11664461" cy="591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011EB2-3BF5-48B0-843A-375B13794C3F}"/>
              </a:ext>
            </a:extLst>
          </p:cNvPr>
          <p:cNvCxnSpPr>
            <a:cxnSpLocks/>
          </p:cNvCxnSpPr>
          <p:nvPr/>
        </p:nvCxnSpPr>
        <p:spPr>
          <a:xfrm flipH="1">
            <a:off x="6200273" y="1427929"/>
            <a:ext cx="232613" cy="440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D038DD-6F3C-4192-B0CB-FF801C99E3B3}"/>
              </a:ext>
            </a:extLst>
          </p:cNvPr>
          <p:cNvSpPr txBox="1"/>
          <p:nvPr/>
        </p:nvSpPr>
        <p:spPr>
          <a:xfrm>
            <a:off x="6200273" y="1058597"/>
            <a:ext cx="158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AmSty 665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48E489-67EA-4C0A-9FEE-395119D1B50F}"/>
              </a:ext>
            </a:extLst>
          </p:cNvPr>
          <p:cNvCxnSpPr>
            <a:cxnSpLocks/>
          </p:cNvCxnSpPr>
          <p:nvPr/>
        </p:nvCxnSpPr>
        <p:spPr>
          <a:xfrm>
            <a:off x="5053263" y="1427929"/>
            <a:ext cx="737937" cy="713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055AD3-C699-416B-B641-C07CE205D475}"/>
              </a:ext>
            </a:extLst>
          </p:cNvPr>
          <p:cNvSpPr txBox="1"/>
          <p:nvPr/>
        </p:nvSpPr>
        <p:spPr>
          <a:xfrm>
            <a:off x="3779919" y="1116940"/>
            <a:ext cx="14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INEOS 153F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13AA00-AA54-48F2-96A8-851EA40C473A}"/>
              </a:ext>
            </a:extLst>
          </p:cNvPr>
          <p:cNvCxnSpPr>
            <a:cxnSpLocks/>
          </p:cNvCxnSpPr>
          <p:nvPr/>
        </p:nvCxnSpPr>
        <p:spPr>
          <a:xfrm flipH="1" flipV="1">
            <a:off x="7234989" y="2438400"/>
            <a:ext cx="904835" cy="57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B8DAAF-ACA8-4178-9D37-F1F991509173}"/>
              </a:ext>
            </a:extLst>
          </p:cNvPr>
          <p:cNvSpPr txBox="1"/>
          <p:nvPr/>
        </p:nvSpPr>
        <p:spPr>
          <a:xfrm>
            <a:off x="8077200" y="2931513"/>
            <a:ext cx="16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LG Chem 25SPI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F521B-50B3-4FE8-BCA6-02208E7C85E4}"/>
              </a:ext>
            </a:extLst>
          </p:cNvPr>
          <p:cNvSpPr txBox="1"/>
          <p:nvPr/>
        </p:nvSpPr>
        <p:spPr>
          <a:xfrm>
            <a:off x="10098506" y="5791675"/>
            <a:ext cx="2093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*Compared to Newer AmSty 665, all samples cut to 7cm, except LG Chem 25SPI</a:t>
            </a:r>
          </a:p>
        </p:txBody>
      </p:sp>
    </p:spTree>
    <p:extLst>
      <p:ext uri="{BB962C8B-B14F-4D97-AF65-F5344CB8AC3E}">
        <p14:creationId xmlns:p14="http://schemas.microsoft.com/office/powerpoint/2010/main" val="363856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1EC829-76BD-427A-9CA4-57D411A71C41}"/>
              </a:ext>
            </a:extLst>
          </p:cNvPr>
          <p:cNvSpPr txBox="1"/>
          <p:nvPr/>
        </p:nvSpPr>
        <p:spPr>
          <a:xfrm>
            <a:off x="986588" y="219939"/>
            <a:ext cx="521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Oven Run 5/22 – AmSty 665, Hyundai, Kumho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6552C96-5DE1-437F-8055-1793CDD69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485405"/>
              </p:ext>
            </p:extLst>
          </p:nvPr>
        </p:nvGraphicFramePr>
        <p:xfrm>
          <a:off x="263769" y="589271"/>
          <a:ext cx="11664461" cy="591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36D8A-B492-4C6E-B2BC-8446D23C64E9}"/>
              </a:ext>
            </a:extLst>
          </p:cNvPr>
          <p:cNvCxnSpPr/>
          <p:nvPr/>
        </p:nvCxnSpPr>
        <p:spPr>
          <a:xfrm flipH="1" flipV="1">
            <a:off x="5719010" y="4451684"/>
            <a:ext cx="1347537" cy="376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9843CF-ACB1-4BA9-BC34-BD923A81A6D2}"/>
              </a:ext>
            </a:extLst>
          </p:cNvPr>
          <p:cNvCxnSpPr/>
          <p:nvPr/>
        </p:nvCxnSpPr>
        <p:spPr>
          <a:xfrm>
            <a:off x="3657600" y="1828800"/>
            <a:ext cx="1195137" cy="264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CA3930-5A56-4025-A791-638834FC570D}"/>
              </a:ext>
            </a:extLst>
          </p:cNvPr>
          <p:cNvCxnSpPr/>
          <p:nvPr/>
        </p:nvCxnSpPr>
        <p:spPr>
          <a:xfrm flipH="1">
            <a:off x="5719010" y="2687053"/>
            <a:ext cx="481263" cy="33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608278-6B0F-4F8E-8D25-45BF4D4F9EAA}"/>
              </a:ext>
            </a:extLst>
          </p:cNvPr>
          <p:cNvSpPr txBox="1"/>
          <p:nvPr/>
        </p:nvSpPr>
        <p:spPr>
          <a:xfrm>
            <a:off x="2486525" y="1591815"/>
            <a:ext cx="149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AmSty 665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BA8768-A6D6-4B9D-A669-FE8685B140E0}"/>
              </a:ext>
            </a:extLst>
          </p:cNvPr>
          <p:cNvSpPr txBox="1"/>
          <p:nvPr/>
        </p:nvSpPr>
        <p:spPr>
          <a:xfrm>
            <a:off x="6136105" y="2408928"/>
            <a:ext cx="166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Kumho GP125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8762B-299F-45B5-B420-B0C50738919C}"/>
              </a:ext>
            </a:extLst>
          </p:cNvPr>
          <p:cNvSpPr txBox="1"/>
          <p:nvPr/>
        </p:nvSpPr>
        <p:spPr>
          <a:xfrm>
            <a:off x="10635917" y="5547991"/>
            <a:ext cx="1435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*Compared to Newer AmSty 665, all samples cut to 7cm</a:t>
            </a:r>
          </a:p>
        </p:txBody>
      </p:sp>
    </p:spTree>
    <p:extLst>
      <p:ext uri="{BB962C8B-B14F-4D97-AF65-F5344CB8AC3E}">
        <p14:creationId xmlns:p14="http://schemas.microsoft.com/office/powerpoint/2010/main" val="3046198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485</Words>
  <Application>Microsoft Office PowerPoint</Application>
  <PresentationFormat>Widescreen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Lab 6 Polystyrene Polymer Tests (cont.)</vt:lpstr>
      <vt:lpstr>Oven Run PS Pellet Casting</vt:lpstr>
      <vt:lpstr>Oven Run Sample Measurements</vt:lpstr>
      <vt:lpstr>Oven Run Samples</vt:lpstr>
      <vt:lpstr>PowerPoint Presentation</vt:lpstr>
      <vt:lpstr>LG Chemicals 25SPI vs. AmSty 665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Absorption around 500-600nm</vt:lpstr>
      <vt:lpstr>Upcoming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6 Polystyrene Polymer Tests</dc:title>
  <dc:creator>Brian Leung</dc:creator>
  <cp:lastModifiedBy>Brian Leung</cp:lastModifiedBy>
  <cp:revision>18</cp:revision>
  <dcterms:created xsi:type="dcterms:W3CDTF">2022-03-02T20:24:26Z</dcterms:created>
  <dcterms:modified xsi:type="dcterms:W3CDTF">2022-08-19T17:32:06Z</dcterms:modified>
</cp:coreProperties>
</file>