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7"/>
  </p:notesMasterIdLst>
  <p:handoutMasterIdLst>
    <p:handoutMasterId r:id="rId18"/>
  </p:handoutMasterIdLst>
  <p:sldIdLst>
    <p:sldId id="294" r:id="rId2"/>
    <p:sldId id="298" r:id="rId3"/>
    <p:sldId id="299" r:id="rId4"/>
    <p:sldId id="308" r:id="rId5"/>
    <p:sldId id="300" r:id="rId6"/>
    <p:sldId id="309" r:id="rId7"/>
    <p:sldId id="275" r:id="rId8"/>
    <p:sldId id="301" r:id="rId9"/>
    <p:sldId id="302" r:id="rId10"/>
    <p:sldId id="297" r:id="rId11"/>
    <p:sldId id="303" r:id="rId12"/>
    <p:sldId id="304" r:id="rId13"/>
    <p:sldId id="305" r:id="rId14"/>
    <p:sldId id="306" r:id="rId15"/>
    <p:sldId id="307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 snapToObjects="1" showGuides="1">
      <p:cViewPr varScale="1">
        <p:scale>
          <a:sx n="130" d="100"/>
          <a:sy n="130" d="100"/>
        </p:scale>
        <p:origin x="882" y="12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66EBA6B-C48B-4BB6-B996-B016E8C7D52E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203A338-2052-4EF1-A098-74923D7C215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50CE563E-17C7-4C7B-9992-0CC3A2F2F52F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93C6C15-720C-4534-BB0B-4E38AFF200A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C7A3C575-ACEB-4286-95D3-24CFCAE38C45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F59E5-739D-4FD2-BF94-DD7EA2DEE7CB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8EE38B1-C63A-4F35-8556-6E29461A0C7D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Leandro Stefanazzi	</a:t>
            </a:r>
          </a:p>
          <a:p>
            <a:r>
              <a:rPr lang="en-US"/>
              <a:t>September 15, </a:t>
            </a:r>
            <a:r>
              <a:rPr lang="en-US" dirty="0"/>
              <a:t>2022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Firmware features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language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8223D72-32D0-4FDD-98BD-8477FA879DCF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19A547-1401-4AF6-8EC5-AF96858D8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684" y="679629"/>
            <a:ext cx="5006631" cy="56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248300B-2D04-41F3-A2DF-F65534CD88EB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signal output 1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26B9DF5-E45A-47CB-B67C-A3DA6BC32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85837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3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499A76E-95AA-4FA5-8A05-7639F710E237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signal output 2</a:t>
            </a:r>
          </a:p>
        </p:txBody>
      </p:sp>
      <p:pic>
        <p:nvPicPr>
          <p:cNvPr id="8" name="Picture 7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2AD3FF1-82BF-4E92-9EAB-2F2FF0741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6" y="974315"/>
            <a:ext cx="8727767" cy="49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6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8A7B51CD-58FC-4569-BE37-8C1CFB216526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signal output 3</a:t>
            </a:r>
          </a:p>
        </p:txBody>
      </p:sp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50537ACD-A2B1-42A5-BBEF-ACEBB055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13" y="1064482"/>
            <a:ext cx="8407173" cy="47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8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1DDE436-F5B4-4B9A-AB5D-3D8EA3ED1DCC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control 1</a:t>
            </a:r>
          </a:p>
        </p:txBody>
      </p:sp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A48E933-3636-4827-A652-763BF4C82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85837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62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03AC6C1-A480-4968-92F4-5768D69C1D3C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control 2</a:t>
            </a:r>
          </a:p>
        </p:txBody>
      </p:sp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F58BB6DD-9917-4A89-B2A1-9DEB9A567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85837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tProcessor</a:t>
            </a:r>
            <a:r>
              <a:rPr lang="en-US" dirty="0"/>
              <a:t>: algorithm and time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26F6E49-013A-4865-A581-85EA33E238D4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24DBA7-3CB7-4E94-A73E-3CFAE15C8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8" y="679630"/>
            <a:ext cx="8421324" cy="54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0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6192ADC-172F-4FBD-87E2-449E5573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Combined</a:t>
            </a:r>
            <a:r>
              <a:rPr lang="es-AR" dirty="0"/>
              <a:t> </a:t>
            </a:r>
            <a:r>
              <a:rPr lang="es-AR" dirty="0" err="1"/>
              <a:t>with</a:t>
            </a:r>
            <a:r>
              <a:rPr lang="es-AR" dirty="0"/>
              <a:t> DAC </a:t>
            </a:r>
            <a:r>
              <a:rPr lang="es-AR" dirty="0" err="1"/>
              <a:t>features</a:t>
            </a:r>
            <a:r>
              <a:rPr lang="es-AR" dirty="0"/>
              <a:t> (DUC, </a:t>
            </a:r>
            <a:r>
              <a:rPr lang="es-AR" dirty="0" err="1"/>
              <a:t>interpolation</a:t>
            </a:r>
            <a:r>
              <a:rPr lang="es-AR" dirty="0"/>
              <a:t>).</a:t>
            </a:r>
          </a:p>
          <a:p>
            <a:r>
              <a:rPr lang="es-AR" dirty="0" err="1"/>
              <a:t>Different</a:t>
            </a:r>
            <a:r>
              <a:rPr lang="es-AR" dirty="0"/>
              <a:t> </a:t>
            </a:r>
            <a:r>
              <a:rPr lang="es-AR" dirty="0" err="1"/>
              <a:t>options</a:t>
            </a:r>
            <a:r>
              <a:rPr lang="es-AR" dirty="0"/>
              <a:t>: </a:t>
            </a:r>
            <a:r>
              <a:rPr lang="es-AR" dirty="0" err="1"/>
              <a:t>bandwidth</a:t>
            </a:r>
            <a:r>
              <a:rPr lang="es-AR" dirty="0"/>
              <a:t>, real/</a:t>
            </a:r>
            <a:r>
              <a:rPr lang="es-AR" dirty="0" err="1"/>
              <a:t>imaginary</a:t>
            </a:r>
            <a:r>
              <a:rPr lang="es-AR" dirty="0"/>
              <a:t> </a:t>
            </a:r>
            <a:r>
              <a:rPr lang="es-AR" dirty="0" err="1"/>
              <a:t>envelope</a:t>
            </a:r>
            <a:r>
              <a:rPr lang="es-AR" dirty="0"/>
              <a:t>, </a:t>
            </a:r>
            <a:r>
              <a:rPr lang="es-AR" dirty="0" err="1"/>
              <a:t>length</a:t>
            </a:r>
            <a:r>
              <a:rPr lang="es-AR" dirty="0"/>
              <a:t>.</a:t>
            </a:r>
          </a:p>
          <a:p>
            <a:r>
              <a:rPr lang="es-AR" dirty="0" err="1"/>
              <a:t>Phase</a:t>
            </a:r>
            <a:r>
              <a:rPr lang="es-AR" dirty="0"/>
              <a:t> </a:t>
            </a:r>
            <a:r>
              <a:rPr lang="es-AR" dirty="0" err="1"/>
              <a:t>coherency</a:t>
            </a:r>
            <a:r>
              <a:rPr lang="es-AR" dirty="0"/>
              <a:t>, </a:t>
            </a:r>
            <a:r>
              <a:rPr lang="es-AR" dirty="0" err="1"/>
              <a:t>frequency</a:t>
            </a:r>
            <a:r>
              <a:rPr lang="es-AR" dirty="0"/>
              <a:t> </a:t>
            </a:r>
            <a:r>
              <a:rPr lang="es-AR" dirty="0" err="1"/>
              <a:t>hopping</a:t>
            </a:r>
            <a:r>
              <a:rPr lang="es-AR" dirty="0"/>
              <a:t>, </a:t>
            </a:r>
            <a:r>
              <a:rPr lang="es-AR" dirty="0" err="1"/>
              <a:t>gain</a:t>
            </a:r>
            <a:r>
              <a:rPr lang="es-AR" dirty="0"/>
              <a:t> control.</a:t>
            </a:r>
          </a:p>
          <a:p>
            <a:r>
              <a:rPr lang="es-AR" dirty="0" err="1"/>
              <a:t>Combined</a:t>
            </a:r>
            <a:r>
              <a:rPr lang="es-AR" dirty="0"/>
              <a:t> </a:t>
            </a:r>
            <a:r>
              <a:rPr lang="es-AR" dirty="0" err="1"/>
              <a:t>with</a:t>
            </a:r>
            <a:r>
              <a:rPr lang="es-AR" dirty="0"/>
              <a:t> </a:t>
            </a:r>
            <a:r>
              <a:rPr lang="es-AR" dirty="0" err="1"/>
              <a:t>tProc</a:t>
            </a:r>
            <a:r>
              <a:rPr lang="es-AR" dirty="0"/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Generator Blocks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3CBA185-5E8F-4BFD-8CD5-95E9CFB1B614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DF13F4-2D05-4194-B7CF-4E0E3EBB6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98" y="3429000"/>
            <a:ext cx="7851804" cy="23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2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67CF67-A7FA-4513-B358-ADBF3E5A2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Used </a:t>
            </a:r>
            <a:r>
              <a:rPr lang="es-AR" dirty="0" err="1"/>
              <a:t>mostly</a:t>
            </a:r>
            <a:r>
              <a:rPr lang="es-AR" dirty="0"/>
              <a:t> </a:t>
            </a:r>
            <a:r>
              <a:rPr lang="es-AR" dirty="0" err="1"/>
              <a:t>for</a:t>
            </a:r>
            <a:r>
              <a:rPr lang="es-AR" dirty="0"/>
              <a:t> </a:t>
            </a:r>
            <a:r>
              <a:rPr lang="es-AR" dirty="0" err="1"/>
              <a:t>readout</a:t>
            </a:r>
            <a:r>
              <a:rPr lang="es-AR" dirty="0"/>
              <a:t> pulses.</a:t>
            </a:r>
          </a:p>
          <a:p>
            <a:r>
              <a:rPr lang="es-AR" dirty="0" err="1"/>
              <a:t>Allows</a:t>
            </a:r>
            <a:r>
              <a:rPr lang="es-AR" dirty="0"/>
              <a:t> </a:t>
            </a:r>
            <a:r>
              <a:rPr lang="es-AR" dirty="0" err="1"/>
              <a:t>to</a:t>
            </a:r>
            <a:r>
              <a:rPr lang="es-AR" dirty="0"/>
              <a:t> use a single RF </a:t>
            </a:r>
            <a:r>
              <a:rPr lang="es-AR" dirty="0" err="1"/>
              <a:t>feed</a:t>
            </a:r>
            <a:r>
              <a:rPr lang="es-AR" dirty="0"/>
              <a:t> line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read</a:t>
            </a:r>
            <a:r>
              <a:rPr lang="es-AR" dirty="0"/>
              <a:t> 4 </a:t>
            </a:r>
            <a:r>
              <a:rPr lang="es-AR" dirty="0" err="1"/>
              <a:t>resonators</a:t>
            </a:r>
            <a:r>
              <a:rPr lang="es-AR" dirty="0"/>
              <a:t>.</a:t>
            </a:r>
          </a:p>
          <a:p>
            <a:r>
              <a:rPr lang="es-AR" dirty="0"/>
              <a:t>Pulse </a:t>
            </a:r>
            <a:r>
              <a:rPr lang="es-AR" dirty="0" err="1"/>
              <a:t>length</a:t>
            </a:r>
            <a:r>
              <a:rPr lang="es-AR" dirty="0"/>
              <a:t> configurable </a:t>
            </a:r>
            <a:r>
              <a:rPr lang="es-AR" dirty="0" err="1"/>
              <a:t>from</a:t>
            </a:r>
            <a:r>
              <a:rPr lang="es-AR" dirty="0"/>
              <a:t> </a:t>
            </a:r>
            <a:r>
              <a:rPr lang="es-AR" dirty="0" err="1"/>
              <a:t>tProc</a:t>
            </a:r>
            <a:r>
              <a:rPr lang="es-AR" dirty="0"/>
              <a:t>.</a:t>
            </a:r>
          </a:p>
          <a:p>
            <a:r>
              <a:rPr lang="es-AR" dirty="0" err="1"/>
              <a:t>Mask</a:t>
            </a:r>
            <a:r>
              <a:rPr lang="es-AR" dirty="0"/>
              <a:t>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enable</a:t>
            </a:r>
            <a:r>
              <a:rPr lang="es-AR" dirty="0"/>
              <a:t>/</a:t>
            </a:r>
            <a:r>
              <a:rPr lang="es-AR" dirty="0" err="1"/>
              <a:t>disable</a:t>
            </a:r>
            <a:r>
              <a:rPr lang="es-AR" dirty="0"/>
              <a:t> individual outputs.</a:t>
            </a:r>
          </a:p>
          <a:p>
            <a:r>
              <a:rPr lang="es-AR" dirty="0"/>
              <a:t>Can </a:t>
            </a:r>
            <a:r>
              <a:rPr lang="es-AR" dirty="0" err="1"/>
              <a:t>cover</a:t>
            </a:r>
            <a:r>
              <a:rPr lang="es-AR" dirty="0"/>
              <a:t> </a:t>
            </a:r>
            <a:r>
              <a:rPr lang="es-AR" dirty="0" err="1"/>
              <a:t>different</a:t>
            </a:r>
            <a:r>
              <a:rPr lang="es-AR" dirty="0"/>
              <a:t> </a:t>
            </a:r>
            <a:r>
              <a:rPr lang="es-AR" dirty="0" err="1"/>
              <a:t>bandwidth</a:t>
            </a:r>
            <a:r>
              <a:rPr lang="es-AR" dirty="0"/>
              <a:t> </a:t>
            </a:r>
            <a:r>
              <a:rPr lang="es-AR" dirty="0" err="1"/>
              <a:t>options</a:t>
            </a:r>
            <a:r>
              <a:rPr lang="es-AR" dirty="0"/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Generator: </a:t>
            </a:r>
            <a:r>
              <a:rPr lang="en-US" dirty="0" err="1"/>
              <a:t>muxed</a:t>
            </a:r>
            <a:r>
              <a:rPr lang="en-US" dirty="0"/>
              <a:t> output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105708F-96A7-44E2-B9C8-3CAAA1441554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9A20D3-42A8-48BD-BBBC-E3C28B33D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85" y="3967316"/>
            <a:ext cx="7801196" cy="17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7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B908AE4-8463-4393-B94C-123C73893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Digital-</a:t>
            </a:r>
            <a:r>
              <a:rPr lang="es-AR" dirty="0" err="1"/>
              <a:t>down</a:t>
            </a:r>
            <a:r>
              <a:rPr lang="es-AR" dirty="0"/>
              <a:t> </a:t>
            </a:r>
            <a:r>
              <a:rPr lang="es-AR" dirty="0" err="1"/>
              <a:t>conversion</a:t>
            </a:r>
            <a:r>
              <a:rPr lang="es-AR" dirty="0"/>
              <a:t> and x8 </a:t>
            </a:r>
            <a:r>
              <a:rPr lang="es-AR" dirty="0" err="1"/>
              <a:t>decimation</a:t>
            </a:r>
            <a:r>
              <a:rPr lang="es-AR" dirty="0"/>
              <a:t>.</a:t>
            </a:r>
          </a:p>
          <a:p>
            <a:r>
              <a:rPr lang="es-AR" dirty="0" err="1"/>
              <a:t>Fast</a:t>
            </a:r>
            <a:r>
              <a:rPr lang="es-AR" dirty="0"/>
              <a:t>/</a:t>
            </a:r>
            <a:r>
              <a:rPr lang="es-AR" dirty="0" err="1"/>
              <a:t>accumulated</a:t>
            </a:r>
            <a:r>
              <a:rPr lang="es-AR" dirty="0"/>
              <a:t> </a:t>
            </a:r>
            <a:r>
              <a:rPr lang="es-AR" dirty="0" err="1"/>
              <a:t>sample</a:t>
            </a:r>
            <a:r>
              <a:rPr lang="es-AR" dirty="0"/>
              <a:t> output </a:t>
            </a:r>
            <a:r>
              <a:rPr lang="es-AR" dirty="0" err="1"/>
              <a:t>for</a:t>
            </a:r>
            <a:r>
              <a:rPr lang="es-AR" dirty="0"/>
              <a:t> </a:t>
            </a:r>
            <a:r>
              <a:rPr lang="es-AR" dirty="0" err="1"/>
              <a:t>readout</a:t>
            </a:r>
            <a:r>
              <a:rPr lang="es-AR" dirty="0"/>
              <a:t>.</a:t>
            </a:r>
          </a:p>
          <a:p>
            <a:r>
              <a:rPr lang="es-AR" dirty="0"/>
              <a:t>Single </a:t>
            </a:r>
            <a:r>
              <a:rPr lang="es-AR" dirty="0" err="1"/>
              <a:t>accumulation</a:t>
            </a:r>
            <a:r>
              <a:rPr lang="es-AR" dirty="0"/>
              <a:t> output </a:t>
            </a:r>
            <a:r>
              <a:rPr lang="es-AR" dirty="0" err="1"/>
              <a:t>allows</a:t>
            </a:r>
            <a:r>
              <a:rPr lang="es-AR" dirty="0"/>
              <a:t> </a:t>
            </a:r>
            <a:r>
              <a:rPr lang="es-AR" dirty="0" err="1"/>
              <a:t>feedback</a:t>
            </a:r>
            <a:r>
              <a:rPr lang="es-AR" dirty="0"/>
              <a:t> </a:t>
            </a:r>
            <a:r>
              <a:rPr lang="es-AR" dirty="0" err="1"/>
              <a:t>using</a:t>
            </a:r>
            <a:r>
              <a:rPr lang="es-AR" dirty="0"/>
              <a:t> </a:t>
            </a:r>
            <a:r>
              <a:rPr lang="es-AR" dirty="0" err="1"/>
              <a:t>tProc</a:t>
            </a:r>
            <a:r>
              <a:rPr lang="es-AR" dirty="0"/>
              <a:t>.</a:t>
            </a:r>
          </a:p>
          <a:p>
            <a:r>
              <a:rPr lang="es-AR" dirty="0" err="1"/>
              <a:t>Start</a:t>
            </a:r>
            <a:r>
              <a:rPr lang="es-AR" dirty="0"/>
              <a:t> </a:t>
            </a:r>
            <a:r>
              <a:rPr lang="es-AR" dirty="0" err="1"/>
              <a:t>of</a:t>
            </a:r>
            <a:r>
              <a:rPr lang="es-AR" dirty="0"/>
              <a:t> </a:t>
            </a:r>
            <a:r>
              <a:rPr lang="es-AR" dirty="0" err="1"/>
              <a:t>window</a:t>
            </a:r>
            <a:r>
              <a:rPr lang="es-AR" dirty="0"/>
              <a:t> capture </a:t>
            </a:r>
            <a:r>
              <a:rPr lang="es-AR" dirty="0" err="1"/>
              <a:t>triggered</a:t>
            </a:r>
            <a:r>
              <a:rPr lang="es-AR" dirty="0"/>
              <a:t> </a:t>
            </a:r>
            <a:r>
              <a:rPr lang="es-AR" dirty="0" err="1"/>
              <a:t>by</a:t>
            </a:r>
            <a:r>
              <a:rPr lang="es-AR" dirty="0"/>
              <a:t> </a:t>
            </a:r>
            <a:r>
              <a:rPr lang="es-AR" dirty="0" err="1"/>
              <a:t>tProc</a:t>
            </a:r>
            <a:r>
              <a:rPr lang="es-AR" dirty="0"/>
              <a:t>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ensure</a:t>
            </a:r>
            <a:r>
              <a:rPr lang="es-AR" dirty="0"/>
              <a:t> </a:t>
            </a:r>
            <a:r>
              <a:rPr lang="es-AR" dirty="0" err="1"/>
              <a:t>sync</a:t>
            </a:r>
            <a:r>
              <a:rPr lang="es-AR" dirty="0"/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blocks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FB00A67-722F-4963-BC1B-394BE4F50179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DD22AB-BA32-41F9-B9CC-82D3DC3FB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33" y="3628478"/>
            <a:ext cx="8397446" cy="17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1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A3E1F1-A859-49B6-9B30-3A9886B07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/>
              <a:t>Muxed</a:t>
            </a:r>
            <a:r>
              <a:rPr lang="es-AR" dirty="0"/>
              <a:t> </a:t>
            </a:r>
            <a:r>
              <a:rPr lang="es-AR" dirty="0" err="1"/>
              <a:t>signal</a:t>
            </a:r>
            <a:r>
              <a:rPr lang="es-AR" dirty="0"/>
              <a:t> </a:t>
            </a:r>
            <a:r>
              <a:rPr lang="es-AR" dirty="0" err="1"/>
              <a:t>generator</a:t>
            </a:r>
            <a:r>
              <a:rPr lang="es-AR" dirty="0"/>
              <a:t> </a:t>
            </a:r>
            <a:r>
              <a:rPr lang="es-AR" dirty="0" err="1"/>
              <a:t>companion</a:t>
            </a:r>
            <a:r>
              <a:rPr lang="es-AR" dirty="0"/>
              <a:t>.</a:t>
            </a:r>
          </a:p>
          <a:p>
            <a:r>
              <a:rPr lang="es-AR" dirty="0" err="1"/>
              <a:t>Polyphase</a:t>
            </a:r>
            <a:r>
              <a:rPr lang="es-AR" dirty="0"/>
              <a:t> </a:t>
            </a:r>
            <a:r>
              <a:rPr lang="es-AR" dirty="0" err="1"/>
              <a:t>filter</a:t>
            </a:r>
            <a:r>
              <a:rPr lang="es-AR" dirty="0"/>
              <a:t> </a:t>
            </a:r>
            <a:r>
              <a:rPr lang="es-AR" dirty="0" err="1"/>
              <a:t>bank</a:t>
            </a:r>
            <a:r>
              <a:rPr lang="es-AR" dirty="0"/>
              <a:t>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slice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input in 8 </a:t>
            </a:r>
            <a:r>
              <a:rPr lang="es-AR" dirty="0" err="1"/>
              <a:t>channels</a:t>
            </a:r>
            <a:r>
              <a:rPr lang="es-AR" dirty="0"/>
              <a:t>.</a:t>
            </a:r>
          </a:p>
          <a:p>
            <a:r>
              <a:rPr lang="es-AR" dirty="0"/>
              <a:t>Individual DDC. All-to-4 output </a:t>
            </a:r>
            <a:r>
              <a:rPr lang="es-AR" dirty="0" err="1"/>
              <a:t>mux</a:t>
            </a:r>
            <a:r>
              <a:rPr lang="es-AR" dirty="0"/>
              <a:t>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create</a:t>
            </a:r>
            <a:r>
              <a:rPr lang="es-AR" dirty="0"/>
              <a:t> 4 outputs.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block: </a:t>
            </a:r>
            <a:r>
              <a:rPr lang="en-US" dirty="0" err="1"/>
              <a:t>muxed</a:t>
            </a:r>
            <a:r>
              <a:rPr lang="en-US" dirty="0"/>
              <a:t> input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BF25DF4-5D6D-4089-9915-C7506493B6FC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7E7121-A638-4B1B-90B4-0E46C2AB8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89" y="2725604"/>
            <a:ext cx="7540674" cy="31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4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905CE6C6-0B09-4393-B3E9-5D73931B98A9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DAB99D-EECE-426D-88B6-65DC6661F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681903"/>
            <a:ext cx="8603208" cy="52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B636208-606B-44AC-A033-F06F53E17342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B999C7-010A-4DAD-9F36-FF6C98925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81" y="295986"/>
            <a:ext cx="6015539" cy="60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7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D992116-F18B-49B6-B949-EFEE1193FF86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Leandro Stefanazzi | Firmware Features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EABA8E-4EE9-43A5-9049-DA1C3444A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64" y="103756"/>
            <a:ext cx="5334404" cy="61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1928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1A23D39-A1F9-4DFE-AAE3-09A7EFB3C937}" vid="{796C8CF1-D200-41FC-B8B5-D9C4F9B9E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268</TotalTime>
  <Words>290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Fermilab_PPT_090815</vt:lpstr>
      <vt:lpstr>PowerPoint Presentation</vt:lpstr>
      <vt:lpstr>tProcessor: algorithm and time control</vt:lpstr>
      <vt:lpstr>Signal Generator Blocks</vt:lpstr>
      <vt:lpstr>Signal Generator: muxed output</vt:lpstr>
      <vt:lpstr>Readout blocks</vt:lpstr>
      <vt:lpstr>Readout block: muxed input</vt:lpstr>
      <vt:lpstr>System 1</vt:lpstr>
      <vt:lpstr>System 2</vt:lpstr>
      <vt:lpstr>System 3</vt:lpstr>
      <vt:lpstr>Assembly language</vt:lpstr>
      <vt:lpstr>Example of signal output 1</vt:lpstr>
      <vt:lpstr>Example of signal output 2</vt:lpstr>
      <vt:lpstr>Example of signal output 3</vt:lpstr>
      <vt:lpstr>Phase control 1</vt:lpstr>
      <vt:lpstr>Phase control 2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Leandro Stefanazzi</dc:creator>
  <cp:lastModifiedBy>Leandro Stefanazzi</cp:lastModifiedBy>
  <cp:revision>15</cp:revision>
  <cp:lastPrinted>2014-01-20T19:40:21Z</cp:lastPrinted>
  <dcterms:created xsi:type="dcterms:W3CDTF">2020-05-26T15:53:49Z</dcterms:created>
  <dcterms:modified xsi:type="dcterms:W3CDTF">2022-09-15T16:44:17Z</dcterms:modified>
</cp:coreProperties>
</file>