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Masters/slideMaster55.xml" ContentType="application/vnd.openxmlformats-officedocument.presentationml.slideMaster+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Masters/slideMaster33.xml" ContentType="application/vnd.openxmlformats-officedocument.presentationml.slideMaster+xml"/>
  <Override PartName="/ppt/slideLayouts/slideLayout102.xml" ContentType="application/vnd.openxmlformats-officedocument.presentationml.slideLayout+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theme/theme32.xml" ContentType="application/vnd.openxmlformats-officedocument.them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Layouts/slideLayout326.xml" ContentType="application/vnd.openxmlformats-officedocument.presentationml.slideLayout+xml"/>
  <Override PartName="/ppt/slides/slide19.xml" ContentType="application/vnd.openxmlformats-officedocument.presentationml.slide+xml"/>
  <Default Extension="png" ContentType="image/png"/>
  <Override PartName="/ppt/slideLayouts/slideLayout118.xml" ContentType="application/vnd.openxmlformats-officedocument.presentationml.slideLayout+xml"/>
  <Override PartName="/ppt/slideLayouts/slideLayout165.xml" ContentType="application/vnd.openxmlformats-officedocument.presentationml.slideLayout+xml"/>
  <Override PartName="/ppt/slideMasters/slideMaster49.xml" ContentType="application/vnd.openxmlformats-officedocument.presentationml.slideMaster+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88.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ppt/theme/theme48.xml" ContentType="application/vnd.openxmlformats-officedocument.theme+xml"/>
  <Override PartName="/ppt/slideMasters/slideMaster52.xml" ContentType="application/vnd.openxmlformats-officedocument.presentationml.slideMaster+xml"/>
  <Override PartName="/ppt/slideLayouts/slideLayout21.xml" ContentType="application/vnd.openxmlformats-officedocument.presentationml.slideLayout+xml"/>
  <Override PartName="/ppt/slideLayouts/slideLayout121.xml" ContentType="application/vnd.openxmlformats-officedocument.presentationml.slideLayout+xml"/>
  <Override PartName="/ppt/theme/theme26.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Layouts/slideLayout244.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theme/theme51.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323.xml" ContentType="application/vnd.openxmlformats-officedocument.presentationml.slideLayout+xml"/>
  <Override PartName="/ppt/slideMasters/slideMaster46.xml" ContentType="application/vnd.openxmlformats-officedocument.presentationml.slideMaster+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301.xml" ContentType="application/vnd.openxmlformats-officedocument.presentationml.slideLayout+xml"/>
  <Override PartName="/ppt/slideLayouts/slideLayout140.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Layouts/slideLayout40.xml" ContentType="application/vnd.openxmlformats-officedocument.presentationml.slideLayout+xml"/>
  <Override PartName="/ppt/theme/theme45.xml" ContentType="application/vnd.openxmlformats-officedocument.them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theme/theme34.xml" ContentType="application/vnd.openxmlformats-officedocument.theme+xml"/>
  <Override PartName="/ppt/notesSlides/notesSlide9.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Layouts/slideLayout32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Layouts/slideLayout331.xml" ContentType="application/vnd.openxmlformats-officedocument.presentationml.slideLayout+xml"/>
  <Override PartName="/ppt/theme/theme39.xml" ContentType="application/vnd.openxmlformats-officedocument.theme+xml"/>
  <Override PartName="/ppt/slideMasters/slideMaster54.xml" ContentType="application/vnd.openxmlformats-officedocument.presentationml.slideMaster+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theme/theme64.xml" ContentType="application/vnd.openxmlformats-officedocument.theme+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theme/theme42.xml" ContentType="application/vnd.openxmlformats-officedocument.theme+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notesSlides/notesSlide6.xml" ContentType="application/vnd.openxmlformats-officedocument.presentationml.notes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Layouts/slideLayout325.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slideMasters/slideMaster37.xml" ContentType="application/vnd.openxmlformats-officedocument.presentationml.slideMaster+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theme/theme58.xml" ContentType="application/vnd.openxmlformats-officedocument.theme+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theme/theme47.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36.xml" ContentType="application/vnd.openxmlformats-officedocument.theme+xml"/>
  <Override PartName="/ppt/slideMasters/slideMaster40.xml" ContentType="application/vnd.openxmlformats-officedocument.presentationml.slideMaster+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theme/theme61.xml" ContentType="application/vnd.openxmlformats-officedocument.theme+xml"/>
  <Override PartName="/ppt/notesSlides/notesSlide12.xml" ContentType="application/vnd.openxmlformats-officedocument.presentationml.notesSlide+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theme/theme50.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theme/theme44.xml" ContentType="application/vnd.openxmlformats-officedocument.theme+xml"/>
  <Override PartName="/ppt/theme/theme55.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Override PartName="/ppt/theme/theme33.xml" ContentType="application/vnd.openxmlformats-officedocument.theme+xml"/>
  <Default Extension="vml" ContentType="application/vnd.openxmlformats-officedocument.vmlDrawing"/>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ppt/slideLayouts/slideLayout32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Override PartName="/ppt/slideLayouts/slideLayout330.xml" ContentType="application/vnd.openxmlformats-officedocument.presentationml.slideLayout+xml"/>
  <Override PartName="/ppt/theme/theme49.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theme/theme38.xml" ContentType="application/vnd.openxmlformats-officedocument.them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theme/theme63.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theme/theme41.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notesSlides/notesSlide5.xml" ContentType="application/vnd.openxmlformats-officedocument.presentationml.notes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Layouts/slideLayout324.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Masters/slideMaster47.xml" ContentType="application/vnd.openxmlformats-officedocument.presentationml.slideMaster+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Default Extension="jpeg" ContentType="image/jpeg"/>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theme/theme46.xml" ContentType="application/vnd.openxmlformats-officedocument.theme+xml"/>
  <Override PartName="/ppt/theme/theme57.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theme/theme35.xml" ContentType="application/vnd.openxmlformats-officedocument.theme+xml"/>
  <Override PartName="/ppt/slideMasters/slideMaster50.xml" ContentType="application/vnd.openxmlformats-officedocument.presentationml.slideMaster+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Layouts/slideLayout329.xml" ContentType="application/vnd.openxmlformats-officedocument.presentationml.slideLayout+xml"/>
  <Override PartName="/ppt/theme/theme60.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Masters/slideMaster44.xml" ContentType="application/vnd.openxmlformats-officedocument.presentationml.slideMaster+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65.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theme/theme43.xml" ContentType="application/vnd.openxmlformats-officedocument.theme+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slideLayouts/slideLayout31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Masters/slideMaster38.xml" ContentType="application/vnd.openxmlformats-officedocument.presentationml.slideMaster+xml"/>
  <Override PartName="/ppt/slideLayouts/slideLayout54.xml" ContentType="application/vnd.openxmlformats-officedocument.presentationml.slideLayout+xml"/>
  <Override PartName="/ppt/slideLayouts/slideLayout277.xml" ContentType="application/vnd.openxmlformats-officedocument.presentationml.slideLayout+xml"/>
  <Override PartName="/ppt/theme/theme59.xml" ContentType="application/vnd.openxmlformats-officedocument.theme+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heme/theme37.xml" ContentType="application/vnd.openxmlformats-officedocument.theme+xml"/>
  <Override PartName="/docProps/app.xml" ContentType="application/vnd.openxmlformats-officedocument.extended-properties+xml"/>
  <Override PartName="/ppt/slides/slide11.xml" ContentType="application/vnd.openxmlformats-officedocument.presentationml.slide+xml"/>
  <Override PartName="/ppt/slideLayouts/slideLayout110.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80.xml" ContentType="application/vnd.openxmlformats-officedocument.presentationml.slideLayout+xml"/>
  <Override PartName="/ppt/theme/theme62.xml" ContentType="application/vnd.openxmlformats-officedocument.theme+xml"/>
  <Override PartName="/ppt/theme/theme40.xml" ContentType="application/vnd.openxmlformats-officedocument.theme+xml"/>
  <Override PartName="/ppt/theme/theme7.xml" ContentType="application/vnd.openxmlformats-officedocument.theme+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Masters/slideMaster57.xml" ContentType="application/vnd.openxmlformats-officedocument.presentationml.slideMaster+xml"/>
  <Override PartName="/ppt/slideLayouts/slideLayout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slideLayouts/slideLayout73.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12.xml" ContentType="application/vnd.openxmlformats-officedocument.presentationml.slideLayout+xml"/>
  <Default Extension="wmf" ContentType="image/x-wmf"/>
  <Override PartName="/ppt/slideMasters/slideMaster35.xml" ContentType="application/vnd.openxmlformats-officedocument.presentationml.slideMaster+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heme/theme56.xml" ContentType="application/vnd.openxmlformats-officedocument.theme+xml"/>
  <Override PartName="/ppt/slideLayouts/slideLayout227.xml" ContentType="application/vnd.openxmlformats-officedocument.presentationml.slideLayout+xml"/>
  <Override PartName="/ppt/slideLayouts/slideLayout27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706" r:id="rId2"/>
    <p:sldMasterId id="2147483660" r:id="rId3"/>
    <p:sldMasterId id="2147483662" r:id="rId4"/>
    <p:sldMasterId id="2147483664" r:id="rId5"/>
    <p:sldMasterId id="2147483666" r:id="rId6"/>
    <p:sldMasterId id="2147483668" r:id="rId7"/>
    <p:sldMasterId id="2147489299" r:id="rId8"/>
    <p:sldMasterId id="2147483670" r:id="rId9"/>
    <p:sldMasterId id="2147483672" r:id="rId10"/>
    <p:sldMasterId id="2147483650" r:id="rId11"/>
    <p:sldMasterId id="2147483652" r:id="rId12"/>
    <p:sldMasterId id="2147483654" r:id="rId13"/>
    <p:sldMasterId id="2147483656" r:id="rId14"/>
    <p:sldMasterId id="2147483674" r:id="rId15"/>
    <p:sldMasterId id="2147483676" r:id="rId16"/>
    <p:sldMasterId id="2147483678" r:id="rId17"/>
    <p:sldMasterId id="2147483680" r:id="rId18"/>
    <p:sldMasterId id="2147483682" r:id="rId19"/>
    <p:sldMasterId id="2147483684" r:id="rId20"/>
    <p:sldMasterId id="2147483686" r:id="rId21"/>
    <p:sldMasterId id="2147483688" r:id="rId22"/>
    <p:sldMasterId id="2147483690" r:id="rId23"/>
    <p:sldMasterId id="2147483692" r:id="rId24"/>
    <p:sldMasterId id="2147483694" r:id="rId25"/>
    <p:sldMasterId id="2147483696" r:id="rId26"/>
    <p:sldMasterId id="2147483698" r:id="rId27"/>
    <p:sldMasterId id="2147483700" r:id="rId28"/>
    <p:sldMasterId id="2147483702" r:id="rId29"/>
    <p:sldMasterId id="2147483704" r:id="rId30"/>
    <p:sldMasterId id="2147488187" r:id="rId31"/>
    <p:sldMasterId id="2147488189" r:id="rId32"/>
    <p:sldMasterId id="2147488191" r:id="rId33"/>
    <p:sldMasterId id="2147488193" r:id="rId34"/>
    <p:sldMasterId id="2147488195" r:id="rId35"/>
    <p:sldMasterId id="2147488197" r:id="rId36"/>
    <p:sldMasterId id="2147488199" r:id="rId37"/>
    <p:sldMasterId id="2147488201" r:id="rId38"/>
    <p:sldMasterId id="2147488203" r:id="rId39"/>
    <p:sldMasterId id="2147488205" r:id="rId40"/>
    <p:sldMasterId id="2147488207" r:id="rId41"/>
    <p:sldMasterId id="2147489311" r:id="rId42"/>
    <p:sldMasterId id="2147489313" r:id="rId43"/>
    <p:sldMasterId id="2147489315" r:id="rId44"/>
    <p:sldMasterId id="2147489694" r:id="rId45"/>
    <p:sldMasterId id="2147489696" r:id="rId46"/>
    <p:sldMasterId id="2147489698" r:id="rId47"/>
    <p:sldMasterId id="2147489700" r:id="rId48"/>
    <p:sldMasterId id="2147489702" r:id="rId49"/>
    <p:sldMasterId id="2147491996" r:id="rId50"/>
    <p:sldMasterId id="2147491998" r:id="rId51"/>
    <p:sldMasterId id="2147492000" r:id="rId52"/>
    <p:sldMasterId id="2147492002" r:id="rId53"/>
    <p:sldMasterId id="2147492004" r:id="rId54"/>
    <p:sldMasterId id="2147492006" r:id="rId55"/>
    <p:sldMasterId id="2147492008" r:id="rId56"/>
    <p:sldMasterId id="2147492010" r:id="rId57"/>
    <p:sldMasterId id="2147492012" r:id="rId58"/>
    <p:sldMasterId id="2147492014" r:id="rId59"/>
    <p:sldMasterId id="2147492016" r:id="rId60"/>
    <p:sldMasterId id="2147492018" r:id="rId61"/>
    <p:sldMasterId id="2147492020" r:id="rId62"/>
    <p:sldMasterId id="2147492022" r:id="rId63"/>
  </p:sldMasterIdLst>
  <p:notesMasterIdLst>
    <p:notesMasterId r:id="rId83"/>
  </p:notesMasterIdLst>
  <p:handoutMasterIdLst>
    <p:handoutMasterId r:id="rId84"/>
  </p:handoutMasterIdLst>
  <p:sldIdLst>
    <p:sldId id="289" r:id="rId64"/>
    <p:sldId id="290" r:id="rId65"/>
    <p:sldId id="291" r:id="rId66"/>
    <p:sldId id="308" r:id="rId67"/>
    <p:sldId id="293" r:id="rId68"/>
    <p:sldId id="295" r:id="rId69"/>
    <p:sldId id="296" r:id="rId70"/>
    <p:sldId id="297" r:id="rId71"/>
    <p:sldId id="300" r:id="rId72"/>
    <p:sldId id="301" r:id="rId73"/>
    <p:sldId id="307" r:id="rId74"/>
    <p:sldId id="302" r:id="rId75"/>
    <p:sldId id="303" r:id="rId76"/>
    <p:sldId id="310" r:id="rId77"/>
    <p:sldId id="306" r:id="rId78"/>
    <p:sldId id="311" r:id="rId79"/>
    <p:sldId id="309" r:id="rId80"/>
    <p:sldId id="304" r:id="rId81"/>
    <p:sldId id="305" r:id="rId82"/>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Lucida Sans" pitchFamily="34" charset="0"/>
        <a:ea typeface="+mn-ea"/>
        <a:cs typeface="+mn-cs"/>
      </a:defRPr>
    </a:lvl1pPr>
    <a:lvl2pPr marL="455613" indent="1588" algn="l" rtl="0" fontAlgn="base">
      <a:spcBef>
        <a:spcPct val="0"/>
      </a:spcBef>
      <a:spcAft>
        <a:spcPct val="0"/>
      </a:spcAft>
      <a:defRPr kern="1200">
        <a:solidFill>
          <a:schemeClr val="tx1"/>
        </a:solidFill>
        <a:latin typeface="Lucida Sans" pitchFamily="34" charset="0"/>
        <a:ea typeface="+mn-ea"/>
        <a:cs typeface="+mn-cs"/>
      </a:defRPr>
    </a:lvl2pPr>
    <a:lvl3pPr marL="912813" indent="1588" algn="l" rtl="0" fontAlgn="base">
      <a:spcBef>
        <a:spcPct val="0"/>
      </a:spcBef>
      <a:spcAft>
        <a:spcPct val="0"/>
      </a:spcAft>
      <a:defRPr kern="1200">
        <a:solidFill>
          <a:schemeClr val="tx1"/>
        </a:solidFill>
        <a:latin typeface="Lucida Sans" pitchFamily="34" charset="0"/>
        <a:ea typeface="+mn-ea"/>
        <a:cs typeface="+mn-cs"/>
      </a:defRPr>
    </a:lvl3pPr>
    <a:lvl4pPr marL="1370013" indent="1588" algn="l" rtl="0" fontAlgn="base">
      <a:spcBef>
        <a:spcPct val="0"/>
      </a:spcBef>
      <a:spcAft>
        <a:spcPct val="0"/>
      </a:spcAft>
      <a:defRPr kern="1200">
        <a:solidFill>
          <a:schemeClr val="tx1"/>
        </a:solidFill>
        <a:latin typeface="Lucida Sans" pitchFamily="34" charset="0"/>
        <a:ea typeface="+mn-ea"/>
        <a:cs typeface="+mn-cs"/>
      </a:defRPr>
    </a:lvl4pPr>
    <a:lvl5pPr marL="1827213" indent="1588" algn="l" rtl="0" fontAlgn="base">
      <a:spcBef>
        <a:spcPct val="0"/>
      </a:spcBef>
      <a:spcAft>
        <a:spcPct val="0"/>
      </a:spcAft>
      <a:defRPr kern="1200">
        <a:solidFill>
          <a:schemeClr val="tx1"/>
        </a:solidFill>
        <a:latin typeface="Lucida Sans" pitchFamily="34" charset="0"/>
        <a:ea typeface="+mn-ea"/>
        <a:cs typeface="+mn-cs"/>
      </a:defRPr>
    </a:lvl5pPr>
    <a:lvl6pPr marL="2286000" algn="l" defTabSz="914400" rtl="0" eaLnBrk="1" latinLnBrk="0" hangingPunct="1">
      <a:defRPr kern="1200">
        <a:solidFill>
          <a:schemeClr val="tx1"/>
        </a:solidFill>
        <a:latin typeface="Lucida Sans" pitchFamily="34" charset="0"/>
        <a:ea typeface="+mn-ea"/>
        <a:cs typeface="+mn-cs"/>
      </a:defRPr>
    </a:lvl6pPr>
    <a:lvl7pPr marL="2743200" algn="l" defTabSz="914400" rtl="0" eaLnBrk="1" latinLnBrk="0" hangingPunct="1">
      <a:defRPr kern="1200">
        <a:solidFill>
          <a:schemeClr val="tx1"/>
        </a:solidFill>
        <a:latin typeface="Lucida Sans" pitchFamily="34" charset="0"/>
        <a:ea typeface="+mn-ea"/>
        <a:cs typeface="+mn-cs"/>
      </a:defRPr>
    </a:lvl7pPr>
    <a:lvl8pPr marL="3200400" algn="l" defTabSz="914400" rtl="0" eaLnBrk="1" latinLnBrk="0" hangingPunct="1">
      <a:defRPr kern="1200">
        <a:solidFill>
          <a:schemeClr val="tx1"/>
        </a:solidFill>
        <a:latin typeface="Lucida Sans" pitchFamily="34" charset="0"/>
        <a:ea typeface="+mn-ea"/>
        <a:cs typeface="+mn-cs"/>
      </a:defRPr>
    </a:lvl8pPr>
    <a:lvl9pPr marL="3657600" algn="l" defTabSz="914400" rtl="0" eaLnBrk="1" latinLnBrk="0" hangingPunct="1">
      <a:defRPr kern="1200">
        <a:solidFill>
          <a:schemeClr val="tx1"/>
        </a:solidFill>
        <a:latin typeface="Lucida Sans"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BABB"/>
    <a:srgbClr val="D2E8F0"/>
    <a:srgbClr val="FF9966"/>
    <a:srgbClr val="FFFF99"/>
    <a:srgbClr val="66FF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9462" autoAdjust="0"/>
  </p:normalViewPr>
  <p:slideViewPr>
    <p:cSldViewPr snapToGrid="0">
      <p:cViewPr>
        <p:scale>
          <a:sx n="70" d="100"/>
          <a:sy n="70" d="100"/>
        </p:scale>
        <p:origin x="-1380"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63" Type="http://schemas.openxmlformats.org/officeDocument/2006/relationships/slideMaster" Target="slideMasters/slideMaster63.xml"/><Relationship Id="rId68" Type="http://schemas.openxmlformats.org/officeDocument/2006/relationships/slide" Target="slides/slide5.xml"/><Relationship Id="rId76" Type="http://schemas.openxmlformats.org/officeDocument/2006/relationships/slide" Target="slides/slide13.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66" Type="http://schemas.openxmlformats.org/officeDocument/2006/relationships/slide" Target="slides/slide3.xml"/><Relationship Id="rId74" Type="http://schemas.openxmlformats.org/officeDocument/2006/relationships/slide" Target="slides/slide11.xml"/><Relationship Id="rId79" Type="http://schemas.openxmlformats.org/officeDocument/2006/relationships/slide" Target="slides/slide16.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Master" Target="slideMasters/slideMaster61.xml"/><Relationship Id="rId82" Type="http://schemas.openxmlformats.org/officeDocument/2006/relationships/slide" Target="slides/slide19.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Master" Target="slideMasters/slideMaster56.xml"/><Relationship Id="rId64" Type="http://schemas.openxmlformats.org/officeDocument/2006/relationships/slide" Target="slides/slide1.xml"/><Relationship Id="rId69" Type="http://schemas.openxmlformats.org/officeDocument/2006/relationships/slide" Target="slides/slide6.xml"/><Relationship Id="rId77" Type="http://schemas.openxmlformats.org/officeDocument/2006/relationships/slide" Target="slides/slide14.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 Target="slides/slide9.xml"/><Relationship Id="rId80" Type="http://schemas.openxmlformats.org/officeDocument/2006/relationships/slide" Target="slides/slide1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Master" Target="slideMasters/slideMaster59.xml"/><Relationship Id="rId67" Type="http://schemas.openxmlformats.org/officeDocument/2006/relationships/slide" Target="slides/slide4.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Master" Target="slideMasters/slideMaster54.xml"/><Relationship Id="rId62" Type="http://schemas.openxmlformats.org/officeDocument/2006/relationships/slideMaster" Target="slideMasters/slideMaster62.xml"/><Relationship Id="rId70" Type="http://schemas.openxmlformats.org/officeDocument/2006/relationships/slide" Target="slides/slide7.xml"/><Relationship Id="rId75" Type="http://schemas.openxmlformats.org/officeDocument/2006/relationships/slide" Target="slides/slide1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 Target="slides/slide2.xml"/><Relationship Id="rId73" Type="http://schemas.openxmlformats.org/officeDocument/2006/relationships/slide" Target="slides/slide10.xml"/><Relationship Id="rId78" Type="http://schemas.openxmlformats.org/officeDocument/2006/relationships/slide" Target="slides/slide15.xml"/><Relationship Id="rId81" Type="http://schemas.openxmlformats.org/officeDocument/2006/relationships/slide" Target="slides/slide18.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904B003-2BFC-4F37-A4E1-7908B8735FA0}" type="datetimeFigureOut">
              <a:rPr lang="en-GB" smtClean="0"/>
              <a:pPr/>
              <a:t>29/05/2012</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8771491-D838-4ACF-BCA1-0F98A3E9077B}"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a:defRPr/>
            </a:pPr>
            <a:fld id="{9C57E815-E33B-437B-B94E-ABCEFB23EC5C}" type="datetimeFigureOut">
              <a:rPr lang="en-US"/>
              <a:pPr>
                <a:defRPr/>
              </a:pPr>
              <a:t>5/29/2012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a:defRPr/>
            </a:pPr>
            <a:fld id="{DA4CA530-3071-4AF4-BC36-AAAB84B829AD}"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KEK experimental results.</a:t>
            </a:r>
          </a:p>
          <a:p>
            <a:r>
              <a:rPr lang="en-GB" dirty="0" smtClean="0"/>
              <a:t>Benchmarking to these.</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13</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Limitations I found in ANSYS.</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15</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Limitations I found in ANSYS.</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16</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Moved on to try the ORBIT data for ISIS injection upgrades through the</a:t>
            </a:r>
            <a:r>
              <a:rPr lang="en-GB" baseline="0" dirty="0" smtClean="0"/>
              <a:t> model.</a:t>
            </a:r>
          </a:p>
          <a:p>
            <a:endParaRPr lang="en-GB" baseline="0" dirty="0" smtClean="0"/>
          </a:p>
          <a:p>
            <a:r>
              <a:rPr lang="en-GB" baseline="0" dirty="0" smtClean="0"/>
              <a:t>Also looked at the effect of separation.</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17</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Set3Di</a:t>
            </a:r>
            <a:r>
              <a:rPr lang="en-GB" baseline="0" dirty="0" smtClean="0"/>
              <a:t> = in house 2.5d tracking code under development.</a:t>
            </a:r>
          </a:p>
          <a:p>
            <a:r>
              <a:rPr lang="en-GB" sz="1200" b="1" dirty="0" smtClean="0">
                <a:latin typeface="Calibri" pitchFamily="34" charset="0"/>
              </a:rPr>
              <a:t>Include Injection module into full ISIS cycle simulation.</a:t>
            </a:r>
          </a:p>
          <a:p>
            <a:r>
              <a:rPr lang="en-GB" sz="1200" b="1" dirty="0" smtClean="0">
                <a:latin typeface="Calibri" pitchFamily="34" charset="0"/>
              </a:rPr>
              <a:t>Include foil size, position, vertical and horizontal painting, foil re-circulation</a:t>
            </a:r>
          </a:p>
          <a:p>
            <a:endParaRPr lang="en-GB" dirty="0" smtClean="0"/>
          </a:p>
          <a:p>
            <a:endParaRPr lang="en-GB" dirty="0" smtClean="0"/>
          </a:p>
          <a:p>
            <a:r>
              <a:rPr lang="en-GB" sz="1200" b="1" dirty="0" smtClean="0">
                <a:latin typeface="Calibri" pitchFamily="34" charset="0"/>
              </a:rPr>
              <a:t>Stability of single foil system?  Curling?  Bending?  Where are the stresses?</a:t>
            </a:r>
          </a:p>
          <a:p>
            <a:r>
              <a:rPr lang="en-GB" sz="1200" b="1" dirty="0" smtClean="0">
                <a:latin typeface="Calibri" pitchFamily="34" charset="0"/>
              </a:rPr>
              <a:t>Requirement for </a:t>
            </a:r>
            <a:r>
              <a:rPr lang="en-GB" sz="1200" b="1" dirty="0" err="1" smtClean="0">
                <a:latin typeface="Calibri" pitchFamily="34" charset="0"/>
              </a:rPr>
              <a:t>SiC</a:t>
            </a:r>
            <a:r>
              <a:rPr lang="en-GB" sz="1200" b="1" dirty="0" smtClean="0">
                <a:latin typeface="Calibri" pitchFamily="34" charset="0"/>
              </a:rPr>
              <a:t> fibres (as at J-PARC)?</a:t>
            </a:r>
          </a:p>
          <a:p>
            <a:r>
              <a:rPr lang="en-GB" sz="1200" b="1" dirty="0" smtClean="0">
                <a:latin typeface="Calibri" pitchFamily="34" charset="0"/>
              </a:rPr>
              <a:t>Requirement for corrugated foil (as at SNS)?</a:t>
            </a:r>
          </a:p>
          <a:p>
            <a:r>
              <a:rPr lang="en-GB" sz="1200" b="1" dirty="0" smtClean="0">
                <a:latin typeface="Calibri" pitchFamily="34" charset="0"/>
              </a:rPr>
              <a:t>Expansion of double foil system (as at KEK)?</a:t>
            </a:r>
          </a:p>
          <a:p>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80000uA h lifetime.  Mainly limited by mechanical factors</a:t>
            </a:r>
            <a:r>
              <a:rPr lang="en-GB" baseline="0" dirty="0" smtClean="0"/>
              <a:t> (vacuum).  </a:t>
            </a: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20 hours to produce a single foil</a:t>
            </a:r>
            <a:endParaRPr lang="en-GB" baseline="0" dirty="0" smtClean="0"/>
          </a:p>
          <a:p>
            <a:pPr marL="0" marR="0" indent="0" algn="l" defTabSz="912813"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2813"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2813" rtl="0" eaLnBrk="0" fontAlgn="base" latinLnBrk="0" hangingPunct="0">
              <a:lnSpc>
                <a:spcPct val="100000"/>
              </a:lnSpc>
              <a:spcBef>
                <a:spcPct val="30000"/>
              </a:spcBef>
              <a:spcAft>
                <a:spcPct val="0"/>
              </a:spcAft>
              <a:buClrTx/>
              <a:buSzTx/>
              <a:buFontTx/>
              <a:buNone/>
              <a:tabLst/>
              <a:defRPr/>
            </a:pPr>
            <a:endParaRPr lang="en-GB" baseline="0" dirty="0" smtClean="0"/>
          </a:p>
          <a:p>
            <a:pPr marL="0" marR="0" indent="0" algn="l" defTabSz="912813" rtl="0" eaLnBrk="0" fontAlgn="base" latinLnBrk="0" hangingPunct="0">
              <a:lnSpc>
                <a:spcPct val="100000"/>
              </a:lnSpc>
              <a:spcBef>
                <a:spcPct val="30000"/>
              </a:spcBef>
              <a:spcAft>
                <a:spcPct val="0"/>
              </a:spcAft>
              <a:buClrTx/>
              <a:buSzTx/>
              <a:buFontTx/>
              <a:buNone/>
              <a:tabLst/>
              <a:defRPr/>
            </a:pPr>
            <a:r>
              <a:rPr lang="en-GB" baseline="0" dirty="0" smtClean="0"/>
              <a:t>Foils are made in support frame by anodising aluminium in a weak electrolyte to the required thickness.  Foil is then annealed (heated) to stretch the foil, to make it loose and wrinkled in the support frame to allow thermal expansion of frame / shrinking due to irradiation without stressing the foil.   Any unwanted aluminium is then dissolved away.  Foils coated with 0.01um Aluminium each side to prevent charge accumulation.  Mounted on a rack driven in by a stepper motor.  </a:t>
            </a:r>
          </a:p>
          <a:p>
            <a:endParaRPr lang="en-GB" dirty="0" smtClean="0"/>
          </a:p>
          <a:p>
            <a:endParaRPr lang="en-GB" dirty="0" smtClean="0"/>
          </a:p>
          <a:p>
            <a:r>
              <a:rPr lang="en-GB" dirty="0" smtClean="0"/>
              <a:t>Production</a:t>
            </a:r>
            <a:r>
              <a:rPr lang="en-GB" baseline="0" dirty="0" smtClean="0"/>
              <a:t> method:</a:t>
            </a:r>
          </a:p>
          <a:p>
            <a:endParaRPr lang="en-GB" baseline="0" dirty="0" smtClean="0"/>
          </a:p>
          <a:p>
            <a:r>
              <a:rPr lang="en-GB" sz="1200" kern="1200" dirty="0" smtClean="0">
                <a:solidFill>
                  <a:schemeClr val="tx1"/>
                </a:solidFill>
                <a:latin typeface="+mn-lt"/>
                <a:ea typeface="+mn-ea"/>
                <a:cs typeface="+mn-cs"/>
              </a:rPr>
              <a:t>An Aluminium sheet, 0.15 mm thick, is cut on a standard paper guillotine to the approximate dimensions of the stripping foil (130 x 70 mm) </a:t>
            </a:r>
          </a:p>
          <a:p>
            <a:endParaRPr lang="en-GB" sz="1200" kern="1200" dirty="0" smtClean="0">
              <a:solidFill>
                <a:schemeClr val="tx1"/>
              </a:solidFill>
              <a:latin typeface="+mn-lt"/>
              <a:ea typeface="+mn-ea"/>
              <a:cs typeface="+mn-cs"/>
            </a:endParaRPr>
          </a:p>
          <a:p>
            <a:pPr lvl="0"/>
            <a:r>
              <a:rPr lang="en-GB" sz="1200" kern="1200" dirty="0" smtClean="0">
                <a:solidFill>
                  <a:schemeClr val="tx1"/>
                </a:solidFill>
                <a:latin typeface="+mn-lt"/>
                <a:ea typeface="+mn-ea"/>
                <a:cs typeface="+mn-cs"/>
              </a:rPr>
              <a:t>Mounting holes (used throughout the manufacturing process to support and position the foil) are punched into the Aluminium sheets using a standard paper hole punch.</a:t>
            </a:r>
          </a:p>
          <a:p>
            <a:pPr lvl="0"/>
            <a:r>
              <a:rPr lang="en-GB" sz="1200" kern="1200" dirty="0" smtClean="0">
                <a:solidFill>
                  <a:schemeClr val="tx1"/>
                </a:solidFill>
                <a:latin typeface="+mn-lt"/>
                <a:ea typeface="+mn-ea"/>
                <a:cs typeface="+mn-cs"/>
              </a:rPr>
              <a:t>Two wedges are clipped out of the sides of the Aluminium sheet to enable the final cutting procedure to be performed.</a:t>
            </a:r>
          </a:p>
          <a:p>
            <a:endParaRPr lang="en-GB" dirty="0" smtClean="0"/>
          </a:p>
          <a:p>
            <a:pPr lvl="0"/>
            <a:r>
              <a:rPr lang="en-GB" sz="1200" kern="1200" dirty="0" smtClean="0">
                <a:solidFill>
                  <a:schemeClr val="tx1"/>
                </a:solidFill>
                <a:latin typeface="+mn-lt"/>
                <a:ea typeface="+mn-ea"/>
                <a:cs typeface="+mn-cs"/>
              </a:rPr>
              <a:t>One edge of the Aluminium sheet is bent in a custom made jig to increase the second moment of area in one plane and strengthen the sheet.</a:t>
            </a:r>
          </a:p>
          <a:p>
            <a:r>
              <a:rPr lang="en-GB" sz="1200" dirty="0" smtClean="0"/>
              <a:t>A pin, used to mount the foil in position when it is installed in the synchrotron, is attached to the Aluminium by sliding the sheet into a slot in the pin.  The pin is then crimped in place using pliers.</a:t>
            </a:r>
            <a:r>
              <a:rPr lang="en-GB" dirty="0" smtClean="0"/>
              <a:t> </a:t>
            </a:r>
          </a:p>
          <a:p>
            <a:endParaRPr lang="en-GB" dirty="0" smtClean="0"/>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Aluminium sheet is baked in a vacuum furnace for 8 hours.</a:t>
            </a:r>
          </a:p>
          <a:p>
            <a:endParaRPr lang="en-GB" dirty="0" smtClean="0"/>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Aluminium is coated with an </a:t>
            </a:r>
            <a:r>
              <a:rPr lang="en-GB" sz="1200" kern="1200" dirty="0" err="1" smtClean="0">
                <a:solidFill>
                  <a:schemeClr val="tx1"/>
                </a:solidFill>
                <a:latin typeface="+mn-lt"/>
                <a:ea typeface="+mn-ea"/>
                <a:cs typeface="+mn-cs"/>
              </a:rPr>
              <a:t>Aluminate</a:t>
            </a:r>
            <a:r>
              <a:rPr lang="en-GB" sz="1200" kern="1200" dirty="0" smtClean="0">
                <a:solidFill>
                  <a:schemeClr val="tx1"/>
                </a:solidFill>
                <a:latin typeface="+mn-lt"/>
                <a:ea typeface="+mn-ea"/>
                <a:cs typeface="+mn-cs"/>
              </a:rPr>
              <a:t> layer, which is resistant to etching with bromine.</a:t>
            </a:r>
          </a:p>
          <a:p>
            <a:endParaRPr lang="en-GB" dirty="0" smtClean="0"/>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sheet is baked in a vacuum furnace for 8 hours</a:t>
            </a:r>
          </a:p>
          <a:p>
            <a:pPr lvl="0"/>
            <a:endParaRPr lang="en-GB" sz="1200" kern="1200" dirty="0" smtClean="0">
              <a:solidFill>
                <a:schemeClr val="tx1"/>
              </a:solidFill>
              <a:latin typeface="+mn-lt"/>
              <a:ea typeface="+mn-ea"/>
              <a:cs typeface="+mn-cs"/>
            </a:endParaRPr>
          </a:p>
          <a:p>
            <a:pPr lvl="0"/>
            <a:r>
              <a:rPr lang="en-GB" sz="1200" dirty="0" smtClean="0"/>
              <a:t>An area of the </a:t>
            </a:r>
            <a:r>
              <a:rPr lang="en-GB" sz="1200" dirty="0" err="1" smtClean="0"/>
              <a:t>Aluminate</a:t>
            </a:r>
            <a:r>
              <a:rPr lang="en-GB" sz="1200" dirty="0" smtClean="0"/>
              <a:t> layer in the centre of one side of the sheet is rubbed off using wire wool.</a:t>
            </a:r>
            <a:r>
              <a:rPr lang="en-GB" dirty="0" smtClean="0"/>
              <a:t> </a:t>
            </a:r>
            <a:r>
              <a:rPr lang="en-GB" sz="1200" kern="1200" dirty="0" smtClean="0">
                <a:solidFill>
                  <a:schemeClr val="tx1"/>
                </a:solidFill>
                <a:latin typeface="+mn-lt"/>
                <a:ea typeface="+mn-ea"/>
                <a:cs typeface="+mn-cs"/>
              </a:rPr>
              <a:t>Lines are scored between the clipped out wedges and the area of exposed Aluminium to assist in the removal of the bottom edge of the frame in a later stage.</a:t>
            </a:r>
          </a:p>
          <a:p>
            <a:endParaRPr lang="en-GB" dirty="0" smtClean="0"/>
          </a:p>
          <a:p>
            <a:pPr lvl="0"/>
            <a:r>
              <a:rPr lang="en-GB" sz="1200" kern="1200" dirty="0" smtClean="0">
                <a:solidFill>
                  <a:schemeClr val="tx1"/>
                </a:solidFill>
                <a:latin typeface="+mn-lt"/>
                <a:ea typeface="+mn-ea"/>
                <a:cs typeface="+mn-cs"/>
              </a:rPr>
              <a:t>The Aluminium sheet is lowered into a Bromine and Methanol solution bath.  The exposed area of Aluminium is etched away, leaving a thin transparent film of </a:t>
            </a:r>
            <a:r>
              <a:rPr lang="en-GB" sz="1200" kern="1200" dirty="0" err="1" smtClean="0">
                <a:solidFill>
                  <a:schemeClr val="tx1"/>
                </a:solidFill>
                <a:latin typeface="+mn-lt"/>
                <a:ea typeface="+mn-ea"/>
                <a:cs typeface="+mn-cs"/>
              </a:rPr>
              <a:t>Aluminate</a:t>
            </a:r>
            <a:r>
              <a:rPr lang="en-GB" sz="1200" kern="1200" dirty="0" smtClean="0">
                <a:solidFill>
                  <a:schemeClr val="tx1"/>
                </a:solidFill>
                <a:latin typeface="+mn-lt"/>
                <a:ea typeface="+mn-ea"/>
                <a:cs typeface="+mn-cs"/>
              </a:rPr>
              <a:t> surrounded by an Aluminium frame.</a:t>
            </a:r>
          </a:p>
          <a:p>
            <a:pPr lvl="0"/>
            <a:r>
              <a:rPr lang="en-GB" sz="1200" kern="1200" dirty="0" smtClean="0">
                <a:solidFill>
                  <a:schemeClr val="tx1"/>
                </a:solidFill>
                <a:latin typeface="+mn-lt"/>
                <a:ea typeface="+mn-ea"/>
                <a:cs typeface="+mn-cs"/>
              </a:rPr>
              <a:t>When a visual inspection shows that all of the required aluminium has been removed, the foil is taken out of the Bromine solution.</a:t>
            </a:r>
          </a:p>
          <a:p>
            <a:endParaRPr lang="en-GB" dirty="0" smtClean="0"/>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After the foil has been removed from the Bromine solution, it is washed in an acetone bath.</a:t>
            </a:r>
          </a:p>
          <a:p>
            <a:endParaRPr lang="en-GB" dirty="0" smtClean="0"/>
          </a:p>
          <a:p>
            <a:pPr marL="0" marR="0" lvl="0" indent="0" algn="l" defTabSz="912813"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mn-lt"/>
                <a:ea typeface="+mn-ea"/>
                <a:cs typeface="+mn-cs"/>
              </a:rPr>
              <a:t>The now delicate foil is placed in a vacuum chamber and a layer of aluminium is electro-statically evaporated onto the foil, coating both sides of the sheet.</a:t>
            </a:r>
          </a:p>
          <a:p>
            <a:endParaRPr lang="en-GB" dirty="0" smtClean="0"/>
          </a:p>
          <a:p>
            <a:pPr lvl="0"/>
            <a:r>
              <a:rPr lang="en-GB" sz="1200" kern="1200" dirty="0" smtClean="0">
                <a:solidFill>
                  <a:schemeClr val="tx1"/>
                </a:solidFill>
                <a:latin typeface="+mn-lt"/>
                <a:ea typeface="+mn-ea"/>
                <a:cs typeface="+mn-cs"/>
              </a:rPr>
              <a:t>The bottom edge of the frame is cut away, using a scalpel, along the scored line between the two wedge shaped cuts in the frame.</a:t>
            </a:r>
          </a:p>
          <a:p>
            <a:r>
              <a:rPr lang="en-GB" sz="1200" kern="1200" dirty="0" smtClean="0">
                <a:solidFill>
                  <a:schemeClr val="tx1"/>
                </a:solidFill>
                <a:latin typeface="+mn-lt"/>
                <a:ea typeface="+mn-ea"/>
                <a:cs typeface="+mn-cs"/>
              </a:rPr>
              <a:t>The foil is then placed in a container to await installation in the ISIS synchrotron</a:t>
            </a:r>
          </a:p>
          <a:p>
            <a:endParaRPr lang="en-GB" dirty="0" smtClean="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Why it’s important for foils</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200 </a:t>
            </a:r>
            <a:r>
              <a:rPr lang="en-GB" dirty="0" err="1" smtClean="0"/>
              <a:t>ug</a:t>
            </a:r>
            <a:r>
              <a:rPr lang="en-GB" dirty="0" smtClean="0"/>
              <a:t>/cm2</a:t>
            </a:r>
          </a:p>
          <a:p>
            <a:r>
              <a:rPr lang="en-GB" dirty="0" smtClean="0"/>
              <a:t>Carbon</a:t>
            </a:r>
          </a:p>
          <a:p>
            <a:endParaRPr lang="en-GB" dirty="0" smtClean="0"/>
          </a:p>
          <a:p>
            <a:r>
              <a:rPr lang="en-GB" dirty="0" smtClean="0"/>
              <a:t>To account for alterations in manufacture.</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dirty="0" smtClean="0"/>
              <a:t>2.4e-6 (prop of beam under go inelastic)</a:t>
            </a:r>
          </a:p>
          <a:p>
            <a:r>
              <a:rPr lang="en-GB" dirty="0" smtClean="0"/>
              <a:t>Multi coulomb scatter </a:t>
            </a:r>
            <a:r>
              <a:rPr lang="en-GB" dirty="0" err="1" smtClean="0"/>
              <a:t>emittance</a:t>
            </a:r>
            <a:r>
              <a:rPr lang="en-GB" dirty="0" smtClean="0"/>
              <a:t> growth 2.25e-3 pi mm </a:t>
            </a:r>
            <a:r>
              <a:rPr lang="en-GB" dirty="0" err="1" smtClean="0"/>
              <a:t>mrad</a:t>
            </a:r>
            <a:endParaRPr lang="en-GB" dirty="0" smtClean="0"/>
          </a:p>
          <a:p>
            <a:endParaRPr lang="en-GB" dirty="0" smtClean="0"/>
          </a:p>
          <a:p>
            <a:r>
              <a:rPr lang="en-GB" dirty="0" smtClean="0"/>
              <a:t>0.27 W loss levels acceptable along ~5m </a:t>
            </a:r>
            <a:r>
              <a:rPr lang="en-GB" dirty="0" err="1" smtClean="0"/>
              <a:t>inj</a:t>
            </a:r>
            <a:r>
              <a:rPr lang="en-GB" dirty="0" smtClean="0"/>
              <a:t> straight</a:t>
            </a: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Mean</a:t>
            </a:r>
            <a:r>
              <a:rPr lang="en-GB" sz="1200" kern="1200" baseline="0" dirty="0" smtClean="0">
                <a:solidFill>
                  <a:schemeClr val="tx1"/>
                </a:solidFill>
                <a:latin typeface="+mn-lt"/>
                <a:ea typeface="+mn-ea"/>
                <a:cs typeface="+mn-cs"/>
              </a:rPr>
              <a:t> squared theta:</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linac4</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 3.92578 x 10</a:t>
            </a:r>
            <a:r>
              <a:rPr lang="en-GB" sz="1200" kern="1200" baseline="30000" dirty="0" smtClean="0">
                <a:solidFill>
                  <a:schemeClr val="tx1"/>
                </a:solidFill>
                <a:latin typeface="+mn-lt"/>
                <a:ea typeface="+mn-ea"/>
                <a:cs typeface="+mn-cs"/>
              </a:rPr>
              <a:t>-9</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rad</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err="1" smtClean="0">
                <a:solidFill>
                  <a:schemeClr val="tx1"/>
                </a:solidFill>
                <a:latin typeface="+mn-lt"/>
                <a:ea typeface="+mn-ea"/>
                <a:cs typeface="+mn-cs"/>
              </a:rPr>
              <a:t>Fssp</a:t>
            </a:r>
            <a:r>
              <a:rPr lang="en-GB" sz="1200" kern="1200" dirty="0" smtClean="0">
                <a:solidFill>
                  <a:schemeClr val="tx1"/>
                </a:solidFill>
                <a:latin typeface="+mn-lt"/>
                <a:ea typeface="+mn-ea"/>
                <a:cs typeface="+mn-cs"/>
              </a:rPr>
              <a:t> x = 7.29730 x 10</a:t>
            </a:r>
            <a:r>
              <a:rPr lang="en-GB" sz="1200" kern="1200" baseline="30000" dirty="0" smtClean="0">
                <a:solidFill>
                  <a:schemeClr val="tx1"/>
                </a:solidFill>
                <a:latin typeface="+mn-lt"/>
                <a:ea typeface="+mn-ea"/>
                <a:cs typeface="+mn-cs"/>
              </a:rPr>
              <a:t>-9</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rad</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r>
              <a:rPr lang="en-GB" sz="1200" kern="1200" dirty="0" err="1" smtClean="0">
                <a:solidFill>
                  <a:schemeClr val="tx1"/>
                </a:solidFill>
                <a:latin typeface="+mn-lt"/>
                <a:ea typeface="+mn-ea"/>
                <a:cs typeface="+mn-cs"/>
              </a:rPr>
              <a:t>Fssp</a:t>
            </a:r>
            <a:r>
              <a:rPr lang="en-GB" sz="1200" kern="1200" dirty="0" smtClean="0">
                <a:solidFill>
                  <a:schemeClr val="tx1"/>
                </a:solidFill>
                <a:latin typeface="+mn-lt"/>
                <a:ea typeface="+mn-ea"/>
                <a:cs typeface="+mn-cs"/>
              </a:rPr>
              <a:t> y = 7.7944 x 10</a:t>
            </a:r>
            <a:r>
              <a:rPr lang="en-GB" sz="1200" kern="1200" baseline="30000" dirty="0" smtClean="0">
                <a:solidFill>
                  <a:schemeClr val="tx1"/>
                </a:solidFill>
                <a:latin typeface="+mn-lt"/>
                <a:ea typeface="+mn-ea"/>
                <a:cs typeface="+mn-cs"/>
              </a:rPr>
              <a:t>-9</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rad</a:t>
            </a:r>
            <a:endParaRPr lang="en-GB" sz="1200" kern="1200" dirty="0" smtClean="0">
              <a:solidFill>
                <a:schemeClr val="tx1"/>
              </a:solidFill>
              <a:latin typeface="+mn-lt"/>
              <a:ea typeface="+mn-ea"/>
              <a:cs typeface="+mn-cs"/>
            </a:endParaRPr>
          </a:p>
          <a:p>
            <a:endParaRPr lang="en-GB" dirty="0" smtClean="0"/>
          </a:p>
          <a:p>
            <a:endParaRPr lang="en-GB" dirty="0" smtClean="0"/>
          </a:p>
          <a:p>
            <a:endParaRPr lang="en-GB" dirty="0" smtClean="0"/>
          </a:p>
          <a:p>
            <a:r>
              <a:rPr lang="en-GB" dirty="0" err="1" smtClean="0"/>
              <a:t>Emmittance</a:t>
            </a:r>
            <a:r>
              <a:rPr lang="en-GB" dirty="0" smtClean="0"/>
              <a:t>:</a:t>
            </a:r>
          </a:p>
          <a:p>
            <a:endParaRPr lang="en-GB" dirty="0" smtClean="0"/>
          </a:p>
          <a:p>
            <a:r>
              <a:rPr lang="en-GB" sz="1200" kern="1200" dirty="0" smtClean="0">
                <a:solidFill>
                  <a:schemeClr val="tx1"/>
                </a:solidFill>
                <a:latin typeface="+mn-lt"/>
                <a:ea typeface="+mn-ea"/>
                <a:cs typeface="+mn-cs"/>
              </a:rPr>
              <a:t> linac4 x= 7.22225 x 10</a:t>
            </a:r>
            <a:r>
              <a:rPr lang="en-GB" sz="1200" kern="1200" baseline="30000" dirty="0" smtClean="0">
                <a:solidFill>
                  <a:schemeClr val="tx1"/>
                </a:solidFill>
                <a:latin typeface="+mn-lt"/>
                <a:ea typeface="+mn-ea"/>
                <a:cs typeface="+mn-cs"/>
              </a:rPr>
              <a:t>-3</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π.μ.m.rad</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Linac4</a:t>
            </a:r>
            <a:r>
              <a:rPr lang="en-GB" sz="1200" kern="1200" baseline="0" dirty="0" smtClean="0">
                <a:solidFill>
                  <a:schemeClr val="tx1"/>
                </a:solidFill>
                <a:latin typeface="+mn-lt"/>
                <a:ea typeface="+mn-ea"/>
                <a:cs typeface="+mn-cs"/>
              </a:rPr>
              <a:t> y</a:t>
            </a:r>
            <a:r>
              <a:rPr lang="en-GB" sz="1200" kern="1200" dirty="0" smtClean="0">
                <a:solidFill>
                  <a:schemeClr val="tx1"/>
                </a:solidFill>
                <a:latin typeface="+mn-lt"/>
                <a:ea typeface="+mn-ea"/>
                <a:cs typeface="+mn-cs"/>
              </a:rPr>
              <a:t> = 3.22806 x 10</a:t>
            </a:r>
            <a:r>
              <a:rPr lang="en-GB" sz="1200" kern="1200" baseline="30000" dirty="0" smtClean="0">
                <a:solidFill>
                  <a:schemeClr val="tx1"/>
                </a:solidFill>
                <a:latin typeface="+mn-lt"/>
                <a:ea typeface="+mn-ea"/>
                <a:cs typeface="+mn-cs"/>
              </a:rPr>
              <a:t>-3</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π.μ.m.rad</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Fssp</a:t>
            </a:r>
            <a:r>
              <a:rPr lang="en-GB" sz="1200" kern="1200" dirty="0" smtClean="0">
                <a:solidFill>
                  <a:schemeClr val="tx1"/>
                </a:solidFill>
                <a:latin typeface="+mn-lt"/>
                <a:ea typeface="+mn-ea"/>
                <a:cs typeface="+mn-cs"/>
              </a:rPr>
              <a:t> x = 1.49 x 10</a:t>
            </a:r>
            <a:r>
              <a:rPr lang="en-GB" sz="1200" kern="1200" baseline="30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π.μ.m.rad</a:t>
            </a:r>
            <a:endParaRPr lang="en-GB" sz="1200" kern="1200" dirty="0" smtClean="0">
              <a:solidFill>
                <a:schemeClr val="tx1"/>
              </a:solidFill>
              <a:latin typeface="+mn-lt"/>
              <a:ea typeface="+mn-ea"/>
              <a:cs typeface="+mn-cs"/>
            </a:endParaRPr>
          </a:p>
          <a:p>
            <a:r>
              <a:rPr lang="en-GB" sz="1200" kern="1200" dirty="0" err="1" smtClean="0">
                <a:solidFill>
                  <a:schemeClr val="tx1"/>
                </a:solidFill>
                <a:latin typeface="+mn-lt"/>
                <a:ea typeface="+mn-ea"/>
                <a:cs typeface="+mn-cs"/>
              </a:rPr>
              <a:t>Fssp</a:t>
            </a:r>
            <a:r>
              <a:rPr lang="en-GB" sz="1200" kern="1200" dirty="0" smtClean="0">
                <a:solidFill>
                  <a:schemeClr val="tx1"/>
                </a:solidFill>
                <a:latin typeface="+mn-lt"/>
                <a:ea typeface="+mn-ea"/>
                <a:cs typeface="+mn-cs"/>
              </a:rPr>
              <a:t> y = 1.76 x 10</a:t>
            </a:r>
            <a:r>
              <a:rPr lang="en-GB" sz="1200" kern="1200" baseline="30000" dirty="0" smtClean="0">
                <a:solidFill>
                  <a:schemeClr val="tx1"/>
                </a:solidFill>
                <a:latin typeface="+mn-lt"/>
                <a:ea typeface="+mn-ea"/>
                <a:cs typeface="+mn-cs"/>
              </a:rPr>
              <a:t>-2</a:t>
            </a:r>
            <a:r>
              <a:rPr lang="en-GB" sz="1200" kern="1200" dirty="0" smtClean="0">
                <a:solidFill>
                  <a:schemeClr val="tx1"/>
                </a:solidFill>
                <a:latin typeface="+mn-lt"/>
                <a:ea typeface="+mn-ea"/>
                <a:cs typeface="+mn-cs"/>
              </a:rPr>
              <a:t> </a:t>
            </a:r>
            <a:r>
              <a:rPr lang="en-GB" sz="1200" kern="1200" dirty="0" err="1" smtClean="0">
                <a:solidFill>
                  <a:schemeClr val="tx1"/>
                </a:solidFill>
                <a:latin typeface="+mn-lt"/>
                <a:ea typeface="+mn-ea"/>
                <a:cs typeface="+mn-cs"/>
              </a:rPr>
              <a:t>π.μ.m.rad</a:t>
            </a:r>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Beta:</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Linac4 x = 5.677764566</a:t>
            </a:r>
          </a:p>
          <a:p>
            <a:r>
              <a:rPr lang="en-GB" sz="1200" kern="1200" dirty="0" smtClean="0">
                <a:solidFill>
                  <a:schemeClr val="tx1"/>
                </a:solidFill>
                <a:latin typeface="+mn-lt"/>
                <a:ea typeface="+mn-ea"/>
                <a:cs typeface="+mn-cs"/>
              </a:rPr>
              <a:t>Linac4</a:t>
            </a:r>
            <a:r>
              <a:rPr lang="en-GB" sz="1200" kern="1200" baseline="0" dirty="0" smtClean="0">
                <a:solidFill>
                  <a:schemeClr val="tx1"/>
                </a:solidFill>
                <a:latin typeface="+mn-lt"/>
                <a:ea typeface="+mn-ea"/>
                <a:cs typeface="+mn-cs"/>
              </a:rPr>
              <a:t> y= 2.537733908</a:t>
            </a:r>
          </a:p>
          <a:p>
            <a:r>
              <a:rPr lang="en-GB" sz="1200" kern="1200" baseline="0" dirty="0" smtClean="0">
                <a:solidFill>
                  <a:schemeClr val="tx1"/>
                </a:solidFill>
                <a:latin typeface="+mn-lt"/>
                <a:ea typeface="+mn-ea"/>
                <a:cs typeface="+mn-cs"/>
              </a:rPr>
              <a:t>ISIS x = 6.32982</a:t>
            </a:r>
          </a:p>
          <a:p>
            <a:r>
              <a:rPr lang="en-GB" sz="1200" kern="1200" baseline="0" dirty="0" smtClean="0">
                <a:solidFill>
                  <a:schemeClr val="tx1"/>
                </a:solidFill>
                <a:latin typeface="+mn-lt"/>
                <a:ea typeface="+mn-ea"/>
                <a:cs typeface="+mn-cs"/>
              </a:rPr>
              <a:t>ISIS y = 6.95151</a:t>
            </a:r>
          </a:p>
          <a:p>
            <a:endParaRPr lang="en-GB" sz="1200" kern="1200" baseline="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 </a:t>
            </a:r>
          </a:p>
          <a:p>
            <a:endParaRPr lang="en-GB" sz="1200" kern="1200" dirty="0" smtClean="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180 </a:t>
            </a:r>
            <a:r>
              <a:rPr lang="en-GB" dirty="0" err="1" smtClean="0"/>
              <a:t>MeV</a:t>
            </a:r>
            <a:r>
              <a:rPr lang="en-GB" dirty="0" smtClean="0"/>
              <a:t> requires dipole fields of up to 0.18 T (</a:t>
            </a:r>
            <a:r>
              <a:rPr lang="en-GB" dirty="0" err="1" smtClean="0"/>
              <a:t>c.f</a:t>
            </a:r>
            <a:r>
              <a:rPr lang="en-GB" dirty="0" smtClean="0"/>
              <a:t> 0.11 T for 70 </a:t>
            </a:r>
            <a:r>
              <a:rPr lang="en-GB" dirty="0" err="1" smtClean="0"/>
              <a:t>MeV</a:t>
            </a:r>
            <a:r>
              <a:rPr lang="en-GB" dirty="0" smtClean="0"/>
              <a:t>).</a:t>
            </a:r>
          </a:p>
          <a:p>
            <a:r>
              <a:rPr lang="en-GB" dirty="0" smtClean="0"/>
              <a:t>Increase proportion</a:t>
            </a:r>
            <a:r>
              <a:rPr lang="en-GB" baseline="0" dirty="0" smtClean="0"/>
              <a:t> of partially stripped H0 in 3</a:t>
            </a:r>
            <a:r>
              <a:rPr lang="en-GB" baseline="30000" dirty="0" smtClean="0"/>
              <a:t>rd</a:t>
            </a:r>
            <a:r>
              <a:rPr lang="en-GB" baseline="0" dirty="0" smtClean="0"/>
              <a:t> </a:t>
            </a:r>
            <a:r>
              <a:rPr lang="en-GB" baseline="0" dirty="0" err="1" smtClean="0"/>
              <a:t>inj</a:t>
            </a:r>
            <a:r>
              <a:rPr lang="en-GB" baseline="0" dirty="0" smtClean="0"/>
              <a:t> dip from 3.1 – 29.2%</a:t>
            </a:r>
          </a:p>
          <a:p>
            <a:r>
              <a:rPr lang="en-GB" baseline="0" dirty="0" smtClean="0"/>
              <a:t>Corresponds to extra 4W beam loss in </a:t>
            </a:r>
            <a:r>
              <a:rPr lang="en-GB" baseline="0" dirty="0" err="1" smtClean="0"/>
              <a:t>inj</a:t>
            </a:r>
            <a:r>
              <a:rPr lang="en-GB" baseline="0" dirty="0" smtClean="0"/>
              <a:t> straight.  (taking into account 70-180 </a:t>
            </a:r>
            <a:r>
              <a:rPr lang="en-GB" baseline="0" dirty="0" err="1" smtClean="0"/>
              <a:t>MeV</a:t>
            </a:r>
            <a:r>
              <a:rPr lang="en-GB" baseline="0" dirty="0" smtClean="0"/>
              <a:t> increase).</a:t>
            </a:r>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Simulate</a:t>
            </a:r>
            <a:r>
              <a:rPr lang="en-GB" baseline="0" dirty="0" smtClean="0"/>
              <a:t> 30 days continuous operation – gives reduction 200 – 199.990 </a:t>
            </a:r>
            <a:r>
              <a:rPr lang="en-GB" baseline="0" dirty="0" err="1" smtClean="0"/>
              <a:t>ug</a:t>
            </a:r>
            <a:r>
              <a:rPr lang="en-GB" baseline="0" dirty="0" smtClean="0"/>
              <a:t>/cm2</a:t>
            </a:r>
          </a:p>
          <a:p>
            <a:r>
              <a:rPr lang="en-GB" baseline="0" dirty="0" smtClean="0"/>
              <a:t>Peak 2358 K cool to 866 K</a:t>
            </a:r>
          </a:p>
          <a:p>
            <a:r>
              <a:rPr lang="en-GB" baseline="0" dirty="0" smtClean="0"/>
              <a:t>Thickness non varying case – same result.  </a:t>
            </a:r>
          </a:p>
          <a:p>
            <a:endParaRPr lang="en-GB" baseline="0" dirty="0" smtClean="0"/>
          </a:p>
          <a:p>
            <a:r>
              <a:rPr lang="en-GB" baseline="0" dirty="0" smtClean="0"/>
              <a:t>Equivalent ANSYS setup (with uniform beam spot, as in numerical method)</a:t>
            </a:r>
          </a:p>
          <a:p>
            <a:r>
              <a:rPr lang="en-GB" baseline="0" dirty="0" smtClean="0"/>
              <a:t>2304 K.</a:t>
            </a:r>
          </a:p>
          <a:p>
            <a:r>
              <a:rPr lang="en-GB" baseline="0" dirty="0" smtClean="0"/>
              <a:t>Also tried with Gaussian, 2521 K.</a:t>
            </a: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Data from 3D ORBIT</a:t>
            </a:r>
            <a:r>
              <a:rPr lang="en-GB" baseline="0" dirty="0" smtClean="0"/>
              <a:t> </a:t>
            </a:r>
            <a:r>
              <a:rPr lang="en-GB" baseline="0" dirty="0" err="1" smtClean="0"/>
              <a:t>sims</a:t>
            </a:r>
            <a:r>
              <a:rPr lang="en-GB" baseline="0" dirty="0" smtClean="0"/>
              <a:t>.</a:t>
            </a:r>
          </a:p>
          <a:p>
            <a:endParaRPr lang="en-GB" baseline="0" dirty="0" smtClean="0"/>
          </a:p>
          <a:p>
            <a:r>
              <a:rPr lang="en-GB" baseline="0" dirty="0" smtClean="0"/>
              <a:t>Inject beam only, peak 826 K</a:t>
            </a:r>
          </a:p>
          <a:p>
            <a:r>
              <a:rPr lang="en-GB" baseline="0" dirty="0" smtClean="0"/>
              <a:t>Adapted numerical solver – got peak 828 K</a:t>
            </a:r>
          </a:p>
          <a:p>
            <a:endParaRPr lang="en-GB" baseline="0" dirty="0" smtClean="0"/>
          </a:p>
          <a:p>
            <a:r>
              <a:rPr lang="en-GB" baseline="0" dirty="0" smtClean="0"/>
              <a:t>Inject + </a:t>
            </a:r>
            <a:r>
              <a:rPr lang="en-GB" baseline="0" dirty="0" err="1" smtClean="0"/>
              <a:t>recirc</a:t>
            </a:r>
            <a:r>
              <a:rPr lang="en-GB" baseline="0" dirty="0" smtClean="0"/>
              <a:t>.  Dominated by proton </a:t>
            </a:r>
            <a:r>
              <a:rPr lang="en-GB" baseline="0" dirty="0" err="1" smtClean="0"/>
              <a:t>recirculations</a:t>
            </a:r>
            <a:r>
              <a:rPr lang="en-GB" baseline="0" dirty="0" smtClean="0"/>
              <a:t> (about 4)</a:t>
            </a:r>
          </a:p>
          <a:p>
            <a:r>
              <a:rPr lang="en-GB" baseline="0" dirty="0" smtClean="0"/>
              <a:t>Peak T 1657 K</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DA4CA530-3071-4AF4-BC36-AAAB84B829AD}"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descr="stfclargetop"/>
          <p:cNvPicPr>
            <a:picLocks noChangeAspect="1" noChangeArrowheads="1"/>
          </p:cNvPicPr>
          <p:nvPr userDrawn="1"/>
        </p:nvPicPr>
        <p:blipFill>
          <a:blip r:embed="rId2" cstate="print"/>
          <a:srcRect/>
          <a:stretch>
            <a:fillRect/>
          </a:stretch>
        </p:blipFill>
        <p:spPr bwMode="auto">
          <a:xfrm>
            <a:off x="0" y="0"/>
            <a:ext cx="9144000" cy="1443038"/>
          </a:xfrm>
          <a:prstGeom prst="rect">
            <a:avLst/>
          </a:prstGeom>
          <a:noFill/>
          <a:ln w="9525">
            <a:noFill/>
            <a:miter lim="800000"/>
            <a:headEnd/>
            <a:tailEnd/>
          </a:ln>
        </p:spPr>
      </p:pic>
      <p:sp>
        <p:nvSpPr>
          <p:cNvPr id="35843" name="Rectangle 3"/>
          <p:cNvSpPr>
            <a:spLocks noGrp="1" noChangeArrowheads="1"/>
          </p:cNvSpPr>
          <p:nvPr>
            <p:ph type="ctrTitle"/>
          </p:nvPr>
        </p:nvSpPr>
        <p:spPr>
          <a:xfrm>
            <a:off x="685800" y="1700213"/>
            <a:ext cx="7772400" cy="1470025"/>
          </a:xfrm>
        </p:spPr>
        <p:txBody>
          <a:bodyPr/>
          <a:lstStyle>
            <a:lvl1pPr>
              <a:defRPr/>
            </a:lvl1pPr>
          </a:lstStyle>
          <a:p>
            <a:r>
              <a:rPr lang="en-US" smtClean="0"/>
              <a:t>Click to edit Master title style</a:t>
            </a:r>
            <a:endParaRPr lang="en-US"/>
          </a:p>
        </p:txBody>
      </p:sp>
      <p:sp>
        <p:nvSpPr>
          <p:cNvPr id="35844"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smtClean="0"/>
              <a:t>Click to edit Master subtitle style</a:t>
            </a:r>
            <a:endParaRPr lang="en-US"/>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1ED06AC-661B-4A48-9651-6D2E2CBDC10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C4DE2ED-AA33-4D83-B5F6-BDFC4B7131C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06DBA6C-2C8E-4657-B818-9BEC72B607A7}"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sislarge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95235"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95236"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5A98261-C16F-4A87-AE9F-24944012BB8D}"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ral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123"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5124"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AD847BC-CB85-47FF-8B0A-1834A564EAC4}"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rallargetop"/>
          <p:cNvPicPr>
            <a:picLocks noChangeAspect="1" noChangeArrowheads="1"/>
          </p:cNvPicPr>
          <p:nvPr userDrawn="1"/>
        </p:nvPicPr>
        <p:blipFill>
          <a:blip r:embed="rId2" cstate="print"/>
          <a:srcRect/>
          <a:stretch>
            <a:fillRect/>
          </a:stretch>
        </p:blipFill>
        <p:spPr bwMode="auto">
          <a:xfrm>
            <a:off x="0" y="0"/>
            <a:ext cx="9144000" cy="1443038"/>
          </a:xfrm>
          <a:prstGeom prst="rect">
            <a:avLst/>
          </a:prstGeom>
          <a:noFill/>
          <a:ln w="9525">
            <a:noFill/>
            <a:miter lim="800000"/>
            <a:headEnd/>
            <a:tailEnd/>
          </a:ln>
        </p:spPr>
      </p:pic>
      <p:sp>
        <p:nvSpPr>
          <p:cNvPr id="7171"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7172"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8AB1B4A1-21D1-43E0-9256-2456B970D2FE}"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18386B-FDDA-4C36-AAAB-6A5F54A08FC5}"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297866-49BF-439F-A22B-1111ED51F186}"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282E6C-00E6-428A-9D8D-A253DAD94AEC}"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F0B259-068A-4CE9-9CF9-C8E1D81C85E3}"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54CC0D-60C3-4A08-B35A-BB4542C41425}"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BA9596-DA3B-4894-B2AE-B8ED3D8ECAC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BCA645-FB10-4ACD-BBAA-E1D0DFC56CF1}"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746BA33-C1E0-4973-909E-4591D4B170B1}"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784E9-1FE4-4BA7-94BD-5FFEC7E7BE67}"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8FD2CD-9FFE-44A8-BD94-95DF5AF12D9B}"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E938A0-EAA6-4D7B-9BAB-8538ED970620}"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ralsmall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9219"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9220"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087BAEC3-639B-49B6-9C5D-5D7F0AF917F4}"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BD794-74D8-4628-AB69-7B561C29A1C0}"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D5A35C-9812-4B4C-9AC6-512EE920F03E}"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3AA2C6-D924-4D81-B2D4-7E0444876548}"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ABC75D-DCFD-4E49-ADFF-D673E4C2979C}"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E09DAD7-6E7C-4AED-87CC-9779A118DF87}"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BFEF1E5-B909-4E63-9290-459D5949E9A4}"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46395B-7E75-4B8C-9381-2F188B403299}"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D99379-1A06-4455-9227-8CC279650AED}"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C09E14-68F7-4585-B264-AF56E0DCF05D}"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FED775-4D60-4731-8A20-135013A3F85C}" type="slidenum">
              <a:rPr lang="en-US"/>
              <a:pPr>
                <a:defRPr/>
              </a:pPr>
              <a:t>‹#›</a:t>
            </a:fld>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8050"/>
            <a:ext cx="2057400" cy="52181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908050"/>
            <a:ext cx="6019800" cy="5218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EE318E-C5D0-4AC7-9018-E929430C98F9}" type="slidenum">
              <a:rPr lang="en-US"/>
              <a:pPr>
                <a:defRPr/>
              </a:pPr>
              <a:t>‹#›</a:t>
            </a:fld>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rallargebottom"/>
          <p:cNvPicPr>
            <a:picLocks noChangeAspect="1" noChangeArrowheads="1"/>
          </p:cNvPicPr>
          <p:nvPr userDrawn="1"/>
        </p:nvPicPr>
        <p:blipFill>
          <a:blip r:embed="rId2" cstate="print"/>
          <a:srcRect/>
          <a:stretch>
            <a:fillRect/>
          </a:stretch>
        </p:blipFill>
        <p:spPr bwMode="auto">
          <a:xfrm>
            <a:off x="0" y="5362575"/>
            <a:ext cx="9144000" cy="1498600"/>
          </a:xfrm>
          <a:prstGeom prst="rect">
            <a:avLst/>
          </a:prstGeom>
          <a:noFill/>
          <a:ln w="9525">
            <a:noFill/>
            <a:miter lim="800000"/>
            <a:headEnd/>
            <a:tailEnd/>
          </a:ln>
        </p:spPr>
      </p:pic>
      <p:sp>
        <p:nvSpPr>
          <p:cNvPr id="31747"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31748"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412875"/>
            <a:ext cx="4038600" cy="4713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B208C5F-4C8E-459B-8E59-90C1B23DC5D0}"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steclargetop"/>
          <p:cNvPicPr>
            <a:picLocks noChangeAspect="1" noChangeArrowheads="1"/>
          </p:cNvPicPr>
          <p:nvPr userDrawn="1"/>
        </p:nvPicPr>
        <p:blipFill>
          <a:blip r:embed="rId2" cstate="print"/>
          <a:srcRect/>
          <a:stretch>
            <a:fillRect/>
          </a:stretch>
        </p:blipFill>
        <p:spPr bwMode="auto">
          <a:xfrm>
            <a:off x="0" y="0"/>
            <a:ext cx="9144000" cy="1838325"/>
          </a:xfrm>
          <a:prstGeom prst="rect">
            <a:avLst/>
          </a:prstGeom>
          <a:noFill/>
          <a:ln w="9525">
            <a:noFill/>
            <a:miter lim="800000"/>
            <a:headEnd/>
            <a:tailEnd/>
          </a:ln>
        </p:spPr>
      </p:pic>
      <p:sp>
        <p:nvSpPr>
          <p:cNvPr id="115714"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15715"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2FD570B-3072-49D2-A7F9-7EB914BD59D9}" type="slidenum">
              <a:rPr lang="en-US"/>
              <a:pPr>
                <a:defRPr/>
              </a:pPr>
              <a:t>‹#›</a:t>
            </a:fld>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999813-9573-43AF-AA65-BDF6B3EFA87C}" type="slidenum">
              <a:rPr lang="en-US"/>
              <a:pPr>
                <a:defRPr/>
              </a:pPr>
              <a:t>‹#›</a:t>
            </a:fld>
            <a:endParaRPr 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65C640-F79A-47C3-82D6-3063B2B46D17}" type="slidenum">
              <a:rPr lang="en-US"/>
              <a:pPr>
                <a:defRPr/>
              </a:pPr>
              <a:t>‹#›</a:t>
            </a:fld>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B73DA4-ABFD-45A9-AED3-D11314CBD62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914E2D3-68ED-4DBE-BF57-6F2D4A78FF08}"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CB6E1D-CF83-4030-B482-62BA8ECA0597}" type="slidenum">
              <a:rPr lang="en-US"/>
              <a:pPr>
                <a:defRPr/>
              </a:pPr>
              <a:t>‹#›</a:t>
            </a:fld>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9320CAE-C298-4260-93E2-819BD5871A3D}" type="slidenum">
              <a:rPr lang="en-US"/>
              <a:pPr>
                <a:defRPr/>
              </a:pPr>
              <a:t>‹#›</a:t>
            </a:fld>
            <a:endParaRPr 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6A88B92-FF98-4944-BA2B-2CAB6E1C2908}" type="slidenum">
              <a:rPr lang="en-US"/>
              <a:pPr>
                <a:defRPr/>
              </a:pPr>
              <a:t>‹#›</a:t>
            </a:fld>
            <a:endParaRPr 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CFD2C0-F82E-4BBE-A8B7-C58A125BAF6E}" type="slidenum">
              <a:rPr lang="en-US"/>
              <a:pPr>
                <a:defRPr/>
              </a:pPr>
              <a:t>‹#›</a:t>
            </a:fld>
            <a:endParaRPr 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3E2168-F09F-4EF1-A977-33729BE5A32E}" type="slidenum">
              <a:rPr lang="en-US"/>
              <a:pPr>
                <a:defRPr/>
              </a:pPr>
              <a:t>‹#›</a:t>
            </a:fld>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598117-0523-4DBD-88D1-4439E9CC9D2D}" type="slidenum">
              <a:rPr lang="en-US"/>
              <a:pPr>
                <a:defRPr/>
              </a:pPr>
              <a:t>‹#›</a:t>
            </a:fld>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8BE685-AB78-4AE8-87C9-874F503DC1DE}" type="slidenum">
              <a:rPr lang="en-US"/>
              <a:pPr>
                <a:defRPr/>
              </a:pPr>
              <a:t>‹#›</a:t>
            </a:fld>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astecsmalltop"/>
          <p:cNvPicPr>
            <a:picLocks noChangeAspect="1" noChangeArrowheads="1"/>
          </p:cNvPicPr>
          <p:nvPr userDrawn="1"/>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117762"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17763"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F4E9BEF-8DFB-497D-8C0B-290DC61971CD}" type="slidenum">
              <a:rPr lang="en-US"/>
              <a:pPr>
                <a:defRPr/>
              </a:pPr>
              <a:t>‹#›</a:t>
            </a:fld>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4677457-7E52-4EE1-A6BB-7D2963206666}" type="slidenum">
              <a:rPr 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661F7CF-A512-4FC1-9E4E-B6541E79B93E}"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5FC4538-8A73-4E04-A08B-C2D1C6803BD4}"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6490918E-F175-469E-82C4-FC609BF4D9FC}" type="slidenum">
              <a:rPr 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3296185-05F7-4028-B076-0A2ADD2F3152}" type="slidenum">
              <a:rPr 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38270B00-9440-4D5C-8D46-B549A2C51E88}" type="slidenum">
              <a:rPr 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3C9562D-6F6B-435B-A92A-2A6C0C95046D}" type="slidenum">
              <a:rPr 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29974B9-68AB-4275-97EC-531074EC8AEC}" type="slidenum">
              <a:rPr 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804F559-E83E-4A09-8C53-7419DF0E97E6}" type="slidenum">
              <a:rPr 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61D1ECC-D8A6-4229-A91D-D864113B8610}" type="slidenum">
              <a:rPr 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64FCD8C-5B11-434A-8EDF-C9C90CA426A5}" type="slidenum">
              <a:rPr 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astec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19810"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19811"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6C6B1C0F-0BA2-43AB-B335-A4E5514816F1}" type="slidenum">
              <a:rPr lang="en-US"/>
              <a:pPr>
                <a:defRPr/>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asteclarge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21859"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21860"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3A451A5-61F0-440B-AC93-2B3BD2E19827}" type="slidenum">
              <a:rPr lang="en-US"/>
              <a:pPr>
                <a:defRPr/>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BB38CF5-4079-44B2-AB5C-484D285ACB99}"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8529213-C71A-415C-BD79-DA9F24449810}" type="slidenum">
              <a:rPr lang="en-US"/>
              <a:pPr>
                <a:defRPr/>
              </a:pPr>
              <a:t>‹#›</a:t>
            </a:fld>
            <a:endParaRPr lang="en-U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lflarge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123906"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23907"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5E3CF24-D90D-4C23-A4D9-0D221A01DC43}" type="slidenum">
              <a:rPr lang="en-US"/>
              <a:pPr>
                <a:defRPr/>
              </a:pPr>
              <a:t>‹#›</a:t>
            </a:fld>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08602828-B1DC-44B6-9A8E-42089F494B10}" type="slidenum">
              <a:rPr lang="en-US"/>
              <a:pPr>
                <a:defRPr/>
              </a:pPr>
              <a:t>‹#›</a:t>
            </a:fld>
            <a:endParaRPr lang="en-US"/>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D2CE85D-DE1F-4D33-83F0-D7167120DE35}" type="slidenum">
              <a:rPr lang="en-US"/>
              <a:pPr>
                <a:defRPr/>
              </a:pPr>
              <a:t>‹#›</a:t>
            </a:fld>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9C1C2F0-59CB-4C84-87C4-9E68F7503929}" type="slidenum">
              <a:rPr lang="en-US"/>
              <a:pPr>
                <a:defRPr/>
              </a:pPr>
              <a:t>‹#›</a:t>
            </a:fld>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783D401-D2B3-410A-8DBA-94A7C5F87771}" type="slidenum">
              <a:rPr lang="en-US"/>
              <a:pPr>
                <a:defRPr/>
              </a:pPr>
              <a:t>‹#›</a:t>
            </a:fld>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AADF948E-C783-451D-9978-5422DE426491}" type="slidenum">
              <a:rPr lang="en-US"/>
              <a:pPr>
                <a:defRPr/>
              </a:pPr>
              <a:t>‹#›</a:t>
            </a:fld>
            <a:endParaRPr lang="en-US"/>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D823DB4B-B0EE-4F2D-820E-A20240DAE049}" type="slidenum">
              <a:rPr lang="en-US"/>
              <a:pPr>
                <a:defRPr/>
              </a:pPr>
              <a:t>‹#›</a:t>
            </a:fld>
            <a:endParaRPr lang="en-US"/>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92DFAD10-1EC7-442B-89E5-BCDBF483E00D}" type="slidenum">
              <a:rPr lang="en-US"/>
              <a:pPr>
                <a:defRPr/>
              </a:pPr>
              <a:t>‹#›</a:t>
            </a:fld>
            <a:endParaRPr lang="en-US"/>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1A0AB05-9D59-4B95-80C7-BA8813EF3978}" type="slidenum">
              <a:rPr lang="en-US"/>
              <a:pPr>
                <a:defRPr/>
              </a:pPr>
              <a:t>‹#›</a:t>
            </a:fld>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B760283-7489-417F-AEA3-1F3A0AAFA04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3B4C67B-F898-46AF-AD59-1F822C64C99B}" type="slidenum">
              <a:rPr lang="en-US"/>
              <a:pPr>
                <a:defRPr/>
              </a:pPr>
              <a:t>‹#›</a:t>
            </a:fld>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FAD425C-FF8F-407F-A946-BCC22EC2D6C1}" type="slidenum">
              <a:rPr lang="en-US"/>
              <a:pPr>
                <a:defRPr/>
              </a:pPr>
              <a:t>‹#›</a:t>
            </a:fld>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clfsmalltop"/>
          <p:cNvPicPr>
            <a:picLocks noChangeAspect="1" noChangeArrowheads="1"/>
          </p:cNvPicPr>
          <p:nvPr userDrawn="1"/>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125954"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25955"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83466BB-FF15-4D8F-8101-08FC88C1FFA6}" type="slidenum">
              <a:rPr lang="en-US"/>
              <a:pPr>
                <a:defRPr/>
              </a:pPr>
              <a:t>‹#›</a:t>
            </a:fld>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3FEC664-E29C-433F-9B9C-57992CD51BDF}" type="slidenum">
              <a:rPr lang="en-US"/>
              <a:pPr>
                <a:defRPr/>
              </a:pPr>
              <a:t>‹#›</a:t>
            </a:fld>
            <a:endParaRPr lang="en-US"/>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6338097-8A4B-4806-B190-07E0235F8020}" type="slidenum">
              <a:rPr lang="en-US"/>
              <a:pPr>
                <a:defRPr/>
              </a:pPr>
              <a:t>‹#›</a:t>
            </a:fld>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A80967C-F420-41BA-9A91-106C4C005D3A}" type="slidenum">
              <a:rPr lang="en-US"/>
              <a:pPr>
                <a:defRPr/>
              </a:pPr>
              <a:t>‹#›</a:t>
            </a:fld>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5F18EF6-4DA0-499B-A55A-5FC3A406E64D}" type="slidenum">
              <a:rPr lang="en-US"/>
              <a:pPr>
                <a:defRPr/>
              </a:pPr>
              <a:t>‹#›</a:t>
            </a:fld>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235E98C-1A0F-46F4-8E36-B6E29B9B888E}" type="slidenum">
              <a:rPr lang="en-US"/>
              <a:pPr>
                <a:defRPr/>
              </a:pPr>
              <a:t>‹#›</a:t>
            </a:fld>
            <a:endParaRPr lang="en-US"/>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76F54F7-C75E-46F5-94E4-E40F3D2E9C26}" type="slidenum">
              <a:rPr lang="en-US"/>
              <a:pPr>
                <a:defRPr/>
              </a:pPr>
              <a:t>‹#›</a:t>
            </a:fld>
            <a:endParaRPr lang="en-US"/>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8BCB651-B76B-45C4-B15B-B23565A96EC3}" type="slidenum">
              <a:rPr lang="en-US"/>
              <a:pPr>
                <a:defRPr/>
              </a:pPr>
              <a:t>‹#›</a:t>
            </a:fld>
            <a:endParaRPr lang="en-US"/>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6D89149-44C0-45A9-91CF-76A4EB4133C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6900" y="44450"/>
            <a:ext cx="2162175" cy="60817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44450"/>
            <a:ext cx="6337300"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D59A6DE-8A7D-4CF0-82CD-28EDDF49C64B}" type="slidenum">
              <a:rPr lang="en-US"/>
              <a:pPr>
                <a:defRPr/>
              </a:pPr>
              <a:t>‹#›</a:t>
            </a:fld>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520ECF9-71FB-4D32-B87D-90883E298F8A}" type="slidenum">
              <a:rPr lang="en-US"/>
              <a:pPr>
                <a:defRPr/>
              </a:pPr>
              <a:t>‹#›</a:t>
            </a:fld>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1B332BE-D4B3-4E63-BC47-D4D9B0388E24}" type="slidenum">
              <a:rPr lang="en-US"/>
              <a:pPr>
                <a:defRPr/>
              </a:pPr>
              <a:t>‹#›</a:t>
            </a:fld>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clf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28002"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28003"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stfcsmall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37891"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37892"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7CA1D64E-2B1A-4676-BD46-58949A5FFBFA}" type="slidenum">
              <a:rPr lang="en-US"/>
              <a:pPr>
                <a:defRPr/>
              </a:pPr>
              <a:t>‹#›</a:t>
            </a:fld>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clflarge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30051"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0052"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81684C4-2178-44A4-9C5B-F9DA464C13D5}" type="slidenum">
              <a:rPr lang="en-US"/>
              <a:pPr>
                <a:defRPr/>
              </a:pPr>
              <a:t>‹#›</a:t>
            </a:fld>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esciencelarge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132098"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2099"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CF09141-059A-4863-81D0-291E36F9D654}" type="slidenum">
              <a:rPr lang="en-US"/>
              <a:pPr>
                <a:defRPr/>
              </a:pPr>
              <a:t>‹#›</a:t>
            </a:fld>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2DB3A5C-7F43-4DD8-8C48-F7BF65FA858A}" type="slidenum">
              <a:rPr lang="en-US"/>
              <a:pPr>
                <a:defRPr/>
              </a:pPr>
              <a:t>‹#›</a:t>
            </a:fld>
            <a:endParaRPr lang="en-US"/>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B135BC8-B20A-4B4D-A261-6235701E6F6A}" type="slidenum">
              <a:rPr lang="en-US"/>
              <a:pPr>
                <a:defRPr/>
              </a:pPr>
              <a:t>‹#›</a:t>
            </a:fld>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72B1DAF-4894-43A5-9391-0B7E26A7D091}" type="slidenum">
              <a:rPr lang="en-US"/>
              <a:pPr>
                <a:defRPr/>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B85B8F50-EC49-4808-86DD-A9E9C5D5DFDD}" type="slidenum">
              <a:rPr lang="en-US"/>
              <a:pPr>
                <a:defRPr/>
              </a:pPr>
              <a:t>‹#›</a:t>
            </a:fld>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208A49A9-345D-406F-83BB-0530412D9AE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8B67F09-EC45-4812-A7EF-E448F612E342}" type="slidenum">
              <a:rPr lang="en-US"/>
              <a:pPr>
                <a:defRPr/>
              </a:pPr>
              <a:t>‹#›</a:t>
            </a:fld>
            <a:endParaRPr lang="en-US"/>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33651ABC-1C37-4472-BC5E-AB297BF03D5A}" type="slidenum">
              <a:rPr lang="en-US"/>
              <a:pPr>
                <a:defRPr/>
              </a:pPr>
              <a:t>‹#›</a:t>
            </a:fld>
            <a:endParaRPr lang="en-US"/>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CBC552A-AF4A-4737-8153-EA4ECF630AFF}" type="slidenum">
              <a:rPr lang="en-US"/>
              <a:pPr>
                <a:defRPr/>
              </a:pPr>
              <a:t>‹#›</a:t>
            </a:fld>
            <a:endParaRPr lang="en-US"/>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D32C3E3E-7B31-4124-BA95-619C927D9471}" type="slidenum">
              <a:rPr lang="en-US"/>
              <a:pPr>
                <a:defRPr/>
              </a:pPr>
              <a:t>‹#›</a:t>
            </a:fld>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3F7DB7B9-1059-46A7-9AA8-C5502421A2C4}" type="slidenum">
              <a:rPr lang="en-US"/>
              <a:pPr>
                <a:defRPr/>
              </a:pPr>
              <a:t>‹#›</a:t>
            </a:fld>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EE4F732C-024D-4F2A-AED8-55D220D0218B}" type="slidenum">
              <a:rPr lang="en-US"/>
              <a:pPr>
                <a:defRPr/>
              </a:pPr>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esciencesmalltop"/>
          <p:cNvPicPr>
            <a:picLocks noChangeAspect="1" noChangeArrowheads="1"/>
          </p:cNvPicPr>
          <p:nvPr userDrawn="1"/>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134146"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4147"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D0302D5-CB1B-499F-8639-5992E12CA26E}" type="slidenum">
              <a:rPr lang="en-US"/>
              <a:pPr>
                <a:defRPr/>
              </a:pPr>
              <a:t>‹#›</a:t>
            </a:fld>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7EFA93-D87B-4742-AEEF-DBA6399EE0C8}" type="slidenum">
              <a:rPr lang="en-US"/>
              <a:pPr>
                <a:defRPr/>
              </a:pPr>
              <a:t>‹#›</a:t>
            </a:fld>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8DCC28-0578-44D2-B3DE-1E41B31B0E61}" type="slidenum">
              <a:rPr lang="en-US"/>
              <a:pPr>
                <a:defRPr/>
              </a:pPr>
              <a:t>‹#›</a:t>
            </a:fld>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69573D9-6FA2-4320-887E-30FE27C505C6}" type="slidenum">
              <a:rPr lang="en-US"/>
              <a:pPr>
                <a:defRPr/>
              </a:pPr>
              <a:t>‹#›</a:t>
            </a:fld>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108FD58-4409-4B8C-A9A5-A91C8CBF0CCA}"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14A6918E-4AF0-47D9-A5BE-B306BB4517A3}" type="slidenum">
              <a:rPr lang="en-US"/>
              <a:pPr>
                <a:defRPr/>
              </a:pPr>
              <a:t>‹#›</a:t>
            </a:fld>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851D6A-E006-4344-BBE9-9A4680B0C620}" type="slidenum">
              <a:rPr lang="en-US"/>
              <a:pPr>
                <a:defRPr/>
              </a:pPr>
              <a:t>‹#›</a:t>
            </a:fld>
            <a:endParaRPr lang="en-US"/>
          </a:p>
        </p:txBody>
      </p:sp>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D2584C6-C425-481F-93E9-2D6B5A9432D8}" type="slidenum">
              <a:rPr lang="en-US"/>
              <a:pPr>
                <a:defRPr/>
              </a:pPr>
              <a:t>‹#›</a:t>
            </a:fld>
            <a:endParaRPr lang="en-US"/>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3D0416-99AF-4376-8DE4-8290A537AB77}" type="slidenum">
              <a:rPr lang="en-US"/>
              <a:pPr>
                <a:defRPr/>
              </a:pPr>
              <a:t>‹#›</a:t>
            </a:fld>
            <a:endParaRPr lang="en-US"/>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FC4F2C-1B9E-4A1B-A957-5266E0306B3E}" type="slidenum">
              <a:rPr lang="en-US"/>
              <a:pPr>
                <a:defRPr/>
              </a:pPr>
              <a:t>‹#›</a:t>
            </a:fld>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B580A5-2378-41DB-ACDC-4A0DA11886B4}" type="slidenum">
              <a:rPr lang="en-US"/>
              <a:pPr>
                <a:defRPr/>
              </a:pPr>
              <a:t>‹#›</a:t>
            </a:fld>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85756B-A4AF-462B-B4D1-AFA95A177B6B}" type="slidenum">
              <a:rPr lang="en-US"/>
              <a:pPr>
                <a:defRPr/>
              </a:pPr>
              <a:t>‹#›</a:t>
            </a:fld>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esciencesmallbottom"/>
          <p:cNvPicPr>
            <a:picLocks noChangeAspect="1" noChangeArrowheads="1"/>
          </p:cNvPicPr>
          <p:nvPr userDrawn="1"/>
        </p:nvPicPr>
        <p:blipFill>
          <a:blip r:embed="rId2" cstate="print"/>
          <a:srcRect/>
          <a:stretch>
            <a:fillRect/>
          </a:stretch>
        </p:blipFill>
        <p:spPr bwMode="auto">
          <a:xfrm>
            <a:off x="14288" y="5360988"/>
            <a:ext cx="9129712" cy="1497012"/>
          </a:xfrm>
          <a:prstGeom prst="rect">
            <a:avLst/>
          </a:prstGeom>
          <a:noFill/>
          <a:ln w="9525">
            <a:noFill/>
            <a:miter lim="800000"/>
            <a:headEnd/>
            <a:tailEnd/>
          </a:ln>
        </p:spPr>
      </p:pic>
      <p:sp>
        <p:nvSpPr>
          <p:cNvPr id="136194"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6195"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42DE402-61A4-4247-8E5D-0C09F53E7A8D}" type="slidenum">
              <a:rPr lang="en-US"/>
              <a:pPr>
                <a:defRPr/>
              </a:pPr>
              <a:t>‹#›</a:t>
            </a:fld>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esciencelargebottom"/>
          <p:cNvPicPr>
            <a:picLocks noChangeAspect="1" noChangeArrowheads="1"/>
          </p:cNvPicPr>
          <p:nvPr userDrawn="1"/>
        </p:nvPicPr>
        <p:blipFill>
          <a:blip r:embed="rId2" cstate="print"/>
          <a:srcRect/>
          <a:stretch>
            <a:fillRect/>
          </a:stretch>
        </p:blipFill>
        <p:spPr bwMode="auto">
          <a:xfrm>
            <a:off x="0" y="5360988"/>
            <a:ext cx="9144000" cy="1500187"/>
          </a:xfrm>
          <a:prstGeom prst="rect">
            <a:avLst/>
          </a:prstGeom>
          <a:noFill/>
          <a:ln w="9525">
            <a:noFill/>
            <a:miter lim="800000"/>
            <a:headEnd/>
            <a:tailEnd/>
          </a:ln>
        </p:spPr>
      </p:pic>
      <p:sp>
        <p:nvSpPr>
          <p:cNvPr id="138243"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38244"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FA274C82-8F7C-41E7-A319-79F57473CADA}" type="slidenum">
              <a:rPr lang="en-US"/>
              <a:pPr>
                <a:defRPr/>
              </a:pPr>
              <a:t>‹#›</a:t>
            </a:fld>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rslarge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140290"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40291"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DC23D71-A6AE-4D07-A227-6412CD8C6CC7}" type="slidenum">
              <a:rPr lang="en-US"/>
              <a:pPr>
                <a:defRPr/>
              </a:pPr>
              <a:t>‹#›</a:t>
            </a:fld>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AD7AFF-088E-4A27-BE3E-D3F523D47DE0}"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0422098C-5D0D-4BA4-96B5-52AB6CC154C0}" type="slidenum">
              <a:rPr lang="en-US"/>
              <a:pPr>
                <a:defRPr/>
              </a:pPr>
              <a:t>‹#›</a:t>
            </a:fld>
            <a:endParaRPr lang="en-US"/>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74A437-1CB9-499C-84BB-145D05B5F259}" type="slidenum">
              <a:rPr lang="en-US"/>
              <a:pPr>
                <a:defRPr/>
              </a:pPr>
              <a:t>‹#›</a:t>
            </a:fld>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860DED-6989-4A70-94D5-C6CF1D96CA20}" type="slidenum">
              <a:rPr lang="en-US"/>
              <a:pPr>
                <a:defRPr/>
              </a:pPr>
              <a:t>‹#›</a:t>
            </a:fld>
            <a:endParaRPr lang="en-US"/>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210B71-6A8B-422A-8C28-CFDB75D2AC2B}" type="slidenum">
              <a:rPr lang="en-US"/>
              <a:pPr>
                <a:defRPr/>
              </a:pPr>
              <a:t>‹#›</a:t>
            </a:fld>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26C419D-FE09-4D97-BE0D-EE001FDA4DC9}" type="slidenum">
              <a:rPr lang="en-US"/>
              <a:pPr>
                <a:defRPr/>
              </a:pPr>
              <a:t>‹#›</a:t>
            </a:fld>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44864F-0A36-4018-9EF7-537BD26FECAE}" type="slidenum">
              <a:rPr lang="en-US"/>
              <a:pPr>
                <a:defRPr/>
              </a:pPr>
              <a:t>‹#›</a:t>
            </a:fld>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A5362A-D24F-4220-B97E-A14481A05C33}" type="slidenum">
              <a:rPr lang="en-US"/>
              <a:pPr>
                <a:defRPr/>
              </a:pPr>
              <a:t>‹#›</a:t>
            </a:fld>
            <a:endParaRPr lang="en-US"/>
          </a:p>
        </p:txBody>
      </p:sp>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B6530A-1D18-4812-9567-8598AEE11E7A}" type="slidenum">
              <a:rPr lang="en-US"/>
              <a:pPr>
                <a:defRPr/>
              </a:pPr>
              <a:t>‹#›</a:t>
            </a:fld>
            <a:endParaRPr lang="en-US"/>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E9FC0F-EA9E-4CF5-A030-E78997B53DFD}" type="slidenum">
              <a:rPr lang="en-US"/>
              <a:pPr>
                <a:defRPr/>
              </a:pPr>
              <a:t>‹#›</a:t>
            </a:fld>
            <a:endParaRPr lang="en-US"/>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9220DD-2CB4-499E-B7E1-7CA723D76742}" type="slidenum">
              <a:rPr lang="en-US"/>
              <a:pPr>
                <a:defRPr/>
              </a:pPr>
              <a:t>‹#›</a:t>
            </a:fld>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rssmalltop"/>
          <p:cNvPicPr>
            <a:picLocks noChangeAspect="1" noChangeArrowheads="1"/>
          </p:cNvPicPr>
          <p:nvPr userDrawn="1"/>
        </p:nvPicPr>
        <p:blipFill>
          <a:blip r:embed="rId2" cstate="print"/>
          <a:srcRect/>
          <a:stretch>
            <a:fillRect/>
          </a:stretch>
        </p:blipFill>
        <p:spPr bwMode="auto">
          <a:xfrm>
            <a:off x="0" y="0"/>
            <a:ext cx="9126538" cy="1838325"/>
          </a:xfrm>
          <a:prstGeom prst="rect">
            <a:avLst/>
          </a:prstGeom>
          <a:noFill/>
          <a:ln w="9525">
            <a:noFill/>
            <a:miter lim="800000"/>
            <a:headEnd/>
            <a:tailEnd/>
          </a:ln>
        </p:spPr>
      </p:pic>
      <p:sp>
        <p:nvSpPr>
          <p:cNvPr id="142338"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42339" name="Rectangle 3"/>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B249132D-9D71-49D2-A0E1-71E56445E0E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B127E87-6720-445F-BFC0-7005F80BBB6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967D805-8DD3-41E5-9600-0CF857F00F80}" type="slidenum">
              <a:rPr lang="en-US"/>
              <a:pPr>
                <a:defRPr/>
              </a:pPr>
              <a:t>‹#›</a:t>
            </a:fld>
            <a:endParaRPr lang="en-US"/>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6CBB2C-BE6A-4F82-9336-8C4D02A093A7}" type="slidenum">
              <a:rPr lang="en-US"/>
              <a:pPr>
                <a:defRPr/>
              </a:pPr>
              <a:t>‹#›</a:t>
            </a:fld>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25440DA-A21B-4A1A-BCFE-FC6E3502BC18}" type="slidenum">
              <a:rPr lang="en-US"/>
              <a:pPr>
                <a:defRPr/>
              </a:pPr>
              <a:t>‹#›</a:t>
            </a:fld>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AEB14ED-AD73-41A6-9ECA-CECE89A2758A}" type="slidenum">
              <a:rPr lang="en-US"/>
              <a:pPr>
                <a:defRPr/>
              </a:pPr>
              <a:t>‹#›</a:t>
            </a:fld>
            <a:endParaRPr lang="en-US"/>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87780D7-6171-4784-BEF4-622383A167D4}" type="slidenum">
              <a:rPr lang="en-US"/>
              <a:pPr>
                <a:defRPr/>
              </a:pPr>
              <a:t>‹#›</a:t>
            </a:fld>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72B07A5D-9C85-4875-A982-5D971A4C574F}" type="slidenum">
              <a:rPr lang="en-US"/>
              <a:pPr>
                <a:defRPr/>
              </a:pPr>
              <a:t>‹#›</a:t>
            </a:fld>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7FE7B897-438B-42B9-8B47-B784CD408477}" type="slidenum">
              <a:rPr lang="en-US"/>
              <a:pPr>
                <a:defRPr/>
              </a:pPr>
              <a:t>‹#›</a:t>
            </a:fld>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41DFDF1F-D7E5-4289-98DF-C2DC474EABC3}" type="slidenum">
              <a:rPr lang="en-US"/>
              <a:pPr>
                <a:defRPr/>
              </a:pPr>
              <a:t>‹#›</a:t>
            </a:fld>
            <a:endParaRPr lang="en-US"/>
          </a:p>
        </p:txBody>
      </p:sp>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AA469D41-D5FC-40DD-96D5-0FAF1275511A}" type="slidenum">
              <a:rPr lang="en-US"/>
              <a:pPr>
                <a:defRPr/>
              </a:pPr>
              <a:t>‹#›</a:t>
            </a:fld>
            <a:endParaRPr lang="en-US"/>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3523E38-CCF7-4AA5-888F-548D836C8CA2}" type="slidenum">
              <a:rPr lang="en-US"/>
              <a:pPr>
                <a:defRPr/>
              </a:pPr>
              <a:t>‹#›</a:t>
            </a:fld>
            <a:endParaRPr lang="en-US"/>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8160964-35AD-492F-8CD5-52235DA6FD2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7681FF7-3B81-45AD-80B9-E7B74EADA5F6}" type="slidenum">
              <a:rPr lang="en-US"/>
              <a:pPr>
                <a:defRPr/>
              </a:pPr>
              <a:t>‹#›</a:t>
            </a:fld>
            <a:endParaRPr lang="en-US"/>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srs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44386" name="Rectangle 2"/>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44387" name="Rectangle 3"/>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D7BAFEA-676C-49E9-8C30-68418CF2E1A1}" type="slidenum">
              <a:rPr lang="en-US"/>
              <a:pPr>
                <a:defRPr/>
              </a:pPr>
              <a:t>‹#›</a:t>
            </a:fld>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srslarge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146435"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146436"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6EA172A-4845-430C-8267-28CC9D3C9482}" type="slidenum">
              <a:rPr lang="en-US"/>
              <a:pPr>
                <a:defRPr/>
              </a:pPr>
              <a:t>‹#›</a:t>
            </a:fld>
            <a:endParaRPr lang="en-US"/>
          </a:p>
        </p:txBody>
      </p:sp>
    </p:spTree>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stfc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44035"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44036"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E6A328-338D-43FB-8AEE-27D00BCF8F71}"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stfclarge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47107"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47108"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3773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E0DF69E9-A83F-4570-B546-47EA9467EAF1}"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99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09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isissmallbottom"/>
          <p:cNvPicPr>
            <a:picLocks noChangeAspect="1" noChangeArrowheads="1"/>
          </p:cNvPicPr>
          <p:nvPr userDrawn="1"/>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9395"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59396" name="Rectangle 4"/>
          <p:cNvSpPr>
            <a:spLocks noGrp="1" noChangeArrowheads="1"/>
          </p:cNvSpPr>
          <p:nvPr>
            <p:ph type="subTitle" idx="1"/>
          </p:nvPr>
        </p:nvSpPr>
        <p:spPr>
          <a:xfrm>
            <a:off x="1371600" y="34290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205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D14A7335-1AC4-443F-B633-669DAEE80BB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30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530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isislargetop"/>
          <p:cNvPicPr>
            <a:picLocks noChangeAspect="1" noChangeArrowheads="1"/>
          </p:cNvPicPr>
          <p:nvPr userDrawn="1"/>
        </p:nvPicPr>
        <p:blipFill>
          <a:blip r:embed="rId2" cstate="print"/>
          <a:srcRect/>
          <a:stretch>
            <a:fillRect/>
          </a:stretch>
        </p:blipFill>
        <p:spPr bwMode="auto">
          <a:xfrm>
            <a:off x="0" y="0"/>
            <a:ext cx="9144000" cy="1841500"/>
          </a:xfrm>
          <a:prstGeom prst="rect">
            <a:avLst/>
          </a:prstGeom>
          <a:noFill/>
          <a:ln w="9525">
            <a:noFill/>
            <a:miter lim="800000"/>
            <a:headEnd/>
            <a:tailEnd/>
          </a:ln>
        </p:spPr>
      </p:pic>
      <p:sp>
        <p:nvSpPr>
          <p:cNvPr id="65539" name="Rectangle 3"/>
          <p:cNvSpPr>
            <a:spLocks noGrp="1" noChangeArrowheads="1"/>
          </p:cNvSpPr>
          <p:nvPr>
            <p:ph type="ctrTitle"/>
          </p:nvPr>
        </p:nvSpPr>
        <p:spPr>
          <a:xfrm>
            <a:off x="685800" y="1700213"/>
            <a:ext cx="7772400" cy="1470025"/>
          </a:xfrm>
        </p:spPr>
        <p:txBody>
          <a:bodyPr/>
          <a:lstStyle>
            <a:lvl1pPr>
              <a:defRPr/>
            </a:lvl1pPr>
          </a:lstStyle>
          <a:p>
            <a:r>
              <a:rPr lang="en-US"/>
              <a:t>Click to edit Master title style</a:t>
            </a:r>
          </a:p>
        </p:txBody>
      </p:sp>
      <p:sp>
        <p:nvSpPr>
          <p:cNvPr id="65540" name="Rectangle 4"/>
          <p:cNvSpPr>
            <a:spLocks noGrp="1" noChangeArrowheads="1"/>
          </p:cNvSpPr>
          <p:nvPr>
            <p:ph type="subTitle" idx="1"/>
          </p:nvPr>
        </p:nvSpPr>
        <p:spPr>
          <a:xfrm>
            <a:off x="1371600" y="3357563"/>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F028958E-F6C8-43ED-A38A-58D303DF6570}"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8E51DBC1-F03C-4572-B1AC-F8E940F8641B}"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6C128FBB-AFE8-4E32-BF8A-BABDDBC7CA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7BBB28A-7065-4E11-9C21-C01FDD358A2D}"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349500"/>
            <a:ext cx="4038600" cy="3776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D927455-E4A6-492A-B648-594FCD4BB0F2}"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4D3CF7A8-13D9-4671-AB77-E728C7840F91}"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CF7E7D3-3C1D-4141-8111-54A22B19E918}"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EFE1138F-0702-4FAA-B26E-AE089DEE3088}"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6D1B4AA1-B9CC-4D02-A3AC-4A5369CA4957}"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1016466-6752-4583-94F4-BF0796537354}"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56C883-195E-4AE4-92B7-1D0EF06360B6}"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C1C875AF-639B-4428-AA84-3641C5FD0A0D}"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2038"/>
            <a:ext cx="2057400" cy="5064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062038"/>
            <a:ext cx="6019800" cy="506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98C1866-098F-419F-820F-5C7B1367B264}" type="slidenum">
              <a:rPr lang="en-US"/>
              <a:pPr>
                <a:defRPr/>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CE36085D-F97F-4BA5-A69C-9AC0EA4CBFD8}" type="datetimeFigureOut">
              <a:rPr lang="en-US"/>
              <a:pPr>
                <a:defRPr/>
              </a:pPr>
              <a:t>5/29/2012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B29843-FCFE-4F11-AF7B-09F29C3E7934}"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2F8974D0-3B7E-4260-9679-9E8B06381A14}"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04B73102-7E5B-498C-A1CC-093E4A0716E8}" type="datetimeFigureOut">
              <a:rPr lang="en-US"/>
              <a:pPr>
                <a:defRPr/>
              </a:pPr>
              <a:t>5/29/2012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F7FB81F-0FAB-4195-B99F-4C4B0101DD57}" type="slidenum">
              <a:rPr lang="en-GB"/>
              <a:pPr>
                <a:defRPr/>
              </a:pPr>
              <a:t>‹#›</a:t>
            </a:fld>
            <a:endParaRPr lang="en-GB"/>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61CF0AF-BFDB-4882-A706-DD82EECAA13C}" type="datetimeFigureOut">
              <a:rPr lang="en-US"/>
              <a:pPr>
                <a:defRPr/>
              </a:pPr>
              <a:t>5/29/2012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ADDB172-97F6-4B30-946A-32BBC51AC7B9}" type="slidenum">
              <a:rPr lang="en-GB"/>
              <a:pPr>
                <a:defRPr/>
              </a:pPr>
              <a:t>‹#›</a:t>
            </a:fld>
            <a:endParaRPr lang="en-GB"/>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C5F024AD-513C-494D-B920-943A505BE1EA}" type="datetimeFigureOut">
              <a:rPr lang="en-US"/>
              <a:pPr>
                <a:defRPr/>
              </a:pPr>
              <a:t>5/29/2012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13FB50FC-F8B8-45C2-8D76-01F7F960A63F}" type="slidenum">
              <a:rPr lang="en-GB"/>
              <a:pPr>
                <a:defRPr/>
              </a:pPr>
              <a:t>‹#›</a:t>
            </a:fld>
            <a:endParaRPr lang="en-GB"/>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8723849-3F99-43AC-A20B-D80C3878FC1E}" type="datetimeFigureOut">
              <a:rPr lang="en-US"/>
              <a:pPr>
                <a:defRPr/>
              </a:pPr>
              <a:t>5/29/2012</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C9F6035-7BFA-4292-808B-2F28862E72A4}" type="slidenum">
              <a:rPr lang="en-GB"/>
              <a:pPr>
                <a:defRPr/>
              </a:pPr>
              <a:t>‹#›</a:t>
            </a:fld>
            <a:endParaRPr lang="en-GB"/>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B35A99DE-25D6-4E11-8A72-8C168D96BF10}" type="datetimeFigureOut">
              <a:rPr lang="en-US"/>
              <a:pPr>
                <a:defRPr/>
              </a:pPr>
              <a:t>5/29/2012</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4020FF6-7955-4B16-B0D4-14A650ECC502}" type="slidenum">
              <a:rPr lang="en-GB"/>
              <a:pPr>
                <a:defRPr/>
              </a:pPr>
              <a:t>‹#›</a:t>
            </a:fld>
            <a:endParaRPr lang="en-GB"/>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D9BBFCD-D07B-4E61-8868-0EC21B19F040}" type="datetimeFigureOut">
              <a:rPr lang="en-US"/>
              <a:pPr>
                <a:defRPr/>
              </a:pPr>
              <a:t>5/29/2012</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B6621123-9E21-488D-AC3E-D219D8C30404}" type="slidenum">
              <a:rPr lang="en-GB"/>
              <a:pPr>
                <a:defRPr/>
              </a:pPr>
              <a:t>‹#›</a:t>
            </a:fld>
            <a:endParaRPr lang="en-GB"/>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370EB1-A59B-4CBC-8F4E-A81A57842E6A}" type="datetimeFigureOut">
              <a:rPr lang="en-US"/>
              <a:pPr>
                <a:defRPr/>
              </a:pPr>
              <a:t>5/29/2012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6339F80-7DE0-4CAC-A335-0740CC6F55E5}" type="slidenum">
              <a:rPr lang="en-GB"/>
              <a:pPr>
                <a:defRPr/>
              </a:pPr>
              <a:t>‹#›</a:t>
            </a:fld>
            <a:endParaRPr lang="en-GB"/>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79E26B-7EB2-4B5B-86BE-D86E2CF7C1BC}" type="datetimeFigureOut">
              <a:rPr lang="en-US"/>
              <a:pPr>
                <a:defRPr/>
              </a:pPr>
              <a:t>5/29/2012</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F3794D0B-E973-43FA-9C99-2F1ADEA0B00A}" type="slidenum">
              <a:rPr lang="en-GB"/>
              <a:pPr>
                <a:defRPr/>
              </a:pPr>
              <a:t>‹#›</a:t>
            </a:fld>
            <a:endParaRPr lang="en-GB"/>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8791918-8CBB-406B-B226-959A350449F9}" type="datetimeFigureOut">
              <a:rPr lang="en-US"/>
              <a:pPr>
                <a:defRPr/>
              </a:pPr>
              <a:t>5/29/2012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EACFB00-C6AA-4C7D-84BF-62256AD58042}" type="slidenum">
              <a:rPr lang="en-GB"/>
              <a:pPr>
                <a:defRPr/>
              </a:pPr>
              <a:t>‹#›</a:t>
            </a:fld>
            <a:endParaRPr lang="en-GB"/>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930342D-456A-4B25-85C1-0C5BC9BBEF0F}" type="datetimeFigureOut">
              <a:rPr lang="en-US"/>
              <a:pPr>
                <a:defRPr/>
              </a:pPr>
              <a:t>5/29/2012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D650782-3113-4E7D-9028-9D7BE8B866B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1E521FF-2E19-4EFC-A754-341BB5184737}"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0899" name="Rectangle 3"/>
          <p:cNvSpPr>
            <a:spLocks noGrp="1" noChangeArrowheads="1"/>
          </p:cNvSpPr>
          <p:nvPr>
            <p:ph type="ctrTitle"/>
          </p:nvPr>
        </p:nvSpPr>
        <p:spPr>
          <a:xfrm>
            <a:off x="685800" y="1484313"/>
            <a:ext cx="7772400" cy="1470025"/>
          </a:xfrm>
        </p:spPr>
        <p:txBody>
          <a:bodyPr/>
          <a:lstStyle>
            <a:lvl1pPr>
              <a:defRPr/>
            </a:lvl1pPr>
          </a:lstStyle>
          <a:p>
            <a:r>
              <a:rPr lang="en-US"/>
              <a:t>Click to edit Master title style</a:t>
            </a:r>
          </a:p>
        </p:txBody>
      </p:sp>
      <p:sp>
        <p:nvSpPr>
          <p:cNvPr id="80900" name="Rectangle 4"/>
          <p:cNvSpPr>
            <a:spLocks noGrp="1" noChangeArrowheads="1"/>
          </p:cNvSpPr>
          <p:nvPr>
            <p:ph type="subTitle" idx="1"/>
          </p:nvPr>
        </p:nvSpPr>
        <p:spPr>
          <a:xfrm>
            <a:off x="1371600" y="32131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dt" sz="half" idx="10"/>
          </p:nvPr>
        </p:nvSpPr>
        <p:spPr/>
        <p:txBody>
          <a:bodyPr/>
          <a:lstStyle>
            <a:lvl1pPr>
              <a:defRPr/>
            </a:lvl1pPr>
          </a:lstStyle>
          <a:p>
            <a:pPr>
              <a:defRPr/>
            </a:pPr>
            <a:endParaRPr lang="en-US"/>
          </a:p>
        </p:txBody>
      </p:sp>
      <p:sp>
        <p:nvSpPr>
          <p:cNvPr id="5" name="Rectangle 6"/>
          <p:cNvSpPr>
            <a:spLocks noGrp="1" noChangeArrowheads="1"/>
          </p:cNvSpPr>
          <p:nvPr>
            <p:ph type="ftr" sz="quarter" idx="11"/>
          </p:nvPr>
        </p:nvSpPr>
        <p:spPr/>
        <p:txBody>
          <a:bodyPr/>
          <a:lstStyle>
            <a:lvl1pPr>
              <a:defRPr/>
            </a:lvl1pPr>
          </a:lstStyle>
          <a:p>
            <a:pPr>
              <a:defRPr/>
            </a:pPr>
            <a:endParaRPr lang="en-US"/>
          </a:p>
        </p:txBody>
      </p:sp>
      <p:sp>
        <p:nvSpPr>
          <p:cNvPr id="6" name="Rectangle 7"/>
          <p:cNvSpPr>
            <a:spLocks noGrp="1" noChangeArrowheads="1"/>
          </p:cNvSpPr>
          <p:nvPr>
            <p:ph type="sldNum" sz="quarter" idx="12"/>
          </p:nvPr>
        </p:nvSpPr>
        <p:spPr/>
        <p:txBody>
          <a:bodyPr/>
          <a:lstStyle>
            <a:lvl1pPr>
              <a:defRPr/>
            </a:lvl1pPr>
          </a:lstStyle>
          <a:p>
            <a:pPr>
              <a:defRPr/>
            </a:pPr>
            <a:fld id="{E185EE0A-BF1C-4EF2-B86C-DB16B9936439}"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769BF821-1F8F-4DB8-853E-39E54151C55A}"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2526352-EEFB-409B-A981-9936BD04D54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276475"/>
            <a:ext cx="4038600" cy="3849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8EC20FC2-5EBA-4621-810C-D594480E564D}"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132BD52-596B-4F61-A0E5-3523AD3C428E}"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CCBA67C0-BCA7-4704-A27B-ADA5D7F5312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F5320A5A-DE98-4752-9FFD-A143A9DD18BB}"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B9021EB-04E5-41F0-BDDF-EDD412774F26}"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3663BFF6-2B07-47E9-885F-4BE1B321EFCC}"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DB8DC68A-C69D-4AD2-8B56-446DCC418E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8.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9.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0.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1.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2.pn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3.pn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14.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6.xml"/><Relationship Id="rId2" Type="http://schemas.openxmlformats.org/officeDocument/2006/relationships/slideLayout" Target="../slideLayouts/slideLayout168.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5.xml"/><Relationship Id="rId13" Type="http://schemas.openxmlformats.org/officeDocument/2006/relationships/image" Target="../media/image15.png"/><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7.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image" Target="../media/image16.png"/><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theme" Target="../theme/theme18.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image" Target="../media/image17.png"/><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theme" Target="../theme/theme19.xml"/><Relationship Id="rId2" Type="http://schemas.openxmlformats.org/officeDocument/2006/relationships/slideLayout" Target="../slideLayouts/slideLayout201.xml"/><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0" Type="http://schemas.openxmlformats.org/officeDocument/2006/relationships/slideLayout" Target="../slideLayouts/slideLayout209.xml"/><Relationship Id="rId4" Type="http://schemas.openxmlformats.org/officeDocument/2006/relationships/slideLayout" Target="../slideLayouts/slideLayout203.xml"/><Relationship Id="rId9"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image" Target="../media/image18.png"/><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theme" Target="../theme/theme20.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image" Target="../media/image19.png"/><Relationship Id="rId3" Type="http://schemas.openxmlformats.org/officeDocument/2006/relationships/slideLayout" Target="../slideLayouts/slideLayout224.xml"/><Relationship Id="rId7" Type="http://schemas.openxmlformats.org/officeDocument/2006/relationships/slideLayout" Target="../slideLayouts/slideLayout228.xml"/><Relationship Id="rId12" Type="http://schemas.openxmlformats.org/officeDocument/2006/relationships/theme" Target="../theme/theme21.xml"/><Relationship Id="rId2" Type="http://schemas.openxmlformats.org/officeDocument/2006/relationships/slideLayout" Target="../slideLayouts/slideLayout223.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5" Type="http://schemas.openxmlformats.org/officeDocument/2006/relationships/slideLayout" Target="../slideLayouts/slideLayout226.xml"/><Relationship Id="rId10" Type="http://schemas.openxmlformats.org/officeDocument/2006/relationships/slideLayout" Target="../slideLayouts/slideLayout231.xml"/><Relationship Id="rId4" Type="http://schemas.openxmlformats.org/officeDocument/2006/relationships/slideLayout" Target="../slideLayouts/slideLayout225.xml"/><Relationship Id="rId9"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0.png"/><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22.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1.xml"/><Relationship Id="rId13" Type="http://schemas.openxmlformats.org/officeDocument/2006/relationships/image" Target="../media/image21.png"/><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3.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2.xml"/><Relationship Id="rId13" Type="http://schemas.openxmlformats.org/officeDocument/2006/relationships/image" Target="../media/image22.png"/><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4.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image" Target="../media/image23.png"/><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5.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4.xml"/><Relationship Id="rId13" Type="http://schemas.openxmlformats.org/officeDocument/2006/relationships/image" Target="../media/image24.png"/><Relationship Id="rId3" Type="http://schemas.openxmlformats.org/officeDocument/2006/relationships/slideLayout" Target="../slideLayouts/slideLayout279.xml"/><Relationship Id="rId7" Type="http://schemas.openxmlformats.org/officeDocument/2006/relationships/slideLayout" Target="../slideLayouts/slideLayout283.xml"/><Relationship Id="rId12" Type="http://schemas.openxmlformats.org/officeDocument/2006/relationships/theme" Target="../theme/theme26.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11" Type="http://schemas.openxmlformats.org/officeDocument/2006/relationships/slideLayout" Target="../slideLayouts/slideLayout287.xml"/><Relationship Id="rId5" Type="http://schemas.openxmlformats.org/officeDocument/2006/relationships/slideLayout" Target="../slideLayouts/slideLayout281.xml"/><Relationship Id="rId10" Type="http://schemas.openxmlformats.org/officeDocument/2006/relationships/slideLayout" Target="../slideLayouts/slideLayout286.xml"/><Relationship Id="rId4" Type="http://schemas.openxmlformats.org/officeDocument/2006/relationships/slideLayout" Target="../slideLayouts/slideLayout280.xml"/><Relationship Id="rId9" Type="http://schemas.openxmlformats.org/officeDocument/2006/relationships/slideLayout" Target="../slideLayouts/slideLayout285.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image" Target="../media/image25.png"/><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theme" Target="../theme/theme27.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6.xml"/><Relationship Id="rId13" Type="http://schemas.openxmlformats.org/officeDocument/2006/relationships/image" Target="../media/image26.png"/><Relationship Id="rId3" Type="http://schemas.openxmlformats.org/officeDocument/2006/relationships/slideLayout" Target="../slideLayouts/slideLayout301.xml"/><Relationship Id="rId7" Type="http://schemas.openxmlformats.org/officeDocument/2006/relationships/slideLayout" Target="../slideLayouts/slideLayout305.xml"/><Relationship Id="rId12" Type="http://schemas.openxmlformats.org/officeDocument/2006/relationships/theme" Target="../theme/theme28.xml"/><Relationship Id="rId2" Type="http://schemas.openxmlformats.org/officeDocument/2006/relationships/slideLayout" Target="../slideLayouts/slideLayout300.xml"/><Relationship Id="rId1" Type="http://schemas.openxmlformats.org/officeDocument/2006/relationships/slideLayout" Target="../slideLayouts/slideLayout299.xml"/><Relationship Id="rId6" Type="http://schemas.openxmlformats.org/officeDocument/2006/relationships/slideLayout" Target="../slideLayouts/slideLayout304.xml"/><Relationship Id="rId11" Type="http://schemas.openxmlformats.org/officeDocument/2006/relationships/slideLayout" Target="../slideLayouts/slideLayout309.xml"/><Relationship Id="rId5" Type="http://schemas.openxmlformats.org/officeDocument/2006/relationships/slideLayout" Target="../slideLayouts/slideLayout303.xml"/><Relationship Id="rId10" Type="http://schemas.openxmlformats.org/officeDocument/2006/relationships/slideLayout" Target="../slideLayouts/slideLayout308.xml"/><Relationship Id="rId4" Type="http://schemas.openxmlformats.org/officeDocument/2006/relationships/slideLayout" Target="../slideLayouts/slideLayout302.xml"/><Relationship Id="rId9" Type="http://schemas.openxmlformats.org/officeDocument/2006/relationships/slideLayout" Target="../slideLayouts/slideLayout307.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7.xml"/><Relationship Id="rId13" Type="http://schemas.openxmlformats.org/officeDocument/2006/relationships/image" Target="../media/image27.pn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theme" Target="../theme/theme29.xml"/><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slideLayout" Target="../slideLayouts/slideLayout320.xml"/><Relationship Id="rId5" Type="http://schemas.openxmlformats.org/officeDocument/2006/relationships/slideLayout" Target="../slideLayouts/slideLayout314.xml"/><Relationship Id="rId10" Type="http://schemas.openxmlformats.org/officeDocument/2006/relationships/slideLayout" Target="../slideLayouts/slideLayout319.xml"/><Relationship Id="rId4" Type="http://schemas.openxmlformats.org/officeDocument/2006/relationships/slideLayout" Target="../slideLayouts/slideLayout313.xml"/><Relationship Id="rId9" Type="http://schemas.openxmlformats.org/officeDocument/2006/relationships/slideLayout" Target="../slideLayouts/slideLayout3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8.xml"/><Relationship Id="rId13" Type="http://schemas.openxmlformats.org/officeDocument/2006/relationships/image" Target="../media/image28.png"/><Relationship Id="rId3" Type="http://schemas.openxmlformats.org/officeDocument/2006/relationships/slideLayout" Target="../slideLayouts/slideLayout323.xml"/><Relationship Id="rId7" Type="http://schemas.openxmlformats.org/officeDocument/2006/relationships/slideLayout" Target="../slideLayouts/slideLayout327.xml"/><Relationship Id="rId12" Type="http://schemas.openxmlformats.org/officeDocument/2006/relationships/theme" Target="../theme/theme30.xml"/><Relationship Id="rId2" Type="http://schemas.openxmlformats.org/officeDocument/2006/relationships/slideLayout" Target="../slideLayouts/slideLayout322.xml"/><Relationship Id="rId1" Type="http://schemas.openxmlformats.org/officeDocument/2006/relationships/slideLayout" Target="../slideLayouts/slideLayout321.xml"/><Relationship Id="rId6" Type="http://schemas.openxmlformats.org/officeDocument/2006/relationships/slideLayout" Target="../slideLayouts/slideLayout326.xml"/><Relationship Id="rId11" Type="http://schemas.openxmlformats.org/officeDocument/2006/relationships/slideLayout" Target="../slideLayouts/slideLayout331.xml"/><Relationship Id="rId5" Type="http://schemas.openxmlformats.org/officeDocument/2006/relationships/slideLayout" Target="../slideLayouts/slideLayout325.xml"/><Relationship Id="rId10" Type="http://schemas.openxmlformats.org/officeDocument/2006/relationships/slideLayout" Target="../slideLayouts/slideLayout330.xml"/><Relationship Id="rId4" Type="http://schemas.openxmlformats.org/officeDocument/2006/relationships/slideLayout" Target="../slideLayouts/slideLayout324.xml"/><Relationship Id="rId9" Type="http://schemas.openxmlformats.org/officeDocument/2006/relationships/slideLayout" Target="../slideLayouts/slideLayout329.xml"/></Relationships>
</file>

<file path=ppt/slideMasters/_rels/slideMaster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2.xml"/></Relationships>
</file>

<file path=ppt/slideMasters/_rels/slideMaster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4.xml"/></Relationships>
</file>

<file path=ppt/slideMasters/_rels/slideMaster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5.xml"/></Relationships>
</file>

<file path=ppt/slideMasters/_rels/slideMaster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6.xml"/></Relationships>
</file>

<file path=ppt/slideMasters/_rels/slideMaster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7.xml"/></Relationships>
</file>

<file path=ppt/slideMasters/_rels/slideMaster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8.xml"/></Relationships>
</file>

<file path=ppt/slideMasters/_rels/slideMaster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5.xml"/></Relationships>
</file>

<file path=ppt/slideMasters/_rels/slideMaster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7.xml"/></Relationships>
</file>

<file path=ppt/slideMasters/_rels/slideMaster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7.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482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482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4E00649-CB00-4AB2-B84B-23D25BB4F5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19" r:id="rId1"/>
    <p:sldLayoutId id="2147496392" r:id="rId2"/>
    <p:sldLayoutId id="2147496393" r:id="rId3"/>
    <p:sldLayoutId id="2147496394" r:id="rId4"/>
    <p:sldLayoutId id="2147496395" r:id="rId5"/>
    <p:sldLayoutId id="2147496396" r:id="rId6"/>
    <p:sldLayoutId id="2147496397" r:id="rId7"/>
    <p:sldLayoutId id="2147496398" r:id="rId8"/>
    <p:sldLayoutId id="2147496399" r:id="rId9"/>
    <p:sldLayoutId id="2147496400" r:id="rId10"/>
    <p:sldLayoutId id="214749640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Lucida Sans" pitchFamily="34" charset="0"/>
        </a:defRPr>
      </a:lvl2pPr>
      <a:lvl3pPr algn="ctr" rtl="0" eaLnBrk="1" fontAlgn="base" hangingPunct="1">
        <a:spcBef>
          <a:spcPct val="0"/>
        </a:spcBef>
        <a:spcAft>
          <a:spcPct val="0"/>
        </a:spcAft>
        <a:defRPr sz="4400">
          <a:solidFill>
            <a:schemeClr val="tx2"/>
          </a:solidFill>
          <a:latin typeface="Lucida Sans" pitchFamily="34" charset="0"/>
        </a:defRPr>
      </a:lvl3pPr>
      <a:lvl4pPr algn="ctr" rtl="0" eaLnBrk="1" fontAlgn="base" hangingPunct="1">
        <a:spcBef>
          <a:spcPct val="0"/>
        </a:spcBef>
        <a:spcAft>
          <a:spcPct val="0"/>
        </a:spcAft>
        <a:defRPr sz="4400">
          <a:solidFill>
            <a:schemeClr val="tx2"/>
          </a:solidFill>
          <a:latin typeface="Lucida Sans" pitchFamily="34" charset="0"/>
        </a:defRPr>
      </a:lvl4pPr>
      <a:lvl5pPr algn="ctr" rtl="0" eaLnBrk="1" fontAlgn="base" hangingPunct="1">
        <a:spcBef>
          <a:spcPct val="0"/>
        </a:spcBef>
        <a:spcAft>
          <a:spcPct val="0"/>
        </a:spcAft>
        <a:defRPr sz="4400">
          <a:solidFill>
            <a:schemeClr val="tx2"/>
          </a:solidFill>
          <a:latin typeface="Lucida Sans" pitchFamily="34" charset="0"/>
        </a:defRPr>
      </a:lvl5pPr>
      <a:lvl6pPr marL="457200" algn="ctr" rtl="0" eaLnBrk="1" fontAlgn="base" hangingPunct="1">
        <a:spcBef>
          <a:spcPct val="0"/>
        </a:spcBef>
        <a:spcAft>
          <a:spcPct val="0"/>
        </a:spcAft>
        <a:defRPr sz="4400">
          <a:solidFill>
            <a:schemeClr val="tx2"/>
          </a:solidFill>
          <a:latin typeface="Lucida Sans" pitchFamily="34" charset="0"/>
        </a:defRPr>
      </a:lvl6pPr>
      <a:lvl7pPr marL="914400" algn="ctr" rtl="0" eaLnBrk="1" fontAlgn="base" hangingPunct="1">
        <a:spcBef>
          <a:spcPct val="0"/>
        </a:spcBef>
        <a:spcAft>
          <a:spcPct val="0"/>
        </a:spcAft>
        <a:defRPr sz="4400">
          <a:solidFill>
            <a:schemeClr val="tx2"/>
          </a:solidFill>
          <a:latin typeface="Lucida Sans" pitchFamily="34" charset="0"/>
        </a:defRPr>
      </a:lvl7pPr>
      <a:lvl8pPr marL="1371600" algn="ctr" rtl="0" eaLnBrk="1" fontAlgn="base" hangingPunct="1">
        <a:spcBef>
          <a:spcPct val="0"/>
        </a:spcBef>
        <a:spcAft>
          <a:spcPct val="0"/>
        </a:spcAft>
        <a:defRPr sz="4400">
          <a:solidFill>
            <a:schemeClr val="tx2"/>
          </a:solidFill>
          <a:latin typeface="Lucida Sans" pitchFamily="34" charset="0"/>
        </a:defRPr>
      </a:lvl8pPr>
      <a:lvl9pPr marL="1828800" algn="ctr" rtl="0" eaLnBrk="1" fontAlgn="base" hangingPunct="1">
        <a:spcBef>
          <a:spcPct val="0"/>
        </a:spcBef>
        <a:spcAft>
          <a:spcPct val="0"/>
        </a:spcAft>
        <a:defRPr sz="4400">
          <a:solidFill>
            <a:schemeClr val="tx2"/>
          </a:solidFill>
          <a:latin typeface="Lucida Sans" pitchFamily="34" charset="0"/>
        </a:defRPr>
      </a:lvl9pPr>
    </p:titleStyle>
    <p:bodyStyle>
      <a:lvl1pPr marL="341313" indent="-341313" algn="l" rtl="0" eaLnBrk="1" fontAlgn="base" hangingPunct="1">
        <a:spcBef>
          <a:spcPct val="20000"/>
        </a:spcBef>
        <a:spcAft>
          <a:spcPct val="0"/>
        </a:spcAft>
        <a:buChar char="•"/>
        <a:defRPr sz="3200">
          <a:solidFill>
            <a:schemeClr val="tx1"/>
          </a:solidFill>
          <a:latin typeface="+mn-lt"/>
          <a:ea typeface="+mn-ea"/>
          <a:cs typeface="+mn-cs"/>
        </a:defRPr>
      </a:lvl1pPr>
      <a:lvl2pPr marL="741363" indent="-284163" algn="l" rtl="0" eaLnBrk="1" fontAlgn="base" hangingPunct="1">
        <a:spcBef>
          <a:spcPct val="20000"/>
        </a:spcBef>
        <a:spcAft>
          <a:spcPct val="0"/>
        </a:spcAft>
        <a:buChar char="–"/>
        <a:defRPr sz="2800">
          <a:solidFill>
            <a:schemeClr val="tx1"/>
          </a:solidFill>
          <a:latin typeface="+mn-lt"/>
        </a:defRPr>
      </a:lvl2pPr>
      <a:lvl3pPr marL="1141413" indent="-227013" algn="l" rtl="0" eaLnBrk="1" fontAlgn="base" hangingPunct="1">
        <a:spcBef>
          <a:spcPct val="20000"/>
        </a:spcBef>
        <a:spcAft>
          <a:spcPct val="0"/>
        </a:spcAft>
        <a:buChar char="•"/>
        <a:defRPr sz="2400">
          <a:solidFill>
            <a:schemeClr val="tx1"/>
          </a:solidFill>
          <a:latin typeface="+mn-lt"/>
        </a:defRPr>
      </a:lvl3pPr>
      <a:lvl4pPr marL="1598613" indent="-227013" algn="l" rtl="0" eaLnBrk="1" fontAlgn="base" hangingPunct="1">
        <a:spcBef>
          <a:spcPct val="20000"/>
        </a:spcBef>
        <a:spcAft>
          <a:spcPct val="0"/>
        </a:spcAft>
        <a:buChar char="–"/>
        <a:defRPr sz="2000">
          <a:solidFill>
            <a:schemeClr val="tx1"/>
          </a:solidFill>
          <a:latin typeface="+mn-lt"/>
        </a:defRPr>
      </a:lvl4pPr>
      <a:lvl5pPr marL="2055813" indent="-227013"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isis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1331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21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26" r:id="rId1"/>
    <p:sldLayoutId id="2147496485" r:id="rId2"/>
    <p:sldLayoutId id="2147496486" r:id="rId3"/>
    <p:sldLayoutId id="2147496487" r:id="rId4"/>
    <p:sldLayoutId id="2147496488" r:id="rId5"/>
    <p:sldLayoutId id="2147496489" r:id="rId6"/>
    <p:sldLayoutId id="2147496490" r:id="rId7"/>
    <p:sldLayoutId id="2147496491" r:id="rId8"/>
    <p:sldLayoutId id="2147496492" r:id="rId9"/>
    <p:sldLayoutId id="2147496493" r:id="rId10"/>
    <p:sldLayoutId id="21474964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8" descr="ral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14339"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40" name="Rectangle 3"/>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27" r:id="rId1"/>
    <p:sldLayoutId id="2147496495" r:id="rId2"/>
    <p:sldLayoutId id="2147496496" r:id="rId3"/>
    <p:sldLayoutId id="2147496497" r:id="rId4"/>
    <p:sldLayoutId id="2147496498" r:id="rId5"/>
    <p:sldLayoutId id="2147496499" r:id="rId6"/>
    <p:sldLayoutId id="2147496500" r:id="rId7"/>
    <p:sldLayoutId id="2147496501" r:id="rId8"/>
    <p:sldLayoutId id="2147496502" r:id="rId9"/>
    <p:sldLayoutId id="2147496503" r:id="rId10"/>
    <p:sldLayoutId id="21474965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 descr="rallargetop"/>
          <p:cNvPicPr>
            <a:picLocks noChangeAspect="1" noChangeArrowheads="1"/>
          </p:cNvPicPr>
          <p:nvPr/>
        </p:nvPicPr>
        <p:blipFill>
          <a:blip r:embed="rId13" cstate="print"/>
          <a:srcRect/>
          <a:stretch>
            <a:fillRect/>
          </a:stretch>
        </p:blipFill>
        <p:spPr bwMode="auto">
          <a:xfrm>
            <a:off x="0" y="0"/>
            <a:ext cx="9144000" cy="1443038"/>
          </a:xfrm>
          <a:prstGeom prst="rect">
            <a:avLst/>
          </a:prstGeom>
          <a:noFill/>
          <a:ln w="9525">
            <a:noFill/>
            <a:miter lim="800000"/>
            <a:headEnd/>
            <a:tailEnd/>
          </a:ln>
        </p:spPr>
      </p:pic>
      <p:sp>
        <p:nvSpPr>
          <p:cNvPr id="15363" name="Rectangle 2"/>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4" name="Rectangle 3"/>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BE93A09-5443-47D5-A314-ECD37A5FBE1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28" r:id="rId1"/>
    <p:sldLayoutId id="2147496505" r:id="rId2"/>
    <p:sldLayoutId id="2147496506" r:id="rId3"/>
    <p:sldLayoutId id="2147496507" r:id="rId4"/>
    <p:sldLayoutId id="2147496508" r:id="rId5"/>
    <p:sldLayoutId id="2147496509" r:id="rId6"/>
    <p:sldLayoutId id="2147496510" r:id="rId7"/>
    <p:sldLayoutId id="2147496511" r:id="rId8"/>
    <p:sldLayoutId id="2147496512" r:id="rId9"/>
    <p:sldLayoutId id="2147496513" r:id="rId10"/>
    <p:sldLayoutId id="21474965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9" descr="ralsmall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16387" name="Rectangle 2"/>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Rectangle 3"/>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CBC6C54-B99D-4F61-946A-D4D44566A1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29" r:id="rId1"/>
    <p:sldLayoutId id="2147496515" r:id="rId2"/>
    <p:sldLayoutId id="2147496516" r:id="rId3"/>
    <p:sldLayoutId id="2147496517" r:id="rId4"/>
    <p:sldLayoutId id="2147496518" r:id="rId5"/>
    <p:sldLayoutId id="2147496519" r:id="rId6"/>
    <p:sldLayoutId id="2147496520" r:id="rId7"/>
    <p:sldLayoutId id="2147496521" r:id="rId8"/>
    <p:sldLayoutId id="2147496522" r:id="rId9"/>
    <p:sldLayoutId id="2147496523" r:id="rId10"/>
    <p:sldLayoutId id="21474965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7410" name="Picture 7" descr="rallargebottom"/>
          <p:cNvPicPr>
            <a:picLocks noChangeAspect="1" noChangeArrowheads="1"/>
          </p:cNvPicPr>
          <p:nvPr/>
        </p:nvPicPr>
        <p:blipFill>
          <a:blip r:embed="rId13" cstate="print"/>
          <a:srcRect/>
          <a:stretch>
            <a:fillRect/>
          </a:stretch>
        </p:blipFill>
        <p:spPr bwMode="auto">
          <a:xfrm>
            <a:off x="0" y="5362575"/>
            <a:ext cx="9144000" cy="1498600"/>
          </a:xfrm>
          <a:prstGeom prst="rect">
            <a:avLst/>
          </a:prstGeom>
          <a:noFill/>
          <a:ln w="9525">
            <a:noFill/>
            <a:miter lim="800000"/>
            <a:headEnd/>
            <a:tailEnd/>
          </a:ln>
        </p:spPr>
      </p:pic>
      <p:sp>
        <p:nvSpPr>
          <p:cNvPr id="17411"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2" name="Rectangle 3"/>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30" r:id="rId1"/>
    <p:sldLayoutId id="2147496525" r:id="rId2"/>
    <p:sldLayoutId id="2147496526" r:id="rId3"/>
    <p:sldLayoutId id="2147496527" r:id="rId4"/>
    <p:sldLayoutId id="2147496528" r:id="rId5"/>
    <p:sldLayoutId id="2147496529" r:id="rId6"/>
    <p:sldLayoutId id="2147496530" r:id="rId7"/>
    <p:sldLayoutId id="2147496531" r:id="rId8"/>
    <p:sldLayoutId id="2147496532" r:id="rId9"/>
    <p:sldLayoutId id="2147496533" r:id="rId10"/>
    <p:sldLayoutId id="21474965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Rectangle 3"/>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46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46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19B12D8-8098-42EA-8102-A6CC22C6B667}" type="slidenum">
              <a:rPr lang="en-US"/>
              <a:pPr>
                <a:defRPr/>
              </a:pPr>
              <a:t>‹#›</a:t>
            </a:fld>
            <a:endParaRPr lang="en-US"/>
          </a:p>
        </p:txBody>
      </p:sp>
      <p:pic>
        <p:nvPicPr>
          <p:cNvPr id="18439" name="Picture 7" descr="asteclargetop"/>
          <p:cNvPicPr>
            <a:picLocks noChangeAspect="1" noChangeArrowheads="1"/>
          </p:cNvPicPr>
          <p:nvPr/>
        </p:nvPicPr>
        <p:blipFill>
          <a:blip r:embed="rId13" cstate="print"/>
          <a:srcRect/>
          <a:stretch>
            <a:fillRect/>
          </a:stretch>
        </p:blipFill>
        <p:spPr bwMode="auto">
          <a:xfrm>
            <a:off x="0" y="0"/>
            <a:ext cx="9144000" cy="183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731" r:id="rId1"/>
    <p:sldLayoutId id="2147496535" r:id="rId2"/>
    <p:sldLayoutId id="2147496536" r:id="rId3"/>
    <p:sldLayoutId id="2147496537" r:id="rId4"/>
    <p:sldLayoutId id="2147496538" r:id="rId5"/>
    <p:sldLayoutId id="2147496539" r:id="rId6"/>
    <p:sldLayoutId id="2147496540" r:id="rId7"/>
    <p:sldLayoutId id="2147496541" r:id="rId8"/>
    <p:sldLayoutId id="2147496542" r:id="rId9"/>
    <p:sldLayoutId id="2147496543" r:id="rId10"/>
    <p:sldLayoutId id="21474965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458" name="Picture 2" descr="astecsmalltop"/>
          <p:cNvPicPr>
            <a:picLocks noChangeAspect="1" noChangeArrowheads="1"/>
          </p:cNvPicPr>
          <p:nvPr/>
        </p:nvPicPr>
        <p:blipFill>
          <a:blip r:embed="rId13" cstate="print"/>
          <a:srcRect/>
          <a:stretch>
            <a:fillRect/>
          </a:stretch>
        </p:blipFill>
        <p:spPr bwMode="auto">
          <a:xfrm>
            <a:off x="0" y="0"/>
            <a:ext cx="9126538" cy="1838325"/>
          </a:xfrm>
          <a:prstGeom prst="rect">
            <a:avLst/>
          </a:prstGeom>
          <a:noFill/>
          <a:ln w="9525">
            <a:noFill/>
            <a:miter lim="800000"/>
            <a:headEnd/>
            <a:tailEnd/>
          </a:ln>
        </p:spPr>
      </p:pic>
      <p:sp>
        <p:nvSpPr>
          <p:cNvPr id="19459"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60"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674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674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1674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6295BED-76BE-458F-8CA4-E66DA59D5C3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32" r:id="rId1"/>
    <p:sldLayoutId id="2147496545" r:id="rId2"/>
    <p:sldLayoutId id="2147496546" r:id="rId3"/>
    <p:sldLayoutId id="2147496547" r:id="rId4"/>
    <p:sldLayoutId id="2147496548" r:id="rId5"/>
    <p:sldLayoutId id="2147496549" r:id="rId6"/>
    <p:sldLayoutId id="2147496550" r:id="rId7"/>
    <p:sldLayoutId id="2147496551" r:id="rId8"/>
    <p:sldLayoutId id="2147496552" r:id="rId9"/>
    <p:sldLayoutId id="2147496553" r:id="rId10"/>
    <p:sldLayoutId id="21474965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87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pic>
        <p:nvPicPr>
          <p:cNvPr id="20485" name="Picture 5" descr="astec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733" r:id="rId1"/>
    <p:sldLayoutId id="2147496555" r:id="rId2"/>
    <p:sldLayoutId id="2147496556" r:id="rId3"/>
    <p:sldLayoutId id="2147496557" r:id="rId4"/>
    <p:sldLayoutId id="2147496558" r:id="rId5"/>
    <p:sldLayoutId id="2147496559" r:id="rId6"/>
    <p:sldLayoutId id="2147496560" r:id="rId7"/>
    <p:sldLayoutId id="2147496561" r:id="rId8"/>
    <p:sldLayoutId id="2147496562" r:id="rId9"/>
    <p:sldLayoutId id="2147496563" r:id="rId10"/>
    <p:sldLayoutId id="21474965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1506" name="Picture 2" descr="astec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2150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8"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083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34" r:id="rId1"/>
    <p:sldLayoutId id="2147496565" r:id="rId2"/>
    <p:sldLayoutId id="2147496566" r:id="rId3"/>
    <p:sldLayoutId id="2147496567" r:id="rId4"/>
    <p:sldLayoutId id="2147496568" r:id="rId5"/>
    <p:sldLayoutId id="2147496569" r:id="rId6"/>
    <p:sldLayoutId id="2147496570" r:id="rId7"/>
    <p:sldLayoutId id="2147496571" r:id="rId8"/>
    <p:sldLayoutId id="2147496572" r:id="rId9"/>
    <p:sldLayoutId id="2147496573" r:id="rId10"/>
    <p:sldLayoutId id="21474965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clflarge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22531"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2"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88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88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2887"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5075324-939F-484F-9B16-28EA5B04F1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35" r:id="rId1"/>
    <p:sldLayoutId id="2147496575" r:id="rId2"/>
    <p:sldLayoutId id="2147496576" r:id="rId3"/>
    <p:sldLayoutId id="2147496577" r:id="rId4"/>
    <p:sldLayoutId id="2147496578" r:id="rId5"/>
    <p:sldLayoutId id="2147496579" r:id="rId6"/>
    <p:sldLayoutId id="2147496580" r:id="rId7"/>
    <p:sldLayoutId id="2147496581" r:id="rId8"/>
    <p:sldLayoutId id="2147496582" r:id="rId9"/>
    <p:sldLayoutId id="2147496583" r:id="rId10"/>
    <p:sldLayoutId id="21474965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descr="stfclargetop"/>
          <p:cNvPicPr>
            <a:picLocks noChangeAspect="1" noChangeArrowheads="1"/>
          </p:cNvPicPr>
          <p:nvPr/>
        </p:nvPicPr>
        <p:blipFill>
          <a:blip r:embed="rId13" cstate="print"/>
          <a:srcRect/>
          <a:stretch>
            <a:fillRect/>
          </a:stretch>
        </p:blipFill>
        <p:spPr bwMode="auto">
          <a:xfrm>
            <a:off x="0" y="0"/>
            <a:ext cx="9144000" cy="1443038"/>
          </a:xfrm>
          <a:prstGeom prst="rect">
            <a:avLst/>
          </a:prstGeom>
          <a:noFill/>
          <a:ln w="9525">
            <a:noFill/>
            <a:miter lim="800000"/>
            <a:headEnd/>
            <a:tailEnd/>
          </a:ln>
        </p:spPr>
      </p:pic>
      <p:sp>
        <p:nvSpPr>
          <p:cNvPr id="5123" name="Rectangle 3"/>
          <p:cNvSpPr>
            <a:spLocks noGrp="1" noChangeArrowheads="1"/>
          </p:cNvSpPr>
          <p:nvPr>
            <p:ph type="title"/>
          </p:nvPr>
        </p:nvSpPr>
        <p:spPr bwMode="auto">
          <a:xfrm>
            <a:off x="2833688" y="44450"/>
            <a:ext cx="6275387" cy="495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4"/>
          <p:cNvSpPr>
            <a:spLocks noGrp="1" noChangeArrowheads="1"/>
          </p:cNvSpPr>
          <p:nvPr>
            <p:ph type="body" idx="1"/>
          </p:nvPr>
        </p:nvSpPr>
        <p:spPr bwMode="auto">
          <a:xfrm>
            <a:off x="457200" y="1412875"/>
            <a:ext cx="8229600" cy="4713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7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7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57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8601473-3306-4E90-93B3-0C12AE2730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402" r:id="rId1"/>
    <p:sldLayoutId id="2147496403" r:id="rId2"/>
    <p:sldLayoutId id="2147496404" r:id="rId3"/>
    <p:sldLayoutId id="2147496405" r:id="rId4"/>
    <p:sldLayoutId id="2147496406" r:id="rId5"/>
    <p:sldLayoutId id="2147496407" r:id="rId6"/>
    <p:sldLayoutId id="2147496408" r:id="rId7"/>
    <p:sldLayoutId id="2147496409" r:id="rId8"/>
    <p:sldLayoutId id="2147496410" r:id="rId9"/>
    <p:sldLayoutId id="2147496411" r:id="rId10"/>
    <p:sldLayoutId id="2147496412" r:id="rId11"/>
  </p:sldLayoutIdLst>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Lucida Sans" pitchFamily="34" charset="0"/>
        </a:defRPr>
      </a:lvl2pPr>
      <a:lvl3pPr algn="r" rtl="0" eaLnBrk="0" fontAlgn="base" hangingPunct="0">
        <a:spcBef>
          <a:spcPct val="0"/>
        </a:spcBef>
        <a:spcAft>
          <a:spcPct val="0"/>
        </a:spcAft>
        <a:defRPr sz="2800">
          <a:solidFill>
            <a:schemeClr val="bg1"/>
          </a:solidFill>
          <a:latin typeface="Lucida Sans" pitchFamily="34" charset="0"/>
        </a:defRPr>
      </a:lvl3pPr>
      <a:lvl4pPr algn="r" rtl="0" eaLnBrk="0" fontAlgn="base" hangingPunct="0">
        <a:spcBef>
          <a:spcPct val="0"/>
        </a:spcBef>
        <a:spcAft>
          <a:spcPct val="0"/>
        </a:spcAft>
        <a:defRPr sz="2800">
          <a:solidFill>
            <a:schemeClr val="bg1"/>
          </a:solidFill>
          <a:latin typeface="Lucida Sans" pitchFamily="34" charset="0"/>
        </a:defRPr>
      </a:lvl4pPr>
      <a:lvl5pPr algn="r" rtl="0" eaLnBrk="0" fontAlgn="base" hangingPunct="0">
        <a:spcBef>
          <a:spcPct val="0"/>
        </a:spcBef>
        <a:spcAft>
          <a:spcPct val="0"/>
        </a:spcAft>
        <a:defRPr sz="2800">
          <a:solidFill>
            <a:schemeClr val="bg1"/>
          </a:solidFill>
          <a:latin typeface="Lucida Sans" pitchFamily="34" charset="0"/>
        </a:defRPr>
      </a:lvl5pPr>
      <a:lvl6pPr marL="457200" algn="r" rtl="0" fontAlgn="base">
        <a:spcBef>
          <a:spcPct val="0"/>
        </a:spcBef>
        <a:spcAft>
          <a:spcPct val="0"/>
        </a:spcAft>
        <a:defRPr sz="2800">
          <a:solidFill>
            <a:schemeClr val="bg1"/>
          </a:solidFill>
          <a:latin typeface="Lucida Sans" pitchFamily="34" charset="0"/>
        </a:defRPr>
      </a:lvl6pPr>
      <a:lvl7pPr marL="914400" algn="r" rtl="0" fontAlgn="base">
        <a:spcBef>
          <a:spcPct val="0"/>
        </a:spcBef>
        <a:spcAft>
          <a:spcPct val="0"/>
        </a:spcAft>
        <a:defRPr sz="2800">
          <a:solidFill>
            <a:schemeClr val="bg1"/>
          </a:solidFill>
          <a:latin typeface="Lucida Sans" pitchFamily="34" charset="0"/>
        </a:defRPr>
      </a:lvl7pPr>
      <a:lvl8pPr marL="1371600" algn="r" rtl="0" fontAlgn="base">
        <a:spcBef>
          <a:spcPct val="0"/>
        </a:spcBef>
        <a:spcAft>
          <a:spcPct val="0"/>
        </a:spcAft>
        <a:defRPr sz="2800">
          <a:solidFill>
            <a:schemeClr val="bg1"/>
          </a:solidFill>
          <a:latin typeface="Lucida Sans" pitchFamily="34" charset="0"/>
        </a:defRPr>
      </a:lvl8pPr>
      <a:lvl9pPr marL="1828800" algn="r" rtl="0" fontAlgn="base">
        <a:spcBef>
          <a:spcPct val="0"/>
        </a:spcBef>
        <a:spcAft>
          <a:spcPct val="0"/>
        </a:spcAft>
        <a:defRPr sz="2800">
          <a:solidFill>
            <a:schemeClr val="bg1"/>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554" name="Picture 2" descr="clfsmalltop"/>
          <p:cNvPicPr>
            <a:picLocks noChangeAspect="1" noChangeArrowheads="1"/>
          </p:cNvPicPr>
          <p:nvPr/>
        </p:nvPicPr>
        <p:blipFill>
          <a:blip r:embed="rId13" cstate="print"/>
          <a:srcRect/>
          <a:stretch>
            <a:fillRect/>
          </a:stretch>
        </p:blipFill>
        <p:spPr bwMode="auto">
          <a:xfrm>
            <a:off x="0" y="0"/>
            <a:ext cx="9126538" cy="1838325"/>
          </a:xfrm>
          <a:prstGeom prst="rect">
            <a:avLst/>
          </a:prstGeom>
          <a:noFill/>
          <a:ln w="9525">
            <a:noFill/>
            <a:miter lim="800000"/>
            <a:headEnd/>
            <a:tailEnd/>
          </a:ln>
        </p:spPr>
      </p:pic>
      <p:sp>
        <p:nvSpPr>
          <p:cNvPr id="23555"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556"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493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4934"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24935"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AA0C9BB-137E-4F68-9FA1-D860B04E21F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36" r:id="rId1"/>
    <p:sldLayoutId id="2147496585" r:id="rId2"/>
    <p:sldLayoutId id="2147496586" r:id="rId3"/>
    <p:sldLayoutId id="2147496587" r:id="rId4"/>
    <p:sldLayoutId id="2147496588" r:id="rId5"/>
    <p:sldLayoutId id="2147496589" r:id="rId6"/>
    <p:sldLayoutId id="2147496590" r:id="rId7"/>
    <p:sldLayoutId id="2147496591" r:id="rId8"/>
    <p:sldLayoutId id="2147496592" r:id="rId9"/>
    <p:sldLayoutId id="2147496593" r:id="rId10"/>
    <p:sldLayoutId id="21474965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4578" name="Picture 2" descr="clf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2457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8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37" r:id="rId1"/>
    <p:sldLayoutId id="2147496595" r:id="rId2"/>
    <p:sldLayoutId id="2147496596" r:id="rId3"/>
    <p:sldLayoutId id="2147496597" r:id="rId4"/>
    <p:sldLayoutId id="2147496598" r:id="rId5"/>
    <p:sldLayoutId id="2147496599" r:id="rId6"/>
    <p:sldLayoutId id="2147496600" r:id="rId7"/>
    <p:sldLayoutId id="2147496601" r:id="rId8"/>
    <p:sldLayoutId id="2147496602" r:id="rId9"/>
    <p:sldLayoutId id="2147496603" r:id="rId10"/>
    <p:sldLayoutId id="214749660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602" name="Picture 2" descr="clf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2560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90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38" r:id="rId1"/>
    <p:sldLayoutId id="2147496605" r:id="rId2"/>
    <p:sldLayoutId id="2147496606" r:id="rId3"/>
    <p:sldLayoutId id="2147496607" r:id="rId4"/>
    <p:sldLayoutId id="2147496608" r:id="rId5"/>
    <p:sldLayoutId id="2147496609" r:id="rId6"/>
    <p:sldLayoutId id="2147496610" r:id="rId7"/>
    <p:sldLayoutId id="2147496611" r:id="rId8"/>
    <p:sldLayoutId id="2147496612" r:id="rId9"/>
    <p:sldLayoutId id="2147496613" r:id="rId10"/>
    <p:sldLayoutId id="21474966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 descr="esciencelarge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26627"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8"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10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10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10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825E7D6-DBE1-4F7B-A668-580595ECB90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39" r:id="rId1"/>
    <p:sldLayoutId id="2147496615" r:id="rId2"/>
    <p:sldLayoutId id="2147496616" r:id="rId3"/>
    <p:sldLayoutId id="2147496617" r:id="rId4"/>
    <p:sldLayoutId id="2147496618" r:id="rId5"/>
    <p:sldLayoutId id="2147496619" r:id="rId6"/>
    <p:sldLayoutId id="2147496620" r:id="rId7"/>
    <p:sldLayoutId id="2147496621" r:id="rId8"/>
    <p:sldLayoutId id="2147496622" r:id="rId9"/>
    <p:sldLayoutId id="2147496623" r:id="rId10"/>
    <p:sldLayoutId id="214749662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31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5111FF3-4BA0-4C6C-B042-C36F47500216}" type="slidenum">
              <a:rPr lang="en-US"/>
              <a:pPr>
                <a:defRPr/>
              </a:pPr>
              <a:t>‹#›</a:t>
            </a:fld>
            <a:endParaRPr lang="en-US"/>
          </a:p>
        </p:txBody>
      </p:sp>
      <p:pic>
        <p:nvPicPr>
          <p:cNvPr id="27655" name="Picture 7" descr="esciencesmalltop"/>
          <p:cNvPicPr>
            <a:picLocks noChangeAspect="1" noChangeArrowheads="1"/>
          </p:cNvPicPr>
          <p:nvPr/>
        </p:nvPicPr>
        <p:blipFill>
          <a:blip r:embed="rId13" cstate="print"/>
          <a:srcRect/>
          <a:stretch>
            <a:fillRect/>
          </a:stretch>
        </p:blipFill>
        <p:spPr bwMode="auto">
          <a:xfrm>
            <a:off x="0" y="0"/>
            <a:ext cx="9126538" cy="1838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740" r:id="rId1"/>
    <p:sldLayoutId id="2147496625" r:id="rId2"/>
    <p:sldLayoutId id="2147496626" r:id="rId3"/>
    <p:sldLayoutId id="2147496627" r:id="rId4"/>
    <p:sldLayoutId id="2147496628" r:id="rId5"/>
    <p:sldLayoutId id="2147496629" r:id="rId6"/>
    <p:sldLayoutId id="2147496630" r:id="rId7"/>
    <p:sldLayoutId id="2147496631" r:id="rId8"/>
    <p:sldLayoutId id="2147496632" r:id="rId9"/>
    <p:sldLayoutId id="2147496633" r:id="rId10"/>
    <p:sldLayoutId id="21474966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674" name="Picture 2" descr="esciencesmallbottom"/>
          <p:cNvPicPr>
            <a:picLocks noChangeAspect="1" noChangeArrowheads="1"/>
          </p:cNvPicPr>
          <p:nvPr/>
        </p:nvPicPr>
        <p:blipFill>
          <a:blip r:embed="rId13" cstate="print"/>
          <a:srcRect/>
          <a:stretch>
            <a:fillRect/>
          </a:stretch>
        </p:blipFill>
        <p:spPr bwMode="auto">
          <a:xfrm>
            <a:off x="14288" y="5360988"/>
            <a:ext cx="9129712" cy="1497012"/>
          </a:xfrm>
          <a:prstGeom prst="rect">
            <a:avLst/>
          </a:prstGeom>
          <a:noFill/>
          <a:ln w="9525">
            <a:noFill/>
            <a:miter lim="800000"/>
            <a:headEnd/>
            <a:tailEnd/>
          </a:ln>
        </p:spPr>
      </p:pic>
      <p:sp>
        <p:nvSpPr>
          <p:cNvPr id="286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6"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51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41" r:id="rId1"/>
    <p:sldLayoutId id="2147496635" r:id="rId2"/>
    <p:sldLayoutId id="2147496636" r:id="rId3"/>
    <p:sldLayoutId id="2147496637" r:id="rId4"/>
    <p:sldLayoutId id="2147496638" r:id="rId5"/>
    <p:sldLayoutId id="2147496639" r:id="rId6"/>
    <p:sldLayoutId id="2147496640" r:id="rId7"/>
    <p:sldLayoutId id="2147496641" r:id="rId8"/>
    <p:sldLayoutId id="2147496642" r:id="rId9"/>
    <p:sldLayoutId id="2147496643" r:id="rId10"/>
    <p:sldLayoutId id="214749664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2" descr="esciencelargebottom"/>
          <p:cNvPicPr>
            <a:picLocks noChangeAspect="1" noChangeArrowheads="1"/>
          </p:cNvPicPr>
          <p:nvPr/>
        </p:nvPicPr>
        <p:blipFill>
          <a:blip r:embed="rId13" cstate="print"/>
          <a:srcRect/>
          <a:stretch>
            <a:fillRect/>
          </a:stretch>
        </p:blipFill>
        <p:spPr bwMode="auto">
          <a:xfrm>
            <a:off x="14288" y="5360988"/>
            <a:ext cx="9129712" cy="1497012"/>
          </a:xfrm>
          <a:prstGeom prst="rect">
            <a:avLst/>
          </a:prstGeom>
          <a:noFill/>
          <a:ln w="9525">
            <a:noFill/>
            <a:miter lim="800000"/>
            <a:headEnd/>
            <a:tailEnd/>
          </a:ln>
        </p:spPr>
      </p:pic>
      <p:sp>
        <p:nvSpPr>
          <p:cNvPr id="296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722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42" r:id="rId1"/>
    <p:sldLayoutId id="2147496645" r:id="rId2"/>
    <p:sldLayoutId id="2147496646" r:id="rId3"/>
    <p:sldLayoutId id="2147496647" r:id="rId4"/>
    <p:sldLayoutId id="2147496648" r:id="rId5"/>
    <p:sldLayoutId id="2147496649" r:id="rId6"/>
    <p:sldLayoutId id="2147496650" r:id="rId7"/>
    <p:sldLayoutId id="2147496651" r:id="rId8"/>
    <p:sldLayoutId id="2147496652" r:id="rId9"/>
    <p:sldLayoutId id="2147496653" r:id="rId10"/>
    <p:sldLayoutId id="21474966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9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9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392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194C845-D77D-4152-8BE1-4770E1A685C0}" type="slidenum">
              <a:rPr lang="en-US"/>
              <a:pPr>
                <a:defRPr/>
              </a:pPr>
              <a:t>‹#›</a:t>
            </a:fld>
            <a:endParaRPr lang="en-US"/>
          </a:p>
        </p:txBody>
      </p:sp>
      <p:pic>
        <p:nvPicPr>
          <p:cNvPr id="30727" name="Picture 7" descr="srslarge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6743" r:id="rId1"/>
    <p:sldLayoutId id="2147496655" r:id="rId2"/>
    <p:sldLayoutId id="2147496656" r:id="rId3"/>
    <p:sldLayoutId id="2147496657" r:id="rId4"/>
    <p:sldLayoutId id="2147496658" r:id="rId5"/>
    <p:sldLayoutId id="2147496659" r:id="rId6"/>
    <p:sldLayoutId id="2147496660" r:id="rId7"/>
    <p:sldLayoutId id="2147496661" r:id="rId8"/>
    <p:sldLayoutId id="2147496662" r:id="rId9"/>
    <p:sldLayoutId id="2147496663" r:id="rId10"/>
    <p:sldLayoutId id="214749666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746" name="Picture 2" descr="srssmalltop"/>
          <p:cNvPicPr>
            <a:picLocks noChangeAspect="1" noChangeArrowheads="1"/>
          </p:cNvPicPr>
          <p:nvPr/>
        </p:nvPicPr>
        <p:blipFill>
          <a:blip r:embed="rId13" cstate="print"/>
          <a:srcRect/>
          <a:stretch>
            <a:fillRect/>
          </a:stretch>
        </p:blipFill>
        <p:spPr bwMode="auto">
          <a:xfrm>
            <a:off x="0" y="0"/>
            <a:ext cx="9126538" cy="1838325"/>
          </a:xfrm>
          <a:prstGeom prst="rect">
            <a:avLst/>
          </a:prstGeom>
          <a:noFill/>
          <a:ln w="9525">
            <a:noFill/>
            <a:miter lim="800000"/>
            <a:headEnd/>
            <a:tailEnd/>
          </a:ln>
        </p:spPr>
      </p:pic>
      <p:sp>
        <p:nvSpPr>
          <p:cNvPr id="31747"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1748"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13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13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413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6BE9921-90B9-4F0E-95A6-DF6D2866AD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44" r:id="rId1"/>
    <p:sldLayoutId id="2147496665" r:id="rId2"/>
    <p:sldLayoutId id="2147496666" r:id="rId3"/>
    <p:sldLayoutId id="2147496667" r:id="rId4"/>
    <p:sldLayoutId id="2147496668" r:id="rId5"/>
    <p:sldLayoutId id="2147496669" r:id="rId6"/>
    <p:sldLayoutId id="2147496670" r:id="rId7"/>
    <p:sldLayoutId id="2147496671" r:id="rId8"/>
    <p:sldLayoutId id="2147496672" r:id="rId9"/>
    <p:sldLayoutId id="2147496673" r:id="rId10"/>
    <p:sldLayoutId id="21474966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2770" name="Picture 2" descr="srs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327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36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45" r:id="rId1"/>
    <p:sldLayoutId id="2147496675" r:id="rId2"/>
    <p:sldLayoutId id="2147496676" r:id="rId3"/>
    <p:sldLayoutId id="2147496677" r:id="rId4"/>
    <p:sldLayoutId id="2147496678" r:id="rId5"/>
    <p:sldLayoutId id="2147496679" r:id="rId6"/>
    <p:sldLayoutId id="2147496680" r:id="rId7"/>
    <p:sldLayoutId id="2147496681" r:id="rId8"/>
    <p:sldLayoutId id="2147496682" r:id="rId9"/>
    <p:sldLayoutId id="2147496683" r:id="rId10"/>
    <p:sldLayoutId id="21474966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8" descr="stfcsmall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6147"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8"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686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3687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3687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5D1AAC3-8137-4996-A40A-B3B82E474C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20" r:id="rId1"/>
    <p:sldLayoutId id="2147496413" r:id="rId2"/>
    <p:sldLayoutId id="2147496414" r:id="rId3"/>
    <p:sldLayoutId id="2147496415" r:id="rId4"/>
    <p:sldLayoutId id="2147496416" r:id="rId5"/>
    <p:sldLayoutId id="2147496417" r:id="rId6"/>
    <p:sldLayoutId id="2147496418" r:id="rId7"/>
    <p:sldLayoutId id="2147496419" r:id="rId8"/>
    <p:sldLayoutId id="2147496420" r:id="rId9"/>
    <p:sldLayoutId id="2147496421" r:id="rId10"/>
    <p:sldLayoutId id="21474964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3794" name="Picture 2" descr="srs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3379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3796"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541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46" r:id="rId1"/>
    <p:sldLayoutId id="2147496685" r:id="rId2"/>
    <p:sldLayoutId id="2147496686" r:id="rId3"/>
    <p:sldLayoutId id="2147496687" r:id="rId4"/>
    <p:sldLayoutId id="2147496688" r:id="rId5"/>
    <p:sldLayoutId id="2147496689" r:id="rId6"/>
    <p:sldLayoutId id="2147496690" r:id="rId7"/>
    <p:sldLayoutId id="2147496691" r:id="rId8"/>
    <p:sldLayoutId id="2147496692" r:id="rId9"/>
    <p:sldLayoutId id="2147496693" r:id="rId10"/>
    <p:sldLayoutId id="214749669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5843"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DB68185F-0D94-44C8-ACBA-BF6672D1E0D6}" type="slidenum">
              <a:rPr lang="en-US"/>
              <a:pPr>
                <a:defRPr/>
              </a:pPr>
              <a:t>‹#›</a:t>
            </a:fld>
            <a:endParaRPr lang="en-US"/>
          </a:p>
        </p:txBody>
      </p:sp>
      <p:pic>
        <p:nvPicPr>
          <p:cNvPr id="35847"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866"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16087FC-93E1-4D7C-97AF-6E865A8AB629}" type="slidenum">
              <a:rPr lang="en-US"/>
              <a:pPr>
                <a:defRPr/>
              </a:pPr>
              <a:t>‹#›</a:t>
            </a:fld>
            <a:endParaRPr lang="en-US"/>
          </a:p>
        </p:txBody>
      </p:sp>
      <p:pic>
        <p:nvPicPr>
          <p:cNvPr id="36871"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7891"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C2B871C2-D465-4F63-A029-DC824EA700CC}" type="slidenum">
              <a:rPr lang="en-US"/>
              <a:pPr>
                <a:defRPr/>
              </a:pPr>
              <a:t>‹#›</a:t>
            </a:fld>
            <a:endParaRPr lang="en-US"/>
          </a:p>
        </p:txBody>
      </p:sp>
      <p:pic>
        <p:nvPicPr>
          <p:cNvPr id="37895"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914"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5865D43-78C8-4F6C-A571-2D5E5866934E}" type="slidenum">
              <a:rPr lang="en-US"/>
              <a:pPr>
                <a:defRPr/>
              </a:pPr>
              <a:t>‹#›</a:t>
            </a:fld>
            <a:endParaRPr lang="en-US"/>
          </a:p>
        </p:txBody>
      </p:sp>
      <p:pic>
        <p:nvPicPr>
          <p:cNvPr id="38919"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9939"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ABDD6D0F-AB72-4C17-B390-D618087666F2}" type="slidenum">
              <a:rPr lang="en-US"/>
              <a:pPr>
                <a:defRPr/>
              </a:pPr>
              <a:t>‹#›</a:t>
            </a:fld>
            <a:endParaRPr lang="en-US"/>
          </a:p>
        </p:txBody>
      </p:sp>
      <p:pic>
        <p:nvPicPr>
          <p:cNvPr id="39943"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62"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8CF04F18-7B6A-4727-8E7F-9DCEE4289A42}" type="slidenum">
              <a:rPr lang="en-US"/>
              <a:pPr>
                <a:defRPr/>
              </a:pPr>
              <a:t>‹#›</a:t>
            </a:fld>
            <a:endParaRPr lang="en-US"/>
          </a:p>
        </p:txBody>
      </p:sp>
      <p:pic>
        <p:nvPicPr>
          <p:cNvPr id="40967"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987"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3A2667A5-AE46-44A8-B58C-3349DA17620D}" type="slidenum">
              <a:rPr lang="en-US"/>
              <a:pPr>
                <a:defRPr/>
              </a:pPr>
              <a:t>‹#›</a:t>
            </a:fld>
            <a:endParaRPr lang="en-US"/>
          </a:p>
        </p:txBody>
      </p:sp>
      <p:pic>
        <p:nvPicPr>
          <p:cNvPr id="41991"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3010"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A8E9239-B9D3-4CAB-9633-16F7FF391D5B}" type="slidenum">
              <a:rPr lang="en-US"/>
              <a:pPr>
                <a:defRPr/>
              </a:pPr>
              <a:t>‹#›</a:t>
            </a:fld>
            <a:endParaRPr lang="en-US"/>
          </a:p>
        </p:txBody>
      </p:sp>
      <p:pic>
        <p:nvPicPr>
          <p:cNvPr id="43015"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EFFF714-16C0-4C00-A6A1-7AE1609390B5}" type="slidenum">
              <a:rPr lang="en-US"/>
              <a:pPr>
                <a:defRPr/>
              </a:pPr>
              <a:t>‹#›</a:t>
            </a:fld>
            <a:endParaRPr lang="en-US"/>
          </a:p>
        </p:txBody>
      </p:sp>
      <p:pic>
        <p:nvPicPr>
          <p:cNvPr id="44039"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7" descr="stfc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71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01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21" r:id="rId1"/>
    <p:sldLayoutId id="2147496423" r:id="rId2"/>
    <p:sldLayoutId id="2147496424" r:id="rId3"/>
    <p:sldLayoutId id="2147496425" r:id="rId4"/>
    <p:sldLayoutId id="2147496426" r:id="rId5"/>
    <p:sldLayoutId id="2147496427" r:id="rId6"/>
    <p:sldLayoutId id="2147496428" r:id="rId7"/>
    <p:sldLayoutId id="2147496429" r:id="rId8"/>
    <p:sldLayoutId id="2147496430" r:id="rId9"/>
    <p:sldLayoutId id="2147496431" r:id="rId10"/>
    <p:sldLayoutId id="21474964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5E63C9FB-2CB3-45A6-8F6F-B75FD9D19E3D}" type="slidenum">
              <a:rPr lang="en-US"/>
              <a:pPr>
                <a:defRPr/>
              </a:pPr>
              <a:t>‹#›</a:t>
            </a:fld>
            <a:endParaRPr lang="en-US"/>
          </a:p>
        </p:txBody>
      </p:sp>
      <p:pic>
        <p:nvPicPr>
          <p:cNvPr id="45063"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6083"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F3173F45-3F7F-42AD-B90E-C2FEE2861F02}" type="slidenum">
              <a:rPr lang="en-US"/>
              <a:pPr>
                <a:defRPr/>
              </a:pPr>
              <a:t>‹#›</a:t>
            </a:fld>
            <a:endParaRPr lang="en-US"/>
          </a:p>
        </p:txBody>
      </p:sp>
      <p:pic>
        <p:nvPicPr>
          <p:cNvPr id="46087"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071DA35-FC04-4C9E-A026-8B43FE4A1EE9}" type="slidenum">
              <a:rPr lang="en-US"/>
              <a:pPr>
                <a:defRPr/>
              </a:pPr>
              <a:t>‹#›</a:t>
            </a:fld>
            <a:endParaRPr lang="en-US"/>
          </a:p>
        </p:txBody>
      </p:sp>
      <p:pic>
        <p:nvPicPr>
          <p:cNvPr id="47111"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130"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8131"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19F4F5D8-1FB2-47CD-8FA0-6468C8EB65ED}" type="slidenum">
              <a:rPr lang="en-US"/>
              <a:pPr>
                <a:defRPr/>
              </a:pPr>
              <a:t>‹#›</a:t>
            </a:fld>
            <a:endParaRPr lang="en-US"/>
          </a:p>
        </p:txBody>
      </p:sp>
      <p:pic>
        <p:nvPicPr>
          <p:cNvPr id="48135"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4"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defRPr>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a:defRPr/>
            </a:pPr>
            <a:fld id="{9D5F1F08-C06B-45AE-97E6-BB76DE634F5B}" type="slidenum">
              <a:rPr lang="en-US"/>
              <a:pPr>
                <a:defRPr/>
              </a:pPr>
              <a:t>‹#›</a:t>
            </a:fld>
            <a:endParaRPr lang="en-US"/>
          </a:p>
        </p:txBody>
      </p:sp>
      <p:pic>
        <p:nvPicPr>
          <p:cNvPr id="49159" name="Picture 8" descr="isissmalltop"/>
          <p:cNvPicPr>
            <a:picLocks noChangeAspect="1" noChangeArrowheads="1"/>
          </p:cNvPicPr>
          <p:nvPr/>
        </p:nvPicPr>
        <p:blipFill>
          <a:blip r:embed="rId2" cstate="print"/>
          <a:srcRect/>
          <a:stretch>
            <a:fillRect/>
          </a:stretch>
        </p:blipFill>
        <p:spPr bwMode="auto">
          <a:xfrm>
            <a:off x="0" y="0"/>
            <a:ext cx="9144000" cy="1841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0178"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017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018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02"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120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4"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2226"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222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8"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3250"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325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274"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427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6"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6" descr="stfclarge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819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6" name="Rectangle 4"/>
          <p:cNvSpPr>
            <a:spLocks noGrp="1" noChangeArrowheads="1"/>
          </p:cNvSpPr>
          <p:nvPr>
            <p:ph type="body" idx="1"/>
          </p:nvPr>
        </p:nvSpPr>
        <p:spPr bwMode="auto">
          <a:xfrm>
            <a:off x="457200" y="1600200"/>
            <a:ext cx="8229600" cy="3773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08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22" r:id="rId1"/>
    <p:sldLayoutId id="2147496433" r:id="rId2"/>
    <p:sldLayoutId id="2147496434" r:id="rId3"/>
    <p:sldLayoutId id="2147496435" r:id="rId4"/>
    <p:sldLayoutId id="2147496436" r:id="rId5"/>
    <p:sldLayoutId id="2147496437" r:id="rId6"/>
    <p:sldLayoutId id="2147496438" r:id="rId7"/>
    <p:sldLayoutId id="2147496439" r:id="rId8"/>
    <p:sldLayoutId id="2147496440" r:id="rId9"/>
    <p:sldLayoutId id="2147496441" r:id="rId10"/>
    <p:sldLayoutId id="21474964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5298"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529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30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6322"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63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6324"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346"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734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8"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8370"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837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837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9394"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5939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6"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0418"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041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042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42"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144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4"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466"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246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2468"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3490"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349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4514"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4515"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4516"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6" descr="isissmallbottom"/>
          <p:cNvPicPr>
            <a:picLocks noChangeAspect="1" noChangeArrowheads="1"/>
          </p:cNvPicPr>
          <p:nvPr/>
        </p:nvPicPr>
        <p:blipFill>
          <a:blip r:embed="rId13" cstate="print"/>
          <a:srcRect/>
          <a:stretch>
            <a:fillRect/>
          </a:stretch>
        </p:blipFill>
        <p:spPr bwMode="auto">
          <a:xfrm>
            <a:off x="0" y="5360988"/>
            <a:ext cx="9144000" cy="1497012"/>
          </a:xfrm>
          <a:prstGeom prst="rect">
            <a:avLst/>
          </a:prstGeom>
          <a:noFill/>
          <a:ln w="9525">
            <a:noFill/>
            <a:miter lim="800000"/>
            <a:headEnd/>
            <a:tailEnd/>
          </a:ln>
        </p:spPr>
      </p:pic>
      <p:sp>
        <p:nvSpPr>
          <p:cNvPr id="921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3"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6723" r:id="rId1"/>
    <p:sldLayoutId id="2147496443" r:id="rId2"/>
    <p:sldLayoutId id="2147496444" r:id="rId3"/>
    <p:sldLayoutId id="2147496445" r:id="rId4"/>
    <p:sldLayoutId id="2147496446" r:id="rId5"/>
    <p:sldLayoutId id="2147496447" r:id="rId6"/>
    <p:sldLayoutId id="2147496448" r:id="rId7"/>
    <p:sldLayoutId id="2147496449" r:id="rId8"/>
    <p:sldLayoutId id="2147496450" r:id="rId9"/>
    <p:sldLayoutId id="2147496451" r:id="rId10"/>
    <p:sldLayoutId id="21474964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5538"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5539"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40"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6562"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656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4"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7586"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758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8"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8610" name="Picture 2" descr="isissmallbottom"/>
          <p:cNvPicPr>
            <a:picLocks noChangeAspect="1" noChangeArrowheads="1"/>
          </p:cNvPicPr>
          <p:nvPr/>
        </p:nvPicPr>
        <p:blipFill>
          <a:blip r:embed="rId2" cstate="print"/>
          <a:srcRect/>
          <a:stretch>
            <a:fillRect/>
          </a:stretch>
        </p:blipFill>
        <p:spPr bwMode="auto">
          <a:xfrm>
            <a:off x="0" y="5360988"/>
            <a:ext cx="9144000" cy="1497012"/>
          </a:xfrm>
          <a:prstGeom prst="rect">
            <a:avLst/>
          </a:prstGeom>
          <a:noFill/>
          <a:ln w="9525">
            <a:noFill/>
            <a:miter lim="800000"/>
            <a:headEnd/>
            <a:tailEnd/>
          </a:ln>
        </p:spPr>
      </p:pic>
      <p:sp>
        <p:nvSpPr>
          <p:cNvPr id="68611"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8612" name="Rectangle 4"/>
          <p:cNvSpPr>
            <a:spLocks noGrp="1" noChangeArrowheads="1"/>
          </p:cNvSpPr>
          <p:nvPr>
            <p:ph type="body" idx="1"/>
          </p:nvPr>
        </p:nvSpPr>
        <p:spPr bwMode="auto">
          <a:xfrm>
            <a:off x="457200" y="1600200"/>
            <a:ext cx="8229600" cy="42052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5"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8" descr="isislargetop"/>
          <p:cNvPicPr>
            <a:picLocks noChangeAspect="1" noChangeArrowheads="1"/>
          </p:cNvPicPr>
          <p:nvPr/>
        </p:nvPicPr>
        <p:blipFill>
          <a:blip r:embed="rId14" cstate="print"/>
          <a:srcRect/>
          <a:stretch>
            <a:fillRect/>
          </a:stretch>
        </p:blipFill>
        <p:spPr bwMode="auto">
          <a:xfrm>
            <a:off x="0" y="0"/>
            <a:ext cx="9144000" cy="1841500"/>
          </a:xfrm>
          <a:prstGeom prst="rect">
            <a:avLst/>
          </a:prstGeom>
          <a:noFill/>
          <a:ln w="9525">
            <a:noFill/>
            <a:miter lim="800000"/>
            <a:headEnd/>
            <a:tailEnd/>
          </a:ln>
        </p:spPr>
      </p:pic>
      <p:sp>
        <p:nvSpPr>
          <p:cNvPr id="10243" name="Rectangle 3"/>
          <p:cNvSpPr>
            <a:spLocks noGrp="1" noChangeArrowheads="1"/>
          </p:cNvSpPr>
          <p:nvPr>
            <p:ph type="title"/>
          </p:nvPr>
        </p:nvSpPr>
        <p:spPr bwMode="auto">
          <a:xfrm>
            <a:off x="2411413" y="1062038"/>
            <a:ext cx="62753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57200" y="2349500"/>
            <a:ext cx="8229600" cy="37766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6451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6451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2232844-608D-460C-B7E2-46E8365D30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24" r:id="rId1"/>
    <p:sldLayoutId id="2147496453" r:id="rId2"/>
    <p:sldLayoutId id="2147496454" r:id="rId3"/>
    <p:sldLayoutId id="2147496455" r:id="rId4"/>
    <p:sldLayoutId id="2147496456" r:id="rId5"/>
    <p:sldLayoutId id="2147496457" r:id="rId6"/>
    <p:sldLayoutId id="2147496458" r:id="rId7"/>
    <p:sldLayoutId id="2147496459" r:id="rId8"/>
    <p:sldLayoutId id="2147496460" r:id="rId9"/>
    <p:sldLayoutId id="2147496461" r:id="rId10"/>
    <p:sldLayoutId id="2147496462" r:id="rId11"/>
    <p:sldLayoutId id="214749646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AD6CBE4-B1C8-4FCE-9194-3C326D5E0738}" type="datetimeFigureOut">
              <a:rPr lang="en-US"/>
              <a:pPr>
                <a:defRPr/>
              </a:pPr>
              <a:t>5/29/2012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ECCD98F4-17C7-4357-A6F6-25308EFF8795}"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96464" r:id="rId1"/>
    <p:sldLayoutId id="2147496465" r:id="rId2"/>
    <p:sldLayoutId id="2147496466" r:id="rId3"/>
    <p:sldLayoutId id="2147496467" r:id="rId4"/>
    <p:sldLayoutId id="2147496468" r:id="rId5"/>
    <p:sldLayoutId id="2147496469" r:id="rId6"/>
    <p:sldLayoutId id="2147496470" r:id="rId7"/>
    <p:sldLayoutId id="2147496471" r:id="rId8"/>
    <p:sldLayoutId id="2147496472" r:id="rId9"/>
    <p:sldLayoutId id="2147496473" r:id="rId10"/>
    <p:sldLayoutId id="214749647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8" descr="isissmalltop"/>
          <p:cNvPicPr>
            <a:picLocks noChangeAspect="1" noChangeArrowheads="1"/>
          </p:cNvPicPr>
          <p:nvPr/>
        </p:nvPicPr>
        <p:blipFill>
          <a:blip r:embed="rId13" cstate="print"/>
          <a:srcRect/>
          <a:stretch>
            <a:fillRect/>
          </a:stretch>
        </p:blipFill>
        <p:spPr bwMode="auto">
          <a:xfrm>
            <a:off x="0" y="0"/>
            <a:ext cx="9144000" cy="1841500"/>
          </a:xfrm>
          <a:prstGeom prst="rect">
            <a:avLst/>
          </a:prstGeom>
          <a:noFill/>
          <a:ln w="9525">
            <a:noFill/>
            <a:miter lim="800000"/>
            <a:headEnd/>
            <a:tailEnd/>
          </a:ln>
        </p:spPr>
      </p:pic>
      <p:sp>
        <p:nvSpPr>
          <p:cNvPr id="12291" name="Rectangle 3"/>
          <p:cNvSpPr>
            <a:spLocks noGrp="1" noChangeArrowheads="1"/>
          </p:cNvSpPr>
          <p:nvPr>
            <p:ph type="title"/>
          </p:nvPr>
        </p:nvSpPr>
        <p:spPr bwMode="auto">
          <a:xfrm>
            <a:off x="2411413" y="908050"/>
            <a:ext cx="6275387" cy="1216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2" name="Rectangle 4"/>
          <p:cNvSpPr>
            <a:spLocks noGrp="1" noChangeArrowheads="1"/>
          </p:cNvSpPr>
          <p:nvPr>
            <p:ph type="body" idx="1"/>
          </p:nvPr>
        </p:nvSpPr>
        <p:spPr bwMode="auto">
          <a:xfrm>
            <a:off x="457200" y="2276475"/>
            <a:ext cx="8229600" cy="38496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98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798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798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A97C6675-ED92-4770-8358-E608F04A72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6725" r:id="rId1"/>
    <p:sldLayoutId id="2147496475" r:id="rId2"/>
    <p:sldLayoutId id="2147496476" r:id="rId3"/>
    <p:sldLayoutId id="2147496477" r:id="rId4"/>
    <p:sldLayoutId id="2147496478" r:id="rId5"/>
    <p:sldLayoutId id="2147496479" r:id="rId6"/>
    <p:sldLayoutId id="2147496480" r:id="rId7"/>
    <p:sldLayoutId id="2147496481" r:id="rId8"/>
    <p:sldLayoutId id="2147496482" r:id="rId9"/>
    <p:sldLayoutId id="2147496483" r:id="rId10"/>
    <p:sldLayoutId id="214749648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Lucida Sans" pitchFamily="34" charset="0"/>
        </a:defRPr>
      </a:lvl2pPr>
      <a:lvl3pPr algn="ctr" rtl="0" eaLnBrk="0" fontAlgn="base" hangingPunct="0">
        <a:spcBef>
          <a:spcPct val="0"/>
        </a:spcBef>
        <a:spcAft>
          <a:spcPct val="0"/>
        </a:spcAft>
        <a:defRPr sz="4400">
          <a:solidFill>
            <a:schemeClr val="tx2"/>
          </a:solidFill>
          <a:latin typeface="Lucida Sans" pitchFamily="34" charset="0"/>
        </a:defRPr>
      </a:lvl3pPr>
      <a:lvl4pPr algn="ctr" rtl="0" eaLnBrk="0" fontAlgn="base" hangingPunct="0">
        <a:spcBef>
          <a:spcPct val="0"/>
        </a:spcBef>
        <a:spcAft>
          <a:spcPct val="0"/>
        </a:spcAft>
        <a:defRPr sz="4400">
          <a:solidFill>
            <a:schemeClr val="tx2"/>
          </a:solidFill>
          <a:latin typeface="Lucida Sans" pitchFamily="34" charset="0"/>
        </a:defRPr>
      </a:lvl4pPr>
      <a:lvl5pPr algn="ctr" rtl="0" eaLnBrk="0" fontAlgn="base" hangingPunct="0">
        <a:spcBef>
          <a:spcPct val="0"/>
        </a:spcBef>
        <a:spcAft>
          <a:spcPct val="0"/>
        </a:spcAft>
        <a:defRPr sz="4400">
          <a:solidFill>
            <a:schemeClr val="tx2"/>
          </a:solidFill>
          <a:latin typeface="Lucida Sans" pitchFamily="34" charset="0"/>
        </a:defRPr>
      </a:lvl5pPr>
      <a:lvl6pPr marL="457200" algn="ctr" rtl="0" fontAlgn="base">
        <a:spcBef>
          <a:spcPct val="0"/>
        </a:spcBef>
        <a:spcAft>
          <a:spcPct val="0"/>
        </a:spcAft>
        <a:defRPr sz="4400">
          <a:solidFill>
            <a:schemeClr val="tx2"/>
          </a:solidFill>
          <a:latin typeface="Lucida Sans" pitchFamily="34" charset="0"/>
        </a:defRPr>
      </a:lvl6pPr>
      <a:lvl7pPr marL="914400" algn="ctr" rtl="0" fontAlgn="base">
        <a:spcBef>
          <a:spcPct val="0"/>
        </a:spcBef>
        <a:spcAft>
          <a:spcPct val="0"/>
        </a:spcAft>
        <a:defRPr sz="4400">
          <a:solidFill>
            <a:schemeClr val="tx2"/>
          </a:solidFill>
          <a:latin typeface="Lucida Sans" pitchFamily="34" charset="0"/>
        </a:defRPr>
      </a:lvl7pPr>
      <a:lvl8pPr marL="1371600" algn="ctr" rtl="0" fontAlgn="base">
        <a:spcBef>
          <a:spcPct val="0"/>
        </a:spcBef>
        <a:spcAft>
          <a:spcPct val="0"/>
        </a:spcAft>
        <a:defRPr sz="4400">
          <a:solidFill>
            <a:schemeClr val="tx2"/>
          </a:solidFill>
          <a:latin typeface="Lucida Sans" pitchFamily="34" charset="0"/>
        </a:defRPr>
      </a:lvl8pPr>
      <a:lvl9pPr marL="1828800" algn="ctr" rtl="0" fontAlgn="base">
        <a:spcBef>
          <a:spcPct val="0"/>
        </a:spcBef>
        <a:spcAft>
          <a:spcPct val="0"/>
        </a:spcAft>
        <a:defRPr sz="4400">
          <a:solidFill>
            <a:schemeClr val="tx2"/>
          </a:solidFill>
          <a:latin typeface="Lucida Sans"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62.xml"/><Relationship Id="rId4" Type="http://schemas.openxmlformats.org/officeDocument/2006/relationships/image" Target="../media/image30.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62.xml"/><Relationship Id="rId1" Type="http://schemas.openxmlformats.org/officeDocument/2006/relationships/video" Target="file:///C:\Users\cbn24213\Desktop\Fermilab\FOILORBIT.avi"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9.jpeg"/><Relationship Id="rId7" Type="http://schemas.openxmlformats.org/officeDocument/2006/relationships/image" Target="../media/image61.png"/><Relationship Id="rId2" Type="http://schemas.openxmlformats.org/officeDocument/2006/relationships/image" Target="../media/image58.jpeg"/><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0.jpe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63.png"/><Relationship Id="rId7" Type="http://schemas.openxmlformats.org/officeDocument/2006/relationships/image" Target="../media/image65.jpeg"/><Relationship Id="rId2" Type="http://schemas.openxmlformats.org/officeDocument/2006/relationships/notesSlide" Target="../notesSlides/notesSlide10.xml"/><Relationship Id="rId1" Type="http://schemas.openxmlformats.org/officeDocument/2006/relationships/slideLayout" Target="../slideLayouts/slideLayout62.xml"/><Relationship Id="rId6" Type="http://schemas.openxmlformats.org/officeDocument/2006/relationships/image" Target="../media/image64.jpe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2.xml"/><Relationship Id="rId4" Type="http://schemas.openxmlformats.org/officeDocument/2006/relationships/image" Target="../media/image6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8.png"/><Relationship Id="rId2" Type="http://schemas.openxmlformats.org/officeDocument/2006/relationships/slideLayout" Target="../slideLayouts/slideLayout62.xml"/><Relationship Id="rId1" Type="http://schemas.openxmlformats.org/officeDocument/2006/relationships/vmlDrawing" Target="../drawings/vmlDrawing3.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2.xml"/><Relationship Id="rId7" Type="http://schemas.openxmlformats.org/officeDocument/2006/relationships/image" Target="../media/image70.png"/><Relationship Id="rId2" Type="http://schemas.openxmlformats.org/officeDocument/2006/relationships/slideLayout" Target="../slideLayouts/slideLayout62.xml"/><Relationship Id="rId1" Type="http://schemas.openxmlformats.org/officeDocument/2006/relationships/vmlDrawing" Target="../drawings/vmlDrawing4.vml"/><Relationship Id="rId6" Type="http://schemas.openxmlformats.org/officeDocument/2006/relationships/image" Target="../media/image36.png"/><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2.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62.xml"/><Relationship Id="rId6" Type="http://schemas.openxmlformats.org/officeDocument/2006/relationships/image" Target="../media/image74.png"/><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2.xml"/><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29.png"/><Relationship Id="rId7"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6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6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oleObject" Target="../embeddings/oleObject4.bin"/><Relationship Id="rId12" Type="http://schemas.openxmlformats.org/officeDocument/2006/relationships/oleObject" Target="../embeddings/oleObject9.bin"/><Relationship Id="rId2" Type="http://schemas.openxmlformats.org/officeDocument/2006/relationships/slideLayout" Target="../slideLayouts/slideLayout62.xml"/><Relationship Id="rId16" Type="http://schemas.openxmlformats.org/officeDocument/2006/relationships/image" Target="../media/image36.png"/><Relationship Id="rId1" Type="http://schemas.openxmlformats.org/officeDocument/2006/relationships/vmlDrawing" Target="../drawings/vmlDrawing1.vml"/><Relationship Id="rId6" Type="http://schemas.openxmlformats.org/officeDocument/2006/relationships/oleObject" Target="../embeddings/oleObject3.bin"/><Relationship Id="rId11" Type="http://schemas.openxmlformats.org/officeDocument/2006/relationships/oleObject" Target="../embeddings/oleObject8.bin"/><Relationship Id="rId5" Type="http://schemas.openxmlformats.org/officeDocument/2006/relationships/oleObject" Target="../embeddings/oleObject2.bin"/><Relationship Id="rId15" Type="http://schemas.openxmlformats.org/officeDocument/2006/relationships/image" Target="../media/image30.png"/><Relationship Id="rId10" Type="http://schemas.openxmlformats.org/officeDocument/2006/relationships/oleObject" Target="../embeddings/oleObject7.bin"/><Relationship Id="rId4" Type="http://schemas.openxmlformats.org/officeDocument/2006/relationships/oleObject" Target="../embeddings/oleObject1.bin"/><Relationship Id="rId9" Type="http://schemas.openxmlformats.org/officeDocument/2006/relationships/oleObject" Target="../embeddings/oleObject6.bin"/><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8.xml"/><Relationship Id="rId7" Type="http://schemas.openxmlformats.org/officeDocument/2006/relationships/oleObject" Target="../embeddings/oleObject12.bin"/><Relationship Id="rId2" Type="http://schemas.openxmlformats.org/officeDocument/2006/relationships/slideLayout" Target="../slideLayouts/slideLayout62.xml"/><Relationship Id="rId1" Type="http://schemas.openxmlformats.org/officeDocument/2006/relationships/vmlDrawing" Target="../drawings/vmlDrawing2.vml"/><Relationship Id="rId6" Type="http://schemas.openxmlformats.org/officeDocument/2006/relationships/oleObject" Target="../embeddings/oleObject11.bin"/><Relationship Id="rId5" Type="http://schemas.openxmlformats.org/officeDocument/2006/relationships/image" Target="../media/image54.png"/><Relationship Id="rId10" Type="http://schemas.openxmlformats.org/officeDocument/2006/relationships/image" Target="../media/image30.png"/><Relationship Id="rId4" Type="http://schemas.openxmlformats.org/officeDocument/2006/relationships/image" Target="../media/image36.png"/><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827325" y="2232558"/>
            <a:ext cx="7117805" cy="1494987"/>
          </a:xfrm>
          <a:prstGeom prst="rect">
            <a:avLst/>
          </a:prstGeom>
          <a:effectLst>
            <a:outerShdw blurRad="63500" dist="38100" dir="10800000" sx="1000" sy="1000" algn="r" rotWithShape="0">
              <a:schemeClr val="bg1">
                <a:alpha val="40000"/>
              </a:schemeClr>
            </a:outerShdw>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4400" b="1" u="none" strike="noStrike" kern="0" cap="none" spc="0" normalizeH="0" baseline="0" noProof="0" dirty="0" smtClean="0">
                <a:ln>
                  <a:noFill/>
                </a:ln>
                <a:solidFill>
                  <a:schemeClr val="tx2"/>
                </a:solidFill>
                <a:effectLst/>
                <a:uLnTx/>
                <a:uFillTx/>
                <a:latin typeface="Calibri" pitchFamily="34" charset="0"/>
                <a:ea typeface="+mj-ea"/>
                <a:cs typeface="+mj-cs"/>
              </a:rPr>
              <a:t>H</a:t>
            </a:r>
            <a:r>
              <a:rPr kumimoji="0" lang="en-GB" sz="4400" b="1" u="none" strike="noStrike" kern="0" cap="none" spc="0" normalizeH="0" baseline="30000" noProof="0" dirty="0" smtClean="0">
                <a:ln>
                  <a:noFill/>
                </a:ln>
                <a:solidFill>
                  <a:schemeClr val="tx2"/>
                </a:solidFill>
                <a:effectLst/>
                <a:uLnTx/>
                <a:uFillTx/>
                <a:latin typeface="Calibri" pitchFamily="34" charset="0"/>
                <a:ea typeface="+mj-ea"/>
                <a:cs typeface="+mj-cs"/>
              </a:rPr>
              <a:t>-</a:t>
            </a:r>
            <a:r>
              <a:rPr kumimoji="0" lang="en-GB" sz="4400" b="1" u="none" strike="noStrike" kern="0" cap="none" spc="0" normalizeH="0" noProof="0" dirty="0" smtClean="0">
                <a:ln>
                  <a:noFill/>
                </a:ln>
                <a:solidFill>
                  <a:schemeClr val="tx2"/>
                </a:solidFill>
                <a:effectLst/>
                <a:uLnTx/>
                <a:uFillTx/>
                <a:latin typeface="Calibri" pitchFamily="34" charset="0"/>
                <a:ea typeface="+mj-ea"/>
                <a:cs typeface="+mj-cs"/>
              </a:rPr>
              <a:t> Stripping Foil Studies for 180 </a:t>
            </a:r>
            <a:r>
              <a:rPr kumimoji="0" lang="en-GB" sz="4400" b="1" u="none" strike="noStrike" kern="0" cap="none" spc="0" normalizeH="0" noProof="0" dirty="0" err="1" smtClean="0">
                <a:ln>
                  <a:noFill/>
                </a:ln>
                <a:solidFill>
                  <a:schemeClr val="tx2"/>
                </a:solidFill>
                <a:effectLst/>
                <a:uLnTx/>
                <a:uFillTx/>
                <a:latin typeface="Calibri" pitchFamily="34" charset="0"/>
                <a:ea typeface="+mj-ea"/>
                <a:cs typeface="+mj-cs"/>
              </a:rPr>
              <a:t>MeV</a:t>
            </a:r>
            <a:r>
              <a:rPr kumimoji="0" lang="en-GB" sz="4400" b="1" u="none" strike="noStrike" kern="0" cap="none" spc="0" normalizeH="0" noProof="0" dirty="0" smtClean="0">
                <a:ln>
                  <a:noFill/>
                </a:ln>
                <a:solidFill>
                  <a:schemeClr val="tx2"/>
                </a:solidFill>
                <a:effectLst/>
                <a:uLnTx/>
                <a:uFillTx/>
                <a:latin typeface="Calibri" pitchFamily="34" charset="0"/>
                <a:ea typeface="+mj-ea"/>
                <a:cs typeface="+mj-cs"/>
              </a:rPr>
              <a:t> ISIS Injection</a:t>
            </a:r>
            <a:endParaRPr kumimoji="0" lang="en-GB" sz="4400" b="1" u="none" strike="noStrike" kern="0" cap="none" spc="0" normalizeH="0" baseline="0" noProof="0" dirty="0">
              <a:ln>
                <a:noFill/>
              </a:ln>
              <a:solidFill>
                <a:schemeClr val="tx2"/>
              </a:solidFill>
              <a:effectLst/>
              <a:uLnTx/>
              <a:uFillTx/>
              <a:latin typeface="Calibri" pitchFamily="34" charset="0"/>
              <a:ea typeface="+mj-ea"/>
              <a:cs typeface="+mj-cs"/>
            </a:endParaRPr>
          </a:p>
        </p:txBody>
      </p:sp>
      <p:sp>
        <p:nvSpPr>
          <p:cNvPr id="11" name="Subtitle 2"/>
          <p:cNvSpPr txBox="1">
            <a:spLocks/>
          </p:cNvSpPr>
          <p:nvPr/>
        </p:nvSpPr>
        <p:spPr>
          <a:xfrm>
            <a:off x="1179536" y="3963292"/>
            <a:ext cx="6296025" cy="623067"/>
          </a:xfrm>
          <a:prstGeom prst="rect">
            <a:avLst/>
          </a:prstGeom>
        </p:spPr>
        <p:txBody>
          <a:bodyPr vert="horz" lIns="91440" tIns="45720" rIns="91440" bIns="45720" rtlCol="0">
            <a:normAutofit lnSpcReduction="1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3600" b="1" i="1" dirty="0" smtClean="0">
                <a:solidFill>
                  <a:srgbClr val="002060"/>
                </a:solidFill>
                <a:latin typeface="Calibri" pitchFamily="34" charset="0"/>
              </a:rPr>
              <a:t>ISIS MW Upgrade Project</a:t>
            </a:r>
            <a:endParaRPr kumimoji="0" lang="en-GB" sz="3200" b="0" i="1" u="none" strike="noStrike" kern="1200" cap="none" spc="0" normalizeH="0" baseline="0" noProof="0" dirty="0">
              <a:ln>
                <a:noFill/>
              </a:ln>
              <a:solidFill>
                <a:schemeClr val="tx1">
                  <a:tint val="75000"/>
                </a:schemeClr>
              </a:solidFill>
              <a:effectLst/>
              <a:uLnTx/>
              <a:uFillTx/>
              <a:latin typeface="+mn-lt"/>
              <a:ea typeface="+mn-ea"/>
              <a:cs typeface="+mn-cs"/>
            </a:endParaRPr>
          </a:p>
        </p:txBody>
      </p:sp>
      <p:grpSp>
        <p:nvGrpSpPr>
          <p:cNvPr id="6" name="Group 5"/>
          <p:cNvGrpSpPr/>
          <p:nvPr/>
        </p:nvGrpSpPr>
        <p:grpSpPr>
          <a:xfrm>
            <a:off x="1" y="0"/>
            <a:ext cx="9144000" cy="1449798"/>
            <a:chOff x="1" y="0"/>
            <a:chExt cx="9144000" cy="1449798"/>
          </a:xfrm>
        </p:grpSpPr>
        <p:pic>
          <p:nvPicPr>
            <p:cNvPr id="7"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9"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5" name="TextBox 4"/>
          <p:cNvSpPr txBox="1"/>
          <p:nvPr/>
        </p:nvSpPr>
        <p:spPr>
          <a:xfrm>
            <a:off x="0" y="0"/>
            <a:ext cx="3471934" cy="1200329"/>
          </a:xfrm>
          <a:prstGeom prst="rect">
            <a:avLst/>
          </a:prstGeom>
          <a:noFill/>
        </p:spPr>
        <p:txBody>
          <a:bodyPr wrap="square" rtlCol="0">
            <a:spAutoFit/>
          </a:bodyPr>
          <a:lstStyle/>
          <a:p>
            <a:r>
              <a:rPr lang="en-GB" i="1" dirty="0" smtClean="0">
                <a:solidFill>
                  <a:schemeClr val="bg1"/>
                </a:solidFill>
                <a:latin typeface="Calibri" pitchFamily="34" charset="0"/>
              </a:rPr>
              <a:t>Hayley Smith, Bryan Jones</a:t>
            </a:r>
          </a:p>
          <a:p>
            <a:r>
              <a:rPr lang="en-GB" i="1" dirty="0" smtClean="0">
                <a:solidFill>
                  <a:schemeClr val="bg1"/>
                </a:solidFill>
                <a:latin typeface="Calibri" pitchFamily="34" charset="0"/>
              </a:rPr>
              <a:t>ISIS Synchrotron Group</a:t>
            </a:r>
          </a:p>
          <a:p>
            <a:r>
              <a:rPr lang="en-GB" i="1" dirty="0" err="1" smtClean="0">
                <a:solidFill>
                  <a:schemeClr val="bg1"/>
                </a:solidFill>
                <a:latin typeface="Calibri" pitchFamily="34" charset="0"/>
              </a:rPr>
              <a:t>Fermilab</a:t>
            </a:r>
            <a:r>
              <a:rPr lang="en-GB" i="1" dirty="0" smtClean="0">
                <a:solidFill>
                  <a:schemeClr val="bg1"/>
                </a:solidFill>
                <a:latin typeface="Calibri" pitchFamily="34" charset="0"/>
              </a:rPr>
              <a:t> Visit</a:t>
            </a:r>
          </a:p>
          <a:p>
            <a:r>
              <a:rPr lang="en-GB" i="1" dirty="0" smtClean="0">
                <a:solidFill>
                  <a:schemeClr val="bg1"/>
                </a:solidFill>
                <a:latin typeface="Calibri" pitchFamily="34" charset="0"/>
              </a:rPr>
              <a:t>29/05/12</a:t>
            </a:r>
            <a:endParaRPr lang="en-GB" i="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p:cNvGrpSpPr/>
          <p:nvPr/>
        </p:nvGrpSpPr>
        <p:grpSpPr>
          <a:xfrm>
            <a:off x="1" y="0"/>
            <a:ext cx="9144000" cy="1449798"/>
            <a:chOff x="1" y="0"/>
            <a:chExt cx="9144000" cy="1449798"/>
          </a:xfrm>
        </p:grpSpPr>
        <p:pic>
          <p:nvPicPr>
            <p:cNvPr id="14"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5"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16" name="TextBox 15"/>
          <p:cNvSpPr txBox="1"/>
          <p:nvPr/>
        </p:nvSpPr>
        <p:spPr>
          <a:xfrm>
            <a:off x="136480" y="177424"/>
            <a:ext cx="4790362" cy="646331"/>
          </a:xfrm>
          <a:prstGeom prst="rect">
            <a:avLst/>
          </a:prstGeom>
          <a:noFill/>
        </p:spPr>
        <p:txBody>
          <a:bodyPr wrap="square" rtlCol="0">
            <a:spAutoFit/>
          </a:bodyPr>
          <a:lstStyle/>
          <a:p>
            <a:r>
              <a:rPr lang="en-GB" sz="3600" b="1" dirty="0" smtClean="0">
                <a:solidFill>
                  <a:schemeClr val="bg1"/>
                </a:solidFill>
                <a:latin typeface="Calibri" pitchFamily="34" charset="0"/>
              </a:rPr>
              <a:t>Injection Upgrades:</a:t>
            </a:r>
            <a:endParaRPr lang="en-GB" sz="3600" b="1" dirty="0">
              <a:solidFill>
                <a:schemeClr val="bg1"/>
              </a:solidFill>
              <a:latin typeface="Calibri" pitchFamily="34" charset="0"/>
            </a:endParaRPr>
          </a:p>
        </p:txBody>
      </p:sp>
      <p:pic>
        <p:nvPicPr>
          <p:cNvPr id="6" name="Picture 5" descr="reCircInjectedCONTOURS.png"/>
          <p:cNvPicPr/>
          <p:nvPr/>
        </p:nvPicPr>
        <p:blipFill>
          <a:blip r:embed="rId5" cstate="print"/>
          <a:srcRect l="39463" t="3438" r="28739" b="55216"/>
          <a:stretch>
            <a:fillRect/>
          </a:stretch>
        </p:blipFill>
        <p:spPr>
          <a:xfrm>
            <a:off x="218364" y="1635211"/>
            <a:ext cx="4708477" cy="5020190"/>
          </a:xfrm>
          <a:prstGeom prst="rect">
            <a:avLst/>
          </a:prstGeom>
        </p:spPr>
      </p:pic>
      <p:pic>
        <p:nvPicPr>
          <p:cNvPr id="7" name="Picture 6" descr="orbitFoilTimeReCircPNG.png"/>
          <p:cNvPicPr/>
          <p:nvPr/>
        </p:nvPicPr>
        <p:blipFill>
          <a:blip r:embed="rId6" cstate="print"/>
          <a:srcRect l="12001" t="20411" r="22344" b="21290"/>
          <a:stretch>
            <a:fillRect/>
          </a:stretch>
        </p:blipFill>
        <p:spPr>
          <a:xfrm>
            <a:off x="5098913" y="1340164"/>
            <a:ext cx="4045087" cy="2917937"/>
          </a:xfrm>
          <a:prstGeom prst="rect">
            <a:avLst/>
          </a:prstGeom>
        </p:spPr>
      </p:pic>
      <p:pic>
        <p:nvPicPr>
          <p:cNvPr id="17" name="Picture 16" descr="reCircInjectedCONTOURS.png"/>
          <p:cNvPicPr/>
          <p:nvPr/>
        </p:nvPicPr>
        <p:blipFill>
          <a:blip r:embed="rId5" cstate="print"/>
          <a:srcRect l="74318" t="2403" r="10616" b="68204"/>
          <a:stretch>
            <a:fillRect/>
          </a:stretch>
        </p:blipFill>
        <p:spPr>
          <a:xfrm>
            <a:off x="5050548" y="4858602"/>
            <a:ext cx="1143190" cy="182879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FOILORBIT.avi">
            <a:hlinkClick r:id="" action="ppaction://media"/>
          </p:cNvPr>
          <p:cNvPicPr>
            <a:picLocks noRot="1" noChangeAspect="1"/>
          </p:cNvPicPr>
          <p:nvPr>
            <a:videoFile r:link="rId1"/>
          </p:nvPr>
        </p:nvPicPr>
        <p:blipFill>
          <a:blip r:embed="rId3" cstate="print"/>
          <a:srcRect l="1275" t="1698" r="2252" b="9183"/>
          <a:stretch>
            <a:fillRect/>
          </a:stretch>
        </p:blipFill>
        <p:spPr>
          <a:xfrm>
            <a:off x="0" y="0"/>
            <a:ext cx="9144000" cy="6878230"/>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akagi 5.jpg"/>
          <p:cNvPicPr>
            <a:picLocks noChangeAspect="1"/>
          </p:cNvPicPr>
          <p:nvPr/>
        </p:nvPicPr>
        <p:blipFill>
          <a:blip r:embed="rId2" cstate="print"/>
          <a:srcRect/>
          <a:stretch>
            <a:fillRect/>
          </a:stretch>
        </p:blipFill>
        <p:spPr bwMode="auto">
          <a:xfrm>
            <a:off x="305150" y="1610436"/>
            <a:ext cx="3985122" cy="2988859"/>
          </a:xfrm>
          <a:prstGeom prst="rect">
            <a:avLst/>
          </a:prstGeom>
          <a:noFill/>
          <a:ln w="9525">
            <a:noFill/>
            <a:miter lim="800000"/>
            <a:headEnd/>
            <a:tailEnd/>
          </a:ln>
        </p:spPr>
      </p:pic>
      <p:sp>
        <p:nvSpPr>
          <p:cNvPr id="9" name="Rectangle 8"/>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7795" name="Picture 3"/>
          <p:cNvPicPr>
            <a:picLocks noChangeAspect="1" noChangeArrowheads="1"/>
          </p:cNvPicPr>
          <p:nvPr/>
        </p:nvPicPr>
        <p:blipFill>
          <a:blip r:embed="rId3" cstate="print"/>
          <a:srcRect/>
          <a:stretch>
            <a:fillRect/>
          </a:stretch>
        </p:blipFill>
        <p:spPr bwMode="auto">
          <a:xfrm>
            <a:off x="1685092" y="3516173"/>
            <a:ext cx="3854128" cy="2890596"/>
          </a:xfrm>
          <a:prstGeom prst="rect">
            <a:avLst/>
          </a:prstGeom>
          <a:noFill/>
          <a:ln w="9525">
            <a:noFill/>
            <a:miter lim="800000"/>
            <a:headEnd/>
            <a:tailEnd/>
          </a:ln>
          <a:effectLst/>
        </p:spPr>
      </p:pic>
      <p:pic>
        <p:nvPicPr>
          <p:cNvPr id="417794" name="Picture 2"/>
          <p:cNvPicPr>
            <a:picLocks noChangeAspect="1" noChangeArrowheads="1"/>
          </p:cNvPicPr>
          <p:nvPr/>
        </p:nvPicPr>
        <p:blipFill>
          <a:blip r:embed="rId4" cstate="print"/>
          <a:srcRect/>
          <a:stretch>
            <a:fillRect/>
          </a:stretch>
        </p:blipFill>
        <p:spPr bwMode="auto">
          <a:xfrm>
            <a:off x="5518246" y="4070446"/>
            <a:ext cx="3352800" cy="2514600"/>
          </a:xfrm>
          <a:prstGeom prst="rect">
            <a:avLst/>
          </a:prstGeom>
          <a:noFill/>
          <a:ln w="9525">
            <a:noFill/>
            <a:miter lim="800000"/>
            <a:headEnd/>
            <a:tailEnd/>
          </a:ln>
          <a:effectLst/>
        </p:spPr>
      </p:pic>
      <p:grpSp>
        <p:nvGrpSpPr>
          <p:cNvPr id="8" name="Group 7"/>
          <p:cNvGrpSpPr/>
          <p:nvPr/>
        </p:nvGrpSpPr>
        <p:grpSpPr>
          <a:xfrm>
            <a:off x="1" y="0"/>
            <a:ext cx="9144000" cy="1449798"/>
            <a:chOff x="1" y="0"/>
            <a:chExt cx="9144000" cy="1449798"/>
          </a:xfrm>
        </p:grpSpPr>
        <p:pic>
          <p:nvPicPr>
            <p:cNvPr id="10" name="Picture 2"/>
            <p:cNvPicPr>
              <a:picLocks noChangeAspect="1" noChangeArrowheads="1"/>
            </p:cNvPicPr>
            <p:nvPr/>
          </p:nvPicPr>
          <p:blipFill>
            <a:blip r:embed="rId5"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1" name="Picture 1"/>
            <p:cNvPicPr>
              <a:picLocks noChangeAspect="1" noChangeArrowheads="1"/>
            </p:cNvPicPr>
            <p:nvPr/>
          </p:nvPicPr>
          <p:blipFill>
            <a:blip r:embed="rId6" cstate="print"/>
            <a:srcRect/>
            <a:stretch>
              <a:fillRect/>
            </a:stretch>
          </p:blipFill>
          <p:spPr bwMode="auto">
            <a:xfrm>
              <a:off x="167541" y="0"/>
              <a:ext cx="2575659" cy="742950"/>
            </a:xfrm>
            <a:prstGeom prst="rect">
              <a:avLst/>
            </a:prstGeom>
            <a:noFill/>
            <a:ln w="9525">
              <a:noFill/>
              <a:miter lim="800000"/>
              <a:headEnd/>
              <a:tailEnd/>
            </a:ln>
          </p:spPr>
        </p:pic>
      </p:grpSp>
      <p:sp>
        <p:nvSpPr>
          <p:cNvPr id="12" name="TextBox 11"/>
          <p:cNvSpPr txBox="1"/>
          <p:nvPr/>
        </p:nvSpPr>
        <p:spPr>
          <a:xfrm>
            <a:off x="136480" y="177424"/>
            <a:ext cx="3452881" cy="646331"/>
          </a:xfrm>
          <a:prstGeom prst="rect">
            <a:avLst/>
          </a:prstGeom>
          <a:noFill/>
        </p:spPr>
        <p:txBody>
          <a:bodyPr wrap="square" rtlCol="0">
            <a:spAutoFit/>
          </a:bodyPr>
          <a:lstStyle/>
          <a:p>
            <a:r>
              <a:rPr lang="en-GB" sz="3600" b="1" dirty="0" smtClean="0">
                <a:solidFill>
                  <a:schemeClr val="bg1"/>
                </a:solidFill>
                <a:latin typeface="Calibri" pitchFamily="34" charset="0"/>
              </a:rPr>
              <a:t>KEK/J-PARC:</a:t>
            </a:r>
            <a:endParaRPr lang="en-GB" sz="3600" b="1" dirty="0">
              <a:solidFill>
                <a:schemeClr val="bg1"/>
              </a:solidFill>
              <a:latin typeface="Calibri" pitchFamily="34" charset="0"/>
            </a:endParaRPr>
          </a:p>
        </p:txBody>
      </p:sp>
      <p:pic>
        <p:nvPicPr>
          <p:cNvPr id="2" name="Picture 6"/>
          <p:cNvPicPr>
            <a:picLocks noChangeAspect="1" noChangeArrowheads="1"/>
          </p:cNvPicPr>
          <p:nvPr/>
        </p:nvPicPr>
        <p:blipFill>
          <a:blip r:embed="rId7" cstate="print"/>
          <a:srcRect/>
          <a:stretch>
            <a:fillRect/>
          </a:stretch>
        </p:blipFill>
        <p:spPr bwMode="auto">
          <a:xfrm>
            <a:off x="5227773" y="981198"/>
            <a:ext cx="1600200" cy="1296987"/>
          </a:xfrm>
          <a:prstGeom prst="rect">
            <a:avLst/>
          </a:prstGeom>
          <a:noFill/>
          <a:ln w="9525">
            <a:noFill/>
            <a:miter lim="800000"/>
            <a:headEnd/>
            <a:tailEnd/>
          </a:ln>
        </p:spPr>
      </p:pic>
      <p:pic>
        <p:nvPicPr>
          <p:cNvPr id="3" name="Picture 8"/>
          <p:cNvPicPr>
            <a:picLocks noChangeAspect="1" noChangeArrowheads="1"/>
          </p:cNvPicPr>
          <p:nvPr/>
        </p:nvPicPr>
        <p:blipFill>
          <a:blip r:embed="rId8" cstate="print"/>
          <a:srcRect/>
          <a:stretch>
            <a:fillRect/>
          </a:stretch>
        </p:blipFill>
        <p:spPr bwMode="auto">
          <a:xfrm>
            <a:off x="6669572" y="2393603"/>
            <a:ext cx="1965611" cy="7618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0"/>
          <p:cNvPicPr>
            <a:picLocks noChangeAspect="1" noChangeArrowheads="1"/>
          </p:cNvPicPr>
          <p:nvPr/>
        </p:nvPicPr>
        <p:blipFill>
          <a:blip r:embed="rId3" cstate="print"/>
          <a:srcRect l="30439" t="34837" r="18049" b="7519"/>
          <a:stretch>
            <a:fillRect/>
          </a:stretch>
        </p:blipFill>
        <p:spPr bwMode="auto">
          <a:xfrm>
            <a:off x="639138" y="1490359"/>
            <a:ext cx="3372703" cy="2938340"/>
          </a:xfrm>
          <a:prstGeom prst="rect">
            <a:avLst/>
          </a:prstGeom>
          <a:noFill/>
          <a:ln w="9525">
            <a:noFill/>
            <a:miter lim="800000"/>
            <a:headEnd/>
            <a:tailEnd/>
          </a:ln>
        </p:spPr>
      </p:pic>
      <p:grpSp>
        <p:nvGrpSpPr>
          <p:cNvPr id="23" name="Group 22"/>
          <p:cNvGrpSpPr/>
          <p:nvPr/>
        </p:nvGrpSpPr>
        <p:grpSpPr>
          <a:xfrm>
            <a:off x="1" y="0"/>
            <a:ext cx="9144000" cy="1449798"/>
            <a:chOff x="1" y="0"/>
            <a:chExt cx="9144000" cy="1449798"/>
          </a:xfrm>
        </p:grpSpPr>
        <p:pic>
          <p:nvPicPr>
            <p:cNvPr id="24" name="Picture 2"/>
            <p:cNvPicPr>
              <a:picLocks noChangeAspect="1" noChangeArrowheads="1"/>
            </p:cNvPicPr>
            <p:nvPr/>
          </p:nvPicPr>
          <p:blipFill>
            <a:blip r:embed="rId4"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25" name="Picture 1"/>
            <p:cNvPicPr>
              <a:picLocks noChangeAspect="1" noChangeArrowheads="1"/>
            </p:cNvPicPr>
            <p:nvPr/>
          </p:nvPicPr>
          <p:blipFill>
            <a:blip r:embed="rId5" cstate="print"/>
            <a:srcRect/>
            <a:stretch>
              <a:fillRect/>
            </a:stretch>
          </p:blipFill>
          <p:spPr bwMode="auto">
            <a:xfrm>
              <a:off x="167541" y="0"/>
              <a:ext cx="2575659" cy="742950"/>
            </a:xfrm>
            <a:prstGeom prst="rect">
              <a:avLst/>
            </a:prstGeom>
            <a:noFill/>
            <a:ln w="9525">
              <a:noFill/>
              <a:miter lim="800000"/>
              <a:headEnd/>
              <a:tailEnd/>
            </a:ln>
          </p:spPr>
        </p:pic>
      </p:grpSp>
      <p:sp>
        <p:nvSpPr>
          <p:cNvPr id="26" name="TextBox 25"/>
          <p:cNvSpPr txBox="1"/>
          <p:nvPr/>
        </p:nvSpPr>
        <p:spPr>
          <a:xfrm>
            <a:off x="136479" y="177424"/>
            <a:ext cx="3357347" cy="646331"/>
          </a:xfrm>
          <a:prstGeom prst="rect">
            <a:avLst/>
          </a:prstGeom>
          <a:noFill/>
        </p:spPr>
        <p:txBody>
          <a:bodyPr wrap="square" rtlCol="0">
            <a:spAutoFit/>
          </a:bodyPr>
          <a:lstStyle/>
          <a:p>
            <a:r>
              <a:rPr lang="en-GB" sz="3600" b="1" dirty="0" smtClean="0">
                <a:solidFill>
                  <a:schemeClr val="bg1"/>
                </a:solidFill>
                <a:latin typeface="Calibri" pitchFamily="34" charset="0"/>
              </a:rPr>
              <a:t>Double Foils:</a:t>
            </a:r>
            <a:endParaRPr lang="en-GB" sz="3600" b="1" dirty="0">
              <a:solidFill>
                <a:schemeClr val="bg1"/>
              </a:solidFill>
              <a:latin typeface="Calibri" pitchFamily="34" charset="0"/>
            </a:endParaRPr>
          </a:p>
        </p:txBody>
      </p:sp>
      <p:pic>
        <p:nvPicPr>
          <p:cNvPr id="19" name="Picture 18" descr="FOIL002.jpg"/>
          <p:cNvPicPr>
            <a:picLocks noChangeAspect="1"/>
          </p:cNvPicPr>
          <p:nvPr/>
        </p:nvPicPr>
        <p:blipFill>
          <a:blip r:embed="rId6" cstate="print"/>
          <a:srcRect r="30494" b="16030"/>
          <a:stretch>
            <a:fillRect/>
          </a:stretch>
        </p:blipFill>
        <p:spPr>
          <a:xfrm>
            <a:off x="4156105" y="872850"/>
            <a:ext cx="3662621" cy="3594537"/>
          </a:xfrm>
          <a:prstGeom prst="rect">
            <a:avLst/>
          </a:prstGeom>
        </p:spPr>
      </p:pic>
      <p:pic>
        <p:nvPicPr>
          <p:cNvPr id="22" name="Picture 21" descr="FOIL003.jpg"/>
          <p:cNvPicPr>
            <a:picLocks noChangeAspect="1"/>
          </p:cNvPicPr>
          <p:nvPr/>
        </p:nvPicPr>
        <p:blipFill>
          <a:blip r:embed="rId7" cstate="print"/>
          <a:srcRect l="73863" r="9460" b="67544"/>
          <a:stretch>
            <a:fillRect/>
          </a:stretch>
        </p:blipFill>
        <p:spPr>
          <a:xfrm>
            <a:off x="7642743" y="1421075"/>
            <a:ext cx="1337481" cy="2114550"/>
          </a:xfrm>
          <a:prstGeom prst="rect">
            <a:avLst/>
          </a:prstGeom>
        </p:spPr>
      </p:pic>
      <p:pic>
        <p:nvPicPr>
          <p:cNvPr id="5121" name="Picture 1"/>
          <p:cNvPicPr>
            <a:picLocks noChangeAspect="1" noChangeArrowheads="1"/>
          </p:cNvPicPr>
          <p:nvPr/>
        </p:nvPicPr>
        <p:blipFill>
          <a:blip r:embed="rId8" cstate="print"/>
          <a:srcRect/>
          <a:stretch>
            <a:fillRect/>
          </a:stretch>
        </p:blipFill>
        <p:spPr bwMode="auto">
          <a:xfrm>
            <a:off x="1924335" y="4722124"/>
            <a:ext cx="5308978" cy="1842449"/>
          </a:xfrm>
          <a:prstGeom prst="rect">
            <a:avLst/>
          </a:prstGeom>
          <a:noFill/>
          <a:ln w="9525">
            <a:noFill/>
            <a:miter lim="800000"/>
            <a:headEnd/>
            <a:tailEnd/>
          </a:ln>
        </p:spPr>
      </p:pic>
      <p:graphicFrame>
        <p:nvGraphicFramePr>
          <p:cNvPr id="15" name="Table 14"/>
          <p:cNvGraphicFramePr>
            <a:graphicFrameLocks noGrp="1"/>
          </p:cNvGraphicFramePr>
          <p:nvPr/>
        </p:nvGraphicFramePr>
        <p:xfrm>
          <a:off x="1877799" y="4719035"/>
          <a:ext cx="5524500" cy="1848628"/>
        </p:xfrm>
        <a:graphic>
          <a:graphicData uri="http://schemas.openxmlformats.org/drawingml/2006/table">
            <a:tbl>
              <a:tblPr firstRow="1" bandRow="1">
                <a:tableStyleId>{5C22544A-7EE6-4342-B048-85BDC9FD1C3A}</a:tableStyleId>
              </a:tblPr>
              <a:tblGrid>
                <a:gridCol w="2599997"/>
                <a:gridCol w="1324303"/>
                <a:gridCol w="1600200"/>
              </a:tblGrid>
              <a:tr h="223774">
                <a:tc>
                  <a:txBody>
                    <a:bodyPr/>
                    <a:lstStyle/>
                    <a:p>
                      <a:pPr algn="ctr"/>
                      <a:r>
                        <a:rPr lang="en-GB" sz="1400" dirty="0" smtClean="0">
                          <a:latin typeface="Lucida Sans Unicode" pitchFamily="34" charset="0"/>
                          <a:cs typeface="Lucida Sans Unicode" pitchFamily="34" charset="0"/>
                        </a:rPr>
                        <a:t>Sample</a:t>
                      </a:r>
                      <a:endParaRPr lang="en-GB" sz="1400" dirty="0">
                        <a:latin typeface="Lucida Sans Unicode" pitchFamily="34" charset="0"/>
                        <a:cs typeface="Lucida Sans Unicode" pitchFamily="34" charset="0"/>
                      </a:endParaRPr>
                    </a:p>
                  </a:txBody>
                  <a:tcPr marL="51640" marR="51640" marT="25820" marB="25820" anchor="ctr">
                    <a:noFill/>
                  </a:tcPr>
                </a:tc>
                <a:tc>
                  <a:txBody>
                    <a:bodyPr/>
                    <a:lstStyle/>
                    <a:p>
                      <a:pPr algn="ctr"/>
                      <a:r>
                        <a:rPr lang="en-GB" sz="1400" dirty="0" smtClean="0">
                          <a:latin typeface="Lucida Sans Unicode" pitchFamily="34" charset="0"/>
                          <a:cs typeface="Lucida Sans Unicode" pitchFamily="34" charset="0"/>
                        </a:rPr>
                        <a:t>Measured (K)</a:t>
                      </a:r>
                      <a:endParaRPr lang="en-GB" sz="1400" dirty="0">
                        <a:latin typeface="Lucida Sans Unicode" pitchFamily="34" charset="0"/>
                        <a:cs typeface="Lucida Sans Unicode" pitchFamily="34" charset="0"/>
                      </a:endParaRPr>
                    </a:p>
                  </a:txBody>
                  <a:tcPr marL="51640" marR="51640" marT="25820" marB="25820" anchor="ctr">
                    <a:noFill/>
                  </a:tcPr>
                </a:tc>
                <a:tc>
                  <a:txBody>
                    <a:bodyPr/>
                    <a:lstStyle/>
                    <a:p>
                      <a:pPr algn="ctr"/>
                      <a:r>
                        <a:rPr lang="en-GB" sz="1400" dirty="0" smtClean="0">
                          <a:latin typeface="Lucida Sans Unicode" pitchFamily="34" charset="0"/>
                          <a:cs typeface="Lucida Sans Unicode" pitchFamily="34" charset="0"/>
                        </a:rPr>
                        <a:t>Simulated (K)</a:t>
                      </a:r>
                      <a:endParaRPr lang="en-GB" sz="1400" dirty="0">
                        <a:latin typeface="Lucida Sans Unicode" pitchFamily="34" charset="0"/>
                        <a:cs typeface="Lucida Sans Unicode" pitchFamily="34" charset="0"/>
                      </a:endParaRPr>
                    </a:p>
                  </a:txBody>
                  <a:tcPr marL="51640" marR="51640" marT="25820" marB="25820" anchor="ctr">
                    <a:noFill/>
                  </a:tcPr>
                </a:tc>
              </a:tr>
              <a:tr h="395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(202+202) </a:t>
                      </a:r>
                      <a:r>
                        <a:rPr lang="en-GB" sz="1400" dirty="0" smtClean="0">
                          <a:latin typeface="Lucida Sans Unicode" pitchFamily="34" charset="0"/>
                          <a:ea typeface="Times New Roman"/>
                          <a:cs typeface="Lucida Sans Unicode" pitchFamily="34" charset="0"/>
                        </a:rPr>
                        <a:t>µg cm</a:t>
                      </a:r>
                      <a:r>
                        <a:rPr lang="en-GB" sz="1400" baseline="30000" dirty="0" smtClean="0">
                          <a:latin typeface="Lucida Sans Unicode" pitchFamily="34" charset="0"/>
                          <a:ea typeface="Times New Roman"/>
                          <a:cs typeface="Lucida Sans Unicode" pitchFamily="34" charset="0"/>
                        </a:rPr>
                        <a:t>-2</a:t>
                      </a:r>
                      <a:r>
                        <a:rPr lang="en-GB" sz="1400" kern="800" dirty="0" smtClean="0">
                          <a:latin typeface="Lucida Sans Unicode" pitchFamily="34" charset="0"/>
                          <a:ea typeface="Times New Roman"/>
                          <a:cs typeface="Lucida Sans Unicode" pitchFamily="34" charset="0"/>
                        </a:rPr>
                        <a:t>, 73.4 µA</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dirty="0" smtClean="0">
                          <a:latin typeface="Lucida Sans Unicode" pitchFamily="34" charset="0"/>
                          <a:ea typeface="Times New Roman"/>
                          <a:cs typeface="Lucida Sans Unicode" pitchFamily="34" charset="0"/>
                        </a:rPr>
                        <a:t>1673</a:t>
                      </a: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1676, 1676</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r>
              <a:tr h="395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(320+103) </a:t>
                      </a:r>
                      <a:r>
                        <a:rPr lang="en-GB" sz="1400" dirty="0" smtClean="0">
                          <a:latin typeface="Lucida Sans Unicode" pitchFamily="34" charset="0"/>
                          <a:ea typeface="Times New Roman"/>
                          <a:cs typeface="Lucida Sans Unicode" pitchFamily="34" charset="0"/>
                        </a:rPr>
                        <a:t>µg cm</a:t>
                      </a:r>
                      <a:r>
                        <a:rPr lang="en-GB" sz="1400" baseline="30000" dirty="0" smtClean="0">
                          <a:latin typeface="Lucida Sans Unicode" pitchFamily="34" charset="0"/>
                          <a:ea typeface="Times New Roman"/>
                          <a:cs typeface="Lucida Sans Unicode" pitchFamily="34" charset="0"/>
                        </a:rPr>
                        <a:t>-2</a:t>
                      </a:r>
                      <a:r>
                        <a:rPr lang="en-GB" sz="1400" kern="800" dirty="0" smtClean="0">
                          <a:latin typeface="Lucida Sans Unicode" pitchFamily="34" charset="0"/>
                          <a:ea typeface="Times New Roman"/>
                          <a:cs typeface="Lucida Sans Unicode" pitchFamily="34" charset="0"/>
                        </a:rPr>
                        <a:t>, 72.8 µA</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1837</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1810, 1526</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r>
              <a:tr h="395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(226+223) </a:t>
                      </a:r>
                      <a:r>
                        <a:rPr lang="en-GB" sz="1400" dirty="0" smtClean="0">
                          <a:latin typeface="Lucida Sans Unicode" pitchFamily="34" charset="0"/>
                          <a:ea typeface="Times New Roman"/>
                          <a:cs typeface="Lucida Sans Unicode" pitchFamily="34" charset="0"/>
                        </a:rPr>
                        <a:t>µg cm</a:t>
                      </a:r>
                      <a:r>
                        <a:rPr lang="en-GB" sz="1400" baseline="30000" dirty="0" smtClean="0">
                          <a:latin typeface="Lucida Sans Unicode" pitchFamily="34" charset="0"/>
                          <a:ea typeface="Times New Roman"/>
                          <a:cs typeface="Lucida Sans Unicode" pitchFamily="34" charset="0"/>
                        </a:rPr>
                        <a:t>-2</a:t>
                      </a:r>
                      <a:r>
                        <a:rPr lang="en-GB" sz="1400" dirty="0" smtClean="0">
                          <a:latin typeface="Lucida Sans Unicode" pitchFamily="34" charset="0"/>
                          <a:ea typeface="Times New Roman"/>
                          <a:cs typeface="Lucida Sans Unicode" pitchFamily="34" charset="0"/>
                        </a:rPr>
                        <a:t>, </a:t>
                      </a:r>
                      <a:r>
                        <a:rPr lang="en-GB" sz="1400" kern="800" dirty="0" smtClean="0">
                          <a:latin typeface="Lucida Sans Unicode" pitchFamily="34" charset="0"/>
                          <a:ea typeface="Times New Roman"/>
                          <a:cs typeface="Lucida Sans Unicode" pitchFamily="34" charset="0"/>
                        </a:rPr>
                        <a:t>84.4 µA</a:t>
                      </a:r>
                      <a:endParaRPr lang="en-GB" sz="1400" kern="1200" dirty="0" smtClean="0">
                        <a:latin typeface="Lucida Sans Unicode" pitchFamily="34" charset="0"/>
                        <a:ea typeface="+mn-ea"/>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1769</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1781, 1780</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r>
              <a:tr h="3959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(188+185) </a:t>
                      </a:r>
                      <a:r>
                        <a:rPr lang="en-GB" sz="1400" dirty="0" smtClean="0">
                          <a:latin typeface="Lucida Sans Unicode" pitchFamily="34" charset="0"/>
                          <a:ea typeface="Times New Roman"/>
                          <a:cs typeface="Lucida Sans Unicode" pitchFamily="34" charset="0"/>
                        </a:rPr>
                        <a:t>µg cm</a:t>
                      </a:r>
                      <a:r>
                        <a:rPr lang="en-GB" sz="1400" baseline="30000" dirty="0" smtClean="0">
                          <a:latin typeface="Lucida Sans Unicode" pitchFamily="34" charset="0"/>
                          <a:ea typeface="Times New Roman"/>
                          <a:cs typeface="Lucida Sans Unicode" pitchFamily="34" charset="0"/>
                        </a:rPr>
                        <a:t>-2</a:t>
                      </a:r>
                      <a:r>
                        <a:rPr lang="en-GB" sz="1400" dirty="0" smtClean="0">
                          <a:latin typeface="Lucida Sans Unicode" pitchFamily="34" charset="0"/>
                          <a:ea typeface="Times New Roman"/>
                          <a:cs typeface="Lucida Sans Unicode" pitchFamily="34" charset="0"/>
                        </a:rPr>
                        <a:t>,</a:t>
                      </a:r>
                      <a:r>
                        <a:rPr lang="en-GB" sz="1400" kern="800" dirty="0" smtClean="0">
                          <a:latin typeface="Lucida Sans Unicode" pitchFamily="34" charset="0"/>
                          <a:ea typeface="Times New Roman"/>
                          <a:cs typeface="Lucida Sans Unicode" pitchFamily="34" charset="0"/>
                        </a:rPr>
                        <a:t> 84.8 µA</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1694</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kern="800" dirty="0" smtClean="0">
                          <a:latin typeface="Lucida Sans Unicode" pitchFamily="34" charset="0"/>
                          <a:ea typeface="Times New Roman"/>
                          <a:cs typeface="Lucida Sans Unicode" pitchFamily="34" charset="0"/>
                        </a:rPr>
                        <a:t>1707, 1703</a:t>
                      </a:r>
                      <a:endParaRPr lang="en-GB" sz="1400" dirty="0" smtClean="0">
                        <a:latin typeface="Lucida Sans Unicode" pitchFamily="34" charset="0"/>
                        <a:ea typeface="Times New Roman"/>
                        <a:cs typeface="Lucida Sans Unicode" pitchFamily="34" charset="0"/>
                      </a:endParaRPr>
                    </a:p>
                  </a:txBody>
                  <a:tcPr marL="51640" marR="51640" marT="25820" marB="25820" anchor="ctr">
                    <a:noFill/>
                  </a:tcPr>
                </a:tc>
              </a:tr>
            </a:tbl>
          </a:graphicData>
        </a:graphic>
      </p:graphicFrame>
      <p:sp>
        <p:nvSpPr>
          <p:cNvPr id="16" name="Rectangle 15"/>
          <p:cNvSpPr/>
          <p:nvPr/>
        </p:nvSpPr>
        <p:spPr>
          <a:xfrm>
            <a:off x="-68240" y="6628351"/>
            <a:ext cx="9144000" cy="246221"/>
          </a:xfrm>
          <a:prstGeom prst="rect">
            <a:avLst/>
          </a:prstGeom>
        </p:spPr>
        <p:txBody>
          <a:bodyPr wrap="square">
            <a:spAutoFit/>
          </a:bodyPr>
          <a:lstStyle/>
          <a:p>
            <a:r>
              <a:rPr lang="en-GB" sz="1000" b="1" i="1" dirty="0" smtClean="0"/>
              <a:t>Temperature analysis of the multi layered HBC stripper foil by a high intensity H- beam irradiation</a:t>
            </a:r>
            <a:r>
              <a:rPr lang="en-GB" sz="1000" i="1" dirty="0" smtClean="0"/>
              <a:t>, Y. Takeda et al., VASSCAA-4 (2008)</a:t>
            </a:r>
            <a:endParaRPr lang="en-GB" sz="1000" i="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9144000" cy="1449798"/>
            <a:chOff x="1" y="0"/>
            <a:chExt cx="9144000" cy="1449798"/>
          </a:xfrm>
        </p:grpSpPr>
        <p:pic>
          <p:nvPicPr>
            <p:cNvPr id="3" name="Picture 2"/>
            <p:cNvPicPr>
              <a:picLocks noChangeAspect="1" noChangeArrowheads="1"/>
            </p:cNvPicPr>
            <p:nvPr/>
          </p:nvPicPr>
          <p:blipFill>
            <a:blip r:embed="rId2"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4" name="Picture 1"/>
            <p:cNvPicPr>
              <a:picLocks noChangeAspect="1" noChangeArrowheads="1"/>
            </p:cNvPicPr>
            <p:nvPr/>
          </p:nvPicPr>
          <p:blipFill>
            <a:blip r:embed="rId3" cstate="print"/>
            <a:srcRect/>
            <a:stretch>
              <a:fillRect/>
            </a:stretch>
          </p:blipFill>
          <p:spPr bwMode="auto">
            <a:xfrm>
              <a:off x="167541" y="0"/>
              <a:ext cx="2575659" cy="742950"/>
            </a:xfrm>
            <a:prstGeom prst="rect">
              <a:avLst/>
            </a:prstGeom>
            <a:noFill/>
            <a:ln w="9525">
              <a:noFill/>
              <a:miter lim="800000"/>
              <a:headEnd/>
              <a:tailEnd/>
            </a:ln>
          </p:spPr>
        </p:pic>
      </p:grpSp>
      <p:sp>
        <p:nvSpPr>
          <p:cNvPr id="5" name="TextBox 4"/>
          <p:cNvSpPr txBox="1"/>
          <p:nvPr/>
        </p:nvSpPr>
        <p:spPr>
          <a:xfrm>
            <a:off x="136480" y="177424"/>
            <a:ext cx="3234517" cy="646331"/>
          </a:xfrm>
          <a:prstGeom prst="rect">
            <a:avLst/>
          </a:prstGeom>
          <a:noFill/>
        </p:spPr>
        <p:txBody>
          <a:bodyPr wrap="square" rtlCol="0">
            <a:spAutoFit/>
          </a:bodyPr>
          <a:lstStyle/>
          <a:p>
            <a:r>
              <a:rPr lang="en-GB" sz="3600" b="1" dirty="0" smtClean="0">
                <a:solidFill>
                  <a:schemeClr val="bg1"/>
                </a:solidFill>
                <a:latin typeface="Calibri" pitchFamily="34" charset="0"/>
              </a:rPr>
              <a:t>Double Foils:</a:t>
            </a:r>
            <a:endParaRPr lang="en-GB" sz="3600" b="1" dirty="0">
              <a:solidFill>
                <a:schemeClr val="bg1"/>
              </a:solidFill>
              <a:latin typeface="Calibri" pitchFamily="34" charset="0"/>
            </a:endParaRPr>
          </a:p>
        </p:txBody>
      </p:sp>
      <p:sp>
        <p:nvSpPr>
          <p:cNvPr id="6" name="Rectangle 5"/>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p:cNvPicPr/>
          <p:nvPr/>
        </p:nvPicPr>
        <p:blipFill>
          <a:blip r:embed="rId4" cstate="print"/>
          <a:srcRect/>
          <a:stretch>
            <a:fillRect/>
          </a:stretch>
        </p:blipFill>
        <p:spPr bwMode="auto">
          <a:xfrm>
            <a:off x="1248656" y="1210368"/>
            <a:ext cx="6837760" cy="5470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21896"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14" name="Object 13"/>
          <p:cNvGraphicFramePr>
            <a:graphicFrameLocks noChangeAspect="1"/>
          </p:cNvGraphicFramePr>
          <p:nvPr/>
        </p:nvGraphicFramePr>
        <p:xfrm>
          <a:off x="1629572" y="5006269"/>
          <a:ext cx="6201824" cy="1619720"/>
        </p:xfrm>
        <a:graphic>
          <a:graphicData uri="http://schemas.openxmlformats.org/presentationml/2006/ole">
            <p:oleObj spid="_x0000_s4099" name="Equation" r:id="rId4" imgW="3695400" imgH="965160" progId="Equation.3">
              <p:embed/>
            </p:oleObj>
          </a:graphicData>
        </a:graphic>
      </p:graphicFrame>
      <p:grpSp>
        <p:nvGrpSpPr>
          <p:cNvPr id="15" name="Group 14"/>
          <p:cNvGrpSpPr/>
          <p:nvPr/>
        </p:nvGrpSpPr>
        <p:grpSpPr>
          <a:xfrm>
            <a:off x="1" y="0"/>
            <a:ext cx="9144000" cy="1449798"/>
            <a:chOff x="1" y="0"/>
            <a:chExt cx="9144000" cy="1449798"/>
          </a:xfrm>
        </p:grpSpPr>
        <p:pic>
          <p:nvPicPr>
            <p:cNvPr id="16" name="Picture 2"/>
            <p:cNvPicPr>
              <a:picLocks noChangeAspect="1" noChangeArrowheads="1"/>
            </p:cNvPicPr>
            <p:nvPr/>
          </p:nvPicPr>
          <p:blipFill>
            <a:blip r:embed="rId5"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7" name="Picture 1"/>
            <p:cNvPicPr>
              <a:picLocks noChangeAspect="1" noChangeArrowheads="1"/>
            </p:cNvPicPr>
            <p:nvPr/>
          </p:nvPicPr>
          <p:blipFill>
            <a:blip r:embed="rId6" cstate="print"/>
            <a:srcRect/>
            <a:stretch>
              <a:fillRect/>
            </a:stretch>
          </p:blipFill>
          <p:spPr bwMode="auto">
            <a:xfrm>
              <a:off x="167541" y="0"/>
              <a:ext cx="2575659" cy="742950"/>
            </a:xfrm>
            <a:prstGeom prst="rect">
              <a:avLst/>
            </a:prstGeom>
            <a:noFill/>
            <a:ln w="9525">
              <a:noFill/>
              <a:miter lim="800000"/>
              <a:headEnd/>
              <a:tailEnd/>
            </a:ln>
          </p:spPr>
        </p:pic>
      </p:grpSp>
      <p:sp>
        <p:nvSpPr>
          <p:cNvPr id="18" name="TextBox 17"/>
          <p:cNvSpPr txBox="1"/>
          <p:nvPr/>
        </p:nvSpPr>
        <p:spPr>
          <a:xfrm>
            <a:off x="136480" y="177424"/>
            <a:ext cx="3138983" cy="646331"/>
          </a:xfrm>
          <a:prstGeom prst="rect">
            <a:avLst/>
          </a:prstGeom>
          <a:noFill/>
        </p:spPr>
        <p:txBody>
          <a:bodyPr wrap="square" rtlCol="0">
            <a:spAutoFit/>
          </a:bodyPr>
          <a:lstStyle/>
          <a:p>
            <a:r>
              <a:rPr lang="en-GB" sz="3600" b="1" dirty="0" smtClean="0">
                <a:solidFill>
                  <a:schemeClr val="bg1"/>
                </a:solidFill>
                <a:latin typeface="Calibri" pitchFamily="34" charset="0"/>
              </a:rPr>
              <a:t>Large Foils:</a:t>
            </a:r>
            <a:endParaRPr lang="en-GB" sz="3600" b="1" dirty="0">
              <a:solidFill>
                <a:schemeClr val="bg1"/>
              </a:solidFill>
              <a:latin typeface="Calibri" pitchFamily="34" charset="0"/>
            </a:endParaRPr>
          </a:p>
        </p:txBody>
      </p:sp>
      <p:grpSp>
        <p:nvGrpSpPr>
          <p:cNvPr id="20" name="Group 19"/>
          <p:cNvGrpSpPr/>
          <p:nvPr/>
        </p:nvGrpSpPr>
        <p:grpSpPr>
          <a:xfrm>
            <a:off x="2077239" y="1091821"/>
            <a:ext cx="5509755" cy="3794078"/>
            <a:chOff x="5120691" y="750626"/>
            <a:chExt cx="4023309" cy="2770495"/>
          </a:xfrm>
        </p:grpSpPr>
        <p:pic>
          <p:nvPicPr>
            <p:cNvPr id="9" name="Picture 8"/>
            <p:cNvPicPr/>
            <p:nvPr/>
          </p:nvPicPr>
          <p:blipFill>
            <a:blip r:embed="rId7" cstate="print"/>
            <a:srcRect l="36097" t="47391" r="25574" b="9325"/>
            <a:stretch>
              <a:fillRect/>
            </a:stretch>
          </p:blipFill>
          <p:spPr bwMode="auto">
            <a:xfrm>
              <a:off x="5991367" y="750626"/>
              <a:ext cx="3152633" cy="2770495"/>
            </a:xfrm>
            <a:prstGeom prst="rect">
              <a:avLst/>
            </a:prstGeom>
            <a:noFill/>
            <a:ln w="9525">
              <a:noFill/>
              <a:miter lim="800000"/>
              <a:headEnd/>
              <a:tailEnd/>
            </a:ln>
          </p:spPr>
        </p:pic>
        <p:pic>
          <p:nvPicPr>
            <p:cNvPr id="19" name="Picture 18"/>
            <p:cNvPicPr/>
            <p:nvPr/>
          </p:nvPicPr>
          <p:blipFill>
            <a:blip r:embed="rId7" cstate="print"/>
            <a:srcRect l="21363" t="64022" r="67222" b="17428"/>
            <a:stretch>
              <a:fillRect/>
            </a:stretch>
          </p:blipFill>
          <p:spPr bwMode="auto">
            <a:xfrm>
              <a:off x="5120691" y="1965276"/>
              <a:ext cx="938913" cy="118735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1895"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21896" name="Rectangle 8"/>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3" name="Group 14"/>
          <p:cNvGrpSpPr/>
          <p:nvPr/>
        </p:nvGrpSpPr>
        <p:grpSpPr>
          <a:xfrm>
            <a:off x="1" y="0"/>
            <a:ext cx="9144000" cy="1449798"/>
            <a:chOff x="1" y="0"/>
            <a:chExt cx="9144000" cy="1449798"/>
          </a:xfrm>
        </p:grpSpPr>
        <p:pic>
          <p:nvPicPr>
            <p:cNvPr id="16" name="Picture 2"/>
            <p:cNvPicPr>
              <a:picLocks noChangeAspect="1" noChangeArrowheads="1"/>
            </p:cNvPicPr>
            <p:nvPr/>
          </p:nvPicPr>
          <p:blipFill>
            <a:blip r:embed="rId4"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7" name="Picture 1"/>
            <p:cNvPicPr>
              <a:picLocks noChangeAspect="1" noChangeArrowheads="1"/>
            </p:cNvPicPr>
            <p:nvPr/>
          </p:nvPicPr>
          <p:blipFill>
            <a:blip r:embed="rId5" cstate="print"/>
            <a:srcRect/>
            <a:stretch>
              <a:fillRect/>
            </a:stretch>
          </p:blipFill>
          <p:spPr bwMode="auto">
            <a:xfrm>
              <a:off x="167541" y="0"/>
              <a:ext cx="2575659" cy="742950"/>
            </a:xfrm>
            <a:prstGeom prst="rect">
              <a:avLst/>
            </a:prstGeom>
            <a:noFill/>
            <a:ln w="9525">
              <a:noFill/>
              <a:miter lim="800000"/>
              <a:headEnd/>
              <a:tailEnd/>
            </a:ln>
          </p:spPr>
        </p:pic>
      </p:grpSp>
      <p:sp>
        <p:nvSpPr>
          <p:cNvPr id="18" name="TextBox 17"/>
          <p:cNvSpPr txBox="1"/>
          <p:nvPr/>
        </p:nvSpPr>
        <p:spPr>
          <a:xfrm>
            <a:off x="136480" y="177424"/>
            <a:ext cx="3138983" cy="646331"/>
          </a:xfrm>
          <a:prstGeom prst="rect">
            <a:avLst/>
          </a:prstGeom>
          <a:noFill/>
        </p:spPr>
        <p:txBody>
          <a:bodyPr wrap="square" rtlCol="0">
            <a:spAutoFit/>
          </a:bodyPr>
          <a:lstStyle/>
          <a:p>
            <a:r>
              <a:rPr lang="en-GB" sz="3600" b="1" dirty="0" smtClean="0">
                <a:solidFill>
                  <a:schemeClr val="bg1"/>
                </a:solidFill>
                <a:latin typeface="Calibri" pitchFamily="34" charset="0"/>
              </a:rPr>
              <a:t>Large Foils:</a:t>
            </a:r>
            <a:endParaRPr lang="en-GB" sz="3600" b="1" dirty="0">
              <a:solidFill>
                <a:schemeClr val="bg1"/>
              </a:solidFill>
              <a:latin typeface="Calibri" pitchFamily="34" charset="0"/>
            </a:endParaRPr>
          </a:p>
        </p:txBody>
      </p:sp>
      <p:pic>
        <p:nvPicPr>
          <p:cNvPr id="4100" name="Picture 4"/>
          <p:cNvPicPr>
            <a:picLocks noChangeAspect="1" noChangeArrowheads="1"/>
          </p:cNvPicPr>
          <p:nvPr/>
        </p:nvPicPr>
        <p:blipFill>
          <a:blip r:embed="rId6" cstate="print"/>
          <a:srcRect/>
          <a:stretch>
            <a:fillRect/>
          </a:stretch>
        </p:blipFill>
        <p:spPr bwMode="auto">
          <a:xfrm>
            <a:off x="1815153" y="5308981"/>
            <a:ext cx="5977720" cy="1473959"/>
          </a:xfrm>
          <a:prstGeom prst="rect">
            <a:avLst/>
          </a:prstGeom>
          <a:noFill/>
          <a:ln w="9525">
            <a:noFill/>
            <a:miter lim="800000"/>
            <a:headEnd/>
            <a:tailEnd/>
          </a:ln>
        </p:spPr>
      </p:pic>
      <p:graphicFrame>
        <p:nvGraphicFramePr>
          <p:cNvPr id="13" name="Table 12"/>
          <p:cNvGraphicFramePr>
            <a:graphicFrameLocks noGrp="1"/>
          </p:cNvGraphicFramePr>
          <p:nvPr/>
        </p:nvGraphicFramePr>
        <p:xfrm>
          <a:off x="1817139" y="5282592"/>
          <a:ext cx="6032665" cy="1493520"/>
        </p:xfrm>
        <a:graphic>
          <a:graphicData uri="http://schemas.openxmlformats.org/drawingml/2006/table">
            <a:tbl>
              <a:tblPr firstRow="1" bandRow="1">
                <a:tableStyleId>{5C22544A-7EE6-4342-B048-85BDC9FD1C3A}</a:tableStyleId>
              </a:tblPr>
              <a:tblGrid>
                <a:gridCol w="2070265"/>
                <a:gridCol w="1905000"/>
                <a:gridCol w="2057400"/>
              </a:tblGrid>
              <a:tr h="213360">
                <a:tc>
                  <a:txBody>
                    <a:bodyPr/>
                    <a:lstStyle/>
                    <a:p>
                      <a:pPr algn="ctr">
                        <a:spcAft>
                          <a:spcPts val="0"/>
                        </a:spcAft>
                      </a:pPr>
                      <a:r>
                        <a:rPr lang="en-GB" sz="1400" b="1" dirty="0" smtClean="0">
                          <a:solidFill>
                            <a:schemeClr val="bg1"/>
                          </a:solidFill>
                          <a:latin typeface="Lucida Sans Unicode" pitchFamily="34" charset="0"/>
                          <a:ea typeface="Times New Roman"/>
                          <a:cs typeface="Lucida Sans Unicode" pitchFamily="34" charset="0"/>
                        </a:rPr>
                        <a:t>Separation </a:t>
                      </a:r>
                      <a:r>
                        <a:rPr lang="en-GB" sz="1400" b="1" dirty="0">
                          <a:solidFill>
                            <a:schemeClr val="bg1"/>
                          </a:solidFill>
                          <a:latin typeface="Lucida Sans Unicode" pitchFamily="34" charset="0"/>
                          <a:ea typeface="Times New Roman"/>
                          <a:cs typeface="Lucida Sans Unicode" pitchFamily="34" charset="0"/>
                        </a:rPr>
                        <a:t>(m)</a:t>
                      </a:r>
                      <a:endParaRPr lang="en-GB" sz="1400" dirty="0">
                        <a:solidFill>
                          <a:schemeClr val="bg1"/>
                        </a:solidFill>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b="1" dirty="0">
                          <a:solidFill>
                            <a:schemeClr val="bg1"/>
                          </a:solidFill>
                          <a:latin typeface="Lucida Sans Unicode" pitchFamily="34" charset="0"/>
                          <a:ea typeface="Times New Roman"/>
                          <a:cs typeface="Lucida Sans Unicode" pitchFamily="34" charset="0"/>
                        </a:rPr>
                        <a:t>Simulated (K</a:t>
                      </a:r>
                      <a:r>
                        <a:rPr lang="en-GB" sz="1400" b="1" dirty="0" smtClean="0">
                          <a:solidFill>
                            <a:schemeClr val="bg1"/>
                          </a:solidFill>
                          <a:latin typeface="Lucida Sans Unicode" pitchFamily="34" charset="0"/>
                          <a:ea typeface="Times New Roman"/>
                          <a:cs typeface="Lucida Sans Unicode" pitchFamily="34" charset="0"/>
                        </a:rPr>
                        <a:t>)</a:t>
                      </a:r>
                      <a:endParaRPr lang="en-GB" sz="1400" dirty="0">
                        <a:solidFill>
                          <a:schemeClr val="bg1"/>
                        </a:solidFill>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b="1" dirty="0">
                          <a:solidFill>
                            <a:schemeClr val="bg1"/>
                          </a:solidFill>
                          <a:latin typeface="Lucida Sans Unicode" pitchFamily="34" charset="0"/>
                          <a:ea typeface="Times New Roman"/>
                          <a:cs typeface="Lucida Sans Unicode" pitchFamily="34" charset="0"/>
                        </a:rPr>
                        <a:t>Calculated (K</a:t>
                      </a:r>
                      <a:r>
                        <a:rPr lang="en-GB" sz="1400" b="1" dirty="0" smtClean="0">
                          <a:solidFill>
                            <a:schemeClr val="bg1"/>
                          </a:solidFill>
                          <a:latin typeface="Lucida Sans Unicode" pitchFamily="34" charset="0"/>
                          <a:ea typeface="Times New Roman"/>
                          <a:cs typeface="Lucida Sans Unicode" pitchFamily="34" charset="0"/>
                        </a:rPr>
                        <a:t>)</a:t>
                      </a:r>
                      <a:endParaRPr lang="en-GB" sz="1400" dirty="0">
                        <a:solidFill>
                          <a:schemeClr val="bg1"/>
                        </a:solidFill>
                        <a:latin typeface="Lucida Sans Unicode" pitchFamily="34" charset="0"/>
                        <a:ea typeface="Times New Roman"/>
                        <a:cs typeface="Lucida Sans Unicode" pitchFamily="34" charset="0"/>
                      </a:endParaRP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-6</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1586</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1585</a:t>
                      </a:r>
                      <a:endParaRPr lang="en-GB" sz="1400" dirty="0">
                        <a:latin typeface="Lucida Sans Unicode" pitchFamily="34" charset="0"/>
                        <a:ea typeface="Times New Roman"/>
                        <a:cs typeface="Lucida Sans Unicode" pitchFamily="34" charset="0"/>
                      </a:endParaRP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-5</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1585</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1583</a:t>
                      </a:r>
                      <a:endParaRPr lang="en-GB" sz="1400" dirty="0">
                        <a:latin typeface="Lucida Sans Unicode" pitchFamily="34" charset="0"/>
                        <a:ea typeface="Times New Roman"/>
                        <a:cs typeface="Lucida Sans Unicode" pitchFamily="34" charset="0"/>
                      </a:endParaRP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-4</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1579</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1573</a:t>
                      </a:r>
                      <a:endParaRPr lang="en-GB" sz="1400" dirty="0">
                        <a:latin typeface="Lucida Sans Unicode" pitchFamily="34" charset="0"/>
                        <a:ea typeface="Times New Roman"/>
                        <a:cs typeface="Lucida Sans Unicode" pitchFamily="34" charset="0"/>
                      </a:endParaRP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-3</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1456</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chemeClr val="tx1"/>
                          </a:solidFill>
                          <a:latin typeface="Lucida Sans Unicode" pitchFamily="34" charset="0"/>
                          <a:ea typeface="Times New Roman"/>
                          <a:cs typeface="Lucida Sans Unicode" pitchFamily="34" charset="0"/>
                        </a:rPr>
                        <a:t>1513</a:t>
                      </a: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-2</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1339</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1363</a:t>
                      </a:r>
                      <a:endParaRPr lang="en-GB" sz="1400" dirty="0">
                        <a:latin typeface="Lucida Sans Unicode" pitchFamily="34" charset="0"/>
                        <a:ea typeface="Times New Roman"/>
                        <a:cs typeface="Lucida Sans Unicode" pitchFamily="34" charset="0"/>
                      </a:endParaRPr>
                    </a:p>
                  </a:txBody>
                  <a:tcPr marL="133828" marR="133828" marT="0" marB="0" anchor="b">
                    <a:noFill/>
                  </a:tcPr>
                </a:tc>
              </a:tr>
              <a:tr h="213360">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1x10</a:t>
                      </a:r>
                      <a:r>
                        <a:rPr lang="en-GB" sz="1400" baseline="30000" dirty="0">
                          <a:solidFill>
                            <a:srgbClr val="000000"/>
                          </a:solidFill>
                          <a:latin typeface="Lucida Sans Unicode" pitchFamily="34" charset="0"/>
                          <a:ea typeface="Times New Roman"/>
                          <a:cs typeface="Lucida Sans Unicode" pitchFamily="34" charset="0"/>
                        </a:rPr>
                        <a:t>-1</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1335</a:t>
                      </a:r>
                      <a:endParaRPr lang="en-GB" sz="1400" dirty="0">
                        <a:latin typeface="Lucida Sans Unicode" pitchFamily="34" charset="0"/>
                        <a:ea typeface="Times New Roman"/>
                        <a:cs typeface="Lucida Sans Unicode" pitchFamily="34" charset="0"/>
                      </a:endParaRPr>
                    </a:p>
                  </a:txBody>
                  <a:tcPr marL="133828" marR="133828" marT="0" marB="0" anchor="b">
                    <a:noFill/>
                  </a:tcPr>
                </a:tc>
                <a:tc>
                  <a:txBody>
                    <a:bodyPr/>
                    <a:lstStyle/>
                    <a:p>
                      <a:pPr algn="ctr">
                        <a:spcAft>
                          <a:spcPts val="0"/>
                        </a:spcAft>
                      </a:pPr>
                      <a:r>
                        <a:rPr lang="en-GB" sz="1400" dirty="0">
                          <a:solidFill>
                            <a:srgbClr val="000000"/>
                          </a:solidFill>
                          <a:latin typeface="Lucida Sans Unicode" pitchFamily="34" charset="0"/>
                          <a:ea typeface="Times New Roman"/>
                          <a:cs typeface="Lucida Sans Unicode" pitchFamily="34" charset="0"/>
                        </a:rPr>
                        <a:t>1334</a:t>
                      </a:r>
                      <a:endParaRPr lang="en-GB" sz="1400" dirty="0">
                        <a:latin typeface="Lucida Sans Unicode" pitchFamily="34" charset="0"/>
                        <a:ea typeface="Times New Roman"/>
                        <a:cs typeface="Lucida Sans Unicode" pitchFamily="34" charset="0"/>
                      </a:endParaRPr>
                    </a:p>
                  </a:txBody>
                  <a:tcPr marL="133828" marR="133828" marT="0" marB="0" anchor="b">
                    <a:noFill/>
                  </a:tcPr>
                </a:tc>
              </a:tr>
            </a:tbl>
          </a:graphicData>
        </a:graphic>
      </p:graphicFrame>
      <p:pic>
        <p:nvPicPr>
          <p:cNvPr id="2" name="Picture 1"/>
          <p:cNvPicPr/>
          <p:nvPr/>
        </p:nvPicPr>
        <p:blipFill>
          <a:blip r:embed="rId7" cstate="print"/>
          <a:srcRect/>
          <a:stretch>
            <a:fillRect/>
          </a:stretch>
        </p:blipFill>
        <p:spPr bwMode="auto">
          <a:xfrm>
            <a:off x="3530993" y="1007093"/>
            <a:ext cx="5244517" cy="4206352"/>
          </a:xfrm>
          <a:prstGeom prst="rect">
            <a:avLst/>
          </a:prstGeom>
          <a:noFill/>
          <a:ln w="9525">
            <a:noFill/>
            <a:miter lim="800000"/>
            <a:headEnd/>
            <a:tailEnd/>
          </a:ln>
        </p:spPr>
      </p:pic>
      <p:graphicFrame>
        <p:nvGraphicFramePr>
          <p:cNvPr id="11" name="Object 10"/>
          <p:cNvGraphicFramePr>
            <a:graphicFrameLocks noChangeAspect="1"/>
          </p:cNvGraphicFramePr>
          <p:nvPr/>
        </p:nvGraphicFramePr>
        <p:xfrm>
          <a:off x="523062" y="2771369"/>
          <a:ext cx="2561331" cy="613276"/>
        </p:xfrm>
        <a:graphic>
          <a:graphicData uri="http://schemas.openxmlformats.org/presentationml/2006/ole">
            <p:oleObj spid="_x0000_s440322" name="Equation" r:id="rId8" imgW="1803240" imgH="43164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1" y="0"/>
            <a:ext cx="9144000" cy="1449798"/>
            <a:chOff x="1" y="0"/>
            <a:chExt cx="9144000" cy="1449798"/>
          </a:xfrm>
        </p:grpSpPr>
        <p:pic>
          <p:nvPicPr>
            <p:cNvPr id="9"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0"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11" name="TextBox 10"/>
          <p:cNvSpPr txBox="1"/>
          <p:nvPr/>
        </p:nvSpPr>
        <p:spPr>
          <a:xfrm>
            <a:off x="136480" y="177424"/>
            <a:ext cx="3234517" cy="646331"/>
          </a:xfrm>
          <a:prstGeom prst="rect">
            <a:avLst/>
          </a:prstGeom>
          <a:noFill/>
        </p:spPr>
        <p:txBody>
          <a:bodyPr wrap="square" rtlCol="0">
            <a:spAutoFit/>
          </a:bodyPr>
          <a:lstStyle/>
          <a:p>
            <a:r>
              <a:rPr lang="en-GB" sz="3600" b="1" dirty="0" smtClean="0">
                <a:solidFill>
                  <a:schemeClr val="bg1"/>
                </a:solidFill>
                <a:latin typeface="Calibri" pitchFamily="34" charset="0"/>
              </a:rPr>
              <a:t>Double Foils:</a:t>
            </a:r>
            <a:endParaRPr lang="en-GB" sz="3600" b="1" dirty="0">
              <a:solidFill>
                <a:schemeClr val="bg1"/>
              </a:solidFill>
              <a:latin typeface="Calibri" pitchFamily="34" charset="0"/>
            </a:endParaRPr>
          </a:p>
        </p:txBody>
      </p:sp>
      <p:grpSp>
        <p:nvGrpSpPr>
          <p:cNvPr id="5" name="Group 4"/>
          <p:cNvGrpSpPr/>
          <p:nvPr/>
        </p:nvGrpSpPr>
        <p:grpSpPr>
          <a:xfrm>
            <a:off x="1296537" y="1269242"/>
            <a:ext cx="7102060" cy="5588758"/>
            <a:chOff x="0" y="0"/>
            <a:chExt cx="5254389" cy="4134790"/>
          </a:xfrm>
        </p:grpSpPr>
        <p:pic>
          <p:nvPicPr>
            <p:cNvPr id="6" name="Picture 5" descr="isometric pulse.jpg"/>
            <p:cNvPicPr/>
            <p:nvPr/>
          </p:nvPicPr>
          <p:blipFill>
            <a:blip r:embed="rId5" cstate="print"/>
            <a:srcRect l="4570" r="30722" b="10563"/>
            <a:stretch>
              <a:fillRect/>
            </a:stretch>
          </p:blipFill>
          <p:spPr>
            <a:xfrm>
              <a:off x="0" y="0"/>
              <a:ext cx="3687668" cy="4134790"/>
            </a:xfrm>
            <a:prstGeom prst="rect">
              <a:avLst/>
            </a:prstGeom>
          </p:spPr>
        </p:pic>
        <p:pic>
          <p:nvPicPr>
            <p:cNvPr id="7" name="Picture 6" descr="isometric pulse.jpg"/>
            <p:cNvPicPr/>
            <p:nvPr/>
          </p:nvPicPr>
          <p:blipFill>
            <a:blip r:embed="rId6" cstate="print"/>
            <a:srcRect l="73562" r="9674" b="68225"/>
            <a:stretch>
              <a:fillRect/>
            </a:stretch>
          </p:blipFill>
          <p:spPr>
            <a:xfrm>
              <a:off x="3764255" y="612940"/>
              <a:ext cx="1490134" cy="2300559"/>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073" name="Picture 1"/>
          <p:cNvPicPr>
            <a:picLocks noChangeAspect="1" noChangeArrowheads="1"/>
          </p:cNvPicPr>
          <p:nvPr/>
        </p:nvPicPr>
        <p:blipFill>
          <a:blip r:embed="rId3" cstate="print"/>
          <a:srcRect/>
          <a:stretch>
            <a:fillRect/>
          </a:stretch>
        </p:blipFill>
        <p:spPr bwMode="auto">
          <a:xfrm>
            <a:off x="5575549" y="2138623"/>
            <a:ext cx="2651412" cy="1764637"/>
          </a:xfrm>
          <a:prstGeom prst="rect">
            <a:avLst/>
          </a:prstGeom>
          <a:noFill/>
          <a:ln w="9525">
            <a:noFill/>
            <a:miter lim="800000"/>
            <a:headEnd/>
            <a:tailEnd/>
          </a:ln>
        </p:spPr>
      </p:pic>
      <p:sp>
        <p:nvSpPr>
          <p:cNvPr id="6" name="TextBox 14"/>
          <p:cNvSpPr txBox="1">
            <a:spLocks noChangeArrowheads="1"/>
          </p:cNvSpPr>
          <p:nvPr/>
        </p:nvSpPr>
        <p:spPr bwMode="auto">
          <a:xfrm>
            <a:off x="504445" y="1771900"/>
            <a:ext cx="3350881" cy="523220"/>
          </a:xfrm>
          <a:prstGeom prst="rect">
            <a:avLst/>
          </a:prstGeom>
          <a:noFill/>
          <a:ln w="9525">
            <a:noFill/>
            <a:miter lim="800000"/>
            <a:headEnd/>
            <a:tailEnd/>
          </a:ln>
        </p:spPr>
        <p:txBody>
          <a:bodyPr wrap="square">
            <a:spAutoFit/>
          </a:bodyPr>
          <a:lstStyle/>
          <a:p>
            <a:r>
              <a:rPr lang="en-GB" sz="2800" b="1" dirty="0" smtClean="0">
                <a:latin typeface="Calibri" pitchFamily="34" charset="0"/>
              </a:rPr>
              <a:t>Set3Di:</a:t>
            </a:r>
          </a:p>
        </p:txBody>
      </p:sp>
      <p:sp>
        <p:nvSpPr>
          <p:cNvPr id="7" name="TextBox 14"/>
          <p:cNvSpPr txBox="1">
            <a:spLocks noChangeArrowheads="1"/>
          </p:cNvSpPr>
          <p:nvPr/>
        </p:nvSpPr>
        <p:spPr bwMode="auto">
          <a:xfrm>
            <a:off x="851286" y="2418287"/>
            <a:ext cx="3350881" cy="338554"/>
          </a:xfrm>
          <a:prstGeom prst="rect">
            <a:avLst/>
          </a:prstGeom>
          <a:noFill/>
          <a:ln w="9525">
            <a:noFill/>
            <a:miter lim="800000"/>
            <a:headEnd/>
            <a:tailEnd/>
          </a:ln>
        </p:spPr>
        <p:txBody>
          <a:bodyPr wrap="square">
            <a:spAutoFit/>
          </a:bodyPr>
          <a:lstStyle/>
          <a:p>
            <a:endParaRPr lang="en-GB" sz="1600" b="1" dirty="0" smtClean="0">
              <a:latin typeface="Calibri" pitchFamily="34" charset="0"/>
            </a:endParaRPr>
          </a:p>
        </p:txBody>
      </p:sp>
      <p:sp>
        <p:nvSpPr>
          <p:cNvPr id="8" name="TextBox 14"/>
          <p:cNvSpPr txBox="1">
            <a:spLocks noChangeArrowheads="1"/>
          </p:cNvSpPr>
          <p:nvPr/>
        </p:nvSpPr>
        <p:spPr bwMode="auto">
          <a:xfrm>
            <a:off x="495034" y="3881656"/>
            <a:ext cx="2411940" cy="523220"/>
          </a:xfrm>
          <a:prstGeom prst="rect">
            <a:avLst/>
          </a:prstGeom>
          <a:noFill/>
          <a:ln w="9525">
            <a:noFill/>
            <a:miter lim="800000"/>
            <a:headEnd/>
            <a:tailEnd/>
          </a:ln>
        </p:spPr>
        <p:txBody>
          <a:bodyPr wrap="square">
            <a:spAutoFit/>
          </a:bodyPr>
          <a:lstStyle/>
          <a:p>
            <a:r>
              <a:rPr lang="en-GB" sz="2800" b="1" dirty="0" smtClean="0">
                <a:latin typeface="Calibri" pitchFamily="34" charset="0"/>
              </a:rPr>
              <a:t>Foil Structure:</a:t>
            </a:r>
          </a:p>
        </p:txBody>
      </p:sp>
      <p:grpSp>
        <p:nvGrpSpPr>
          <p:cNvPr id="10" name="Group 9"/>
          <p:cNvGrpSpPr/>
          <p:nvPr/>
        </p:nvGrpSpPr>
        <p:grpSpPr>
          <a:xfrm>
            <a:off x="1" y="0"/>
            <a:ext cx="9144000" cy="1449798"/>
            <a:chOff x="1" y="0"/>
            <a:chExt cx="9144000" cy="1449798"/>
          </a:xfrm>
        </p:grpSpPr>
        <p:pic>
          <p:nvPicPr>
            <p:cNvPr id="11" name="Picture 2"/>
            <p:cNvPicPr>
              <a:picLocks noChangeAspect="1" noChangeArrowheads="1"/>
            </p:cNvPicPr>
            <p:nvPr/>
          </p:nvPicPr>
          <p:blipFill>
            <a:blip r:embed="rId4"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2" name="Picture 1"/>
            <p:cNvPicPr>
              <a:picLocks noChangeAspect="1" noChangeArrowheads="1"/>
            </p:cNvPicPr>
            <p:nvPr/>
          </p:nvPicPr>
          <p:blipFill>
            <a:blip r:embed="rId5" cstate="print"/>
            <a:srcRect/>
            <a:stretch>
              <a:fillRect/>
            </a:stretch>
          </p:blipFill>
          <p:spPr bwMode="auto">
            <a:xfrm>
              <a:off x="167541" y="0"/>
              <a:ext cx="2575659" cy="742950"/>
            </a:xfrm>
            <a:prstGeom prst="rect">
              <a:avLst/>
            </a:prstGeom>
            <a:noFill/>
            <a:ln w="9525">
              <a:noFill/>
              <a:miter lim="800000"/>
              <a:headEnd/>
              <a:tailEnd/>
            </a:ln>
          </p:spPr>
        </p:pic>
      </p:grpSp>
      <p:sp>
        <p:nvSpPr>
          <p:cNvPr id="13" name="TextBox 12"/>
          <p:cNvSpPr txBox="1"/>
          <p:nvPr/>
        </p:nvSpPr>
        <p:spPr>
          <a:xfrm>
            <a:off x="136480" y="177424"/>
            <a:ext cx="3698541" cy="646331"/>
          </a:xfrm>
          <a:prstGeom prst="rect">
            <a:avLst/>
          </a:prstGeom>
          <a:noFill/>
        </p:spPr>
        <p:txBody>
          <a:bodyPr wrap="square" rtlCol="0">
            <a:spAutoFit/>
          </a:bodyPr>
          <a:lstStyle/>
          <a:p>
            <a:r>
              <a:rPr lang="en-GB" sz="3600" b="1" dirty="0" smtClean="0">
                <a:solidFill>
                  <a:schemeClr val="bg1"/>
                </a:solidFill>
                <a:latin typeface="Calibri" pitchFamily="34" charset="0"/>
              </a:rPr>
              <a:t>Future Work:</a:t>
            </a:r>
            <a:endParaRPr lang="en-GB" sz="3600" b="1" dirty="0">
              <a:solidFill>
                <a:schemeClr val="bg1"/>
              </a:solidFill>
              <a:latin typeface="Calibri" pitchFamily="34" charset="0"/>
            </a:endParaRPr>
          </a:p>
        </p:txBody>
      </p:sp>
      <p:pic>
        <p:nvPicPr>
          <p:cNvPr id="3074" name="Picture 2"/>
          <p:cNvPicPr>
            <a:picLocks noChangeAspect="1" noChangeArrowheads="1"/>
          </p:cNvPicPr>
          <p:nvPr/>
        </p:nvPicPr>
        <p:blipFill>
          <a:blip r:embed="rId6" cstate="print"/>
          <a:srcRect/>
          <a:stretch>
            <a:fillRect/>
          </a:stretch>
        </p:blipFill>
        <p:spPr bwMode="auto">
          <a:xfrm>
            <a:off x="4967784" y="1125807"/>
            <a:ext cx="3852365" cy="834680"/>
          </a:xfrm>
          <a:prstGeom prst="rect">
            <a:avLst/>
          </a:prstGeom>
          <a:noFill/>
          <a:ln w="9525">
            <a:noFill/>
            <a:miter lim="800000"/>
            <a:headEnd/>
            <a:tailEnd/>
          </a:ln>
        </p:spPr>
      </p:pic>
      <p:sp>
        <p:nvSpPr>
          <p:cNvPr id="14" name="TextBox 13"/>
          <p:cNvSpPr txBox="1"/>
          <p:nvPr/>
        </p:nvSpPr>
        <p:spPr>
          <a:xfrm>
            <a:off x="1078173" y="2306472"/>
            <a:ext cx="2374710" cy="646331"/>
          </a:xfrm>
          <a:prstGeom prst="rect">
            <a:avLst/>
          </a:prstGeom>
          <a:noFill/>
        </p:spPr>
        <p:txBody>
          <a:bodyPr wrap="square" rtlCol="0">
            <a:spAutoFit/>
          </a:bodyPr>
          <a:lstStyle/>
          <a:p>
            <a:r>
              <a:rPr lang="en-GB" dirty="0" smtClean="0">
                <a:latin typeface="Calibri" pitchFamily="34" charset="0"/>
              </a:rPr>
              <a:t>2.5d tracking code </a:t>
            </a:r>
          </a:p>
          <a:p>
            <a:r>
              <a:rPr lang="en-GB" i="1" dirty="0" smtClean="0">
                <a:latin typeface="Calibri" pitchFamily="34" charset="0"/>
              </a:rPr>
              <a:t>Injection Module</a:t>
            </a:r>
            <a:endParaRPr lang="en-GB" i="1" dirty="0">
              <a:latin typeface="Calibri" pitchFamily="34" charset="0"/>
            </a:endParaRPr>
          </a:p>
        </p:txBody>
      </p:sp>
      <p:sp>
        <p:nvSpPr>
          <p:cNvPr id="15" name="TextBox 14"/>
          <p:cNvSpPr txBox="1"/>
          <p:nvPr/>
        </p:nvSpPr>
        <p:spPr>
          <a:xfrm>
            <a:off x="1064525" y="4462818"/>
            <a:ext cx="3275464" cy="646331"/>
          </a:xfrm>
          <a:prstGeom prst="rect">
            <a:avLst/>
          </a:prstGeom>
          <a:noFill/>
        </p:spPr>
        <p:txBody>
          <a:bodyPr wrap="square" rtlCol="0">
            <a:spAutoFit/>
          </a:bodyPr>
          <a:lstStyle/>
          <a:p>
            <a:r>
              <a:rPr lang="en-GB" dirty="0" smtClean="0">
                <a:latin typeface="Calibri" pitchFamily="34" charset="0"/>
              </a:rPr>
              <a:t>Structural analysis using ANSYS</a:t>
            </a:r>
          </a:p>
          <a:p>
            <a:r>
              <a:rPr lang="en-GB" dirty="0" smtClean="0">
                <a:latin typeface="Calibri" pitchFamily="34" charset="0"/>
              </a:rPr>
              <a:t>Deformation and stresses</a:t>
            </a:r>
            <a:endParaRPr lang="en-GB" dirty="0">
              <a:latin typeface="Calibri" pitchFamily="34" charset="0"/>
            </a:endParaRPr>
          </a:p>
        </p:txBody>
      </p:sp>
      <p:pic>
        <p:nvPicPr>
          <p:cNvPr id="16" name="Picture 15" descr="reCircInjectedCONTOURS.png"/>
          <p:cNvPicPr/>
          <p:nvPr/>
        </p:nvPicPr>
        <p:blipFill>
          <a:blip r:embed="rId7" cstate="print"/>
          <a:srcRect l="39463" t="3438" r="28739" b="55216"/>
          <a:stretch>
            <a:fillRect/>
          </a:stretch>
        </p:blipFill>
        <p:spPr>
          <a:xfrm>
            <a:off x="4596885" y="4380930"/>
            <a:ext cx="2076870" cy="2214364"/>
          </a:xfrm>
          <a:prstGeom prst="rect">
            <a:avLst/>
          </a:prstGeom>
        </p:spPr>
      </p:pic>
      <p:grpSp>
        <p:nvGrpSpPr>
          <p:cNvPr id="50" name="Group 49"/>
          <p:cNvGrpSpPr/>
          <p:nvPr/>
        </p:nvGrpSpPr>
        <p:grpSpPr>
          <a:xfrm>
            <a:off x="6905767" y="4421875"/>
            <a:ext cx="2060812" cy="2272351"/>
            <a:chOff x="6905767" y="4421875"/>
            <a:chExt cx="2060812" cy="2272351"/>
          </a:xfrm>
        </p:grpSpPr>
        <p:grpSp>
          <p:nvGrpSpPr>
            <p:cNvPr id="30" name="Group 29"/>
            <p:cNvGrpSpPr/>
            <p:nvPr/>
          </p:nvGrpSpPr>
          <p:grpSpPr>
            <a:xfrm>
              <a:off x="6905767" y="4421875"/>
              <a:ext cx="2060812" cy="2272351"/>
              <a:chOff x="6905767" y="4421875"/>
              <a:chExt cx="2060812" cy="2272351"/>
            </a:xfrm>
          </p:grpSpPr>
          <p:sp>
            <p:nvSpPr>
              <p:cNvPr id="17" name="Rectangle 16"/>
              <p:cNvSpPr/>
              <p:nvPr/>
            </p:nvSpPr>
            <p:spPr>
              <a:xfrm>
                <a:off x="6905767" y="4421875"/>
                <a:ext cx="2060812" cy="21563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Curved Down Arrow 27"/>
              <p:cNvSpPr/>
              <p:nvPr/>
            </p:nvSpPr>
            <p:spPr>
              <a:xfrm rot="5400000">
                <a:off x="6840942" y="6383742"/>
                <a:ext cx="402605" cy="218364"/>
              </a:xfrm>
              <a:prstGeom prst="curved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urved Down Arrow 28"/>
              <p:cNvSpPr/>
              <p:nvPr/>
            </p:nvSpPr>
            <p:spPr>
              <a:xfrm rot="16200000" flipV="1">
                <a:off x="6847764" y="6213143"/>
                <a:ext cx="375313" cy="232012"/>
              </a:xfrm>
              <a:prstGeom prst="curved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cxnSp>
          <p:nvCxnSpPr>
            <p:cNvPr id="32" name="Straight Connector 31"/>
            <p:cNvCxnSpPr/>
            <p:nvPr/>
          </p:nvCxnSpPr>
          <p:spPr>
            <a:xfrm flipV="1">
              <a:off x="6919415" y="4476466"/>
              <a:ext cx="887104" cy="50496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919415" y="4421876"/>
              <a:ext cx="1692322" cy="95534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933062" y="4653887"/>
              <a:ext cx="2006222" cy="114641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6919415" y="4872251"/>
              <a:ext cx="545910" cy="75062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7069542" y="4503762"/>
              <a:ext cx="709682" cy="94169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7492622" y="4476468"/>
              <a:ext cx="586853" cy="79156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8816457" y="5322628"/>
              <a:ext cx="81887" cy="1269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04154" y="1751607"/>
            <a:ext cx="5877621" cy="3110329"/>
            <a:chOff x="532704" y="1971675"/>
            <a:chExt cx="5877621" cy="3110329"/>
          </a:xfrm>
        </p:grpSpPr>
        <p:sp>
          <p:nvSpPr>
            <p:cNvPr id="4" name="TextBox 3"/>
            <p:cNvSpPr txBox="1"/>
            <p:nvPr/>
          </p:nvSpPr>
          <p:spPr>
            <a:xfrm>
              <a:off x="542925" y="1971675"/>
              <a:ext cx="5753100" cy="1877437"/>
            </a:xfrm>
            <a:prstGeom prst="rect">
              <a:avLst/>
            </a:prstGeom>
            <a:noFill/>
          </p:spPr>
          <p:txBody>
            <a:bodyPr wrap="square" rtlCol="0">
              <a:spAutoFit/>
            </a:bodyPr>
            <a:lstStyle/>
            <a:p>
              <a:pPr>
                <a:buFont typeface="Wingdings" pitchFamily="2" charset="2"/>
                <a:buChar char="§"/>
              </a:pPr>
              <a:r>
                <a:rPr lang="en-GB" sz="2800" dirty="0" smtClean="0">
                  <a:latin typeface="Calibri" pitchFamily="34" charset="0"/>
                </a:rPr>
                <a:t>  ISIS 70 </a:t>
              </a:r>
              <a:r>
                <a:rPr lang="en-GB" sz="2800" dirty="0" err="1" smtClean="0">
                  <a:latin typeface="Calibri" pitchFamily="34" charset="0"/>
                </a:rPr>
                <a:t>MeV</a:t>
              </a:r>
              <a:r>
                <a:rPr lang="en-GB" sz="2800" dirty="0" smtClean="0">
                  <a:latin typeface="Calibri" pitchFamily="34" charset="0"/>
                </a:rPr>
                <a:t> Injection Foil</a:t>
              </a:r>
            </a:p>
            <a:p>
              <a:pPr>
                <a:buFont typeface="Wingdings" pitchFamily="2" charset="2"/>
                <a:buChar char="§"/>
              </a:pPr>
              <a:r>
                <a:rPr lang="en-GB" sz="2800" dirty="0" smtClean="0">
                  <a:latin typeface="Calibri" pitchFamily="34" charset="0"/>
                </a:rPr>
                <a:t>  180 </a:t>
              </a:r>
              <a:r>
                <a:rPr lang="en-GB" sz="2800" dirty="0" err="1" smtClean="0">
                  <a:latin typeface="Calibri" pitchFamily="34" charset="0"/>
                </a:rPr>
                <a:t>MeV</a:t>
              </a:r>
              <a:r>
                <a:rPr lang="en-GB" sz="2800" dirty="0" smtClean="0">
                  <a:latin typeface="Calibri" pitchFamily="34" charset="0"/>
                </a:rPr>
                <a:t> Injection Foil Studies</a:t>
              </a:r>
            </a:p>
            <a:p>
              <a:pPr lvl="1">
                <a:buFont typeface="Wingdings" pitchFamily="2" charset="2"/>
                <a:buChar char="§"/>
              </a:pPr>
              <a:r>
                <a:rPr lang="en-GB" sz="2000" dirty="0" smtClean="0">
                  <a:latin typeface="Calibri" pitchFamily="34" charset="0"/>
                </a:rPr>
                <a:t>  Stripping</a:t>
              </a:r>
            </a:p>
            <a:p>
              <a:pPr lvl="1">
                <a:buFont typeface="Wingdings" pitchFamily="2" charset="2"/>
                <a:buChar char="§"/>
              </a:pPr>
              <a:r>
                <a:rPr lang="en-GB" sz="2000" dirty="0" smtClean="0">
                  <a:latin typeface="Calibri" pitchFamily="34" charset="0"/>
                </a:rPr>
                <a:t>  Scattering</a:t>
              </a:r>
            </a:p>
            <a:p>
              <a:pPr lvl="1">
                <a:buFont typeface="Wingdings" pitchFamily="2" charset="2"/>
                <a:buChar char="§"/>
              </a:pPr>
              <a:r>
                <a:rPr lang="en-GB" sz="2000" dirty="0" smtClean="0">
                  <a:latin typeface="Calibri" pitchFamily="34" charset="0"/>
                </a:rPr>
                <a:t>  Heating</a:t>
              </a:r>
            </a:p>
          </p:txBody>
        </p:sp>
        <p:sp>
          <p:nvSpPr>
            <p:cNvPr id="5" name="Rectangle 4"/>
            <p:cNvSpPr/>
            <p:nvPr/>
          </p:nvSpPr>
          <p:spPr>
            <a:xfrm>
              <a:off x="542925" y="3803303"/>
              <a:ext cx="5867400" cy="830997"/>
            </a:xfrm>
            <a:prstGeom prst="rect">
              <a:avLst/>
            </a:prstGeom>
          </p:spPr>
          <p:txBody>
            <a:bodyPr wrap="square">
              <a:spAutoFit/>
            </a:bodyPr>
            <a:lstStyle/>
            <a:p>
              <a:pPr>
                <a:buFont typeface="Wingdings" pitchFamily="2" charset="2"/>
                <a:buChar char="§"/>
              </a:pPr>
              <a:r>
                <a:rPr lang="en-GB" sz="2800" dirty="0" smtClean="0">
                  <a:latin typeface="Calibri" pitchFamily="34" charset="0"/>
                </a:rPr>
                <a:t>  KEK / J-PARC Visit</a:t>
              </a:r>
            </a:p>
            <a:p>
              <a:pPr lvl="1">
                <a:buFont typeface="Wingdings" pitchFamily="2" charset="2"/>
                <a:buChar char="§"/>
              </a:pPr>
              <a:r>
                <a:rPr lang="en-GB" sz="2000" dirty="0" smtClean="0">
                  <a:latin typeface="Calibri" pitchFamily="34" charset="0"/>
                </a:rPr>
                <a:t>  Double Foil Studies</a:t>
              </a:r>
            </a:p>
          </p:txBody>
        </p:sp>
        <p:sp>
          <p:nvSpPr>
            <p:cNvPr id="6" name="Rectangle 5"/>
            <p:cNvSpPr/>
            <p:nvPr/>
          </p:nvSpPr>
          <p:spPr>
            <a:xfrm>
              <a:off x="532704" y="4558784"/>
              <a:ext cx="2336922" cy="523220"/>
            </a:xfrm>
            <a:prstGeom prst="rect">
              <a:avLst/>
            </a:prstGeom>
          </p:spPr>
          <p:txBody>
            <a:bodyPr wrap="none">
              <a:spAutoFit/>
            </a:bodyPr>
            <a:lstStyle/>
            <a:p>
              <a:pPr>
                <a:buFont typeface="Wingdings" pitchFamily="2" charset="2"/>
                <a:buChar char="§"/>
              </a:pPr>
              <a:r>
                <a:rPr lang="en-GB" sz="2800" dirty="0" smtClean="0">
                  <a:latin typeface="Calibri" pitchFamily="34" charset="0"/>
                </a:rPr>
                <a:t>  Future Work</a:t>
              </a:r>
              <a:endParaRPr lang="en-GB" sz="2800" dirty="0"/>
            </a:p>
          </p:txBody>
        </p:sp>
      </p:grpSp>
      <p:sp>
        <p:nvSpPr>
          <p:cNvPr id="7" name="TextBox 6"/>
          <p:cNvSpPr txBox="1"/>
          <p:nvPr/>
        </p:nvSpPr>
        <p:spPr>
          <a:xfrm>
            <a:off x="647700" y="5179308"/>
            <a:ext cx="4914900" cy="584775"/>
          </a:xfrm>
          <a:prstGeom prst="rect">
            <a:avLst/>
          </a:prstGeom>
          <a:noFill/>
        </p:spPr>
        <p:txBody>
          <a:bodyPr wrap="square" rtlCol="0">
            <a:spAutoFit/>
          </a:bodyPr>
          <a:lstStyle/>
          <a:p>
            <a:r>
              <a:rPr lang="en-GB" sz="3200" b="1" dirty="0" smtClean="0">
                <a:latin typeface="Calibri" pitchFamily="34" charset="0"/>
              </a:rPr>
              <a:t>Thank you, any questions?</a:t>
            </a:r>
          </a:p>
        </p:txBody>
      </p:sp>
      <p:grpSp>
        <p:nvGrpSpPr>
          <p:cNvPr id="8" name="Group 7"/>
          <p:cNvGrpSpPr/>
          <p:nvPr/>
        </p:nvGrpSpPr>
        <p:grpSpPr>
          <a:xfrm>
            <a:off x="1" y="0"/>
            <a:ext cx="9144000" cy="1449798"/>
            <a:chOff x="1" y="0"/>
            <a:chExt cx="9144000" cy="1449798"/>
          </a:xfrm>
        </p:grpSpPr>
        <p:pic>
          <p:nvPicPr>
            <p:cNvPr id="9" name="Picture 2"/>
            <p:cNvPicPr>
              <a:picLocks noChangeAspect="1" noChangeArrowheads="1"/>
            </p:cNvPicPr>
            <p:nvPr/>
          </p:nvPicPr>
          <p:blipFill>
            <a:blip r:embed="rId2"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0" name="Picture 1"/>
            <p:cNvPicPr>
              <a:picLocks noChangeAspect="1" noChangeArrowheads="1"/>
            </p:cNvPicPr>
            <p:nvPr/>
          </p:nvPicPr>
          <p:blipFill>
            <a:blip r:embed="rId3" cstate="print"/>
            <a:srcRect/>
            <a:stretch>
              <a:fillRect/>
            </a:stretch>
          </p:blipFill>
          <p:spPr bwMode="auto">
            <a:xfrm>
              <a:off x="167541" y="0"/>
              <a:ext cx="2575659" cy="742950"/>
            </a:xfrm>
            <a:prstGeom prst="rect">
              <a:avLst/>
            </a:prstGeom>
            <a:noFill/>
            <a:ln w="9525">
              <a:noFill/>
              <a:miter lim="800000"/>
              <a:headEnd/>
              <a:tailEnd/>
            </a:ln>
          </p:spPr>
        </p:pic>
      </p:grpSp>
      <p:sp>
        <p:nvSpPr>
          <p:cNvPr id="11" name="TextBox 10"/>
          <p:cNvSpPr txBox="1"/>
          <p:nvPr/>
        </p:nvSpPr>
        <p:spPr>
          <a:xfrm>
            <a:off x="136480" y="177424"/>
            <a:ext cx="2975210" cy="769441"/>
          </a:xfrm>
          <a:prstGeom prst="rect">
            <a:avLst/>
          </a:prstGeom>
          <a:noFill/>
        </p:spPr>
        <p:txBody>
          <a:bodyPr wrap="square" rtlCol="0">
            <a:spAutoFit/>
          </a:bodyPr>
          <a:lstStyle/>
          <a:p>
            <a:r>
              <a:rPr lang="en-GB" sz="4400" b="1" dirty="0" smtClean="0">
                <a:solidFill>
                  <a:schemeClr val="bg1"/>
                </a:solidFill>
                <a:latin typeface="Calibri" pitchFamily="34" charset="0"/>
              </a:rPr>
              <a:t>Summary:</a:t>
            </a:r>
            <a:endParaRPr lang="en-GB" sz="4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36836" y="1749543"/>
            <a:ext cx="7055224" cy="4364654"/>
            <a:chOff x="504825" y="1990725"/>
            <a:chExt cx="6065218" cy="3752195"/>
          </a:xfrm>
        </p:grpSpPr>
        <p:sp>
          <p:nvSpPr>
            <p:cNvPr id="5" name="TextBox 4"/>
            <p:cNvSpPr txBox="1"/>
            <p:nvPr/>
          </p:nvSpPr>
          <p:spPr>
            <a:xfrm>
              <a:off x="504825" y="5219700"/>
              <a:ext cx="3505200" cy="523220"/>
            </a:xfrm>
            <a:prstGeom prst="rect">
              <a:avLst/>
            </a:prstGeom>
            <a:noFill/>
          </p:spPr>
          <p:txBody>
            <a:bodyPr wrap="square" rtlCol="0">
              <a:spAutoFit/>
            </a:bodyPr>
            <a:lstStyle/>
            <a:p>
              <a:r>
                <a:rPr lang="en-GB" sz="2800" dirty="0" smtClean="0">
                  <a:latin typeface="Calibri" pitchFamily="34" charset="0"/>
                </a:rPr>
                <a:t>Summary &amp; Questions</a:t>
              </a:r>
              <a:endParaRPr lang="en-GB" sz="2800" dirty="0">
                <a:latin typeface="Calibri" pitchFamily="34" charset="0"/>
              </a:endParaRPr>
            </a:p>
          </p:txBody>
        </p:sp>
        <p:grpSp>
          <p:nvGrpSpPr>
            <p:cNvPr id="9" name="Group 8"/>
            <p:cNvGrpSpPr/>
            <p:nvPr/>
          </p:nvGrpSpPr>
          <p:grpSpPr>
            <a:xfrm>
              <a:off x="702643" y="1990725"/>
              <a:ext cx="5867400" cy="3110329"/>
              <a:chOff x="531193" y="1971675"/>
              <a:chExt cx="5867400" cy="3110329"/>
            </a:xfrm>
          </p:grpSpPr>
          <p:sp>
            <p:nvSpPr>
              <p:cNvPr id="6" name="TextBox 5"/>
              <p:cNvSpPr txBox="1"/>
              <p:nvPr/>
            </p:nvSpPr>
            <p:spPr>
              <a:xfrm>
                <a:off x="542925" y="1971675"/>
                <a:ext cx="5753100" cy="1772744"/>
              </a:xfrm>
              <a:prstGeom prst="rect">
                <a:avLst/>
              </a:prstGeom>
              <a:noFill/>
            </p:spPr>
            <p:txBody>
              <a:bodyPr wrap="square" rtlCol="0">
                <a:spAutoFit/>
              </a:bodyPr>
              <a:lstStyle/>
              <a:p>
                <a:pPr>
                  <a:buFont typeface="Wingdings" pitchFamily="2" charset="2"/>
                  <a:buChar char="§"/>
                </a:pPr>
                <a:r>
                  <a:rPr lang="en-GB" sz="2800" dirty="0" smtClean="0">
                    <a:latin typeface="Calibri" pitchFamily="34" charset="0"/>
                  </a:rPr>
                  <a:t>  ISIS 70 </a:t>
                </a:r>
                <a:r>
                  <a:rPr lang="en-GB" sz="2800" dirty="0" err="1" smtClean="0">
                    <a:latin typeface="Calibri" pitchFamily="34" charset="0"/>
                  </a:rPr>
                  <a:t>MeV</a:t>
                </a:r>
                <a:r>
                  <a:rPr lang="en-GB" sz="2800" dirty="0" smtClean="0">
                    <a:latin typeface="Calibri" pitchFamily="34" charset="0"/>
                  </a:rPr>
                  <a:t> Injection Foil</a:t>
                </a:r>
              </a:p>
              <a:p>
                <a:endParaRPr lang="en-GB" sz="1200" dirty="0" smtClean="0">
                  <a:latin typeface="Calibri" pitchFamily="34" charset="0"/>
                </a:endParaRPr>
              </a:p>
              <a:p>
                <a:pPr>
                  <a:buFont typeface="Wingdings" pitchFamily="2" charset="2"/>
                  <a:buChar char="§"/>
                </a:pPr>
                <a:r>
                  <a:rPr lang="en-GB" sz="2800" dirty="0" smtClean="0">
                    <a:latin typeface="Calibri" pitchFamily="34" charset="0"/>
                  </a:rPr>
                  <a:t>  180 </a:t>
                </a:r>
                <a:r>
                  <a:rPr lang="en-GB" sz="2800" dirty="0" err="1" smtClean="0">
                    <a:latin typeface="Calibri" pitchFamily="34" charset="0"/>
                  </a:rPr>
                  <a:t>MeV</a:t>
                </a:r>
                <a:r>
                  <a:rPr lang="en-GB" sz="2800" dirty="0" smtClean="0">
                    <a:latin typeface="Calibri" pitchFamily="34" charset="0"/>
                  </a:rPr>
                  <a:t> Injection Foil Studies</a:t>
                </a:r>
              </a:p>
              <a:p>
                <a:pPr lvl="1">
                  <a:buFont typeface="Wingdings" pitchFamily="2" charset="2"/>
                  <a:buChar char="§"/>
                </a:pPr>
                <a:r>
                  <a:rPr lang="en-GB" sz="2000" dirty="0" smtClean="0">
                    <a:latin typeface="Calibri" pitchFamily="34" charset="0"/>
                  </a:rPr>
                  <a:t>  Stripping</a:t>
                </a:r>
              </a:p>
              <a:p>
                <a:pPr lvl="1">
                  <a:buFont typeface="Wingdings" pitchFamily="2" charset="2"/>
                  <a:buChar char="§"/>
                </a:pPr>
                <a:r>
                  <a:rPr lang="en-GB" sz="2000" dirty="0" smtClean="0">
                    <a:latin typeface="Calibri" pitchFamily="34" charset="0"/>
                  </a:rPr>
                  <a:t>  Scattering</a:t>
                </a:r>
              </a:p>
              <a:p>
                <a:pPr lvl="1">
                  <a:buFont typeface="Wingdings" pitchFamily="2" charset="2"/>
                  <a:buChar char="§"/>
                </a:pPr>
                <a:r>
                  <a:rPr lang="en-GB" sz="2000" dirty="0" smtClean="0">
                    <a:latin typeface="Calibri" pitchFamily="34" charset="0"/>
                  </a:rPr>
                  <a:t>  Heating</a:t>
                </a:r>
              </a:p>
            </p:txBody>
          </p:sp>
          <p:sp>
            <p:nvSpPr>
              <p:cNvPr id="7" name="Rectangle 6"/>
              <p:cNvSpPr/>
              <p:nvPr/>
            </p:nvSpPr>
            <p:spPr>
              <a:xfrm>
                <a:off x="531193" y="3779840"/>
                <a:ext cx="5867400" cy="830997"/>
              </a:xfrm>
              <a:prstGeom prst="rect">
                <a:avLst/>
              </a:prstGeom>
            </p:spPr>
            <p:txBody>
              <a:bodyPr wrap="square">
                <a:spAutoFit/>
              </a:bodyPr>
              <a:lstStyle/>
              <a:p>
                <a:pPr>
                  <a:buFont typeface="Wingdings" pitchFamily="2" charset="2"/>
                  <a:buChar char="§"/>
                </a:pPr>
                <a:r>
                  <a:rPr lang="en-GB" sz="2800" dirty="0" smtClean="0">
                    <a:latin typeface="Calibri" pitchFamily="34" charset="0"/>
                  </a:rPr>
                  <a:t>  KEK / J-PARC Visit</a:t>
                </a:r>
              </a:p>
              <a:p>
                <a:pPr lvl="1">
                  <a:buFont typeface="Wingdings" pitchFamily="2" charset="2"/>
                  <a:buChar char="§"/>
                </a:pPr>
                <a:r>
                  <a:rPr lang="en-GB" sz="2000" dirty="0" smtClean="0">
                    <a:latin typeface="Calibri" pitchFamily="34" charset="0"/>
                  </a:rPr>
                  <a:t>  Double Foil Studies</a:t>
                </a:r>
              </a:p>
            </p:txBody>
          </p:sp>
          <p:sp>
            <p:nvSpPr>
              <p:cNvPr id="8" name="Rectangle 7"/>
              <p:cNvSpPr/>
              <p:nvPr/>
            </p:nvSpPr>
            <p:spPr>
              <a:xfrm>
                <a:off x="532704" y="4558784"/>
                <a:ext cx="2336922" cy="523220"/>
              </a:xfrm>
              <a:prstGeom prst="rect">
                <a:avLst/>
              </a:prstGeom>
            </p:spPr>
            <p:txBody>
              <a:bodyPr wrap="none">
                <a:spAutoFit/>
              </a:bodyPr>
              <a:lstStyle/>
              <a:p>
                <a:pPr>
                  <a:buFont typeface="Wingdings" pitchFamily="2" charset="2"/>
                  <a:buChar char="§"/>
                </a:pPr>
                <a:r>
                  <a:rPr lang="en-GB" sz="2800" dirty="0" smtClean="0">
                    <a:latin typeface="Calibri" pitchFamily="34" charset="0"/>
                  </a:rPr>
                  <a:t>  Future Work</a:t>
                </a:r>
                <a:endParaRPr lang="en-GB" sz="2800" dirty="0"/>
              </a:p>
            </p:txBody>
          </p:sp>
        </p:grpSp>
      </p:grpSp>
      <p:grpSp>
        <p:nvGrpSpPr>
          <p:cNvPr id="13" name="Group 12"/>
          <p:cNvGrpSpPr/>
          <p:nvPr/>
        </p:nvGrpSpPr>
        <p:grpSpPr>
          <a:xfrm>
            <a:off x="1" y="0"/>
            <a:ext cx="9144000" cy="1449798"/>
            <a:chOff x="1" y="0"/>
            <a:chExt cx="9144000" cy="1449798"/>
          </a:xfrm>
        </p:grpSpPr>
        <p:pic>
          <p:nvPicPr>
            <p:cNvPr id="12" name="Picture 2"/>
            <p:cNvPicPr>
              <a:picLocks noChangeAspect="1" noChangeArrowheads="1"/>
            </p:cNvPicPr>
            <p:nvPr/>
          </p:nvPicPr>
          <p:blipFill>
            <a:blip r:embed="rId2"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5361" name="Picture 1"/>
            <p:cNvPicPr>
              <a:picLocks noChangeAspect="1" noChangeArrowheads="1"/>
            </p:cNvPicPr>
            <p:nvPr/>
          </p:nvPicPr>
          <p:blipFill>
            <a:blip r:embed="rId3" cstate="print"/>
            <a:srcRect/>
            <a:stretch>
              <a:fillRect/>
            </a:stretch>
          </p:blipFill>
          <p:spPr bwMode="auto">
            <a:xfrm>
              <a:off x="167541" y="0"/>
              <a:ext cx="2575659" cy="742950"/>
            </a:xfrm>
            <a:prstGeom prst="rect">
              <a:avLst/>
            </a:prstGeom>
            <a:noFill/>
            <a:ln w="9525">
              <a:noFill/>
              <a:miter lim="800000"/>
              <a:headEnd/>
              <a:tailEnd/>
            </a:ln>
          </p:spPr>
        </p:pic>
      </p:grpSp>
      <p:sp>
        <p:nvSpPr>
          <p:cNvPr id="2" name="TextBox 1"/>
          <p:cNvSpPr txBox="1"/>
          <p:nvPr/>
        </p:nvSpPr>
        <p:spPr>
          <a:xfrm>
            <a:off x="136480" y="177424"/>
            <a:ext cx="2266951" cy="769441"/>
          </a:xfrm>
          <a:prstGeom prst="rect">
            <a:avLst/>
          </a:prstGeom>
          <a:noFill/>
        </p:spPr>
        <p:txBody>
          <a:bodyPr wrap="square" rtlCol="0">
            <a:spAutoFit/>
          </a:bodyPr>
          <a:lstStyle/>
          <a:p>
            <a:r>
              <a:rPr lang="en-GB" sz="4400" b="1" dirty="0" smtClean="0">
                <a:solidFill>
                  <a:schemeClr val="bg1"/>
                </a:solidFill>
                <a:latin typeface="Calibri" pitchFamily="34" charset="0"/>
              </a:rPr>
              <a:t>Outline:</a:t>
            </a:r>
            <a:endParaRPr lang="en-GB" sz="4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p:cNvGrpSpPr/>
          <p:nvPr/>
        </p:nvGrpSpPr>
        <p:grpSpPr>
          <a:xfrm>
            <a:off x="1" y="0"/>
            <a:ext cx="9144000" cy="1449798"/>
            <a:chOff x="1" y="0"/>
            <a:chExt cx="9144000" cy="1449798"/>
          </a:xfrm>
        </p:grpSpPr>
        <p:grpSp>
          <p:nvGrpSpPr>
            <p:cNvPr id="5" name="Group 4"/>
            <p:cNvGrpSpPr/>
            <p:nvPr/>
          </p:nvGrpSpPr>
          <p:grpSpPr>
            <a:xfrm>
              <a:off x="1" y="0"/>
              <a:ext cx="9144000" cy="1449798"/>
              <a:chOff x="1" y="0"/>
              <a:chExt cx="9144000" cy="1449798"/>
            </a:xfrm>
          </p:grpSpPr>
          <p:pic>
            <p:nvPicPr>
              <p:cNvPr id="6"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8" name="TextBox 7"/>
            <p:cNvSpPr txBox="1"/>
            <p:nvPr/>
          </p:nvSpPr>
          <p:spPr>
            <a:xfrm>
              <a:off x="136480" y="177424"/>
              <a:ext cx="2266951" cy="646331"/>
            </a:xfrm>
            <a:prstGeom prst="rect">
              <a:avLst/>
            </a:prstGeom>
            <a:noFill/>
          </p:spPr>
          <p:txBody>
            <a:bodyPr wrap="square" rtlCol="0">
              <a:spAutoFit/>
            </a:bodyPr>
            <a:lstStyle/>
            <a:p>
              <a:r>
                <a:rPr lang="en-GB" sz="3600" b="1" dirty="0" smtClean="0">
                  <a:solidFill>
                    <a:schemeClr val="bg1"/>
                  </a:solidFill>
                  <a:latin typeface="Calibri" pitchFamily="34" charset="0"/>
                </a:rPr>
                <a:t>ISIS Foil:</a:t>
              </a:r>
              <a:endParaRPr lang="en-GB" sz="3600" b="1" dirty="0">
                <a:solidFill>
                  <a:schemeClr val="bg1"/>
                </a:solidFill>
                <a:latin typeface="Calibri" pitchFamily="34" charset="0"/>
              </a:endParaRPr>
            </a:p>
          </p:txBody>
        </p:sp>
      </p:grpSp>
      <p:pic>
        <p:nvPicPr>
          <p:cNvPr id="4" name="Picture 3" descr="strippingfoil01rc3059"/>
          <p:cNvPicPr>
            <a:picLocks noChangeAspect="1" noChangeArrowheads="1"/>
          </p:cNvPicPr>
          <p:nvPr/>
        </p:nvPicPr>
        <p:blipFill>
          <a:blip r:embed="rId5" cstate="print"/>
          <a:srcRect/>
          <a:stretch>
            <a:fillRect/>
          </a:stretch>
        </p:blipFill>
        <p:spPr bwMode="auto">
          <a:xfrm>
            <a:off x="2157816" y="1201002"/>
            <a:ext cx="5349869" cy="53895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 y="0"/>
            <a:ext cx="9144000" cy="1449798"/>
            <a:chOff x="1" y="0"/>
            <a:chExt cx="9144000" cy="1449798"/>
          </a:xfrm>
        </p:grpSpPr>
        <p:pic>
          <p:nvPicPr>
            <p:cNvPr id="4"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5"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6" name="TextBox 5"/>
          <p:cNvSpPr txBox="1"/>
          <p:nvPr/>
        </p:nvSpPr>
        <p:spPr>
          <a:xfrm>
            <a:off x="136480" y="177424"/>
            <a:ext cx="2266951" cy="646331"/>
          </a:xfrm>
          <a:prstGeom prst="rect">
            <a:avLst/>
          </a:prstGeom>
          <a:noFill/>
        </p:spPr>
        <p:txBody>
          <a:bodyPr wrap="square" rtlCol="0">
            <a:spAutoFit/>
          </a:bodyPr>
          <a:lstStyle/>
          <a:p>
            <a:r>
              <a:rPr lang="en-GB" sz="3600" b="1" dirty="0" smtClean="0">
                <a:solidFill>
                  <a:schemeClr val="bg1"/>
                </a:solidFill>
                <a:latin typeface="Calibri" pitchFamily="34" charset="0"/>
              </a:rPr>
              <a:t>ISIS Foil:</a:t>
            </a:r>
            <a:endParaRPr lang="en-GB" sz="3600" b="1" dirty="0">
              <a:solidFill>
                <a:schemeClr val="bg1"/>
              </a:solidFill>
              <a:latin typeface="Calibri" pitchFamily="34" charset="0"/>
            </a:endParaRPr>
          </a:p>
        </p:txBody>
      </p:sp>
      <p:sp>
        <p:nvSpPr>
          <p:cNvPr id="7" name="Rectangle 6"/>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P0004892.JPG"/>
          <p:cNvPicPr>
            <a:picLocks noChangeAspect="1"/>
          </p:cNvPicPr>
          <p:nvPr/>
        </p:nvPicPr>
        <p:blipFill>
          <a:blip r:embed="rId5" cstate="print"/>
          <a:stretch>
            <a:fillRect/>
          </a:stretch>
        </p:blipFill>
        <p:spPr>
          <a:xfrm>
            <a:off x="882867" y="1552904"/>
            <a:ext cx="7437383" cy="4958255"/>
          </a:xfrm>
          <a:prstGeom prst="rect">
            <a:avLst/>
          </a:prstGeom>
        </p:spPr>
      </p:pic>
      <p:pic>
        <p:nvPicPr>
          <p:cNvPr id="9" name="Picture 8" descr="P0005034.JPG"/>
          <p:cNvPicPr>
            <a:picLocks noChangeAspect="1"/>
          </p:cNvPicPr>
          <p:nvPr/>
        </p:nvPicPr>
        <p:blipFill>
          <a:blip r:embed="rId6" cstate="print"/>
          <a:stretch>
            <a:fillRect/>
          </a:stretch>
        </p:blipFill>
        <p:spPr>
          <a:xfrm>
            <a:off x="930163" y="1545020"/>
            <a:ext cx="7330968" cy="4887311"/>
          </a:xfrm>
          <a:prstGeom prst="rect">
            <a:avLst/>
          </a:prstGeom>
        </p:spPr>
      </p:pic>
      <p:pic>
        <p:nvPicPr>
          <p:cNvPr id="10" name="Picture 9" descr="P0005036.JPG"/>
          <p:cNvPicPr>
            <a:picLocks noChangeAspect="1"/>
          </p:cNvPicPr>
          <p:nvPr/>
        </p:nvPicPr>
        <p:blipFill>
          <a:blip r:embed="rId7" cstate="print"/>
          <a:stretch>
            <a:fillRect/>
          </a:stretch>
        </p:blipFill>
        <p:spPr>
          <a:xfrm>
            <a:off x="878927" y="1526628"/>
            <a:ext cx="7571391" cy="5047593"/>
          </a:xfrm>
          <a:prstGeom prst="rect">
            <a:avLst/>
          </a:prstGeom>
        </p:spPr>
      </p:pic>
      <p:pic>
        <p:nvPicPr>
          <p:cNvPr id="11" name="Picture 10" descr="P0005039.JPG"/>
          <p:cNvPicPr>
            <a:picLocks noChangeAspect="1"/>
          </p:cNvPicPr>
          <p:nvPr/>
        </p:nvPicPr>
        <p:blipFill>
          <a:blip r:embed="rId8" cstate="print"/>
          <a:stretch>
            <a:fillRect/>
          </a:stretch>
        </p:blipFill>
        <p:spPr>
          <a:xfrm>
            <a:off x="847396" y="1513490"/>
            <a:ext cx="7413735" cy="49424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2" name="Group 31"/>
          <p:cNvGrpSpPr/>
          <p:nvPr/>
        </p:nvGrpSpPr>
        <p:grpSpPr>
          <a:xfrm>
            <a:off x="527654" y="1300459"/>
            <a:ext cx="7894552" cy="4061338"/>
            <a:chOff x="527654" y="1300459"/>
            <a:chExt cx="7894552" cy="4061338"/>
          </a:xfrm>
        </p:grpSpPr>
        <p:sp>
          <p:nvSpPr>
            <p:cNvPr id="6" name="TextBox 5"/>
            <p:cNvSpPr txBox="1"/>
            <p:nvPr/>
          </p:nvSpPr>
          <p:spPr>
            <a:xfrm>
              <a:off x="527654" y="4357320"/>
              <a:ext cx="1706142" cy="889170"/>
            </a:xfrm>
            <a:prstGeom prst="rect">
              <a:avLst/>
            </a:prstGeom>
            <a:solidFill>
              <a:srgbClr val="002060">
                <a:alpha val="34000"/>
              </a:srgbClr>
            </a:solidFill>
            <a:ln w="44450">
              <a:solidFill>
                <a:srgbClr val="002060"/>
              </a:solidFill>
            </a:ln>
          </p:spPr>
          <p:txBody>
            <a:bodyPr wrap="square" rtlCol="0">
              <a:spAutoFit/>
            </a:bodyPr>
            <a:lstStyle/>
            <a:p>
              <a:r>
                <a:rPr lang="en-GB" sz="2400" b="1" dirty="0" smtClean="0"/>
                <a:t>~90 m</a:t>
              </a:r>
            </a:p>
            <a:p>
              <a:r>
                <a:rPr lang="en-GB" sz="2400" b="1" dirty="0" smtClean="0"/>
                <a:t>180 </a:t>
              </a:r>
              <a:r>
                <a:rPr lang="en-GB" sz="2400" b="1" dirty="0" err="1" smtClean="0"/>
                <a:t>MeV</a:t>
              </a:r>
              <a:endParaRPr lang="en-GB" sz="2400" b="1" dirty="0" smtClean="0"/>
            </a:p>
          </p:txBody>
        </p:sp>
        <p:sp>
          <p:nvSpPr>
            <p:cNvPr id="9" name="TextBox 8"/>
            <p:cNvSpPr txBox="1"/>
            <p:nvPr/>
          </p:nvSpPr>
          <p:spPr>
            <a:xfrm>
              <a:off x="2788366" y="4357320"/>
              <a:ext cx="1641580" cy="889170"/>
            </a:xfrm>
            <a:prstGeom prst="rect">
              <a:avLst/>
            </a:prstGeom>
            <a:solidFill>
              <a:schemeClr val="bg1">
                <a:lumMod val="65000"/>
                <a:alpha val="14000"/>
              </a:schemeClr>
            </a:solidFill>
            <a:ln>
              <a:solidFill>
                <a:schemeClr val="bg1">
                  <a:lumMod val="50000"/>
                  <a:alpha val="50000"/>
                </a:schemeClr>
              </a:solidFill>
            </a:ln>
          </p:spPr>
          <p:txBody>
            <a:bodyPr wrap="square" rtlCol="0">
              <a:spAutoFit/>
            </a:bodyPr>
            <a:lstStyle/>
            <a:p>
              <a:r>
                <a:rPr lang="en-GB" sz="2400" dirty="0" smtClean="0"/>
                <a:t>55 m</a:t>
              </a:r>
            </a:p>
            <a:p>
              <a:r>
                <a:rPr lang="en-GB" sz="2400" dirty="0" smtClean="0"/>
                <a:t>70 </a:t>
              </a:r>
              <a:r>
                <a:rPr lang="en-GB" sz="2400" dirty="0" err="1" smtClean="0"/>
                <a:t>MeV</a:t>
              </a:r>
              <a:endParaRPr lang="en-GB" sz="2400" dirty="0" smtClean="0"/>
            </a:p>
          </p:txBody>
        </p:sp>
        <p:sp>
          <p:nvSpPr>
            <p:cNvPr id="13" name="Circular Arrow 12"/>
            <p:cNvSpPr/>
            <p:nvPr/>
          </p:nvSpPr>
          <p:spPr>
            <a:xfrm rot="3204923">
              <a:off x="5507173" y="2337787"/>
              <a:ext cx="2829469" cy="2687880"/>
            </a:xfrm>
            <a:prstGeom prst="circularArrow">
              <a:avLst>
                <a:gd name="adj1" fmla="val 598"/>
                <a:gd name="adj2" fmla="val 364497"/>
                <a:gd name="adj3" fmla="val 20659569"/>
                <a:gd name="adj4" fmla="val 11036855"/>
                <a:gd name="adj5" fmla="val 6390"/>
              </a:avLst>
            </a:prstGeom>
            <a:solidFill>
              <a:srgbClr val="002060"/>
            </a:soli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Oval 2"/>
            <p:cNvSpPr/>
            <p:nvPr/>
          </p:nvSpPr>
          <p:spPr>
            <a:xfrm rot="20957055">
              <a:off x="5270176" y="2209767"/>
              <a:ext cx="3152030" cy="3152030"/>
            </a:xfrm>
            <a:prstGeom prst="ellipse">
              <a:avLst/>
            </a:prstGeom>
            <a:noFill/>
            <a:ln w="152400">
              <a:solidFill>
                <a:srgbClr val="002060">
                  <a:alpha val="34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rot="20340633">
              <a:off x="3096676" y="2987119"/>
              <a:ext cx="2576281" cy="228528"/>
            </a:xfrm>
            <a:prstGeom prst="rect">
              <a:avLst/>
            </a:prstGeom>
            <a:solidFill>
              <a:schemeClr val="bg1">
                <a:lumMod val="75000"/>
                <a:alpha val="14000"/>
              </a:schemeClr>
            </a:solidFill>
            <a:ln w="444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p:cNvCxnSpPr/>
            <p:nvPr/>
          </p:nvCxnSpPr>
          <p:spPr>
            <a:xfrm flipV="1">
              <a:off x="5581752" y="2476984"/>
              <a:ext cx="441180" cy="170867"/>
            </a:xfrm>
            <a:prstGeom prst="straightConnector1">
              <a:avLst/>
            </a:prstGeom>
            <a:ln w="444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9298253">
              <a:off x="3578477" y="2893207"/>
              <a:ext cx="1503452" cy="466193"/>
            </a:xfrm>
            <a:prstGeom prst="straightConnector1">
              <a:avLst/>
            </a:prstGeom>
            <a:ln w="444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rot="20394298">
              <a:off x="919490" y="2617112"/>
              <a:ext cx="4109960" cy="238930"/>
            </a:xfrm>
            <a:prstGeom prst="rect">
              <a:avLst/>
            </a:prstGeom>
            <a:solidFill>
              <a:srgbClr val="002060">
                <a:alpha val="34000"/>
              </a:srgbClr>
            </a:solidFill>
            <a:ln w="444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reeform 4"/>
            <p:cNvSpPr/>
            <p:nvPr/>
          </p:nvSpPr>
          <p:spPr>
            <a:xfrm rot="19298253">
              <a:off x="5250531" y="1300459"/>
              <a:ext cx="1736958" cy="1744887"/>
            </a:xfrm>
            <a:custGeom>
              <a:avLst/>
              <a:gdLst>
                <a:gd name="connsiteX0" fmla="*/ 0 w 1391055"/>
                <a:gd name="connsiteY0" fmla="*/ 0 h 1147863"/>
                <a:gd name="connsiteX1" fmla="*/ 291830 w 1391055"/>
                <a:gd name="connsiteY1" fmla="*/ 107004 h 1147863"/>
                <a:gd name="connsiteX2" fmla="*/ 535021 w 1391055"/>
                <a:gd name="connsiteY2" fmla="*/ 223736 h 1147863"/>
                <a:gd name="connsiteX3" fmla="*/ 836579 w 1391055"/>
                <a:gd name="connsiteY3" fmla="*/ 408561 h 1147863"/>
                <a:gd name="connsiteX4" fmla="*/ 1040860 w 1391055"/>
                <a:gd name="connsiteY4" fmla="*/ 593387 h 1147863"/>
                <a:gd name="connsiteX5" fmla="*/ 1215957 w 1391055"/>
                <a:gd name="connsiteY5" fmla="*/ 797668 h 1147863"/>
                <a:gd name="connsiteX6" fmla="*/ 1342417 w 1391055"/>
                <a:gd name="connsiteY6" fmla="*/ 1011676 h 1147863"/>
                <a:gd name="connsiteX7" fmla="*/ 1391055 w 1391055"/>
                <a:gd name="connsiteY7" fmla="*/ 1147863 h 1147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1055" h="1147863">
                  <a:moveTo>
                    <a:pt x="0" y="0"/>
                  </a:moveTo>
                  <a:cubicBezTo>
                    <a:pt x="101330" y="34857"/>
                    <a:pt x="202660" y="69715"/>
                    <a:pt x="291830" y="107004"/>
                  </a:cubicBezTo>
                  <a:cubicBezTo>
                    <a:pt x="381000" y="144293"/>
                    <a:pt x="444230" y="173477"/>
                    <a:pt x="535021" y="223736"/>
                  </a:cubicBezTo>
                  <a:cubicBezTo>
                    <a:pt x="625812" y="273995"/>
                    <a:pt x="752273" y="346953"/>
                    <a:pt x="836579" y="408561"/>
                  </a:cubicBezTo>
                  <a:cubicBezTo>
                    <a:pt x="920885" y="470169"/>
                    <a:pt x="977630" y="528536"/>
                    <a:pt x="1040860" y="593387"/>
                  </a:cubicBezTo>
                  <a:cubicBezTo>
                    <a:pt x="1104090" y="658238"/>
                    <a:pt x="1165698" y="727953"/>
                    <a:pt x="1215957" y="797668"/>
                  </a:cubicBezTo>
                  <a:cubicBezTo>
                    <a:pt x="1266216" y="867383"/>
                    <a:pt x="1313234" y="953310"/>
                    <a:pt x="1342417" y="1011676"/>
                  </a:cubicBezTo>
                  <a:cubicBezTo>
                    <a:pt x="1371600" y="1070042"/>
                    <a:pt x="1381327" y="1108952"/>
                    <a:pt x="1391055" y="1147863"/>
                  </a:cubicBezTo>
                </a:path>
              </a:pathLst>
            </a:cu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4" name="Straight Arrow Connector 3"/>
            <p:cNvCxnSpPr/>
            <p:nvPr/>
          </p:nvCxnSpPr>
          <p:spPr>
            <a:xfrm rot="19298253">
              <a:off x="1280426" y="2254592"/>
              <a:ext cx="3168949" cy="1041988"/>
            </a:xfrm>
            <a:prstGeom prst="straightConnector1">
              <a:avLst/>
            </a:prstGeom>
            <a:ln w="44450">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1" y="0"/>
            <a:ext cx="9144000" cy="1449798"/>
            <a:chOff x="1" y="0"/>
            <a:chExt cx="9144000" cy="1449798"/>
          </a:xfrm>
        </p:grpSpPr>
        <p:pic>
          <p:nvPicPr>
            <p:cNvPr id="29" name="Picture 2"/>
            <p:cNvPicPr>
              <a:picLocks noChangeAspect="1" noChangeArrowheads="1"/>
            </p:cNvPicPr>
            <p:nvPr/>
          </p:nvPicPr>
          <p:blipFill>
            <a:blip r:embed="rId3"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30" name="Picture 1"/>
            <p:cNvPicPr>
              <a:picLocks noChangeAspect="1" noChangeArrowheads="1"/>
            </p:cNvPicPr>
            <p:nvPr/>
          </p:nvPicPr>
          <p:blipFill>
            <a:blip r:embed="rId4" cstate="print"/>
            <a:srcRect/>
            <a:stretch>
              <a:fillRect/>
            </a:stretch>
          </p:blipFill>
          <p:spPr bwMode="auto">
            <a:xfrm>
              <a:off x="167541" y="0"/>
              <a:ext cx="2575659" cy="742950"/>
            </a:xfrm>
            <a:prstGeom prst="rect">
              <a:avLst/>
            </a:prstGeom>
            <a:noFill/>
            <a:ln w="9525">
              <a:noFill/>
              <a:miter lim="800000"/>
              <a:headEnd/>
              <a:tailEnd/>
            </a:ln>
          </p:spPr>
        </p:pic>
      </p:grpSp>
      <p:sp>
        <p:nvSpPr>
          <p:cNvPr id="31" name="TextBox 30"/>
          <p:cNvSpPr txBox="1"/>
          <p:nvPr/>
        </p:nvSpPr>
        <p:spPr>
          <a:xfrm>
            <a:off x="136479" y="177424"/>
            <a:ext cx="4735772" cy="646331"/>
          </a:xfrm>
          <a:prstGeom prst="rect">
            <a:avLst/>
          </a:prstGeom>
          <a:noFill/>
        </p:spPr>
        <p:txBody>
          <a:bodyPr wrap="square" rtlCol="0">
            <a:spAutoFit/>
          </a:bodyPr>
          <a:lstStyle/>
          <a:p>
            <a:r>
              <a:rPr lang="en-GB" sz="3600" b="1" dirty="0" smtClean="0">
                <a:solidFill>
                  <a:schemeClr val="bg1"/>
                </a:solidFill>
                <a:latin typeface="Calibri" pitchFamily="34" charset="0"/>
              </a:rPr>
              <a:t>Injection Upgrades:</a:t>
            </a:r>
            <a:endParaRPr lang="en-GB" sz="36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print"/>
          <a:srcRect/>
          <a:stretch>
            <a:fillRect/>
          </a:stretch>
        </p:blipFill>
        <p:spPr bwMode="auto">
          <a:xfrm>
            <a:off x="5649605" y="1537789"/>
            <a:ext cx="3360378" cy="2420061"/>
          </a:xfrm>
          <a:prstGeom prst="rect">
            <a:avLst/>
          </a:prstGeom>
          <a:noFill/>
          <a:ln w="9525">
            <a:noFill/>
            <a:miter lim="800000"/>
            <a:headEnd/>
            <a:tailEnd/>
          </a:ln>
        </p:spPr>
      </p:pic>
      <p:sp>
        <p:nvSpPr>
          <p:cNvPr id="14" name="Rectangle 13"/>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p:cNvSpPr txBox="1"/>
          <p:nvPr/>
        </p:nvSpPr>
        <p:spPr>
          <a:xfrm>
            <a:off x="-68240" y="6478223"/>
            <a:ext cx="9144000" cy="400110"/>
          </a:xfrm>
          <a:prstGeom prst="rect">
            <a:avLst/>
          </a:prstGeom>
          <a:noFill/>
        </p:spPr>
        <p:txBody>
          <a:bodyPr wrap="square" rtlCol="0">
            <a:spAutoFit/>
          </a:bodyPr>
          <a:lstStyle/>
          <a:p>
            <a:r>
              <a:rPr lang="en-GB" sz="1000" b="1" i="1" dirty="0" smtClean="0"/>
              <a:t>Stripping efficiency and lifetime of carbon foils, </a:t>
            </a:r>
            <a:r>
              <a:rPr lang="en-GB" sz="1000" i="1" dirty="0" smtClean="0"/>
              <a:t>W. Chou (FNAL), M. </a:t>
            </a:r>
            <a:r>
              <a:rPr lang="en-GB" sz="1000" i="1" dirty="0" err="1" smtClean="0"/>
              <a:t>Kostin</a:t>
            </a:r>
            <a:r>
              <a:rPr lang="en-GB" sz="1000" i="1" dirty="0" smtClean="0"/>
              <a:t> (NSCL), Z. Tang (FNAL), Nuclear Instruments and Methods in Physics Research A</a:t>
            </a:r>
            <a:r>
              <a:rPr lang="en-GB" sz="1000" b="1" i="1" dirty="0" smtClean="0"/>
              <a:t> </a:t>
            </a:r>
            <a:r>
              <a:rPr lang="en-GB" sz="1000" i="1" dirty="0" smtClean="0"/>
              <a:t>590 (2008) 1-12</a:t>
            </a:r>
            <a:endParaRPr lang="en-GB" sz="1000" i="1" dirty="0"/>
          </a:p>
        </p:txBody>
      </p:sp>
      <p:grpSp>
        <p:nvGrpSpPr>
          <p:cNvPr id="29" name="Group 28"/>
          <p:cNvGrpSpPr/>
          <p:nvPr/>
        </p:nvGrpSpPr>
        <p:grpSpPr>
          <a:xfrm>
            <a:off x="0" y="1467841"/>
            <a:ext cx="5532369" cy="4524705"/>
            <a:chOff x="0" y="1072054"/>
            <a:chExt cx="5532369" cy="4524705"/>
          </a:xfrm>
        </p:grpSpPr>
        <p:pic>
          <p:nvPicPr>
            <p:cNvPr id="5165" name="Picture 49"/>
            <p:cNvPicPr>
              <a:picLocks noChangeAspect="1" noChangeArrowheads="1"/>
            </p:cNvPicPr>
            <p:nvPr/>
          </p:nvPicPr>
          <p:blipFill>
            <a:blip r:embed="rId4" cstate="print"/>
            <a:srcRect l="2510" t="5693" r="1649" b="1282"/>
            <a:stretch>
              <a:fillRect/>
            </a:stretch>
          </p:blipFill>
          <p:spPr bwMode="auto">
            <a:xfrm>
              <a:off x="0" y="1072054"/>
              <a:ext cx="5532369" cy="4524705"/>
            </a:xfrm>
            <a:prstGeom prst="rect">
              <a:avLst/>
            </a:prstGeom>
            <a:noFill/>
            <a:ln w="9525">
              <a:noFill/>
              <a:miter lim="800000"/>
              <a:headEnd/>
              <a:tailEnd/>
            </a:ln>
          </p:spPr>
        </p:pic>
        <p:cxnSp>
          <p:nvCxnSpPr>
            <p:cNvPr id="15" name="Straight Connector 14"/>
            <p:cNvCxnSpPr/>
            <p:nvPr/>
          </p:nvCxnSpPr>
          <p:spPr>
            <a:xfrm>
              <a:off x="3704897" y="1229710"/>
              <a:ext cx="0" cy="4035973"/>
            </a:xfrm>
            <a:prstGeom prst="line">
              <a:avLst/>
            </a:prstGeom>
            <a:ln w="539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7" name="Table 6"/>
          <p:cNvGraphicFramePr>
            <a:graphicFrameLocks noGrp="1"/>
          </p:cNvGraphicFramePr>
          <p:nvPr/>
        </p:nvGraphicFramePr>
        <p:xfrm>
          <a:off x="5773437" y="1944255"/>
          <a:ext cx="3000396" cy="1500200"/>
        </p:xfrm>
        <a:graphic>
          <a:graphicData uri="http://schemas.openxmlformats.org/drawingml/2006/table">
            <a:tbl>
              <a:tblPr/>
              <a:tblGrid>
                <a:gridCol w="2007161"/>
                <a:gridCol w="993235"/>
              </a:tblGrid>
              <a:tr h="375050">
                <a:tc>
                  <a:txBody>
                    <a:bodyPr/>
                    <a:lstStyle/>
                    <a:p>
                      <a:pPr algn="l" fontAlgn="b"/>
                      <a:r>
                        <a:rPr lang="en-GB" sz="1800" b="0" i="0" u="none" strike="noStrike" dirty="0">
                          <a:solidFill>
                            <a:srgbClr val="000000"/>
                          </a:solidFill>
                          <a:latin typeface="Calibri"/>
                        </a:rPr>
                        <a:t>Thickness </a:t>
                      </a:r>
                      <a:r>
                        <a:rPr lang="en-GB" sz="1800" b="0" i="0" u="none" strike="noStrike" dirty="0" smtClean="0">
                          <a:solidFill>
                            <a:srgbClr val="000000"/>
                          </a:solidFill>
                          <a:latin typeface="Calibri"/>
                        </a:rPr>
                        <a:t>(µg</a:t>
                      </a:r>
                      <a:r>
                        <a:rPr lang="en-GB" sz="1800" b="0" i="0" u="none" strike="noStrike" baseline="0" dirty="0" smtClean="0">
                          <a:solidFill>
                            <a:srgbClr val="000000"/>
                          </a:solidFill>
                          <a:latin typeface="Calibri"/>
                        </a:rPr>
                        <a:t> </a:t>
                      </a:r>
                      <a:r>
                        <a:rPr lang="en-GB" sz="1800" b="0" i="0" u="none" strike="noStrike" dirty="0" smtClean="0">
                          <a:solidFill>
                            <a:srgbClr val="000000"/>
                          </a:solidFill>
                          <a:latin typeface="Calibri"/>
                        </a:rPr>
                        <a:t>cm</a:t>
                      </a:r>
                      <a:r>
                        <a:rPr lang="en-GB" sz="1800" b="0" i="0" u="none" strike="noStrike" baseline="30000" dirty="0" smtClean="0">
                          <a:solidFill>
                            <a:srgbClr val="000000"/>
                          </a:solidFill>
                          <a:latin typeface="Calibri"/>
                        </a:rPr>
                        <a:t>-2</a:t>
                      </a:r>
                      <a:r>
                        <a:rPr lang="en-GB" sz="1800" b="0" i="0" u="none" strike="noStrike" dirty="0" smtClean="0">
                          <a:solidFill>
                            <a:srgbClr val="000000"/>
                          </a:solidFill>
                          <a:latin typeface="Calibri"/>
                        </a:rPr>
                        <a:t>)</a:t>
                      </a:r>
                      <a:endParaRPr lang="en-GB"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GB" sz="1800" b="1" i="0" u="none" strike="noStrike">
                          <a:solidFill>
                            <a:srgbClr val="000000"/>
                          </a:solidFill>
                          <a:latin typeface="Calibri"/>
                        </a:rPr>
                        <a:t>50</a:t>
                      </a:r>
                    </a:p>
                  </a:txBody>
                  <a:tcPr marL="9525" marR="9525" marT="9525" marB="0" anchor="b">
                    <a:lnL>
                      <a:noFill/>
                    </a:lnL>
                    <a:lnR>
                      <a:noFill/>
                    </a:lnR>
                    <a:lnT>
                      <a:noFill/>
                    </a:lnT>
                    <a:lnB>
                      <a:noFill/>
                    </a:lnB>
                  </a:tcPr>
                </a:tc>
              </a:tr>
              <a:tr h="375050">
                <a:tc>
                  <a:txBody>
                    <a:bodyPr/>
                    <a:lstStyle/>
                    <a:p>
                      <a:pPr algn="l" fontAlgn="b"/>
                      <a:r>
                        <a:rPr lang="en-GB" sz="1800" b="1" i="0" u="none" strike="noStrike" dirty="0">
                          <a:solidFill>
                            <a:srgbClr val="000000"/>
                          </a:solidFill>
                          <a:latin typeface="Calibri"/>
                        </a:rPr>
                        <a:t>H</a:t>
                      </a:r>
                      <a:r>
                        <a:rPr lang="en-GB" sz="1800" b="1" i="0" u="none" strike="noStrike" dirty="0" smtClean="0">
                          <a:solidFill>
                            <a:srgbClr val="000000"/>
                          </a:solidFill>
                          <a:latin typeface="Calibri"/>
                        </a:rPr>
                        <a:t>+ (%)</a:t>
                      </a:r>
                      <a:endParaRPr lang="en-GB"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GB" sz="1800" b="0" i="0" u="none" strike="noStrike">
                          <a:solidFill>
                            <a:srgbClr val="000000"/>
                          </a:solidFill>
                          <a:latin typeface="Calibri"/>
                        </a:rPr>
                        <a:t>97.1833</a:t>
                      </a:r>
                    </a:p>
                  </a:txBody>
                  <a:tcPr marL="9525" marR="9525" marT="9525" marB="0" anchor="b">
                    <a:lnL>
                      <a:noFill/>
                    </a:lnL>
                    <a:lnR>
                      <a:noFill/>
                    </a:lnR>
                    <a:lnT>
                      <a:noFill/>
                    </a:lnT>
                    <a:lnB>
                      <a:noFill/>
                    </a:lnB>
                  </a:tcPr>
                </a:tc>
              </a:tr>
              <a:tr h="375050">
                <a:tc>
                  <a:txBody>
                    <a:bodyPr/>
                    <a:lstStyle/>
                    <a:p>
                      <a:pPr algn="l" fontAlgn="b"/>
                      <a:r>
                        <a:rPr lang="en-GB" sz="1800" b="1" i="0" u="none" strike="noStrike" dirty="0" smtClean="0">
                          <a:solidFill>
                            <a:srgbClr val="000000"/>
                          </a:solidFill>
                          <a:latin typeface="Calibri"/>
                        </a:rPr>
                        <a:t>H0 (%)</a:t>
                      </a:r>
                      <a:endParaRPr lang="en-GB"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GB" sz="1800" b="0" i="0" u="none" strike="noStrike" dirty="0">
                          <a:solidFill>
                            <a:srgbClr val="000000"/>
                          </a:solidFill>
                          <a:latin typeface="Calibri"/>
                        </a:rPr>
                        <a:t>2.78181</a:t>
                      </a:r>
                    </a:p>
                  </a:txBody>
                  <a:tcPr marL="9525" marR="9525" marT="9525" marB="0" anchor="b">
                    <a:lnL>
                      <a:noFill/>
                    </a:lnL>
                    <a:lnR>
                      <a:noFill/>
                    </a:lnR>
                    <a:lnT>
                      <a:noFill/>
                    </a:lnT>
                    <a:lnB>
                      <a:noFill/>
                    </a:lnB>
                  </a:tcPr>
                </a:tc>
              </a:tr>
              <a:tr h="375050">
                <a:tc>
                  <a:txBody>
                    <a:bodyPr/>
                    <a:lstStyle/>
                    <a:p>
                      <a:pPr algn="l" fontAlgn="b"/>
                      <a:r>
                        <a:rPr lang="en-GB" sz="1800" b="1" i="0" u="none" strike="noStrike" dirty="0" smtClean="0">
                          <a:solidFill>
                            <a:srgbClr val="000000"/>
                          </a:solidFill>
                          <a:latin typeface="Calibri"/>
                        </a:rPr>
                        <a:t>H- (%)</a:t>
                      </a:r>
                      <a:endParaRPr lang="en-GB" sz="1800" b="1"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n-GB" sz="1800" b="0" i="0" u="none" strike="noStrike" dirty="0">
                          <a:solidFill>
                            <a:srgbClr val="000000"/>
                          </a:solidFill>
                          <a:latin typeface="Calibri"/>
                        </a:rPr>
                        <a:t>0.0349</a:t>
                      </a:r>
                    </a:p>
                  </a:txBody>
                  <a:tcPr marL="9525" marR="9525" marT="9525" marB="0" anchor="b">
                    <a:lnL>
                      <a:noFill/>
                    </a:lnL>
                    <a:lnR>
                      <a:noFill/>
                    </a:lnR>
                    <a:lnT>
                      <a:noFill/>
                    </a:lnT>
                    <a:lnB>
                      <a:noFill/>
                    </a:lnB>
                  </a:tcPr>
                </a:tc>
              </a:tr>
            </a:tbl>
          </a:graphicData>
        </a:graphic>
      </p:graphicFrame>
      <p:grpSp>
        <p:nvGrpSpPr>
          <p:cNvPr id="22" name="Group 21"/>
          <p:cNvGrpSpPr/>
          <p:nvPr/>
        </p:nvGrpSpPr>
        <p:grpSpPr>
          <a:xfrm>
            <a:off x="1" y="0"/>
            <a:ext cx="9144000" cy="1449798"/>
            <a:chOff x="1" y="0"/>
            <a:chExt cx="9144000" cy="1449798"/>
          </a:xfrm>
        </p:grpSpPr>
        <p:pic>
          <p:nvPicPr>
            <p:cNvPr id="23" name="Picture 2"/>
            <p:cNvPicPr>
              <a:picLocks noChangeAspect="1" noChangeArrowheads="1"/>
            </p:cNvPicPr>
            <p:nvPr/>
          </p:nvPicPr>
          <p:blipFill>
            <a:blip r:embed="rId5"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27" name="Picture 1"/>
            <p:cNvPicPr>
              <a:picLocks noChangeAspect="1" noChangeArrowheads="1"/>
            </p:cNvPicPr>
            <p:nvPr/>
          </p:nvPicPr>
          <p:blipFill>
            <a:blip r:embed="rId6" cstate="print"/>
            <a:srcRect/>
            <a:stretch>
              <a:fillRect/>
            </a:stretch>
          </p:blipFill>
          <p:spPr bwMode="auto">
            <a:xfrm>
              <a:off x="167541" y="0"/>
              <a:ext cx="2575659" cy="742950"/>
            </a:xfrm>
            <a:prstGeom prst="rect">
              <a:avLst/>
            </a:prstGeom>
            <a:noFill/>
            <a:ln w="9525">
              <a:noFill/>
              <a:miter lim="800000"/>
              <a:headEnd/>
              <a:tailEnd/>
            </a:ln>
          </p:spPr>
        </p:pic>
      </p:grpSp>
      <p:sp>
        <p:nvSpPr>
          <p:cNvPr id="28" name="TextBox 27"/>
          <p:cNvSpPr txBox="1"/>
          <p:nvPr/>
        </p:nvSpPr>
        <p:spPr>
          <a:xfrm>
            <a:off x="136480" y="177424"/>
            <a:ext cx="5049669" cy="646331"/>
          </a:xfrm>
          <a:prstGeom prst="rect">
            <a:avLst/>
          </a:prstGeom>
          <a:noFill/>
        </p:spPr>
        <p:txBody>
          <a:bodyPr wrap="square" rtlCol="0">
            <a:spAutoFit/>
          </a:bodyPr>
          <a:lstStyle/>
          <a:p>
            <a:r>
              <a:rPr lang="en-GB" sz="3600" b="1" dirty="0" smtClean="0">
                <a:solidFill>
                  <a:schemeClr val="bg1"/>
                </a:solidFill>
                <a:latin typeface="Calibri" pitchFamily="34" charset="0"/>
              </a:rPr>
              <a:t>Stripping Efficiency:</a:t>
            </a:r>
            <a:endParaRPr lang="en-GB" sz="3600" b="1" dirty="0">
              <a:solidFill>
                <a:schemeClr val="bg1"/>
              </a:solidFill>
              <a:latin typeface="Calibri" pitchFamily="34" charset="0"/>
            </a:endParaRPr>
          </a:p>
        </p:txBody>
      </p:sp>
      <p:sp>
        <p:nvSpPr>
          <p:cNvPr id="5161" name="TextBox 8"/>
          <p:cNvSpPr txBox="1">
            <a:spLocks noChangeArrowheads="1"/>
          </p:cNvSpPr>
          <p:nvPr/>
        </p:nvSpPr>
        <p:spPr bwMode="auto">
          <a:xfrm>
            <a:off x="5681196" y="1576816"/>
            <a:ext cx="2581111" cy="369332"/>
          </a:xfrm>
          <a:prstGeom prst="rect">
            <a:avLst/>
          </a:prstGeom>
          <a:noFill/>
          <a:ln w="9525">
            <a:noFill/>
            <a:miter lim="800000"/>
            <a:headEnd/>
            <a:tailEnd/>
          </a:ln>
        </p:spPr>
        <p:txBody>
          <a:bodyPr wrap="square">
            <a:spAutoFit/>
          </a:bodyPr>
          <a:lstStyle/>
          <a:p>
            <a:r>
              <a:rPr lang="en-GB" b="1" i="1" dirty="0" smtClean="0">
                <a:latin typeface="Calibri" pitchFamily="34" charset="0"/>
              </a:rPr>
              <a:t>Aluminium 70 </a:t>
            </a:r>
            <a:r>
              <a:rPr lang="en-GB" b="1" i="1" dirty="0" err="1" smtClean="0">
                <a:latin typeface="Calibri" pitchFamily="34" charset="0"/>
              </a:rPr>
              <a:t>MeV</a:t>
            </a:r>
            <a:endParaRPr lang="en-GB" b="1" i="1" dirty="0">
              <a:latin typeface="Calibri" pitchFamily="34" charset="0"/>
            </a:endParaRPr>
          </a:p>
        </p:txBody>
      </p:sp>
      <p:sp>
        <p:nvSpPr>
          <p:cNvPr id="11" name="TextBox 8"/>
          <p:cNvSpPr txBox="1">
            <a:spLocks noChangeArrowheads="1"/>
          </p:cNvSpPr>
          <p:nvPr/>
        </p:nvSpPr>
        <p:spPr bwMode="auto">
          <a:xfrm>
            <a:off x="5620249" y="3549620"/>
            <a:ext cx="3400919" cy="369332"/>
          </a:xfrm>
          <a:prstGeom prst="rect">
            <a:avLst/>
          </a:prstGeom>
          <a:noFill/>
          <a:ln w="9525">
            <a:noFill/>
            <a:miter lim="800000"/>
            <a:headEnd/>
            <a:tailEnd/>
          </a:ln>
        </p:spPr>
        <p:txBody>
          <a:bodyPr wrap="square">
            <a:spAutoFit/>
          </a:bodyPr>
          <a:lstStyle/>
          <a:p>
            <a:r>
              <a:rPr lang="en-GB" b="1" dirty="0" smtClean="0">
                <a:latin typeface="Calibri" pitchFamily="34" charset="0"/>
              </a:rPr>
              <a:t>Experimentally:	           97-98 %</a:t>
            </a:r>
            <a:endParaRPr lang="en-GB" b="1" dirty="0">
              <a:latin typeface="Calibri" pitchFamily="34" charset="0"/>
            </a:endParaRPr>
          </a:p>
        </p:txBody>
      </p:sp>
      <p:pic>
        <p:nvPicPr>
          <p:cNvPr id="30" name="Picture 1"/>
          <p:cNvPicPr>
            <a:picLocks noChangeAspect="1" noChangeArrowheads="1"/>
          </p:cNvPicPr>
          <p:nvPr/>
        </p:nvPicPr>
        <p:blipFill>
          <a:blip r:embed="rId3" cstate="print"/>
          <a:srcRect/>
          <a:stretch>
            <a:fillRect/>
          </a:stretch>
        </p:blipFill>
        <p:spPr bwMode="auto">
          <a:xfrm>
            <a:off x="5636525" y="4089920"/>
            <a:ext cx="3384643" cy="1505662"/>
          </a:xfrm>
          <a:prstGeom prst="rect">
            <a:avLst/>
          </a:prstGeom>
          <a:noFill/>
          <a:ln w="9525">
            <a:noFill/>
            <a:miter lim="800000"/>
            <a:headEnd/>
            <a:tailEnd/>
          </a:ln>
        </p:spPr>
      </p:pic>
      <p:sp>
        <p:nvSpPr>
          <p:cNvPr id="25" name="TextBox 8"/>
          <p:cNvSpPr txBox="1">
            <a:spLocks noChangeArrowheads="1"/>
          </p:cNvSpPr>
          <p:nvPr/>
        </p:nvSpPr>
        <p:spPr bwMode="auto">
          <a:xfrm>
            <a:off x="5745708" y="4220952"/>
            <a:ext cx="3101374" cy="584775"/>
          </a:xfrm>
          <a:prstGeom prst="rect">
            <a:avLst/>
          </a:prstGeom>
          <a:noFill/>
          <a:ln w="9525">
            <a:noFill/>
            <a:miter lim="800000"/>
            <a:headEnd/>
            <a:tailEnd/>
          </a:ln>
        </p:spPr>
        <p:txBody>
          <a:bodyPr wrap="square">
            <a:spAutoFit/>
          </a:bodyPr>
          <a:lstStyle/>
          <a:p>
            <a:r>
              <a:rPr lang="en-GB" sz="3200" b="1" i="1" dirty="0" smtClean="0">
                <a:latin typeface="Calibri" pitchFamily="34" charset="0"/>
              </a:rPr>
              <a:t>Carbon</a:t>
            </a:r>
            <a:r>
              <a:rPr lang="en-GB" sz="3200" b="1" dirty="0" smtClean="0">
                <a:latin typeface="Calibri" pitchFamily="34" charset="0"/>
              </a:rPr>
              <a:t> </a:t>
            </a:r>
            <a:r>
              <a:rPr lang="en-GB" sz="3200" b="1" i="1" dirty="0" smtClean="0">
                <a:latin typeface="Calibri" pitchFamily="34" charset="0"/>
              </a:rPr>
              <a:t>180</a:t>
            </a:r>
            <a:r>
              <a:rPr lang="en-GB" sz="3200" b="1" dirty="0" smtClean="0">
                <a:latin typeface="Calibri" pitchFamily="34" charset="0"/>
              </a:rPr>
              <a:t> </a:t>
            </a:r>
            <a:r>
              <a:rPr lang="en-GB" sz="3200" b="1" i="1" dirty="0" err="1" smtClean="0">
                <a:latin typeface="Calibri" pitchFamily="34" charset="0"/>
              </a:rPr>
              <a:t>MeV</a:t>
            </a:r>
            <a:endParaRPr lang="en-GB" sz="3200" b="1" i="1" dirty="0">
              <a:latin typeface="Calibri" pitchFamily="34" charset="0"/>
            </a:endParaRPr>
          </a:p>
        </p:txBody>
      </p:sp>
      <p:sp>
        <p:nvSpPr>
          <p:cNvPr id="26" name="TextBox 8"/>
          <p:cNvSpPr txBox="1">
            <a:spLocks noChangeArrowheads="1"/>
          </p:cNvSpPr>
          <p:nvPr/>
        </p:nvSpPr>
        <p:spPr bwMode="auto">
          <a:xfrm>
            <a:off x="6139846" y="4851573"/>
            <a:ext cx="2581111" cy="523220"/>
          </a:xfrm>
          <a:prstGeom prst="rect">
            <a:avLst/>
          </a:prstGeom>
          <a:noFill/>
          <a:ln w="9525">
            <a:noFill/>
            <a:miter lim="800000"/>
            <a:headEnd/>
            <a:tailEnd/>
          </a:ln>
        </p:spPr>
        <p:txBody>
          <a:bodyPr wrap="square">
            <a:spAutoFit/>
          </a:bodyPr>
          <a:lstStyle/>
          <a:p>
            <a:r>
              <a:rPr lang="en-GB" sz="2800" b="1" dirty="0" smtClean="0">
                <a:latin typeface="Calibri" pitchFamily="34" charset="0"/>
              </a:rPr>
              <a:t>&gt; 160 </a:t>
            </a:r>
            <a:r>
              <a:rPr lang="en-GB" sz="2800" b="1" dirty="0" smtClean="0">
                <a:solidFill>
                  <a:srgbClr val="000000"/>
                </a:solidFill>
                <a:latin typeface="Calibri"/>
              </a:rPr>
              <a:t>µg cm</a:t>
            </a:r>
            <a:r>
              <a:rPr lang="en-GB" sz="2800" b="1" baseline="30000" dirty="0" smtClean="0">
                <a:solidFill>
                  <a:srgbClr val="000000"/>
                </a:solidFill>
                <a:latin typeface="Calibri"/>
              </a:rPr>
              <a:t>-2</a:t>
            </a:r>
            <a:r>
              <a:rPr lang="en-GB" sz="2800" b="1" dirty="0" smtClean="0">
                <a:solidFill>
                  <a:srgbClr val="000000"/>
                </a:solidFill>
                <a:latin typeface="Calibri"/>
              </a:rPr>
              <a:t> </a:t>
            </a:r>
            <a:r>
              <a:rPr lang="en-GB" sz="2800" b="1" dirty="0" smtClean="0">
                <a:latin typeface="Calibri" pitchFamily="34" charset="0"/>
              </a:rPr>
              <a:t> </a:t>
            </a:r>
            <a:endParaRPr lang="en-GB" sz="2800" b="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1" name="Rectangle 3"/>
          <p:cNvSpPr>
            <a:spLocks noChangeArrowheads="1"/>
          </p:cNvSpPr>
          <p:nvPr/>
        </p:nvSpPr>
        <p:spPr bwMode="auto">
          <a:xfrm>
            <a:off x="0" y="285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Times New Roman" pitchFamily="18" charset="0"/>
                <a:cs typeface="Times New Roman" pitchFamily="18" charset="0"/>
              </a:rPr>
              <a:t>	</a:t>
            </a:r>
            <a:r>
              <a:rPr kumimoji="0" lang="en-GB" sz="900" b="0" i="0" u="none" strike="noStrike" cap="none" normalizeH="0" baseline="0" smtClean="0">
                <a:ln>
                  <a:noFill/>
                </a:ln>
                <a:solidFill>
                  <a:schemeClr val="tx1"/>
                </a:solidFill>
                <a:effectLst/>
                <a:latin typeface="Arial" pitchFamily="34" charset="0"/>
              </a:rPr>
              <a:t> </a:t>
            </a:r>
            <a:endParaRPr kumimoji="0" lang="en-GB" sz="1800" b="0" i="0" u="none" strike="noStrike" cap="none" normalizeH="0" baseline="0" smtClean="0">
              <a:ln>
                <a:noFill/>
              </a:ln>
              <a:solidFill>
                <a:schemeClr val="tx1"/>
              </a:solidFill>
              <a:effectLst/>
              <a:latin typeface="Arial" pitchFamily="34" charset="0"/>
            </a:endParaRPr>
          </a:p>
        </p:txBody>
      </p:sp>
      <p:sp>
        <p:nvSpPr>
          <p:cNvPr id="20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5"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5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5" name="Rectangle 1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2066" name="Rectangle 18"/>
          <p:cNvSpPr>
            <a:spLocks noChangeArrowheads="1"/>
          </p:cNvSpPr>
          <p:nvPr/>
        </p:nvSpPr>
        <p:spPr bwMode="auto">
          <a:xfrm>
            <a:off x="0" y="9810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38" name="Rectangle 37"/>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24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3" name="TextBox 42"/>
          <p:cNvSpPr txBox="1"/>
          <p:nvPr/>
        </p:nvSpPr>
        <p:spPr>
          <a:xfrm>
            <a:off x="-81888" y="6621945"/>
            <a:ext cx="9144000" cy="246221"/>
          </a:xfrm>
          <a:prstGeom prst="rect">
            <a:avLst/>
          </a:prstGeom>
          <a:noFill/>
        </p:spPr>
        <p:txBody>
          <a:bodyPr wrap="square" rtlCol="0">
            <a:spAutoFit/>
          </a:bodyPr>
          <a:lstStyle/>
          <a:p>
            <a:r>
              <a:rPr lang="en-GB" sz="1000" b="1" i="1" dirty="0" smtClean="0"/>
              <a:t>Coulomb Scattering Cross Sections for Accelerator Design, </a:t>
            </a:r>
            <a:r>
              <a:rPr lang="en-GB" sz="1000" i="1" dirty="0" smtClean="0"/>
              <a:t>M.N Butler et al., Proc. PAC 1989</a:t>
            </a:r>
          </a:p>
        </p:txBody>
      </p:sp>
      <p:sp>
        <p:nvSpPr>
          <p:cNvPr id="45" name="TextBox 14"/>
          <p:cNvSpPr txBox="1">
            <a:spLocks noChangeArrowheads="1"/>
          </p:cNvSpPr>
          <p:nvPr/>
        </p:nvSpPr>
        <p:spPr bwMode="auto">
          <a:xfrm>
            <a:off x="5168452" y="5492798"/>
            <a:ext cx="2528886" cy="400110"/>
          </a:xfrm>
          <a:prstGeom prst="rect">
            <a:avLst/>
          </a:prstGeom>
          <a:noFill/>
          <a:ln w="9525">
            <a:noFill/>
            <a:miter lim="800000"/>
            <a:headEnd/>
            <a:tailEnd/>
          </a:ln>
        </p:spPr>
        <p:txBody>
          <a:bodyPr wrap="square">
            <a:spAutoFit/>
          </a:bodyPr>
          <a:lstStyle/>
          <a:p>
            <a:r>
              <a:rPr lang="en-GB" sz="2000" b="1" dirty="0" smtClean="0">
                <a:latin typeface="Calibri" pitchFamily="34" charset="0"/>
              </a:rPr>
              <a:t>Inelastic interactions</a:t>
            </a:r>
            <a:endParaRPr lang="en-GB" sz="2000" b="1" dirty="0">
              <a:latin typeface="Calibri" pitchFamily="34" charset="0"/>
            </a:endParaRPr>
          </a:p>
        </p:txBody>
      </p:sp>
      <p:sp>
        <p:nvSpPr>
          <p:cNvPr id="46" name="TextBox 14"/>
          <p:cNvSpPr txBox="1">
            <a:spLocks noChangeArrowheads="1"/>
          </p:cNvSpPr>
          <p:nvPr/>
        </p:nvSpPr>
        <p:spPr bwMode="auto">
          <a:xfrm>
            <a:off x="5154804" y="3663997"/>
            <a:ext cx="3566113" cy="400110"/>
          </a:xfrm>
          <a:prstGeom prst="rect">
            <a:avLst/>
          </a:prstGeom>
          <a:noFill/>
          <a:ln w="9525">
            <a:noFill/>
            <a:miter lim="800000"/>
            <a:headEnd/>
            <a:tailEnd/>
          </a:ln>
        </p:spPr>
        <p:txBody>
          <a:bodyPr wrap="square">
            <a:spAutoFit/>
          </a:bodyPr>
          <a:lstStyle/>
          <a:p>
            <a:r>
              <a:rPr lang="en-GB" sz="2000" b="1" dirty="0" smtClean="0">
                <a:latin typeface="Calibri" pitchFamily="34" charset="0"/>
              </a:rPr>
              <a:t>Benchmarked against Linac4:</a:t>
            </a:r>
            <a:endParaRPr lang="en-GB" sz="2000" b="1" dirty="0">
              <a:latin typeface="Calibri" pitchFamily="34" charset="0"/>
            </a:endParaRPr>
          </a:p>
        </p:txBody>
      </p:sp>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245" name="Rectangle 5"/>
          <p:cNvSpPr>
            <a:spLocks noChangeArrowheads="1"/>
          </p:cNvSpPr>
          <p:nvPr/>
        </p:nvSpPr>
        <p:spPr bwMode="auto">
          <a:xfrm>
            <a:off x="0"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grpSp>
        <p:nvGrpSpPr>
          <p:cNvPr id="66" name="Group 65"/>
          <p:cNvGrpSpPr/>
          <p:nvPr/>
        </p:nvGrpSpPr>
        <p:grpSpPr>
          <a:xfrm>
            <a:off x="177800" y="2100547"/>
            <a:ext cx="3299038" cy="4204735"/>
            <a:chOff x="1569877" y="1704758"/>
            <a:chExt cx="3299038" cy="4204735"/>
          </a:xfrm>
        </p:grpSpPr>
        <p:graphicFrame>
          <p:nvGraphicFramePr>
            <p:cNvPr id="50" name="Object 49"/>
            <p:cNvGraphicFramePr>
              <a:graphicFrameLocks noChangeAspect="1"/>
            </p:cNvGraphicFramePr>
            <p:nvPr/>
          </p:nvGraphicFramePr>
          <p:xfrm>
            <a:off x="2208729" y="1704758"/>
            <a:ext cx="1121319" cy="668857"/>
          </p:xfrm>
          <a:graphic>
            <a:graphicData uri="http://schemas.openxmlformats.org/presentationml/2006/ole">
              <p:oleObj spid="_x0000_s10246" name="Equation" r:id="rId4" imgW="723600" imgH="431640" progId="Equation.3">
                <p:embed/>
              </p:oleObj>
            </a:graphicData>
          </a:graphic>
        </p:graphicFrame>
        <p:graphicFrame>
          <p:nvGraphicFramePr>
            <p:cNvPr id="51" name="Object 50"/>
            <p:cNvGraphicFramePr>
              <a:graphicFrameLocks noChangeAspect="1"/>
            </p:cNvGraphicFramePr>
            <p:nvPr/>
          </p:nvGraphicFramePr>
          <p:xfrm>
            <a:off x="1718393" y="2388359"/>
            <a:ext cx="2512413" cy="657092"/>
          </p:xfrm>
          <a:graphic>
            <a:graphicData uri="http://schemas.openxmlformats.org/presentationml/2006/ole">
              <p:oleObj spid="_x0000_s10247" name="Equation" r:id="rId5" imgW="1650960" imgH="431640" progId="Equation.3">
                <p:embed/>
              </p:oleObj>
            </a:graphicData>
          </a:graphic>
        </p:graphicFrame>
        <p:graphicFrame>
          <p:nvGraphicFramePr>
            <p:cNvPr id="52" name="Object 51"/>
            <p:cNvGraphicFramePr>
              <a:graphicFrameLocks noChangeAspect="1"/>
            </p:cNvGraphicFramePr>
            <p:nvPr/>
          </p:nvGraphicFramePr>
          <p:xfrm>
            <a:off x="1569877" y="2931439"/>
            <a:ext cx="2277834" cy="739809"/>
          </p:xfrm>
          <a:graphic>
            <a:graphicData uri="http://schemas.openxmlformats.org/presentationml/2006/ole">
              <p:oleObj spid="_x0000_s10248" name="Equation" r:id="rId6" imgW="1485720" imgH="482400" progId="Equation.3">
                <p:embed/>
              </p:oleObj>
            </a:graphicData>
          </a:graphic>
        </p:graphicFrame>
        <p:graphicFrame>
          <p:nvGraphicFramePr>
            <p:cNvPr id="53" name="Object 52"/>
            <p:cNvGraphicFramePr>
              <a:graphicFrameLocks noChangeAspect="1"/>
            </p:cNvGraphicFramePr>
            <p:nvPr/>
          </p:nvGraphicFramePr>
          <p:xfrm>
            <a:off x="2244605" y="3668370"/>
            <a:ext cx="1617714" cy="357158"/>
          </p:xfrm>
          <a:graphic>
            <a:graphicData uri="http://schemas.openxmlformats.org/presentationml/2006/ole">
              <p:oleObj spid="_x0000_s10249" name="Equation" r:id="rId7" imgW="977760" imgH="215640" progId="Equation.3">
                <p:embed/>
              </p:oleObj>
            </a:graphicData>
          </a:graphic>
        </p:graphicFrame>
        <p:graphicFrame>
          <p:nvGraphicFramePr>
            <p:cNvPr id="54" name="Object 53"/>
            <p:cNvGraphicFramePr>
              <a:graphicFrameLocks noChangeAspect="1"/>
            </p:cNvGraphicFramePr>
            <p:nvPr/>
          </p:nvGraphicFramePr>
          <p:xfrm>
            <a:off x="2228397" y="3992446"/>
            <a:ext cx="1795585" cy="784278"/>
          </p:xfrm>
          <a:graphic>
            <a:graphicData uri="http://schemas.openxmlformats.org/presentationml/2006/ole">
              <p:oleObj spid="_x0000_s10250" name="Equation" r:id="rId8" imgW="1104840" imgH="482400" progId="Equation.3">
                <p:embed/>
              </p:oleObj>
            </a:graphicData>
          </a:graphic>
        </p:graphicFrame>
        <p:graphicFrame>
          <p:nvGraphicFramePr>
            <p:cNvPr id="56" name="Object 55"/>
            <p:cNvGraphicFramePr>
              <a:graphicFrameLocks noChangeAspect="1"/>
            </p:cNvGraphicFramePr>
            <p:nvPr/>
          </p:nvGraphicFramePr>
          <p:xfrm>
            <a:off x="2241463" y="4764970"/>
            <a:ext cx="2627452" cy="826376"/>
          </p:xfrm>
          <a:graphic>
            <a:graphicData uri="http://schemas.openxmlformats.org/presentationml/2006/ole">
              <p:oleObj spid="_x0000_s10252" name="Equation" r:id="rId9" imgW="1574640" imgH="495000" progId="Equation.3">
                <p:embed/>
              </p:oleObj>
            </a:graphicData>
          </a:graphic>
        </p:graphicFrame>
        <p:graphicFrame>
          <p:nvGraphicFramePr>
            <p:cNvPr id="57" name="Object 56"/>
            <p:cNvGraphicFramePr>
              <a:graphicFrameLocks noChangeAspect="1"/>
            </p:cNvGraphicFramePr>
            <p:nvPr/>
          </p:nvGraphicFramePr>
          <p:xfrm>
            <a:off x="2192519" y="5604734"/>
            <a:ext cx="1023121" cy="304759"/>
          </p:xfrm>
          <a:graphic>
            <a:graphicData uri="http://schemas.openxmlformats.org/presentationml/2006/ole">
              <p:oleObj spid="_x0000_s10253" name="Equation" r:id="rId10" imgW="596880" imgH="177480" progId="Equation.3">
                <p:embed/>
              </p:oleObj>
            </a:graphicData>
          </a:graphic>
        </p:graphicFrame>
      </p:grpSp>
      <p:graphicFrame>
        <p:nvGraphicFramePr>
          <p:cNvPr id="58" name="Object 57"/>
          <p:cNvGraphicFramePr>
            <a:graphicFrameLocks noChangeAspect="1"/>
          </p:cNvGraphicFramePr>
          <p:nvPr/>
        </p:nvGraphicFramePr>
        <p:xfrm>
          <a:off x="5235892" y="3991984"/>
          <a:ext cx="3757980" cy="812026"/>
        </p:xfrm>
        <a:graphic>
          <a:graphicData uri="http://schemas.openxmlformats.org/presentationml/2006/ole">
            <p:oleObj spid="_x0000_s10254" name="Equation" r:id="rId11" imgW="2527200" imgH="545760" progId="Equation.3">
              <p:embed/>
            </p:oleObj>
          </a:graphicData>
        </a:graphic>
      </p:graphicFrame>
      <p:graphicFrame>
        <p:nvGraphicFramePr>
          <p:cNvPr id="59" name="Object 58"/>
          <p:cNvGraphicFramePr>
            <a:graphicFrameLocks noChangeAspect="1"/>
          </p:cNvGraphicFramePr>
          <p:nvPr/>
        </p:nvGraphicFramePr>
        <p:xfrm>
          <a:off x="5240743" y="4810398"/>
          <a:ext cx="1940951" cy="607773"/>
        </p:xfrm>
        <a:graphic>
          <a:graphicData uri="http://schemas.openxmlformats.org/presentationml/2006/ole">
            <p:oleObj spid="_x0000_s10255" name="Equation" r:id="rId12" imgW="1257120" imgH="393480" progId="Equation.3">
              <p:embed/>
            </p:oleObj>
          </a:graphicData>
        </a:graphic>
      </p:graphicFrame>
      <p:graphicFrame>
        <p:nvGraphicFramePr>
          <p:cNvPr id="60" name="Object 59"/>
          <p:cNvGraphicFramePr>
            <a:graphicFrameLocks noChangeAspect="1"/>
          </p:cNvGraphicFramePr>
          <p:nvPr/>
        </p:nvGraphicFramePr>
        <p:xfrm>
          <a:off x="5234758" y="5840064"/>
          <a:ext cx="2059133" cy="724510"/>
        </p:xfrm>
        <a:graphic>
          <a:graphicData uri="http://schemas.openxmlformats.org/presentationml/2006/ole">
            <p:oleObj spid="_x0000_s10256" name="Equation" r:id="rId13" imgW="1371600" imgH="482400" progId="Equation.3">
              <p:embed/>
            </p:oleObj>
          </a:graphicData>
        </a:graphic>
      </p:graphicFrame>
      <p:grpSp>
        <p:nvGrpSpPr>
          <p:cNvPr id="61" name="Group 60"/>
          <p:cNvGrpSpPr/>
          <p:nvPr/>
        </p:nvGrpSpPr>
        <p:grpSpPr>
          <a:xfrm>
            <a:off x="1" y="0"/>
            <a:ext cx="9144000" cy="1449798"/>
            <a:chOff x="1" y="0"/>
            <a:chExt cx="9144000" cy="1449798"/>
          </a:xfrm>
        </p:grpSpPr>
        <p:pic>
          <p:nvPicPr>
            <p:cNvPr id="62" name="Picture 2"/>
            <p:cNvPicPr>
              <a:picLocks noChangeAspect="1" noChangeArrowheads="1"/>
            </p:cNvPicPr>
            <p:nvPr/>
          </p:nvPicPr>
          <p:blipFill>
            <a:blip r:embed="rId14"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63" name="Picture 1"/>
            <p:cNvPicPr>
              <a:picLocks noChangeAspect="1" noChangeArrowheads="1"/>
            </p:cNvPicPr>
            <p:nvPr/>
          </p:nvPicPr>
          <p:blipFill>
            <a:blip r:embed="rId15" cstate="print"/>
            <a:srcRect/>
            <a:stretch>
              <a:fillRect/>
            </a:stretch>
          </p:blipFill>
          <p:spPr bwMode="auto">
            <a:xfrm>
              <a:off x="167541" y="0"/>
              <a:ext cx="2575659" cy="742950"/>
            </a:xfrm>
            <a:prstGeom prst="rect">
              <a:avLst/>
            </a:prstGeom>
            <a:noFill/>
            <a:ln w="9525">
              <a:noFill/>
              <a:miter lim="800000"/>
              <a:headEnd/>
              <a:tailEnd/>
            </a:ln>
          </p:spPr>
        </p:pic>
      </p:grpSp>
      <p:sp>
        <p:nvSpPr>
          <p:cNvPr id="64" name="TextBox 63"/>
          <p:cNvSpPr txBox="1"/>
          <p:nvPr/>
        </p:nvSpPr>
        <p:spPr>
          <a:xfrm>
            <a:off x="136480" y="177424"/>
            <a:ext cx="2920619" cy="646331"/>
          </a:xfrm>
          <a:prstGeom prst="rect">
            <a:avLst/>
          </a:prstGeom>
          <a:noFill/>
        </p:spPr>
        <p:txBody>
          <a:bodyPr wrap="square" rtlCol="0">
            <a:spAutoFit/>
          </a:bodyPr>
          <a:lstStyle/>
          <a:p>
            <a:r>
              <a:rPr lang="en-GB" sz="3600" b="1" dirty="0" smtClean="0">
                <a:solidFill>
                  <a:schemeClr val="bg1"/>
                </a:solidFill>
                <a:latin typeface="Calibri" pitchFamily="34" charset="0"/>
              </a:rPr>
              <a:t>Scattering:</a:t>
            </a:r>
            <a:endParaRPr lang="en-GB" sz="3600" b="1" dirty="0">
              <a:solidFill>
                <a:schemeClr val="bg1"/>
              </a:solidFill>
              <a:latin typeface="Calibri" pitchFamily="34" charset="0"/>
            </a:endParaRPr>
          </a:p>
        </p:txBody>
      </p:sp>
      <p:grpSp>
        <p:nvGrpSpPr>
          <p:cNvPr id="3" name="Group 2"/>
          <p:cNvGrpSpPr/>
          <p:nvPr/>
        </p:nvGrpSpPr>
        <p:grpSpPr>
          <a:xfrm>
            <a:off x="6078265" y="964378"/>
            <a:ext cx="2656302" cy="2392971"/>
            <a:chOff x="5357818" y="2643182"/>
            <a:chExt cx="3489168" cy="3143272"/>
          </a:xfrm>
        </p:grpSpPr>
        <p:grpSp>
          <p:nvGrpSpPr>
            <p:cNvPr id="4" name="Group 3"/>
            <p:cNvGrpSpPr/>
            <p:nvPr/>
          </p:nvGrpSpPr>
          <p:grpSpPr>
            <a:xfrm>
              <a:off x="5357818" y="2643182"/>
              <a:ext cx="3489168" cy="2674058"/>
              <a:chOff x="5357818" y="2643182"/>
              <a:chExt cx="3489168" cy="2674058"/>
            </a:xfrm>
          </p:grpSpPr>
          <p:cxnSp>
            <p:nvCxnSpPr>
              <p:cNvPr id="9" name="Straight Connector 8"/>
              <p:cNvCxnSpPr/>
              <p:nvPr/>
            </p:nvCxnSpPr>
            <p:spPr>
              <a:xfrm rot="5400000">
                <a:off x="4465637" y="3963991"/>
                <a:ext cx="2643206"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7065355" y="3994843"/>
                <a:ext cx="2643206" cy="1588"/>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57818" y="3857628"/>
                <a:ext cx="428628" cy="158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86446" y="3571876"/>
                <a:ext cx="500066" cy="28575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286512" y="3571876"/>
                <a:ext cx="428628" cy="14287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flipH="1" flipV="1">
                <a:off x="6705616" y="3367086"/>
                <a:ext cx="366714" cy="34766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6905757" y="3524135"/>
                <a:ext cx="704096" cy="37095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7429520" y="4071942"/>
                <a:ext cx="347666" cy="20479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7775230" y="4035164"/>
                <a:ext cx="223838" cy="204790"/>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991258" y="3915346"/>
                <a:ext cx="401220" cy="112962"/>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8356444" y="3563298"/>
                <a:ext cx="490542" cy="36671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5367528" y="3822192"/>
                <a:ext cx="71438" cy="71438"/>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p>
            </p:txBody>
          </p:sp>
        </p:grpSp>
        <p:grpSp>
          <p:nvGrpSpPr>
            <p:cNvPr id="5" name="Group 4"/>
            <p:cNvGrpSpPr/>
            <p:nvPr/>
          </p:nvGrpSpPr>
          <p:grpSpPr>
            <a:xfrm>
              <a:off x="5357818" y="4500570"/>
              <a:ext cx="1438284" cy="1285884"/>
              <a:chOff x="5357818" y="4500570"/>
              <a:chExt cx="1438284" cy="1285884"/>
            </a:xfrm>
          </p:grpSpPr>
          <p:cxnSp>
            <p:nvCxnSpPr>
              <p:cNvPr id="6" name="Straight Arrow Connector 5"/>
              <p:cNvCxnSpPr/>
              <p:nvPr/>
            </p:nvCxnSpPr>
            <p:spPr>
              <a:xfrm>
                <a:off x="5357818" y="4500570"/>
                <a:ext cx="428628" cy="158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86446" y="4500570"/>
                <a:ext cx="1000132" cy="1588"/>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5500694" y="4500570"/>
                <a:ext cx="1295408" cy="1285884"/>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grpSp>
      <p:sp>
        <p:nvSpPr>
          <p:cNvPr id="41" name="TextBox 14"/>
          <p:cNvSpPr txBox="1">
            <a:spLocks noChangeArrowheads="1"/>
          </p:cNvSpPr>
          <p:nvPr/>
        </p:nvSpPr>
        <p:spPr bwMode="auto">
          <a:xfrm>
            <a:off x="241611" y="1603185"/>
            <a:ext cx="3170332" cy="400110"/>
          </a:xfrm>
          <a:prstGeom prst="rect">
            <a:avLst/>
          </a:prstGeom>
          <a:noFill/>
          <a:ln w="9525">
            <a:noFill/>
            <a:miter lim="800000"/>
            <a:headEnd/>
            <a:tailEnd/>
          </a:ln>
        </p:spPr>
        <p:txBody>
          <a:bodyPr wrap="square">
            <a:spAutoFit/>
          </a:bodyPr>
          <a:lstStyle/>
          <a:p>
            <a:r>
              <a:rPr lang="en-GB" sz="2000" b="1" dirty="0" smtClean="0">
                <a:latin typeface="Calibri" pitchFamily="34" charset="0"/>
              </a:rPr>
              <a:t>Plural Scattering Algorithm</a:t>
            </a:r>
            <a:endParaRPr lang="en-GB" sz="2000" b="1" dirty="0">
              <a:latin typeface="Calibri" pitchFamily="34" charset="0"/>
            </a:endParaRPr>
          </a:p>
        </p:txBody>
      </p:sp>
      <p:pic>
        <p:nvPicPr>
          <p:cNvPr id="67" name="Picture 1"/>
          <p:cNvPicPr>
            <a:picLocks noChangeAspect="1" noChangeArrowheads="1"/>
          </p:cNvPicPr>
          <p:nvPr/>
        </p:nvPicPr>
        <p:blipFill>
          <a:blip r:embed="rId16" cstate="print"/>
          <a:srcRect/>
          <a:stretch>
            <a:fillRect/>
          </a:stretch>
        </p:blipFill>
        <p:spPr bwMode="auto">
          <a:xfrm>
            <a:off x="3671249" y="1305776"/>
            <a:ext cx="1992574" cy="1833209"/>
          </a:xfrm>
          <a:prstGeom prst="rect">
            <a:avLst/>
          </a:prstGeom>
          <a:noFill/>
          <a:ln w="9525">
            <a:noFill/>
            <a:miter lim="800000"/>
            <a:headEnd/>
            <a:tailEnd/>
          </a:ln>
        </p:spPr>
      </p:pic>
      <p:sp>
        <p:nvSpPr>
          <p:cNvPr id="68" name="TextBox 67"/>
          <p:cNvSpPr txBox="1"/>
          <p:nvPr/>
        </p:nvSpPr>
        <p:spPr>
          <a:xfrm>
            <a:off x="3657598" y="1323841"/>
            <a:ext cx="2197292" cy="1815882"/>
          </a:xfrm>
          <a:prstGeom prst="rect">
            <a:avLst/>
          </a:prstGeom>
          <a:noFill/>
        </p:spPr>
        <p:txBody>
          <a:bodyPr wrap="square" rtlCol="0">
            <a:spAutoFit/>
          </a:bodyPr>
          <a:lstStyle/>
          <a:p>
            <a:r>
              <a:rPr lang="en-GB" sz="1400" b="1" dirty="0" smtClean="0"/>
              <a:t>Inelastic Fraction:</a:t>
            </a:r>
          </a:p>
          <a:p>
            <a:r>
              <a:rPr lang="en-GB" sz="1400" dirty="0" smtClean="0"/>
              <a:t>2.4×10</a:t>
            </a:r>
            <a:r>
              <a:rPr lang="en-GB" sz="1400" baseline="30000" dirty="0" smtClean="0"/>
              <a:t>-6  </a:t>
            </a:r>
            <a:r>
              <a:rPr lang="en-GB" sz="1400" dirty="0" smtClean="0"/>
              <a:t> </a:t>
            </a:r>
          </a:p>
          <a:p>
            <a:endParaRPr lang="en-GB" sz="1400" dirty="0" smtClean="0"/>
          </a:p>
          <a:p>
            <a:r>
              <a:rPr lang="en-GB" sz="1400" b="1" dirty="0" smtClean="0"/>
              <a:t>MCS </a:t>
            </a:r>
            <a:r>
              <a:rPr lang="en-GB" sz="1400" b="1" dirty="0" err="1" smtClean="0"/>
              <a:t>Emmittance</a:t>
            </a:r>
            <a:r>
              <a:rPr lang="en-GB" sz="1400" dirty="0" smtClean="0"/>
              <a:t>:</a:t>
            </a:r>
          </a:p>
          <a:p>
            <a:r>
              <a:rPr lang="en-GB" sz="1400" dirty="0" smtClean="0"/>
              <a:t>2.25×10</a:t>
            </a:r>
            <a:r>
              <a:rPr lang="en-GB" sz="1400" baseline="30000" dirty="0" smtClean="0"/>
              <a:t>-3</a:t>
            </a:r>
            <a:r>
              <a:rPr lang="en-GB" sz="1400" dirty="0" smtClean="0"/>
              <a:t> π mm </a:t>
            </a:r>
            <a:r>
              <a:rPr lang="en-GB" sz="1400" dirty="0" err="1" smtClean="0"/>
              <a:t>mrad</a:t>
            </a:r>
            <a:endParaRPr lang="en-GB" sz="1400" dirty="0" smtClean="0"/>
          </a:p>
          <a:p>
            <a:endParaRPr lang="en-GB" sz="1400" dirty="0" smtClean="0"/>
          </a:p>
          <a:p>
            <a:r>
              <a:rPr lang="en-GB" sz="1400" b="1" dirty="0" smtClean="0"/>
              <a:t>Beam Loss:</a:t>
            </a:r>
          </a:p>
          <a:p>
            <a:r>
              <a:rPr lang="en-GB" sz="1400" dirty="0" smtClean="0"/>
              <a:t>0.27 W  </a:t>
            </a:r>
            <a:endParaRPr lang="en-GB" sz="1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033" name="Rectangle 9"/>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2" name="Rectangle 11"/>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p:cNvSpPr/>
          <p:nvPr/>
        </p:nvSpPr>
        <p:spPr>
          <a:xfrm>
            <a:off x="0" y="6601612"/>
            <a:ext cx="9144000" cy="246221"/>
          </a:xfrm>
          <a:prstGeom prst="rect">
            <a:avLst/>
          </a:prstGeom>
        </p:spPr>
        <p:txBody>
          <a:bodyPr wrap="square">
            <a:spAutoFit/>
          </a:bodyPr>
          <a:lstStyle/>
          <a:p>
            <a:r>
              <a:rPr lang="en-GB" sz="1000" dirty="0" smtClean="0">
                <a:latin typeface="Calibri" pitchFamily="34" charset="0"/>
              </a:rPr>
              <a:t>R. J. </a:t>
            </a:r>
            <a:r>
              <a:rPr lang="en-GB" sz="1000" dirty="0" err="1" smtClean="0">
                <a:latin typeface="Calibri" pitchFamily="34" charset="0"/>
              </a:rPr>
              <a:t>Damburg</a:t>
            </a:r>
            <a:r>
              <a:rPr lang="en-GB" sz="1000" dirty="0" smtClean="0">
                <a:latin typeface="Calibri" pitchFamily="34" charset="0"/>
              </a:rPr>
              <a:t> and V. V. </a:t>
            </a:r>
            <a:r>
              <a:rPr lang="en-GB" sz="1000" dirty="0" err="1" smtClean="0">
                <a:latin typeface="Calibri" pitchFamily="34" charset="0"/>
              </a:rPr>
              <a:t>Kolosov</a:t>
            </a:r>
            <a:r>
              <a:rPr lang="en-GB" sz="1000" dirty="0" smtClean="0">
                <a:latin typeface="Calibri" pitchFamily="34" charset="0"/>
              </a:rPr>
              <a:t>, </a:t>
            </a:r>
            <a:r>
              <a:rPr lang="en-GB" sz="1000" b="1" i="1" dirty="0" smtClean="0">
                <a:latin typeface="Calibri" pitchFamily="34" charset="0"/>
              </a:rPr>
              <a:t>“</a:t>
            </a:r>
            <a:r>
              <a:rPr lang="en-GB" sz="1000" b="1" i="1" dirty="0" err="1" smtClean="0">
                <a:latin typeface="Calibri" pitchFamily="34" charset="0"/>
              </a:rPr>
              <a:t>Rydberg</a:t>
            </a:r>
            <a:r>
              <a:rPr lang="en-GB" sz="1000" b="1" i="1" dirty="0" smtClean="0">
                <a:latin typeface="Calibri" pitchFamily="34" charset="0"/>
              </a:rPr>
              <a:t> States of Atoms and Molecules”, </a:t>
            </a:r>
            <a:r>
              <a:rPr lang="en-GB" sz="1000" dirty="0" smtClean="0">
                <a:latin typeface="Calibri" pitchFamily="34" charset="0"/>
              </a:rPr>
              <a:t>Cambridge University Press, England, 1983, p. 31</a:t>
            </a:r>
            <a:endParaRPr lang="en-GB" sz="1000" dirty="0">
              <a:latin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4389400" y="3095727"/>
            <a:ext cx="4216512" cy="338696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77421" y="3095208"/>
            <a:ext cx="4217158" cy="3387480"/>
          </a:xfrm>
          <a:prstGeom prst="rect">
            <a:avLst/>
          </a:prstGeom>
          <a:noFill/>
          <a:ln w="9525">
            <a:noFill/>
            <a:miter lim="800000"/>
            <a:headEnd/>
            <a:tailEnd/>
          </a:ln>
        </p:spPr>
      </p:pic>
      <p:grpSp>
        <p:nvGrpSpPr>
          <p:cNvPr id="11" name="Group 10"/>
          <p:cNvGrpSpPr/>
          <p:nvPr/>
        </p:nvGrpSpPr>
        <p:grpSpPr>
          <a:xfrm>
            <a:off x="1" y="0"/>
            <a:ext cx="9144000" cy="1449798"/>
            <a:chOff x="1" y="0"/>
            <a:chExt cx="9144000" cy="1449798"/>
          </a:xfrm>
        </p:grpSpPr>
        <p:pic>
          <p:nvPicPr>
            <p:cNvPr id="14" name="Picture 2"/>
            <p:cNvPicPr>
              <a:picLocks noChangeAspect="1" noChangeArrowheads="1"/>
            </p:cNvPicPr>
            <p:nvPr/>
          </p:nvPicPr>
          <p:blipFill>
            <a:blip r:embed="rId5"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5" name="Picture 1"/>
            <p:cNvPicPr>
              <a:picLocks noChangeAspect="1" noChangeArrowheads="1"/>
            </p:cNvPicPr>
            <p:nvPr/>
          </p:nvPicPr>
          <p:blipFill>
            <a:blip r:embed="rId6" cstate="print"/>
            <a:srcRect/>
            <a:stretch>
              <a:fillRect/>
            </a:stretch>
          </p:blipFill>
          <p:spPr bwMode="auto">
            <a:xfrm>
              <a:off x="167541" y="0"/>
              <a:ext cx="2575659" cy="742950"/>
            </a:xfrm>
            <a:prstGeom prst="rect">
              <a:avLst/>
            </a:prstGeom>
            <a:noFill/>
            <a:ln w="9525">
              <a:noFill/>
              <a:miter lim="800000"/>
              <a:headEnd/>
              <a:tailEnd/>
            </a:ln>
          </p:spPr>
        </p:pic>
      </p:grpSp>
      <p:sp>
        <p:nvSpPr>
          <p:cNvPr id="16" name="TextBox 15"/>
          <p:cNvSpPr txBox="1"/>
          <p:nvPr/>
        </p:nvSpPr>
        <p:spPr>
          <a:xfrm>
            <a:off x="136480" y="177424"/>
            <a:ext cx="3343699" cy="646331"/>
          </a:xfrm>
          <a:prstGeom prst="rect">
            <a:avLst/>
          </a:prstGeom>
          <a:noFill/>
        </p:spPr>
        <p:txBody>
          <a:bodyPr wrap="square" rtlCol="0">
            <a:spAutoFit/>
          </a:bodyPr>
          <a:lstStyle/>
          <a:p>
            <a:r>
              <a:rPr lang="en-GB" sz="3600" b="1" dirty="0" smtClean="0">
                <a:solidFill>
                  <a:schemeClr val="bg1"/>
                </a:solidFill>
                <a:latin typeface="Calibri" pitchFamily="34" charset="0"/>
              </a:rPr>
              <a:t>Stark States:</a:t>
            </a:r>
            <a:endParaRPr lang="en-GB" sz="3600" b="1" dirty="0">
              <a:solidFill>
                <a:schemeClr val="bg1"/>
              </a:solidFill>
              <a:latin typeface="Calibri" pitchFamily="34" charset="0"/>
            </a:endParaRPr>
          </a:p>
        </p:txBody>
      </p:sp>
      <p:pic>
        <p:nvPicPr>
          <p:cNvPr id="1034" name="Picture 10"/>
          <p:cNvPicPr>
            <a:picLocks noChangeAspect="1" noChangeArrowheads="1"/>
          </p:cNvPicPr>
          <p:nvPr/>
        </p:nvPicPr>
        <p:blipFill>
          <a:blip r:embed="rId7" cstate="print"/>
          <a:srcRect/>
          <a:stretch>
            <a:fillRect/>
          </a:stretch>
        </p:blipFill>
        <p:spPr bwMode="auto">
          <a:xfrm>
            <a:off x="4722126" y="876566"/>
            <a:ext cx="3793768" cy="21941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4" cstate="print"/>
          <a:srcRect/>
          <a:stretch>
            <a:fillRect/>
          </a:stretch>
        </p:blipFill>
        <p:spPr bwMode="auto">
          <a:xfrm>
            <a:off x="204717" y="2142698"/>
            <a:ext cx="4312692" cy="2347415"/>
          </a:xfrm>
          <a:prstGeom prst="rect">
            <a:avLst/>
          </a:prstGeom>
          <a:noFill/>
          <a:ln w="9525">
            <a:noFill/>
            <a:miter lim="800000"/>
            <a:headEnd/>
            <a:tailEnd/>
          </a:ln>
        </p:spPr>
      </p:pic>
      <p:sp>
        <p:nvSpPr>
          <p:cNvPr id="414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414725" name="Rectangle 5"/>
          <p:cNvSpPr>
            <a:spLocks noChangeArrowheads="1"/>
          </p:cNvSpPr>
          <p:nvPr/>
        </p:nvSpPr>
        <p:spPr bwMode="auto">
          <a:xfrm>
            <a:off x="0" y="9239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 name="Rectangle 9"/>
          <p:cNvSpPr/>
          <p:nvPr/>
        </p:nvSpPr>
        <p:spPr>
          <a:xfrm>
            <a:off x="2074460" y="5349922"/>
            <a:ext cx="7069540" cy="15080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p:cNvPicPr/>
          <p:nvPr/>
        </p:nvPicPr>
        <p:blipFill>
          <a:blip r:embed="rId5" cstate="print"/>
          <a:srcRect l="6452" r="2784"/>
          <a:stretch>
            <a:fillRect/>
          </a:stretch>
        </p:blipFill>
        <p:spPr bwMode="auto">
          <a:xfrm>
            <a:off x="4559894" y="2341653"/>
            <a:ext cx="4352094" cy="4050509"/>
          </a:xfrm>
          <a:prstGeom prst="rect">
            <a:avLst/>
          </a:prstGeom>
          <a:noFill/>
          <a:ln w="9525">
            <a:noFill/>
            <a:miter lim="800000"/>
            <a:headEnd/>
            <a:tailEnd/>
          </a:ln>
        </p:spPr>
      </p:pic>
      <p:sp>
        <p:nvSpPr>
          <p:cNvPr id="81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12" name="TextBox 11"/>
          <p:cNvSpPr txBox="1"/>
          <p:nvPr/>
        </p:nvSpPr>
        <p:spPr>
          <a:xfrm>
            <a:off x="-68240" y="6505519"/>
            <a:ext cx="9144000" cy="400110"/>
          </a:xfrm>
          <a:prstGeom prst="rect">
            <a:avLst/>
          </a:prstGeom>
          <a:noFill/>
        </p:spPr>
        <p:txBody>
          <a:bodyPr wrap="square" rtlCol="0">
            <a:spAutoFit/>
          </a:bodyPr>
          <a:lstStyle/>
          <a:p>
            <a:r>
              <a:rPr lang="en-GB" sz="1000" b="1" i="1" dirty="0" smtClean="0"/>
              <a:t>Calculation of the lifetimes of thin stripper targets under bombardment of intense pulsed ions, </a:t>
            </a:r>
            <a:r>
              <a:rPr lang="en-GB" sz="1000" i="1" dirty="0" smtClean="0"/>
              <a:t>S.G </a:t>
            </a:r>
            <a:r>
              <a:rPr lang="en-GB" sz="1000" i="1" dirty="0" err="1" smtClean="0"/>
              <a:t>Lebedeve</a:t>
            </a:r>
            <a:r>
              <a:rPr lang="en-GB" sz="1000" i="1" dirty="0" smtClean="0"/>
              <a:t>, A.S </a:t>
            </a:r>
            <a:r>
              <a:rPr lang="en-GB" sz="1000" i="1" dirty="0" err="1" smtClean="0"/>
              <a:t>Lebedev</a:t>
            </a:r>
            <a:r>
              <a:rPr lang="en-GB" sz="1000" i="1" dirty="0" smtClean="0"/>
              <a:t>, PRST-AB, 11, 020401 (2008)</a:t>
            </a:r>
          </a:p>
        </p:txBody>
      </p:sp>
      <p:graphicFrame>
        <p:nvGraphicFramePr>
          <p:cNvPr id="13" name="Object 12"/>
          <p:cNvGraphicFramePr>
            <a:graphicFrameLocks noChangeAspect="1"/>
          </p:cNvGraphicFramePr>
          <p:nvPr/>
        </p:nvGraphicFramePr>
        <p:xfrm>
          <a:off x="239547" y="2184337"/>
          <a:ext cx="2612835" cy="1065762"/>
        </p:xfrm>
        <a:graphic>
          <a:graphicData uri="http://schemas.openxmlformats.org/presentationml/2006/ole">
            <p:oleObj spid="_x0000_s8195" name="Equation" r:id="rId6" imgW="965160" imgH="393480" progId="Equation.3">
              <p:embed/>
            </p:oleObj>
          </a:graphicData>
        </a:graphic>
      </p:graphicFrame>
      <p:graphicFrame>
        <p:nvGraphicFramePr>
          <p:cNvPr id="14" name="Object 13"/>
          <p:cNvGraphicFramePr>
            <a:graphicFrameLocks noChangeAspect="1"/>
          </p:cNvGraphicFramePr>
          <p:nvPr/>
        </p:nvGraphicFramePr>
        <p:xfrm>
          <a:off x="225898" y="3369803"/>
          <a:ext cx="4209624" cy="988624"/>
        </p:xfrm>
        <a:graphic>
          <a:graphicData uri="http://schemas.openxmlformats.org/presentationml/2006/ole">
            <p:oleObj spid="_x0000_s8196" name="Equation" r:id="rId7" imgW="1676160" imgH="393480" progId="Equation.3">
              <p:embed/>
            </p:oleObj>
          </a:graphicData>
        </a:graphic>
      </p:graphicFrame>
      <p:graphicFrame>
        <p:nvGraphicFramePr>
          <p:cNvPr id="15" name="Object 14"/>
          <p:cNvGraphicFramePr>
            <a:graphicFrameLocks noChangeAspect="1"/>
          </p:cNvGraphicFramePr>
          <p:nvPr/>
        </p:nvGraphicFramePr>
        <p:xfrm>
          <a:off x="792536" y="4988802"/>
          <a:ext cx="3292872" cy="961622"/>
        </p:xfrm>
        <a:graphic>
          <a:graphicData uri="http://schemas.openxmlformats.org/presentationml/2006/ole">
            <p:oleObj spid="_x0000_s8197" name="Equation" r:id="rId8" imgW="2171520" imgH="634680" progId="Equation.3">
              <p:embed/>
            </p:oleObj>
          </a:graphicData>
        </a:graphic>
      </p:graphicFrame>
      <p:grpSp>
        <p:nvGrpSpPr>
          <p:cNvPr id="16" name="Group 15"/>
          <p:cNvGrpSpPr/>
          <p:nvPr/>
        </p:nvGrpSpPr>
        <p:grpSpPr>
          <a:xfrm>
            <a:off x="1" y="0"/>
            <a:ext cx="9144000" cy="1449798"/>
            <a:chOff x="1" y="0"/>
            <a:chExt cx="9144000" cy="1449798"/>
          </a:xfrm>
        </p:grpSpPr>
        <p:pic>
          <p:nvPicPr>
            <p:cNvPr id="17" name="Picture 2"/>
            <p:cNvPicPr>
              <a:picLocks noChangeAspect="1" noChangeArrowheads="1"/>
            </p:cNvPicPr>
            <p:nvPr/>
          </p:nvPicPr>
          <p:blipFill>
            <a:blip r:embed="rId9" cstate="print"/>
            <a:srcRect l="4798" t="15649" r="5817" b="66117"/>
            <a:stretch>
              <a:fillRect/>
            </a:stretch>
          </p:blipFill>
          <p:spPr bwMode="auto">
            <a:xfrm>
              <a:off x="1" y="0"/>
              <a:ext cx="9144000" cy="1449798"/>
            </a:xfrm>
            <a:prstGeom prst="rect">
              <a:avLst/>
            </a:prstGeom>
            <a:noFill/>
            <a:ln w="9525">
              <a:noFill/>
              <a:miter lim="800000"/>
              <a:headEnd/>
              <a:tailEnd/>
            </a:ln>
          </p:spPr>
        </p:pic>
        <p:pic>
          <p:nvPicPr>
            <p:cNvPr id="18" name="Picture 1"/>
            <p:cNvPicPr>
              <a:picLocks noChangeAspect="1" noChangeArrowheads="1"/>
            </p:cNvPicPr>
            <p:nvPr/>
          </p:nvPicPr>
          <p:blipFill>
            <a:blip r:embed="rId10" cstate="print"/>
            <a:srcRect/>
            <a:stretch>
              <a:fillRect/>
            </a:stretch>
          </p:blipFill>
          <p:spPr bwMode="auto">
            <a:xfrm>
              <a:off x="167541" y="0"/>
              <a:ext cx="2575659" cy="742950"/>
            </a:xfrm>
            <a:prstGeom prst="rect">
              <a:avLst/>
            </a:prstGeom>
            <a:noFill/>
            <a:ln w="9525">
              <a:noFill/>
              <a:miter lim="800000"/>
              <a:headEnd/>
              <a:tailEnd/>
            </a:ln>
          </p:spPr>
        </p:pic>
      </p:grpSp>
      <p:sp>
        <p:nvSpPr>
          <p:cNvPr id="19" name="TextBox 18"/>
          <p:cNvSpPr txBox="1"/>
          <p:nvPr/>
        </p:nvSpPr>
        <p:spPr>
          <a:xfrm>
            <a:off x="136480" y="177424"/>
            <a:ext cx="3343699" cy="646331"/>
          </a:xfrm>
          <a:prstGeom prst="rect">
            <a:avLst/>
          </a:prstGeom>
          <a:noFill/>
        </p:spPr>
        <p:txBody>
          <a:bodyPr wrap="square" rtlCol="0">
            <a:spAutoFit/>
          </a:bodyPr>
          <a:lstStyle/>
          <a:p>
            <a:r>
              <a:rPr lang="en-GB" sz="3600" b="1" dirty="0" smtClean="0">
                <a:solidFill>
                  <a:schemeClr val="bg1"/>
                </a:solidFill>
                <a:latin typeface="Calibri" pitchFamily="34" charset="0"/>
              </a:rPr>
              <a:t>Foil Heating:</a:t>
            </a:r>
            <a:endParaRPr lang="en-GB" sz="3600" b="1" dirty="0">
              <a:solidFill>
                <a:schemeClr val="bg1"/>
              </a:solidFill>
              <a:latin typeface="Calibri" pitchFamily="34" charset="0"/>
            </a:endParaRPr>
          </a:p>
        </p:txBody>
      </p:sp>
      <p:graphicFrame>
        <p:nvGraphicFramePr>
          <p:cNvPr id="9" name="Table 8"/>
          <p:cNvGraphicFramePr>
            <a:graphicFrameLocks noGrp="1"/>
          </p:cNvGraphicFramePr>
          <p:nvPr/>
        </p:nvGraphicFramePr>
        <p:xfrm>
          <a:off x="5196200" y="908517"/>
          <a:ext cx="3686139" cy="1310288"/>
        </p:xfrm>
        <a:graphic>
          <a:graphicData uri="http://schemas.openxmlformats.org/drawingml/2006/table">
            <a:tbl>
              <a:tblPr/>
              <a:tblGrid>
                <a:gridCol w="1997096"/>
                <a:gridCol w="1689043"/>
              </a:tblGrid>
              <a:tr h="327572">
                <a:tc>
                  <a:txBody>
                    <a:bodyPr/>
                    <a:lstStyle/>
                    <a:p>
                      <a:pPr indent="118745" algn="ctr">
                        <a:spcAft>
                          <a:spcPts val="0"/>
                        </a:spcAft>
                      </a:pPr>
                      <a:r>
                        <a:rPr lang="en-GB" sz="1500" b="1" dirty="0">
                          <a:latin typeface="Times New Roman"/>
                          <a:ea typeface="Times New Roman"/>
                        </a:rPr>
                        <a:t>Injection Spot Size</a:t>
                      </a:r>
                      <a:endParaRPr lang="en-GB" sz="1500" dirty="0">
                        <a:latin typeface="Times New Roman"/>
                        <a:ea typeface="Times New Roman"/>
                      </a:endParaRPr>
                    </a:p>
                  </a:txBody>
                  <a:tcPr marL="100111" marR="10011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8745" algn="ctr">
                        <a:spcAft>
                          <a:spcPts val="0"/>
                        </a:spcAft>
                      </a:pPr>
                      <a:r>
                        <a:rPr lang="en-GB" sz="1500" dirty="0">
                          <a:latin typeface="Times New Roman"/>
                          <a:ea typeface="Times New Roman"/>
                        </a:rPr>
                        <a:t>1 mm </a:t>
                      </a:r>
                      <a:r>
                        <a:rPr lang="en-GB" sz="1500" kern="800" dirty="0">
                          <a:latin typeface="Times New Roman"/>
                          <a:ea typeface="Times New Roman"/>
                        </a:rPr>
                        <a:t>× 2.2 mm</a:t>
                      </a:r>
                      <a:endParaRPr lang="en-GB" sz="1500" dirty="0">
                        <a:latin typeface="Times New Roman"/>
                        <a:ea typeface="Times New Roman"/>
                      </a:endParaRPr>
                    </a:p>
                  </a:txBody>
                  <a:tcPr marL="100111" marR="100111"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572">
                <a:tc>
                  <a:txBody>
                    <a:bodyPr/>
                    <a:lstStyle/>
                    <a:p>
                      <a:pPr indent="118745" algn="ctr">
                        <a:spcAft>
                          <a:spcPts val="0"/>
                        </a:spcAft>
                      </a:pPr>
                      <a:r>
                        <a:rPr lang="en-GB" sz="1500" b="1" dirty="0">
                          <a:latin typeface="Times New Roman"/>
                          <a:ea typeface="Times New Roman"/>
                        </a:rPr>
                        <a:t>Peak Current</a:t>
                      </a:r>
                      <a:endParaRPr lang="en-GB" sz="1500" dirty="0">
                        <a:latin typeface="Times New Roman"/>
                        <a:ea typeface="Times New Roman"/>
                      </a:endParaRPr>
                    </a:p>
                  </a:txBody>
                  <a:tcPr marL="100111" marR="1001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8745" algn="ctr">
                        <a:spcAft>
                          <a:spcPts val="0"/>
                        </a:spcAft>
                      </a:pPr>
                      <a:r>
                        <a:rPr lang="en-GB" sz="1500">
                          <a:latin typeface="Times New Roman"/>
                          <a:ea typeface="Times New Roman"/>
                        </a:rPr>
                        <a:t>25.6 mA</a:t>
                      </a:r>
                    </a:p>
                  </a:txBody>
                  <a:tcPr marL="100111" marR="1001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572">
                <a:tc>
                  <a:txBody>
                    <a:bodyPr/>
                    <a:lstStyle/>
                    <a:p>
                      <a:pPr indent="118745" algn="ctr">
                        <a:spcAft>
                          <a:spcPts val="0"/>
                        </a:spcAft>
                      </a:pPr>
                      <a:r>
                        <a:rPr lang="en-GB" sz="1500" b="1" dirty="0">
                          <a:latin typeface="Times New Roman"/>
                          <a:ea typeface="Times New Roman"/>
                        </a:rPr>
                        <a:t>Pulse Length</a:t>
                      </a:r>
                      <a:endParaRPr lang="en-GB" sz="1500" dirty="0">
                        <a:latin typeface="Times New Roman"/>
                        <a:ea typeface="Times New Roman"/>
                      </a:endParaRPr>
                    </a:p>
                  </a:txBody>
                  <a:tcPr marL="100111" marR="1001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18745" algn="ctr">
                        <a:spcAft>
                          <a:spcPts val="0"/>
                        </a:spcAft>
                      </a:pPr>
                      <a:r>
                        <a:rPr lang="en-GB" sz="1500">
                          <a:latin typeface="Times New Roman"/>
                          <a:ea typeface="Times New Roman"/>
                        </a:rPr>
                        <a:t>500 μs</a:t>
                      </a:r>
                    </a:p>
                  </a:txBody>
                  <a:tcPr marL="100111" marR="10011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7572">
                <a:tc>
                  <a:txBody>
                    <a:bodyPr/>
                    <a:lstStyle/>
                    <a:p>
                      <a:pPr indent="118745" algn="ctr">
                        <a:spcAft>
                          <a:spcPts val="0"/>
                        </a:spcAft>
                      </a:pPr>
                      <a:r>
                        <a:rPr lang="en-GB" sz="1500" b="1" dirty="0">
                          <a:latin typeface="Times New Roman"/>
                          <a:ea typeface="Times New Roman"/>
                        </a:rPr>
                        <a:t>Repetition Rate</a:t>
                      </a:r>
                      <a:endParaRPr lang="en-GB" sz="1500" dirty="0">
                        <a:latin typeface="Times New Roman"/>
                        <a:ea typeface="Times New Roman"/>
                      </a:endParaRPr>
                    </a:p>
                  </a:txBody>
                  <a:tcPr marL="100111" marR="100111"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18745" algn="ctr">
                        <a:spcAft>
                          <a:spcPts val="0"/>
                        </a:spcAft>
                      </a:pPr>
                      <a:r>
                        <a:rPr lang="en-GB" sz="1500" dirty="0">
                          <a:latin typeface="Times New Roman"/>
                          <a:ea typeface="Times New Roman"/>
                        </a:rPr>
                        <a:t>50 Hz</a:t>
                      </a:r>
                    </a:p>
                  </a:txBody>
                  <a:tcPr marL="100111" marR="100111" marT="0" marB="0" anchor="ctr">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 Journey Through ISIS - John Thomason">
  <a:themeElements>
    <a:clrScheme name="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ISIS Large Bottom Banner">
  <a:themeElements>
    <a:clrScheme name="ISI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Large Bottom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RAL Small Bottom Banner">
  <a:themeElements>
    <a:clrScheme name="RAL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RAL Large Top Banner">
  <a:themeElements>
    <a:clrScheme name="RAL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RAL Small Top Banner">
  <a:themeElements>
    <a:clrScheme name="RAL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RAL Large Bottom Banner">
  <a:themeElements>
    <a:clrScheme name="RAL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AL Large Bottom Bann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L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AL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AL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AL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AL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AL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AL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AL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AL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AL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AL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AL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ASTeC Large Top Banner">
  <a:themeElements>
    <a:clrScheme name="ASTe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ASTeC Small Top Banner">
  <a:themeElements>
    <a:clrScheme name="ASTe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STeC Small Bottom Banner">
  <a:themeElements>
    <a:clrScheme name="ASTe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ASTeC Large Bottom Banner">
  <a:themeElements>
    <a:clrScheme name="ASTe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TeC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STe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STeC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STeC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STeC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STeC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STeC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STeC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STeC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STeC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STeC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STeC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STeC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CLF Large Top Banner">
  <a:themeElements>
    <a:clrScheme name="CLF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FC Large Top Banner - Top Text">
  <a:themeElements>
    <a:clrScheme name="STFC Large Top Banner - To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Top Banner - Top Text">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Top Banner - Top Tex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Top Banner - Top Tex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Top Banner - Top Tex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Top Banner - Top Tex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Top Banner - Top Tex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Top Banner - Top Tex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Top Banner - Top Tex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Top Banner - Top Tex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Top Banner - Top Tex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Top Banner - Top Tex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Top Banner - Top Tex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Top Banner - Top Tex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CLF Small Top Banner">
  <a:themeElements>
    <a:clrScheme name="CLF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CLF Small Bottom Banner">
  <a:themeElements>
    <a:clrScheme name="CLF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CLF Large Bottom Banner">
  <a:themeElements>
    <a:clrScheme name="CLF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LF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F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F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F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F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F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F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F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F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F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F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F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F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e-Science Large Top Banner">
  <a:themeElements>
    <a:clrScheme name="e-Science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ience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cience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cience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cience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cience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cience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cience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cience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cience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cience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cience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cience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cience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e-Science Small Top Banner">
  <a:themeElements>
    <a:clrScheme name="e-Science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ience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cience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cience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cience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cience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cience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cience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cience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cience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cience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cience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cience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cience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e-Science Small Bottom Banner">
  <a:themeElements>
    <a:clrScheme name="e-Science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ience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cience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cience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cience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cience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cience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cience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cience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cience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cience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cience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cience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cience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e-Science Large Bottom Banner">
  <a:themeElements>
    <a:clrScheme name="e-Science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ience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cience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Science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Science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Science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Science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Science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Science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Science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Science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Science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Science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Science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SRS Large Top Banner">
  <a:themeElements>
    <a:clrScheme name="SR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S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S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S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S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S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S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S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S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S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S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S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S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SRS Small Top Banner">
  <a:themeElements>
    <a:clrScheme name="SR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SRS Small Bottom Banner">
  <a:themeElements>
    <a:clrScheme name="SR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FC Small Top Banner">
  <a:themeElements>
    <a:clrScheme name="STF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SRS Large Bottom Banner">
  <a:themeElements>
    <a:clrScheme name="SR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RS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RS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RS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RS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RS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RS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RS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RS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RS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RS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RS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RS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RS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2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4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5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6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7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8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9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TFC Small Bottom Banner">
  <a:themeElements>
    <a:clrScheme name="STF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0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11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12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3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14_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1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3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5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TFC Large Bottom Banner">
  <a:themeElements>
    <a:clrScheme name="STF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FC Large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FC Large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FC Large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FC Large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FC Large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FC Large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FC Large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FC Large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FC Large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FC Large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FC Large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FC Large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FC Large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6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8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9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11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2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15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16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7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8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9_ISIS Small Bottom Banner">
  <a:themeElements>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Bottom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Bottom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Bottom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Bottom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Bottom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Bottom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Bottom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Bottom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Bottom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Bottom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Bottom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Bottom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Bottom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ISIS Large Top Banner">
  <a:themeElements>
    <a:clrScheme name="ISI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Large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Large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Large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Large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Large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Large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Large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Large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Large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Large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Large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Large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Large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ISIS Small Top Banner">
  <a:themeElements>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SIS Small Top Banner">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SIS Small Top Bann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SIS Small Top Bann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SIS Small Top Bann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SIS Small Top Bann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SIS Small Top Bann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SIS Small Top Bann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SIS Small Top Bann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SIS Small Top Bann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SIS Small Top Bann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SIS Small Top Bann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SIS Small Top Bann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SIS Small Top Bann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A Journey Through ISIS - John Thomason</Template>
  <TotalTime>7136</TotalTime>
  <Words>1244</Words>
  <Application>Microsoft Office PowerPoint</Application>
  <PresentationFormat>On-screen Show (4:3)</PresentationFormat>
  <Paragraphs>250</Paragraphs>
  <Slides>19</Slides>
  <Notes>14</Notes>
  <HiddenSlides>0</HiddenSlides>
  <MMClips>1</MMClips>
  <ScaleCrop>false</ScaleCrop>
  <HeadingPairs>
    <vt:vector size="6" baseType="variant">
      <vt:variant>
        <vt:lpstr>Theme</vt:lpstr>
      </vt:variant>
      <vt:variant>
        <vt:i4>63</vt:i4>
      </vt:variant>
      <vt:variant>
        <vt:lpstr>Embedded OLE Servers</vt:lpstr>
      </vt:variant>
      <vt:variant>
        <vt:i4>1</vt:i4>
      </vt:variant>
      <vt:variant>
        <vt:lpstr>Slide Titles</vt:lpstr>
      </vt:variant>
      <vt:variant>
        <vt:i4>19</vt:i4>
      </vt:variant>
    </vt:vector>
  </HeadingPairs>
  <TitlesOfParts>
    <vt:vector size="83" baseType="lpstr">
      <vt:lpstr>A Journey Through ISIS - John Thomason</vt:lpstr>
      <vt:lpstr>STFC Large Top Banner - Top Text</vt:lpstr>
      <vt:lpstr>STFC Small Top Banner</vt:lpstr>
      <vt:lpstr>STFC Small Bottom Banner</vt:lpstr>
      <vt:lpstr>STFC Large Bottom Banner</vt:lpstr>
      <vt:lpstr>ISIS Small Bottom Banner</vt:lpstr>
      <vt:lpstr>ISIS Large Top Banner</vt:lpstr>
      <vt:lpstr>Custom Design</vt:lpstr>
      <vt:lpstr>ISIS Small Top Banner</vt:lpstr>
      <vt:lpstr>ISIS Large Bottom Banner</vt:lpstr>
      <vt:lpstr>RAL Small Bottom Banner</vt:lpstr>
      <vt:lpstr>RAL Large Top Banner</vt:lpstr>
      <vt:lpstr>RAL Small Top Banner</vt:lpstr>
      <vt:lpstr>RAL Large Bottom Banner</vt:lpstr>
      <vt:lpstr>ASTeC Large Top Banner</vt:lpstr>
      <vt:lpstr>ASTeC Small Top Banner</vt:lpstr>
      <vt:lpstr>ASTeC Small Bottom Banner</vt:lpstr>
      <vt:lpstr>ASTeC Large Bottom Banner</vt:lpstr>
      <vt:lpstr>CLF Large Top Banner</vt:lpstr>
      <vt:lpstr>CLF Small Top Banner</vt:lpstr>
      <vt:lpstr>CLF Small Bottom Banner</vt:lpstr>
      <vt:lpstr>CLF Large Bottom Banner</vt:lpstr>
      <vt:lpstr>e-Science Large Top Banner</vt:lpstr>
      <vt:lpstr>e-Science Small Top Banner</vt:lpstr>
      <vt:lpstr>e-Science Small Bottom Banner</vt:lpstr>
      <vt:lpstr>e-Science Large Bottom Banner</vt:lpstr>
      <vt:lpstr>SRS Large Top Banner</vt:lpstr>
      <vt:lpstr>SRS Small Top Banner</vt:lpstr>
      <vt:lpstr>SRS Small Bottom Banner</vt:lpstr>
      <vt:lpstr>SRS Large Bottom Banner</vt:lpstr>
      <vt:lpstr>1_ISIS Small Top Banner</vt:lpstr>
      <vt:lpstr>2_ISIS Small Top Banner</vt:lpstr>
      <vt:lpstr>3_ISIS Small Top Banner</vt:lpstr>
      <vt:lpstr>4_ISIS Small Top Banner</vt:lpstr>
      <vt:lpstr>5_ISIS Small Top Banner</vt:lpstr>
      <vt:lpstr>6_ISIS Small Top Banner</vt:lpstr>
      <vt:lpstr>7_ISIS Small Top Banner</vt:lpstr>
      <vt:lpstr>8_ISIS Small Top Banner</vt:lpstr>
      <vt:lpstr>9_ISIS Small Top Banner</vt:lpstr>
      <vt:lpstr>10_ISIS Small Top Banner</vt:lpstr>
      <vt:lpstr>11_ISIS Small Top Banner</vt:lpstr>
      <vt:lpstr>12_ISIS Small Top Banner</vt:lpstr>
      <vt:lpstr>13_ISIS Small Top Banner</vt:lpstr>
      <vt:lpstr>14_ISIS Small Top Banner</vt:lpstr>
      <vt:lpstr>1_ISIS Small Bottom Banner</vt:lpstr>
      <vt:lpstr>2_ISIS Small Bottom Banner</vt:lpstr>
      <vt:lpstr>3_ISIS Small Bottom Banner</vt:lpstr>
      <vt:lpstr>4_ISIS Small Bottom Banner</vt:lpstr>
      <vt:lpstr>5_ISIS Small Bottom Banner</vt:lpstr>
      <vt:lpstr>6_ISIS Small Bottom Banner</vt:lpstr>
      <vt:lpstr>7_ISIS Small Bottom Banner</vt:lpstr>
      <vt:lpstr>8_ISIS Small Bottom Banner</vt:lpstr>
      <vt:lpstr>9_ISIS Small Bottom Banner</vt:lpstr>
      <vt:lpstr>10_ISIS Small Bottom Banner</vt:lpstr>
      <vt:lpstr>11_ISIS Small Bottom Banner</vt:lpstr>
      <vt:lpstr>12_ISIS Small Bottom Banner</vt:lpstr>
      <vt:lpstr>13_ISIS Small Bottom Banner</vt:lpstr>
      <vt:lpstr>14_ISIS Small Bottom Banner</vt:lpstr>
      <vt:lpstr>15_ISIS Small Bottom Banner</vt:lpstr>
      <vt:lpstr>16_ISIS Small Bottom Banner</vt:lpstr>
      <vt:lpstr>17_ISIS Small Bottom Banner</vt:lpstr>
      <vt:lpstr>18_ISIS Small Bottom Banner</vt:lpstr>
      <vt:lpstr>19_ISIS Small Bottom Banner</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STFC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FBUPCINST</dc:creator>
  <cp:lastModifiedBy>cbn24213</cp:lastModifiedBy>
  <cp:revision>474</cp:revision>
  <dcterms:created xsi:type="dcterms:W3CDTF">2012-04-17T09:58:15Z</dcterms:created>
  <dcterms:modified xsi:type="dcterms:W3CDTF">2012-05-29T13:28:58Z</dcterms:modified>
</cp:coreProperties>
</file>