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3/8/13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3/8/13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OSG PKI Transition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Impact on CMS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93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Tool</a:t>
            </a:r>
          </a:p>
        </p:txBody>
      </p:sp>
      <p:pic>
        <p:nvPicPr>
          <p:cNvPr id="4" name="Content Placeholder 3" descr="remap_user_find_acc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35" b="-35135"/>
          <a:stretch>
            <a:fillRect/>
          </a:stretch>
        </p:blipFill>
        <p:spPr>
          <a:xfrm>
            <a:off x="457200" y="1818720"/>
            <a:ext cx="7620000" cy="1479550"/>
          </a:xfrm>
        </p:spPr>
      </p:pic>
      <p:sp>
        <p:nvSpPr>
          <p:cNvPr id="5" name="TextBox 4"/>
          <p:cNvSpPr txBox="1"/>
          <p:nvPr/>
        </p:nvSpPr>
        <p:spPr>
          <a:xfrm>
            <a:off x="457200" y="1449388"/>
            <a:ext cx="444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Displays all pool accounts for a specific DN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14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Tool</a:t>
            </a:r>
          </a:p>
        </p:txBody>
      </p:sp>
      <p:pic>
        <p:nvPicPr>
          <p:cNvPr id="4" name="Content Placeholder 3" descr="remap_user_find_group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223" b="-19223"/>
          <a:stretch>
            <a:fillRect/>
          </a:stretch>
        </p:blipFill>
        <p:spPr>
          <a:xfrm>
            <a:off x="457200" y="3777574"/>
            <a:ext cx="7620000" cy="2305050"/>
          </a:xfrm>
        </p:spPr>
      </p:pic>
      <p:sp>
        <p:nvSpPr>
          <p:cNvPr id="5" name="TextBox 4"/>
          <p:cNvSpPr txBox="1"/>
          <p:nvPr/>
        </p:nvSpPr>
        <p:spPr>
          <a:xfrm>
            <a:off x="457201" y="1746249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Occasionally, you may encounter a user user in the mapping table but have trouble finding the user in the GUMS user interface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--find-groups option will display all the groups the DN has been assigned to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no groups are returned, that means the user no longer has any valid certificates registered with the VOMS server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GUMS does not remove the user from the mapping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3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PKI Transition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163" y="2768600"/>
            <a:ext cx="4003675" cy="1320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81525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End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After March 23 2013, </a:t>
            </a:r>
            <a:r>
              <a:rPr lang="en-US" dirty="0" err="1"/>
              <a:t>DOEGrids</a:t>
            </a:r>
            <a:r>
              <a:rPr lang="en-US" dirty="0"/>
              <a:t> CA will stop issuing or renewing certificates</a:t>
            </a:r>
            <a:r>
              <a:rPr lang="en-US" dirty="0" smtClean="0"/>
              <a:t>.</a:t>
            </a:r>
          </a:p>
          <a:p>
            <a:r>
              <a:rPr lang="en-US" dirty="0"/>
              <a:t>If a user is entitled to get certificates from the CERN CA, we strongly recommend that the user should </a:t>
            </a:r>
            <a:r>
              <a:rPr lang="en-US" dirty="0" smtClean="0"/>
              <a:t>get CERN certificate</a:t>
            </a:r>
          </a:p>
          <a:p>
            <a:r>
              <a:rPr lang="en-US" dirty="0" smtClean="0"/>
              <a:t>Exceptions (get an OSG certificate):</a:t>
            </a:r>
          </a:p>
          <a:p>
            <a:pPr lvl="1"/>
            <a:r>
              <a:rPr lang="en-US" dirty="0" smtClean="0"/>
              <a:t>Users who cannot for some reason obtain a CERN certificate</a:t>
            </a:r>
          </a:p>
          <a:p>
            <a:pPr lvl="1"/>
            <a:r>
              <a:rPr lang="en-US" dirty="0" smtClean="0"/>
              <a:t>User who need to digitally sign their email (e.g. CMS Sponsors)</a:t>
            </a:r>
          </a:p>
          <a:p>
            <a:r>
              <a:rPr lang="en-US" dirty="0" smtClean="0"/>
              <a:t>Must register new certificate with:</a:t>
            </a:r>
          </a:p>
          <a:p>
            <a:pPr lvl="1"/>
            <a:r>
              <a:rPr lang="en-US" dirty="0"/>
              <a:t>CMS </a:t>
            </a:r>
            <a:r>
              <a:rPr lang="en-US" dirty="0" smtClean="0"/>
              <a:t>VOMRS (Required to get a VOMS proxy)</a:t>
            </a:r>
          </a:p>
          <a:p>
            <a:pPr lvl="1"/>
            <a:r>
              <a:rPr lang="en-US" dirty="0" err="1" smtClean="0"/>
              <a:t>SiteDB</a:t>
            </a:r>
            <a:r>
              <a:rPr lang="en-US" dirty="0" smtClean="0"/>
              <a:t> (Required to run CMS jobs)</a:t>
            </a:r>
            <a:endParaRPr lang="en-US" dirty="0"/>
          </a:p>
          <a:p>
            <a:r>
              <a:rPr lang="en-US" dirty="0" smtClean="0"/>
              <a:t>May need to register new certificate with:</a:t>
            </a:r>
          </a:p>
          <a:p>
            <a:pPr lvl="1"/>
            <a:r>
              <a:rPr lang="en-US" dirty="0" smtClean="0"/>
              <a:t>CERN SSO (Only if you are getting a non-CERN certificate)</a:t>
            </a:r>
          </a:p>
          <a:p>
            <a:pPr lvl="1"/>
            <a:r>
              <a:rPr lang="en-US" dirty="0" smtClean="0"/>
              <a:t>REBUS</a:t>
            </a:r>
          </a:p>
          <a:p>
            <a:pPr lvl="1"/>
            <a:r>
              <a:rPr lang="en-US" dirty="0" smtClean="0"/>
              <a:t>GGUS</a:t>
            </a:r>
          </a:p>
          <a:p>
            <a:pPr lvl="1"/>
            <a:r>
              <a:rPr lang="en-US" dirty="0" smtClean="0"/>
              <a:t>OIM, </a:t>
            </a:r>
            <a:r>
              <a:rPr lang="en-US" dirty="0" err="1" smtClean="0"/>
              <a:t>MyOSG</a:t>
            </a:r>
            <a:r>
              <a:rPr lang="en-US" dirty="0" smtClean="0"/>
              <a:t>, OSG Ticketing System</a:t>
            </a:r>
          </a:p>
          <a:p>
            <a:pPr lvl="1"/>
            <a:r>
              <a:rPr lang="en-US" dirty="0" smtClean="0"/>
              <a:t>Site local storage</a:t>
            </a:r>
          </a:p>
          <a:p>
            <a:r>
              <a:rPr lang="en-US" b="1" u="sng" dirty="0">
                <a:solidFill>
                  <a:srgbClr val="3366FF"/>
                </a:solidFill>
              </a:rPr>
              <a:t>https://</a:t>
            </a:r>
            <a:r>
              <a:rPr lang="en-US" b="1" u="sng" dirty="0" err="1">
                <a:solidFill>
                  <a:srgbClr val="3366FF"/>
                </a:solidFill>
              </a:rPr>
              <a:t>twiki.cern.ch</a:t>
            </a:r>
            <a:r>
              <a:rPr lang="en-US" b="1" u="sng" dirty="0">
                <a:solidFill>
                  <a:srgbClr val="3366FF"/>
                </a:solidFill>
              </a:rPr>
              <a:t>/</a:t>
            </a:r>
            <a:r>
              <a:rPr lang="en-US" b="1" u="sng" dirty="0" err="1">
                <a:solidFill>
                  <a:srgbClr val="3366FF"/>
                </a:solidFill>
              </a:rPr>
              <a:t>twiki</a:t>
            </a:r>
            <a:r>
              <a:rPr lang="en-US" b="1" u="sng" dirty="0">
                <a:solidFill>
                  <a:srgbClr val="3366FF"/>
                </a:solidFill>
              </a:rPr>
              <a:t>/bin/view/</a:t>
            </a:r>
            <a:r>
              <a:rPr lang="en-US" b="1" u="sng" dirty="0" err="1">
                <a:solidFill>
                  <a:srgbClr val="3366FF"/>
                </a:solidFill>
              </a:rPr>
              <a:t>CMSPublic</a:t>
            </a:r>
            <a:r>
              <a:rPr lang="en-US" b="1" u="sng" dirty="0">
                <a:solidFill>
                  <a:srgbClr val="3366FF"/>
                </a:solidFill>
              </a:rPr>
              <a:t>/</a:t>
            </a:r>
            <a:r>
              <a:rPr lang="en-US" b="1" u="sng" dirty="0" err="1">
                <a:solidFill>
                  <a:srgbClr val="3366FF"/>
                </a:solidFill>
              </a:rPr>
              <a:t>EndUsers</a:t>
            </a:r>
            <a:endParaRPr lang="en-US" b="1" u="sng" dirty="0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3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Sys Admins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your proxy is used for </a:t>
            </a:r>
            <a:r>
              <a:rPr lang="en-US" dirty="0" err="1" smtClean="0"/>
              <a:t>PhEDEx</a:t>
            </a:r>
            <a:r>
              <a:rPr lang="en-US" dirty="0" smtClean="0"/>
              <a:t>, then make sure you update your mapping in GUMS for storage</a:t>
            </a:r>
          </a:p>
          <a:p>
            <a:r>
              <a:rPr lang="en-US" dirty="0" smtClean="0"/>
              <a:t>After </a:t>
            </a:r>
            <a:r>
              <a:rPr lang="en-US" dirty="0"/>
              <a:t>March 2013, you should obtain </a:t>
            </a:r>
            <a:r>
              <a:rPr lang="en-US" dirty="0" smtClean="0"/>
              <a:t>host/service certificates from the OSG CA</a:t>
            </a:r>
          </a:p>
          <a:p>
            <a:r>
              <a:rPr lang="en-US" dirty="0" smtClean="0"/>
              <a:t>There is a web interface (through OIM) and a command line interface.</a:t>
            </a:r>
          </a:p>
          <a:p>
            <a:r>
              <a:rPr lang="en-US" dirty="0" smtClean="0"/>
              <a:t>All Tier-2 sites should have at least one administrator registered as a grid-admin</a:t>
            </a:r>
          </a:p>
          <a:p>
            <a:pPr lvl="1"/>
            <a:r>
              <a:rPr lang="en-US" dirty="0" smtClean="0"/>
              <a:t>Much quicker turn around in receiving certificates</a:t>
            </a:r>
          </a:p>
          <a:p>
            <a:pPr lvl="1"/>
            <a:r>
              <a:rPr lang="en-US" dirty="0" smtClean="0"/>
              <a:t>Self approve certificate requests automatically</a:t>
            </a:r>
          </a:p>
          <a:p>
            <a:r>
              <a:rPr lang="en-US" dirty="0" smtClean="0"/>
              <a:t>Tier-3 site admins can talk to Rob </a:t>
            </a:r>
            <a:r>
              <a:rPr lang="en-US" dirty="0" err="1" smtClean="0"/>
              <a:t>Snihur</a:t>
            </a:r>
            <a:r>
              <a:rPr lang="en-US" dirty="0" smtClean="0"/>
              <a:t> to determine if they want or need to become grid-admins </a:t>
            </a:r>
          </a:p>
          <a:p>
            <a:r>
              <a:rPr lang="en-US" sz="2000" b="1" u="sng" dirty="0">
                <a:solidFill>
                  <a:srgbClr val="3366FF"/>
                </a:solidFill>
              </a:rPr>
              <a:t>https://</a:t>
            </a:r>
            <a:r>
              <a:rPr lang="en-US" sz="2000" b="1" u="sng" dirty="0" err="1">
                <a:solidFill>
                  <a:srgbClr val="3366FF"/>
                </a:solidFill>
              </a:rPr>
              <a:t>twiki.cern.ch</a:t>
            </a:r>
            <a:r>
              <a:rPr lang="en-US" sz="2000" b="1" u="sng" dirty="0">
                <a:solidFill>
                  <a:srgbClr val="3366FF"/>
                </a:solidFill>
              </a:rPr>
              <a:t>/</a:t>
            </a:r>
            <a:r>
              <a:rPr lang="en-US" sz="2000" b="1" u="sng" dirty="0" err="1">
                <a:solidFill>
                  <a:srgbClr val="3366FF"/>
                </a:solidFill>
              </a:rPr>
              <a:t>twiki</a:t>
            </a:r>
            <a:r>
              <a:rPr lang="en-US" sz="2000" b="1" u="sng" dirty="0">
                <a:solidFill>
                  <a:srgbClr val="3366FF"/>
                </a:solidFill>
              </a:rPr>
              <a:t>/bin/view/</a:t>
            </a:r>
            <a:r>
              <a:rPr lang="en-US" sz="2000" b="1" u="sng" dirty="0" err="1">
                <a:solidFill>
                  <a:srgbClr val="3366FF"/>
                </a:solidFill>
              </a:rPr>
              <a:t>CMSPublic</a:t>
            </a:r>
            <a:r>
              <a:rPr lang="en-US" sz="2000" b="1" u="sng" dirty="0">
                <a:solidFill>
                  <a:srgbClr val="3366FF"/>
                </a:solidFill>
              </a:rPr>
              <a:t>/</a:t>
            </a:r>
            <a:r>
              <a:rPr lang="en-US" sz="2000" b="1" u="sng" dirty="0" err="1">
                <a:solidFill>
                  <a:srgbClr val="3366FF"/>
                </a:solidFill>
              </a:rPr>
              <a:t>SysAdmins</a:t>
            </a:r>
            <a:endParaRPr lang="en-US" sz="2000" b="1" u="sng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55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Site Specific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real impact on running a job</a:t>
            </a:r>
          </a:p>
          <a:p>
            <a:r>
              <a:rPr lang="en-US" dirty="0" smtClean="0"/>
              <a:t>Number of dedicated CMS Pool accounts goes up (if using pool accounts)</a:t>
            </a:r>
            <a:endParaRPr lang="en-US" dirty="0"/>
          </a:p>
          <a:p>
            <a:r>
              <a:rPr lang="en-US" dirty="0" smtClean="0"/>
              <a:t>However… Storage may be impacted</a:t>
            </a:r>
          </a:p>
          <a:p>
            <a:pPr lvl="1"/>
            <a:r>
              <a:rPr lang="en-US" dirty="0" smtClean="0"/>
              <a:t>CMS allows storage on a per user basis</a:t>
            </a:r>
          </a:p>
          <a:p>
            <a:pPr lvl="1"/>
            <a:r>
              <a:rPr lang="en-US" dirty="0" smtClean="0"/>
              <a:t>Need to ensure user is mapped to an account with </a:t>
            </a:r>
            <a:r>
              <a:rPr lang="en-US" dirty="0" err="1" smtClean="0"/>
              <a:t>rw</a:t>
            </a:r>
            <a:r>
              <a:rPr lang="en-US" dirty="0" smtClean="0"/>
              <a:t> privileges to their own files</a:t>
            </a:r>
          </a:p>
          <a:p>
            <a:pPr lvl="1"/>
            <a:r>
              <a:rPr lang="en-US" dirty="0" smtClean="0"/>
              <a:t>Not an issue with sites using </a:t>
            </a:r>
            <a:r>
              <a:rPr lang="en-US" dirty="0" err="1" smtClean="0"/>
              <a:t>gridmap</a:t>
            </a:r>
            <a:r>
              <a:rPr lang="en-US" dirty="0" smtClean="0"/>
              <a:t> files</a:t>
            </a:r>
          </a:p>
          <a:p>
            <a:pPr lvl="1"/>
            <a:r>
              <a:rPr lang="en-US" dirty="0" smtClean="0"/>
              <a:t>Not an issue with sites that do not use pool accounts</a:t>
            </a:r>
            <a:endParaRPr lang="en-US" dirty="0"/>
          </a:p>
          <a:p>
            <a:r>
              <a:rPr lang="en-US" dirty="0" smtClean="0"/>
              <a:t>Sites using GUMS will need to do a little work</a:t>
            </a:r>
          </a:p>
        </p:txBody>
      </p:sp>
    </p:spTree>
    <p:extLst>
      <p:ext uri="{BB962C8B-B14F-4D97-AF65-F5344CB8AC3E}">
        <p14:creationId xmlns:p14="http://schemas.microsoft.com/office/powerpoint/2010/main" val="146210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(Re)Map Users in GUMS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Unfortunately, there is no automated way to update user mappings</a:t>
            </a:r>
          </a:p>
          <a:p>
            <a:pPr lvl="1"/>
            <a:r>
              <a:rPr lang="en-US" dirty="0" smtClean="0"/>
              <a:t>Many users let their certs expire before requesting new certs</a:t>
            </a:r>
          </a:p>
          <a:p>
            <a:pPr lvl="1"/>
            <a:r>
              <a:rPr lang="en-US" dirty="0" smtClean="0"/>
              <a:t>Many users create new registrations in VOMRS rather than associate their new cert with their existing VOMRS registration</a:t>
            </a:r>
          </a:p>
          <a:p>
            <a:pPr lvl="1"/>
            <a:r>
              <a:rPr lang="en-US" dirty="0" smtClean="0"/>
              <a:t>As a consequence, we cannot automatically determine the DNs to associate with each other</a:t>
            </a:r>
          </a:p>
          <a:p>
            <a:pPr lvl="1"/>
            <a:r>
              <a:rPr lang="en-US" dirty="0" smtClean="0"/>
              <a:t>Additionally, sites have different procedures on how to handle cert changes</a:t>
            </a:r>
          </a:p>
        </p:txBody>
      </p:sp>
    </p:spTree>
    <p:extLst>
      <p:ext uri="{BB962C8B-B14F-4D97-AF65-F5344CB8AC3E}">
        <p14:creationId xmlns:p14="http://schemas.microsoft.com/office/powerpoint/2010/main" val="2132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Users in GUMS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</a:t>
            </a:r>
            <a:r>
              <a:rPr lang="en-US" dirty="0" err="1"/>
              <a:t>Weigand</a:t>
            </a:r>
            <a:r>
              <a:rPr lang="en-US" dirty="0"/>
              <a:t> wrote a </a:t>
            </a:r>
            <a:r>
              <a:rPr lang="en-US" dirty="0" smtClean="0"/>
              <a:t>tool that </a:t>
            </a:r>
            <a:r>
              <a:rPr lang="en-US" dirty="0"/>
              <a:t>helps you analyze your current GUMS situation and take steps to fix problems and re-map users appropriately</a:t>
            </a:r>
          </a:p>
          <a:p>
            <a:r>
              <a:rPr lang="en-US" b="1" u="sng" dirty="0">
                <a:solidFill>
                  <a:srgbClr val="0000FF"/>
                </a:solidFill>
              </a:rPr>
              <a:t>http://</a:t>
            </a:r>
            <a:r>
              <a:rPr lang="en-US" b="1" u="sng" dirty="0" err="1">
                <a:solidFill>
                  <a:srgbClr val="0000FF"/>
                </a:solidFill>
              </a:rPr>
              <a:t>home.fnal.gov</a:t>
            </a:r>
            <a:r>
              <a:rPr lang="en-US" b="1" u="sng" dirty="0">
                <a:solidFill>
                  <a:srgbClr val="0000FF"/>
                </a:solidFill>
              </a:rPr>
              <a:t>/~</a:t>
            </a:r>
            <a:r>
              <a:rPr lang="en-US" b="1" u="sng" dirty="0" err="1">
                <a:solidFill>
                  <a:srgbClr val="0000FF"/>
                </a:solidFill>
              </a:rPr>
              <a:t>tiradani</a:t>
            </a:r>
            <a:r>
              <a:rPr lang="en-US" b="1" u="sng" dirty="0">
                <a:solidFill>
                  <a:srgbClr val="0000FF"/>
                </a:solidFill>
              </a:rPr>
              <a:t>/downloads/remap-user</a:t>
            </a:r>
          </a:p>
          <a:p>
            <a:r>
              <a:rPr lang="en-US" dirty="0"/>
              <a:t>M</a:t>
            </a:r>
            <a:r>
              <a:rPr lang="en-US" dirty="0" smtClean="0"/>
              <a:t>ust be run as root</a:t>
            </a:r>
          </a:p>
          <a:p>
            <a:pPr lvl="1"/>
            <a:r>
              <a:rPr lang="en-US" dirty="0" smtClean="0"/>
              <a:t>Reads GUMS database info from the GUMS </a:t>
            </a:r>
            <a:r>
              <a:rPr lang="en-US" dirty="0" err="1" smtClean="0"/>
              <a:t>config</a:t>
            </a:r>
            <a:endParaRPr lang="en-US" dirty="0" smtClean="0"/>
          </a:p>
          <a:p>
            <a:r>
              <a:rPr lang="en-US" dirty="0" smtClean="0"/>
              <a:t>Very useful for GUMS “archaeology” as well as remapping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2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</a:t>
            </a:r>
            <a:r>
              <a:rPr lang="en-US" dirty="0" smtClean="0"/>
              <a:t>Tool</a:t>
            </a:r>
            <a:endParaRPr lang="en-US" dirty="0"/>
          </a:p>
        </p:txBody>
      </p:sp>
      <p:pic>
        <p:nvPicPr>
          <p:cNvPr id="4" name="Content Placeholder 3" descr="remap_user_help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28" r="-35515"/>
          <a:stretch/>
        </p:blipFill>
        <p:spPr>
          <a:xfrm>
            <a:off x="457200" y="2190095"/>
            <a:ext cx="7620000" cy="4210705"/>
          </a:xfrm>
        </p:spPr>
      </p:pic>
      <p:sp>
        <p:nvSpPr>
          <p:cNvPr id="6" name="TextBox 5"/>
          <p:cNvSpPr txBox="1"/>
          <p:nvPr/>
        </p:nvSpPr>
        <p:spPr>
          <a:xfrm>
            <a:off x="457200" y="1482209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GUMS archaeology: --find-user, --find-groups, </a:t>
            </a:r>
            <a:r>
              <a:rPr lang="en-US" sz="2000" dirty="0"/>
              <a:t>--find-</a:t>
            </a:r>
            <a:r>
              <a:rPr lang="en-US" sz="2000" dirty="0" smtClean="0"/>
              <a:t>acct, -</a:t>
            </a:r>
            <a:r>
              <a:rPr lang="en-US" sz="2000" dirty="0"/>
              <a:t>-</a:t>
            </a:r>
            <a:r>
              <a:rPr lang="en-US" sz="2000" dirty="0" smtClean="0"/>
              <a:t>analyze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GUMS Mod: --remove-null, --map-user, --</a:t>
            </a:r>
            <a:r>
              <a:rPr lang="en-US" sz="2000" dirty="0" err="1" smtClean="0"/>
              <a:t>unmap</a:t>
            </a:r>
            <a:r>
              <a:rPr lang="en-US" sz="2000" dirty="0" smtClean="0"/>
              <a:t>-user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6097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</a:t>
            </a:r>
            <a:r>
              <a:rPr lang="en-US" dirty="0" smtClean="0"/>
              <a:t>Tool</a:t>
            </a:r>
            <a:endParaRPr lang="en-US" dirty="0"/>
          </a:p>
        </p:txBody>
      </p:sp>
      <p:pic>
        <p:nvPicPr>
          <p:cNvPr id="4" name="Content Placeholder 3" descr="remap_user_analyz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52" r="-6752"/>
          <a:stretch>
            <a:fillRect/>
          </a:stretch>
        </p:blipFill>
        <p:spPr>
          <a:xfrm>
            <a:off x="457200" y="1817748"/>
            <a:ext cx="7620000" cy="4583052"/>
          </a:xfrm>
        </p:spPr>
      </p:pic>
      <p:sp>
        <p:nvSpPr>
          <p:cNvPr id="5" name="TextBox 4"/>
          <p:cNvSpPr txBox="1"/>
          <p:nvPr/>
        </p:nvSpPr>
        <p:spPr>
          <a:xfrm>
            <a:off x="619125" y="1417638"/>
            <a:ext cx="74580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Analyze output:  Shows potential problems in the database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594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(Re)Map Tool</a:t>
            </a:r>
          </a:p>
        </p:txBody>
      </p:sp>
      <p:pic>
        <p:nvPicPr>
          <p:cNvPr id="4" name="Content Placeholder 3" descr="remap_user_find_us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535" b="-19535"/>
          <a:stretch>
            <a:fillRect/>
          </a:stretch>
        </p:blipFill>
        <p:spPr>
          <a:xfrm>
            <a:off x="457200" y="2101165"/>
            <a:ext cx="7620000" cy="1527175"/>
          </a:xfrm>
        </p:spPr>
      </p:pic>
      <p:sp>
        <p:nvSpPr>
          <p:cNvPr id="5" name="TextBox 4"/>
          <p:cNvSpPr txBox="1"/>
          <p:nvPr/>
        </p:nvSpPr>
        <p:spPr>
          <a:xfrm>
            <a:off x="457200" y="1454834"/>
            <a:ext cx="4916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In this context, user is the </a:t>
            </a:r>
            <a:r>
              <a:rPr lang="en-US" dirty="0" err="1" smtClean="0"/>
              <a:t>unix</a:t>
            </a:r>
            <a:r>
              <a:rPr lang="en-US" dirty="0" smtClean="0"/>
              <a:t> pool account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Shows all DNs associated with the pool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1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426</TotalTime>
  <Words>681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OSG PKI Transition</vt:lpstr>
      <vt:lpstr>Impact on End User</vt:lpstr>
      <vt:lpstr>Impact on Sys Admins</vt:lpstr>
      <vt:lpstr>CMS Site Specific Impact</vt:lpstr>
      <vt:lpstr>(Re)Map Users in GUMS</vt:lpstr>
      <vt:lpstr>(Re)Map Users in GUMS</vt:lpstr>
      <vt:lpstr>(Re)Map Tool</vt:lpstr>
      <vt:lpstr>(Re)Map Tool</vt:lpstr>
      <vt:lpstr>(Re)Map Tool</vt:lpstr>
      <vt:lpstr>(Re)Map Tool</vt:lpstr>
      <vt:lpstr>(Re)Map Tool</vt:lpstr>
      <vt:lpstr>OSG PKI Transition Questions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OSG PKI Transition</dc:title>
  <dc:creator>Anthony Tiradani</dc:creator>
  <cp:lastModifiedBy>Anthony Tiradani</cp:lastModifiedBy>
  <cp:revision>21</cp:revision>
  <dcterms:created xsi:type="dcterms:W3CDTF">2013-03-08T15:48:37Z</dcterms:created>
  <dcterms:modified xsi:type="dcterms:W3CDTF">2013-03-08T22:54:58Z</dcterms:modified>
</cp:coreProperties>
</file>