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9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7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4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DA58-26B3-214F-AC6B-05B575D74168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1F68-D54D-5F45-8F84-6F5C136B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grid.iu.edu/bin/view/Documentation/Release3/PakitiInstall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Pakiti</a:t>
            </a:r>
            <a:r>
              <a:rPr lang="en-US" smtClean="0"/>
              <a:t> Installation &amp; </a:t>
            </a:r>
            <a:r>
              <a:rPr lang="en-US" dirty="0" smtClean="0"/>
              <a:t>Usage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Hill</a:t>
            </a:r>
          </a:p>
          <a:p>
            <a:r>
              <a:rPr lang="en-US" dirty="0" smtClean="0"/>
              <a:t>OSG Security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2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Pakiti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Pakiti</a:t>
            </a:r>
            <a:r>
              <a:rPr lang="en-US" dirty="0" smtClean="0"/>
              <a:t> is patching status monitoring system.</a:t>
            </a:r>
          </a:p>
          <a:p>
            <a:r>
              <a:rPr lang="en-US" dirty="0" smtClean="0"/>
              <a:t>Provides summary of what updates are needed where.</a:t>
            </a:r>
          </a:p>
          <a:p>
            <a:r>
              <a:rPr lang="en-US" dirty="0" smtClean="0"/>
              <a:t>Has separate notion of security updates vs. regular software updates.</a:t>
            </a:r>
          </a:p>
          <a:p>
            <a:r>
              <a:rPr lang="en-US" dirty="0" smtClean="0"/>
              <a:t>Can link specific CVEs for needed updates.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5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Definitely better than manually scanning </a:t>
            </a:r>
            <a:r>
              <a:rPr lang="en-US" dirty="0" err="1" smtClean="0"/>
              <a:t>logwatch</a:t>
            </a:r>
            <a:r>
              <a:rPr lang="en-US" dirty="0" smtClean="0"/>
              <a:t> output.</a:t>
            </a:r>
          </a:p>
          <a:p>
            <a:r>
              <a:rPr lang="en-US" dirty="0" smtClean="0"/>
              <a:t>Not a replacement for a full fledged enterprise wide software inventory system.</a:t>
            </a:r>
          </a:p>
          <a:p>
            <a:r>
              <a:rPr lang="en-US" dirty="0"/>
              <a:t>H</a:t>
            </a:r>
            <a:r>
              <a:rPr lang="en-US" dirty="0" smtClean="0"/>
              <a:t>andy for any sites in between.</a:t>
            </a:r>
          </a:p>
          <a:p>
            <a:r>
              <a:rPr lang="en-US" dirty="0" smtClean="0"/>
              <a:t>Definitely good indicator of existing </a:t>
            </a:r>
            <a:r>
              <a:rPr lang="en-US" smtClean="0"/>
              <a:t>security issues.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LAMP application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pakiti</a:t>
            </a:r>
            <a:r>
              <a:rPr lang="en-US" dirty="0" smtClean="0"/>
              <a:t>, apache, </a:t>
            </a:r>
            <a:r>
              <a:rPr lang="en-US" dirty="0" err="1" smtClean="0"/>
              <a:t>php</a:t>
            </a:r>
            <a:r>
              <a:rPr lang="en-US" dirty="0" smtClean="0"/>
              <a:t>, &amp; </a:t>
            </a:r>
            <a:r>
              <a:rPr lang="en-US" dirty="0" err="1" smtClean="0"/>
              <a:t>mysql</a:t>
            </a:r>
            <a:r>
              <a:rPr lang="en-US" dirty="0" smtClean="0"/>
              <a:t>. YUM can do this all in one shot.</a:t>
            </a:r>
          </a:p>
          <a:p>
            <a:r>
              <a:rPr lang="en-US" dirty="0" smtClean="0"/>
              <a:t>Configure MYSQL. Create </a:t>
            </a:r>
            <a:r>
              <a:rPr lang="en-US" dirty="0" err="1" smtClean="0"/>
              <a:t>Pakiti</a:t>
            </a:r>
            <a:r>
              <a:rPr lang="en-US" dirty="0" smtClean="0"/>
              <a:t> </a:t>
            </a:r>
            <a:r>
              <a:rPr lang="en-US" dirty="0" err="1" smtClean="0"/>
              <a:t>db</a:t>
            </a:r>
            <a:r>
              <a:rPr lang="en-US" dirty="0" smtClean="0"/>
              <a:t> and User.</a:t>
            </a:r>
          </a:p>
          <a:p>
            <a:r>
              <a:rPr lang="en-US" dirty="0" smtClean="0"/>
              <a:t>Configure Apache.</a:t>
            </a:r>
          </a:p>
          <a:p>
            <a:r>
              <a:rPr lang="en-US" dirty="0" smtClean="0"/>
              <a:t>Configure Repos TTW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Local site install kept private on site. Make sure to set Apache configuration as appropriate.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updates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2.0.15 upstream release.</a:t>
            </a:r>
          </a:p>
          <a:p>
            <a:r>
              <a:rPr lang="en-US" dirty="0" smtClean="0"/>
              <a:t>Better OS detection.</a:t>
            </a:r>
          </a:p>
          <a:p>
            <a:r>
              <a:rPr lang="en-US" dirty="0" smtClean="0"/>
              <a:t>Predefined OS repos!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4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</a:t>
            </a:r>
            <a:r>
              <a:rPr lang="en-US" dirty="0" err="1" smtClean="0"/>
              <a:t>Document:</a:t>
            </a:r>
            <a:r>
              <a:rPr lang="en-US" dirty="0" err="1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://twiki.grid.iu.edu/bin/view/Documentation/Release3/PakitiInstallation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56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181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Pakiti Installation &amp; Usage </vt:lpstr>
      <vt:lpstr>What is Pakiti?</vt:lpstr>
      <vt:lpstr>Is it for me?</vt:lpstr>
      <vt:lpstr>How to install</vt:lpstr>
      <vt:lpstr>New updates coming</vt:lpstr>
      <vt:lpstr>Installation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Pakiti Installation &amp; Usage </dc:title>
  <dc:creator>Kevin Hill</dc:creator>
  <cp:lastModifiedBy>Kevin Hill</cp:lastModifiedBy>
  <cp:revision>8</cp:revision>
  <dcterms:created xsi:type="dcterms:W3CDTF">2013-02-20T18:36:46Z</dcterms:created>
  <dcterms:modified xsi:type="dcterms:W3CDTF">2013-03-11T18:14:31Z</dcterms:modified>
</cp:coreProperties>
</file>