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462" r:id="rId2"/>
    <p:sldId id="465" r:id="rId3"/>
    <p:sldId id="464" r:id="rId4"/>
    <p:sldId id="466" r:id="rId5"/>
  </p:sldIdLst>
  <p:sldSz cx="10058400" cy="7772400"/>
  <p:notesSz cx="6858000" cy="9144000"/>
  <p:defaultTextStyle>
    <a:defPPr>
      <a:defRPr lang="en-US"/>
    </a:defPPr>
    <a:lvl1pPr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9352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18705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28058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37411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546764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056116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565469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074821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444"/>
    <a:srgbClr val="1D3856"/>
    <a:srgbClr val="26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5" autoAdjust="0"/>
    <p:restoredTop sz="9680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-1240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C920-1997-3642-8535-B210642BF6F1}" type="datetimeFigureOut">
              <a:rPr lang="en-US" smtClean="0"/>
              <a:t>3/11/13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DFB-9946-0A4C-93EB-C3538BBEA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F8D3-FE34-5449-9655-DE3235FB096E}" type="datetime1">
              <a:rPr lang="en-US"/>
              <a:pPr>
                <a:defRPr/>
              </a:pPr>
              <a:t>3/11/13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E952EB-03B9-3449-8240-C7237494D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509352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18705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28058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37411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46764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8400" cy="9499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83529" y="122343"/>
            <a:ext cx="740410" cy="6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7640" y="7344957"/>
            <a:ext cx="586740" cy="313055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8549640" cy="949960"/>
          </a:xfrm>
          <a:prstGeom prst="rect">
            <a:avLst/>
          </a:prstGeom>
        </p:spPr>
        <p:txBody>
          <a:bodyPr lIns="101870" tIns="101870" rIns="101870" bIns="152806" anchor="ctr">
            <a:normAutofit/>
          </a:bodyPr>
          <a:lstStyle>
            <a:lvl1pPr algn="l">
              <a:spcBef>
                <a:spcPts val="0"/>
              </a:spcBef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70" tIns="50935" rIns="101870" bIns="50935">
            <a:normAutofit/>
          </a:bodyPr>
          <a:lstStyle>
            <a:lvl1pPr>
              <a:spcBef>
                <a:spcPts val="669"/>
              </a:spcBef>
              <a:buClr>
                <a:srgbClr val="800000"/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80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80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8400" cy="9499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83529" y="122343"/>
            <a:ext cx="740410" cy="6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7640" y="7344957"/>
            <a:ext cx="586740" cy="313055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8549640" cy="949960"/>
          </a:xfrm>
          <a:prstGeom prst="rect">
            <a:avLst/>
          </a:prstGeom>
        </p:spPr>
        <p:txBody>
          <a:bodyPr lIns="101870" tIns="101870" rIns="101870" bIns="152806" anchor="ctr">
            <a:normAutofit/>
          </a:bodyPr>
          <a:lstStyle>
            <a:lvl1pPr algn="l">
              <a:spcBef>
                <a:spcPts val="0"/>
              </a:spcBef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70" tIns="50935" rIns="101870" bIns="50935">
            <a:normAutofit/>
          </a:bodyPr>
          <a:lstStyle>
            <a:lvl1pPr>
              <a:spcBef>
                <a:spcPts val="669"/>
              </a:spcBef>
              <a:buClr>
                <a:srgbClr val="800000"/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80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80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54240"/>
            <a:ext cx="10058400" cy="5181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8" name="Picture 9" descr="uofc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5667613" y="7507051"/>
            <a:ext cx="345440" cy="174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016320" y="7499853"/>
            <a:ext cx="345440" cy="1746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58017" y="7263237"/>
            <a:ext cx="1240130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3256" y="7448551"/>
            <a:ext cx="1182017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4" descr="radiateforwhite.eps"/>
          <p:cNvPicPr>
            <a:picLocks noChangeAspect="1"/>
          </p:cNvPicPr>
          <p:nvPr/>
        </p:nvPicPr>
        <p:blipFill>
          <a:blip r:embed="rId5">
            <a:alphaModFix amt="85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tlas-logo-v1.png"/>
          <p:cNvPicPr>
            <a:picLocks noChangeAspect="1"/>
          </p:cNvPicPr>
          <p:nvPr userDrawn="1"/>
        </p:nvPicPr>
        <p:blipFill>
          <a:blip r:embed="rId6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0" y="3211983"/>
            <a:ext cx="1296719" cy="1524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</p:sldLayoutIdLst>
  <p:hf hdr="0" dt="0"/>
  <p:txStyles>
    <p:titleStyle>
      <a:lvl1pPr algn="ctr" defTabSz="509352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09352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705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058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411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2015" indent="-382015" algn="l" defTabSz="509352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7698" indent="-318346" algn="l" defTabSz="509352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73382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82734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92087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8769350" cy="949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 Federated Xrootd Operations and OSG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ATLAS still a few steps away from declaring production ready, or setting requirements on sites</a:t>
            </a:r>
          </a:p>
          <a:p>
            <a:r>
              <a:rPr lang="en-US" dirty="0" smtClean="0"/>
              <a:t>ATLAS Distributed Computing Operations has encouraged and endorsed “outsourcing” as many common operational components as possible: e.g. monitoring, availability, etc.</a:t>
            </a:r>
          </a:p>
          <a:p>
            <a:r>
              <a:rPr lang="en-US" dirty="0" smtClean="0"/>
              <a:t>Would like OSG to assume responsibility for operation of “UCSD” collector for ATLAS (the EU zone will be hosted by CERN)</a:t>
            </a:r>
          </a:p>
          <a:p>
            <a:r>
              <a:rPr lang="en-US" dirty="0" smtClean="0"/>
              <a:t>Encourage engagement of OSG Operations with WLCG federated </a:t>
            </a:r>
            <a:r>
              <a:rPr lang="en-US" dirty="0" err="1" smtClean="0"/>
              <a:t>xrootd</a:t>
            </a:r>
            <a:r>
              <a:rPr lang="en-US" dirty="0" smtClean="0"/>
              <a:t> deployment and operations taskforce led by </a:t>
            </a:r>
            <a:r>
              <a:rPr lang="en-US" dirty="0" err="1" smtClean="0"/>
              <a:t>Domenico</a:t>
            </a:r>
            <a:r>
              <a:rPr lang="en-US" dirty="0" smtClean="0"/>
              <a:t> </a:t>
            </a:r>
            <a:r>
              <a:rPr lang="en-US" dirty="0" err="1" smtClean="0"/>
              <a:t>Girodano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338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CMS status (from Brian)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CMS </a:t>
            </a:r>
            <a:r>
              <a:rPr lang="en-US" dirty="0"/>
              <a:t>has asked all sites to deploy Xrootd; USCMS believes all its T2s have </a:t>
            </a:r>
            <a:r>
              <a:rPr lang="en-US" dirty="0" smtClean="0"/>
              <a:t>complied.</a:t>
            </a:r>
          </a:p>
          <a:p>
            <a:pPr lvl="1"/>
            <a:r>
              <a:rPr lang="en-US" dirty="0" smtClean="0"/>
              <a:t>The US is has additional use cases planned for its sites above and beyond global CMS.</a:t>
            </a:r>
          </a:p>
          <a:p>
            <a:pPr lvl="1"/>
            <a:r>
              <a:rPr lang="en-US" dirty="0" smtClean="0"/>
              <a:t>Sites </a:t>
            </a:r>
            <a:r>
              <a:rPr lang="en-US" dirty="0"/>
              <a:t>should have the *well-tested* capability to burst at up to 10Gbps.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FAX monitoring by CERN IT-ES</a:t>
            </a:r>
            <a:endParaRPr lang="en-US" dirty="0"/>
          </a:p>
        </p:txBody>
      </p:sp>
      <p:pic>
        <p:nvPicPr>
          <p:cNvPr id="8" name="Content Placeholder 7" descr="screenshot_493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8" r="-912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98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Aspects </a:t>
            </a:r>
            <a:r>
              <a:rPr lang="en-US" dirty="0"/>
              <a:t>of a deployment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Monitoring</a:t>
            </a:r>
            <a:r>
              <a:rPr lang="en-US" dirty="0"/>
              <a:t>: besides the IO monitoring already gathered, what other things could be done in common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distribution: The "</a:t>
            </a:r>
            <a:r>
              <a:rPr lang="en-US" dirty="0" err="1"/>
              <a:t>osg-contrib</a:t>
            </a:r>
            <a:r>
              <a:rPr lang="en-US" dirty="0"/>
              <a:t>" repository already distributes CMS-specific configuration files and meta-RPMs.  Is ATLAS interested in the same thing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Documentation</a:t>
            </a:r>
            <a:r>
              <a:rPr lang="en-US" dirty="0"/>
              <a:t>: The OSG's documentation currently assumes you want to deploy an ATLAS T3 with Xrootd.  Should it focus more on the federated case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03691"/>
      </p:ext>
    </p:extLst>
  </p:cSld>
  <p:clrMapOvr>
    <a:masterClrMapping/>
  </p:clrMapOvr>
</p:sld>
</file>

<file path=ppt/theme/theme1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12197</TotalTime>
  <Words>203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CI_blue_template_V3</vt:lpstr>
      <vt:lpstr>ATLAS Federated Xrootd Operations and OSG</vt:lpstr>
      <vt:lpstr>CMS status (from Brian)</vt:lpstr>
      <vt:lpstr>FAX monitoring by CERN IT-ES</vt:lpstr>
      <vt:lpstr>For discussion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UC3: A Framework for Cooperative Computing at the University of Chicago </dc:title>
  <dc:creator>marco mambelli</dc:creator>
  <cp:lastModifiedBy>Rob Gardner</cp:lastModifiedBy>
  <cp:revision>191</cp:revision>
  <cp:lastPrinted>2013-03-10T17:06:35Z</cp:lastPrinted>
  <dcterms:created xsi:type="dcterms:W3CDTF">2012-08-16T17:32:20Z</dcterms:created>
  <dcterms:modified xsi:type="dcterms:W3CDTF">2013-03-11T13:12:40Z</dcterms:modified>
</cp:coreProperties>
</file>