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709" r:id="rId3"/>
    <p:sldMasterId id="2147483745" r:id="rId4"/>
  </p:sldMasterIdLst>
  <p:notesMasterIdLst>
    <p:notesMasterId r:id="rId9"/>
  </p:notesMasterIdLst>
  <p:sldIdLst>
    <p:sldId id="395" r:id="rId5"/>
    <p:sldId id="413" r:id="rId6"/>
    <p:sldId id="414" r:id="rId7"/>
    <p:sldId id="415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87922" autoAdjust="0"/>
  </p:normalViewPr>
  <p:slideViewPr>
    <p:cSldViewPr>
      <p:cViewPr>
        <p:scale>
          <a:sx n="80" d="100"/>
          <a:sy n="80" d="100"/>
        </p:scale>
        <p:origin x="-1068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AE6EE-5489-4B7F-8F7D-963128CEF860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E85BC-8168-4CD6-8F32-AF70A5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51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F6A-FBFF-4B30-BF08-C5EB96C1E095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D152-6735-443C-A525-61EE1B12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F6A-FBFF-4B30-BF08-C5EB96C1E095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D152-6735-443C-A525-61EE1B12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F6A-FBFF-4B30-BF08-C5EB96C1E095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D152-6735-443C-A525-61EE1B12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F6A-FBFF-4B30-BF08-C5EB96C1E095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D152-6735-443C-A525-61EE1B12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F6A-FBFF-4B30-BF08-C5EB96C1E095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D152-6735-443C-A525-61EE1B12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F6A-FBFF-4B30-BF08-C5EB96C1E095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D152-6735-443C-A525-61EE1B12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F6A-FBFF-4B30-BF08-C5EB96C1E095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D152-6735-443C-A525-61EE1B12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F6A-FBFF-4B30-BF08-C5EB96C1E095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D152-6735-443C-A525-61EE1B12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F6A-FBFF-4B30-BF08-C5EB96C1E095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D152-6735-443C-A525-61EE1B12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F6A-FBFF-4B30-BF08-C5EB96C1E095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D152-6735-443C-A525-61EE1B12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F6A-FBFF-4B30-BF08-C5EB96C1E095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D152-6735-443C-A525-61EE1B12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EFDA-A955-094F-A742-62D021BE20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7CA6-2E29-6D4D-9D93-FF615D739D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5915384"/>
            <a:ext cx="9144000" cy="942616"/>
            <a:chOff x="0" y="5915384"/>
            <a:chExt cx="9144000" cy="942616"/>
          </a:xfrm>
        </p:grpSpPr>
        <p:pic>
          <p:nvPicPr>
            <p:cNvPr id="8" name="Picture 7" descr="CHTC_logo_color_vert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8400" y="5915384"/>
              <a:ext cx="1660706" cy="94261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0" y="5943600"/>
              <a:ext cx="3708400" cy="91440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435600" y="5943600"/>
              <a:ext cx="3708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144775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EFDA-A955-094F-A742-62D021BE20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7CA6-2E29-6D4D-9D93-FF615D739D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943600"/>
            <a:ext cx="3708400" cy="914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35600" y="5943600"/>
            <a:ext cx="3708400" cy="914400"/>
          </a:xfrm>
          <a:prstGeom prst="rect">
            <a:avLst/>
          </a:prstGeom>
        </p:spPr>
      </p:pic>
      <p:pic>
        <p:nvPicPr>
          <p:cNvPr id="11" name="Picture 10" descr="osg_logo_4c_white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79" r="7134" b="9059"/>
          <a:stretch/>
        </p:blipFill>
        <p:spPr bwMode="auto">
          <a:xfrm>
            <a:off x="3833359" y="5943600"/>
            <a:ext cx="1653041" cy="91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4331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EFDA-A955-094F-A742-62D021BE20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7CA6-2E29-6D4D-9D93-FF615D739D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5915384"/>
            <a:ext cx="9144000" cy="942616"/>
            <a:chOff x="0" y="5915384"/>
            <a:chExt cx="9144000" cy="942616"/>
          </a:xfrm>
        </p:grpSpPr>
        <p:pic>
          <p:nvPicPr>
            <p:cNvPr id="8" name="Picture 7" descr="CHTC_logo_color_vert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8400" y="5915384"/>
              <a:ext cx="1660706" cy="94261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0" y="5943600"/>
              <a:ext cx="3708400" cy="91440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435600" y="5943600"/>
              <a:ext cx="3708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123156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>
            <a:lvl1pPr>
              <a:defRPr sz="6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EFDA-A955-094F-A742-62D021BE20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7CA6-2E29-6D4D-9D93-FF615D739D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5915384"/>
            <a:ext cx="9144000" cy="942616"/>
            <a:chOff x="0" y="5915384"/>
            <a:chExt cx="9144000" cy="942616"/>
          </a:xfrm>
        </p:grpSpPr>
        <p:pic>
          <p:nvPicPr>
            <p:cNvPr id="8" name="Picture 7" descr="CHTC_logo_color_vert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8400" y="5915384"/>
              <a:ext cx="1660706" cy="94261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0" y="5943600"/>
              <a:ext cx="3708400" cy="91440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435600" y="5943600"/>
              <a:ext cx="3708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585212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EFDA-A955-094F-A742-62D021BE20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7CA6-2E29-6D4D-9D93-FF615D739D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5411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EFDA-A955-094F-A742-62D021BE20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7CA6-2E29-6D4D-9D93-FF615D739D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715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EFDA-A955-094F-A742-62D021BE20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7CA6-2E29-6D4D-9D93-FF615D739D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4710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EFDA-A955-094F-A742-62D021BE20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7CA6-2E29-6D4D-9D93-FF615D739D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2383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EFDA-A955-094F-A742-62D021BE20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7CA6-2E29-6D4D-9D93-FF615D739D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888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E3F2-F68D-4892-892D-300B494B755D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5D15F-DDD3-43D7-95BD-5D2A4E5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675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E3F2-F68D-4892-892D-300B494B755D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5D15F-DDD3-43D7-95BD-5D2A4E5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481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E3F2-F68D-4892-892D-300B494B755D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5D15F-DDD3-43D7-95BD-5D2A4E5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873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E3F2-F68D-4892-892D-300B494B755D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5D15F-DDD3-43D7-95BD-5D2A4E5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254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E3F2-F68D-4892-892D-300B494B755D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5D15F-DDD3-43D7-95BD-5D2A4E5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356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E3F2-F68D-4892-892D-300B494B755D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5D15F-DDD3-43D7-95BD-5D2A4E5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379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E3F2-F68D-4892-892D-300B494B755D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5D15F-DDD3-43D7-95BD-5D2A4E5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64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E3F2-F68D-4892-892D-300B494B755D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5D15F-DDD3-43D7-95BD-5D2A4E5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645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E3F2-F68D-4892-892D-300B494B755D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5D15F-DDD3-43D7-95BD-5D2A4E5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987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E3F2-F68D-4892-892D-300B494B755D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5D15F-DDD3-43D7-95BD-5D2A4E5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168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E3F2-F68D-4892-892D-300B494B755D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5D15F-DDD3-43D7-95BD-5D2A4E5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5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7C394-B012-491B-B4CA-F66FDB7D8A04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BD388-48B3-4144-B4EE-56E051A0C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A9F6A-FBFF-4B30-BF08-C5EB96C1E095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AD152-6735-443C-A525-61EE1B12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031FEFDA-A955-094F-A742-62D021BE203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3/13/2013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FEAD7CA6-2E29-6D4D-9D93-FF615D739D1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74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58" r:id="rId3"/>
    <p:sldLayoutId id="2147483757" r:id="rId4"/>
    <p:sldLayoutId id="2147483716" r:id="rId5"/>
    <p:sldLayoutId id="2147483717" r:id="rId6"/>
    <p:sldLayoutId id="2147483718" r:id="rId7"/>
    <p:sldLayoutId id="2147483719" r:id="rId8"/>
    <p:sldLayoutId id="2147483720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5E3F2-F68D-4892-892D-300B494B755D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5D15F-DDD3-43D7-95BD-5D2A4E5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7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Miron Livny</a:t>
            </a:r>
            <a:br>
              <a:rPr lang="en-US" sz="6000" dirty="0" smtClean="0"/>
            </a:br>
            <a:r>
              <a:rPr lang="en-US" sz="3600" dirty="0" smtClean="0"/>
              <a:t>OSG PI and</a:t>
            </a:r>
            <a:br>
              <a:rPr lang="en-US" sz="3600" dirty="0" smtClean="0"/>
            </a:br>
            <a:r>
              <a:rPr lang="en-US" sz="3600" dirty="0"/>
              <a:t>T</a:t>
            </a:r>
            <a:r>
              <a:rPr lang="en-US" sz="3600" dirty="0" smtClean="0"/>
              <a:t>echnical Director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15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/>
              <a:t>Status: </a:t>
            </a:r>
            <a:br>
              <a:rPr lang="en-US" sz="6000" dirty="0" smtClean="0"/>
            </a:br>
            <a:r>
              <a:rPr lang="en-US" sz="6000" dirty="0" smtClean="0"/>
              <a:t>		</a:t>
            </a:r>
            <a:r>
              <a:rPr lang="en-US" sz="4800" dirty="0" smtClean="0"/>
              <a:t>The contributions are 					recognized.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		The Partnership is strong.</a:t>
            </a:r>
            <a:br>
              <a:rPr lang="en-US" sz="4800" dirty="0" smtClean="0"/>
            </a:br>
            <a:r>
              <a:rPr lang="en-US" sz="4800" dirty="0" smtClean="0"/>
              <a:t>		The Technology are stable.</a:t>
            </a:r>
            <a:br>
              <a:rPr lang="en-US" sz="4800" dirty="0" smtClean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0002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dirty="0" smtClean="0"/>
              <a:t>Strategies: </a:t>
            </a:r>
            <a:br>
              <a:rPr lang="en-US" sz="6000" dirty="0" smtClean="0"/>
            </a:br>
            <a:r>
              <a:rPr lang="en-US" sz="6000" dirty="0" smtClean="0"/>
              <a:t>	</a:t>
            </a:r>
            <a:r>
              <a:rPr lang="en-US" sz="4800" dirty="0" smtClean="0"/>
              <a:t>Focus on DHTC vision and 			follow guiding principals.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	Emphasis on effectiveness. 				Long term committed to all 		researchers and a national CI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73359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dirty="0" smtClean="0"/>
              <a:t>Future plans: </a:t>
            </a:r>
            <a:br>
              <a:rPr lang="en-US" sz="6000" dirty="0" smtClean="0"/>
            </a:br>
            <a:r>
              <a:rPr lang="en-US" sz="6000" dirty="0" smtClean="0"/>
              <a:t>	</a:t>
            </a:r>
            <a:r>
              <a:rPr lang="en-US" sz="4800" dirty="0" smtClean="0"/>
              <a:t>Long term CS research (</a:t>
            </a:r>
            <a:r>
              <a:rPr lang="en-US" sz="4800" dirty="0" err="1" smtClean="0"/>
              <a:t>dV</a:t>
            </a:r>
            <a:r>
              <a:rPr lang="en-US" sz="4800" dirty="0" smtClean="0"/>
              <a:t>/</a:t>
            </a:r>
            <a:r>
              <a:rPr lang="en-US" sz="4800" dirty="0" err="1" smtClean="0"/>
              <a:t>dt</a:t>
            </a:r>
            <a:r>
              <a:rPr lang="en-US" sz="4800" dirty="0" smtClean="0"/>
              <a:t>)	Short term technology evolution 	in all key areas – scheduling, data 	access, networks and security. 		Sustained investment in 	education and training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692912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18117</TotalTime>
  <Words>9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Custom Design</vt:lpstr>
      <vt:lpstr>1_Custom Design</vt:lpstr>
      <vt:lpstr>1_Office Theme</vt:lpstr>
      <vt:lpstr>2_Custom Design</vt:lpstr>
      <vt:lpstr>Miron Livny OSG PI and Technical Director</vt:lpstr>
      <vt:lpstr>Status:    The contributions are      recognized.   The Partnership is strong.   The Technology are stable. </vt:lpstr>
      <vt:lpstr>Strategies:   Focus on DHTC vision and    follow guiding principals.  Emphasis on effectiveness.     Long term committed to all   researchers and a national CI</vt:lpstr>
      <vt:lpstr>Future plans:   Long term CS research (dV/dt) Short term technology evolution  in all key areas – scheduling, data  access, networks and security.   Sustained investment in  education and training</vt:lpstr>
    </vt:vector>
  </TitlesOfParts>
  <Company>WARF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 Millar</dc:creator>
  <cp:lastModifiedBy>Miron Livny</cp:lastModifiedBy>
  <cp:revision>473</cp:revision>
  <dcterms:created xsi:type="dcterms:W3CDTF">2009-08-26T20:04:56Z</dcterms:created>
  <dcterms:modified xsi:type="dcterms:W3CDTF">2013-03-13T12:48:57Z</dcterms:modified>
</cp:coreProperties>
</file>