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8" r:id="rId4"/>
    <p:sldId id="263" r:id="rId5"/>
    <p:sldId id="265" r:id="rId6"/>
    <p:sldId id="264" r:id="rId7"/>
    <p:sldId id="260" r:id="rId8"/>
    <p:sldId id="262" r:id="rId9"/>
  </p:sldIdLst>
  <p:sldSz cx="9144000" cy="6858000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aderFooter_0060314.png"/>
          <p:cNvPicPr/>
          <p:nvPr/>
        </p:nvPicPr>
        <p:blipFill>
          <a:blip r:embed="rId14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TitleSlide_060514.png"/>
          <p:cNvPicPr/>
          <p:nvPr/>
        </p:nvPicPr>
        <p:blipFill>
          <a:blip r:embed="rId15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  <p:pic>
        <p:nvPicPr>
          <p:cNvPr id="2" name="Picture 6" descr="FermiLogo_RGB_NALBlue.png"/>
          <p:cNvPicPr/>
          <p:nvPr/>
        </p:nvPicPr>
        <p:blipFill>
          <a:blip r:embed="rId16"/>
          <a:stretch/>
        </p:blipFill>
        <p:spPr>
          <a:xfrm>
            <a:off x="793800" y="1149480"/>
            <a:ext cx="3265200" cy="588600"/>
          </a:xfrm>
          <a:prstGeom prst="rect">
            <a:avLst/>
          </a:prstGeom>
          <a:ln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eaderFooter_0060314.png"/>
          <p:cNvPicPr/>
          <p:nvPr/>
        </p:nvPicPr>
        <p:blipFill>
          <a:blip r:embed="rId14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806400" y="3559320"/>
            <a:ext cx="752436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4C97"/>
                </a:solidFill>
                <a:latin typeface="Arial"/>
                <a:ea typeface="Geneva"/>
              </a:rPr>
              <a:t>Main Injector 2022 Shutdown Status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806400" y="4842000"/>
            <a:ext cx="7524360" cy="148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 dirty="0">
                <a:solidFill>
                  <a:srgbClr val="004C97"/>
                </a:solidFill>
                <a:latin typeface="Arial"/>
                <a:ea typeface="Geneva"/>
              </a:rPr>
              <a:t>M. Murphy/D. Morris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spc="-1" dirty="0">
                <a:solidFill>
                  <a:srgbClr val="004C97"/>
                </a:solidFill>
                <a:latin typeface="Arial"/>
                <a:ea typeface="Geneva"/>
              </a:rPr>
              <a:t>9 o’clock </a:t>
            </a:r>
            <a:r>
              <a:rPr lang="en-US" sz="2000" b="0" strike="noStrike" spc="-1" dirty="0">
                <a:solidFill>
                  <a:srgbClr val="004C97"/>
                </a:solidFill>
                <a:latin typeface="Arial"/>
                <a:ea typeface="Geneva"/>
              </a:rPr>
              <a:t>Meeting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 dirty="0">
                <a:solidFill>
                  <a:srgbClr val="004C97"/>
                </a:solidFill>
                <a:latin typeface="Arial"/>
                <a:ea typeface="Geneva"/>
              </a:rPr>
              <a:t>September 2</a:t>
            </a:r>
            <a:r>
              <a:rPr lang="en-US" sz="2000" b="0" strike="noStrike" spc="-1" baseline="30000" dirty="0">
                <a:solidFill>
                  <a:srgbClr val="004C97"/>
                </a:solidFill>
                <a:latin typeface="Arial"/>
                <a:ea typeface="Geneva"/>
              </a:rPr>
              <a:t>nd</a:t>
            </a:r>
            <a:r>
              <a:rPr lang="en-US" sz="2000" b="0" strike="noStrike" spc="-1" dirty="0">
                <a:solidFill>
                  <a:srgbClr val="004C97"/>
                </a:solidFill>
                <a:latin typeface="Arial"/>
                <a:ea typeface="Geneva"/>
              </a:rPr>
              <a:t>, 2022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228600" y="103680"/>
            <a:ext cx="868500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4C97"/>
                </a:solidFill>
                <a:latin typeface="Arial"/>
                <a:ea typeface="Geneva"/>
              </a:rPr>
              <a:t>Tunnel Work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228600" y="990000"/>
            <a:ext cx="8670600" cy="367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3"/>
          <p:cNvSpPr/>
          <p:nvPr/>
        </p:nvSpPr>
        <p:spPr>
          <a:xfrm>
            <a:off x="6450120" y="6515280"/>
            <a:ext cx="107460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03BA1614-224F-45B8-998B-99BFF109CD85}" type="datetime1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9/1/2022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806400" y="6515280"/>
            <a:ext cx="537192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MI Department Meeting  |  D. Morris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5"/>
          <p:cNvSpPr/>
          <p:nvPr/>
        </p:nvSpPr>
        <p:spPr>
          <a:xfrm>
            <a:off x="228600" y="6515280"/>
            <a:ext cx="44604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11101DA2-3355-4A34-88DB-4A590DF1A4F8}" type="slidenum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94" name="CustomShape 6"/>
          <p:cNvSpPr/>
          <p:nvPr/>
        </p:nvSpPr>
        <p:spPr>
          <a:xfrm>
            <a:off x="457200" y="991080"/>
            <a:ext cx="7813440" cy="39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Main Injector jobs:  	230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Recycler Jobs:		22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MI-8 Line:		20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RF maintenance continues</a:t>
            </a: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MI RF cavity #14 and #15 have been removed 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from tunnel for water rework.</a:t>
            </a: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#14 should be ready for installation in two 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weeks.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		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Cavity #15 will be reworked and become our 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spare cavity.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95" name="CustomShape 7"/>
          <p:cNvSpPr/>
          <p:nvPr/>
        </p:nvSpPr>
        <p:spPr>
          <a:xfrm>
            <a:off x="2377440" y="4846320"/>
            <a:ext cx="360" cy="9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3AE73-8D9D-F655-EA89-FC20A2349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8858" r="2840" b="22780"/>
          <a:stretch/>
        </p:blipFill>
        <p:spPr>
          <a:xfrm>
            <a:off x="5488608" y="1433093"/>
            <a:ext cx="3329912" cy="42928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228600" y="103680"/>
            <a:ext cx="868500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4C97"/>
                </a:solidFill>
                <a:latin typeface="Arial"/>
                <a:ea typeface="Geneva"/>
              </a:rPr>
              <a:t>Tunnel Work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228600" y="990000"/>
            <a:ext cx="8670600" cy="367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3"/>
          <p:cNvSpPr/>
          <p:nvPr/>
        </p:nvSpPr>
        <p:spPr>
          <a:xfrm>
            <a:off x="6450120" y="6515280"/>
            <a:ext cx="107460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03BA1614-224F-45B8-998B-99BFF109CD85}" type="datetime1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9/1/2022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806400" y="6515280"/>
            <a:ext cx="537192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MI Department Meeting  |  D. Morris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5"/>
          <p:cNvSpPr/>
          <p:nvPr/>
        </p:nvSpPr>
        <p:spPr>
          <a:xfrm>
            <a:off x="228600" y="6515280"/>
            <a:ext cx="44604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11101DA2-3355-4A34-88DB-4A590DF1A4F8}" type="slidenum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95" name="CustomShape 7"/>
          <p:cNvSpPr/>
          <p:nvPr/>
        </p:nvSpPr>
        <p:spPr>
          <a:xfrm>
            <a:off x="2377440" y="4846320"/>
            <a:ext cx="360" cy="9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F21A9-364F-259D-0211-95845E27755D}"/>
              </a:ext>
            </a:extLst>
          </p:cNvPr>
          <p:cNvSpPr txBox="1"/>
          <p:nvPr/>
        </p:nvSpPr>
        <p:spPr>
          <a:xfrm>
            <a:off x="359153" y="990002"/>
            <a:ext cx="854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Ops with AD/MSD:  Worked on LCW white hose replacement for the remaining</a:t>
            </a:r>
          </a:p>
          <a:p>
            <a:r>
              <a:rPr lang="en-US" dirty="0"/>
              <a:t>2/3rds of the ring.  Completed MI-30 (from 314 on) and MI40.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ground, indoor, building, lined&#10;&#10;Description automatically generated">
            <a:extLst>
              <a:ext uri="{FF2B5EF4-FFF2-40B4-BE49-F238E27FC236}">
                <a16:creationId xmlns:a16="http://schemas.microsoft.com/office/drawing/2014/main" id="{F4AD761D-E06D-890A-6F8D-AF9612DE9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7703" r="7768" b="24201"/>
          <a:stretch/>
        </p:blipFill>
        <p:spPr>
          <a:xfrm>
            <a:off x="765204" y="1699483"/>
            <a:ext cx="7613593" cy="44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8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228600" y="103680"/>
            <a:ext cx="868500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4C97"/>
                </a:solidFill>
                <a:latin typeface="Arial"/>
                <a:ea typeface="Geneva"/>
              </a:rPr>
              <a:t>Tunnel Work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228600" y="990000"/>
            <a:ext cx="8670600" cy="367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3"/>
          <p:cNvSpPr/>
          <p:nvPr/>
        </p:nvSpPr>
        <p:spPr>
          <a:xfrm>
            <a:off x="6450120" y="6515280"/>
            <a:ext cx="107460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03BA1614-224F-45B8-998B-99BFF109CD85}" type="datetime1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9/1/2022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806400" y="6515280"/>
            <a:ext cx="537192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MI Department Meeting  |  D. Morris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5"/>
          <p:cNvSpPr/>
          <p:nvPr/>
        </p:nvSpPr>
        <p:spPr>
          <a:xfrm>
            <a:off x="228600" y="6515280"/>
            <a:ext cx="44604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11101DA2-3355-4A34-88DB-4A590DF1A4F8}" type="slidenum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95" name="CustomShape 7"/>
          <p:cNvSpPr/>
          <p:nvPr/>
        </p:nvSpPr>
        <p:spPr>
          <a:xfrm>
            <a:off x="2377440" y="4846320"/>
            <a:ext cx="360" cy="9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F21A9-364F-259D-0211-95845E27755D}"/>
              </a:ext>
            </a:extLst>
          </p:cNvPr>
          <p:cNvSpPr txBox="1"/>
          <p:nvPr/>
        </p:nvSpPr>
        <p:spPr>
          <a:xfrm>
            <a:off x="359153" y="990002"/>
            <a:ext cx="8540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SEY sample change out.</a:t>
            </a:r>
          </a:p>
          <a:p>
            <a:endParaRPr lang="en-US" dirty="0"/>
          </a:p>
          <a:p>
            <a:r>
              <a:rPr lang="en-US" dirty="0"/>
              <a:t>Issue with sample retrieval system</a:t>
            </a:r>
          </a:p>
          <a:p>
            <a:r>
              <a:rPr lang="en-US" dirty="0"/>
              <a:t>	Retrieval system required maintenance.</a:t>
            </a:r>
          </a:p>
          <a:p>
            <a:r>
              <a:rPr lang="en-US" dirty="0"/>
              <a:t>	Samples have been changed out.</a:t>
            </a:r>
          </a:p>
          <a:p>
            <a:r>
              <a:rPr lang="en-US" dirty="0"/>
              <a:t>	Retrieval system is fully functional.</a:t>
            </a:r>
          </a:p>
          <a:p>
            <a:r>
              <a:rPr lang="en-US" dirty="0"/>
              <a:t>	SEY station is under vacuum.</a:t>
            </a:r>
          </a:p>
          <a:p>
            <a:endParaRPr lang="en-US" dirty="0"/>
          </a:p>
          <a:p>
            <a:r>
              <a:rPr lang="en-US" dirty="0"/>
              <a:t>Scheduled for another SEY data run prior to startup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6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228600" y="103680"/>
            <a:ext cx="868500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4C97"/>
                </a:solidFill>
                <a:latin typeface="Arial"/>
                <a:ea typeface="Geneva"/>
              </a:rPr>
              <a:t>Tunnel Work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228600" y="990000"/>
            <a:ext cx="8670600" cy="367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3"/>
          <p:cNvSpPr/>
          <p:nvPr/>
        </p:nvSpPr>
        <p:spPr>
          <a:xfrm>
            <a:off x="6450120" y="6515280"/>
            <a:ext cx="107460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03BA1614-224F-45B8-998B-99BFF109CD85}" type="datetime1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9/1/2022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806400" y="6515280"/>
            <a:ext cx="537192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MI Department Meeting  |  D. Morris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5"/>
          <p:cNvSpPr/>
          <p:nvPr/>
        </p:nvSpPr>
        <p:spPr>
          <a:xfrm>
            <a:off x="228600" y="6515280"/>
            <a:ext cx="44604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11101DA2-3355-4A34-88DB-4A590DF1A4F8}" type="slidenum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95" name="CustomShape 7"/>
          <p:cNvSpPr/>
          <p:nvPr/>
        </p:nvSpPr>
        <p:spPr>
          <a:xfrm>
            <a:off x="2377440" y="4846320"/>
            <a:ext cx="360" cy="9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F9E75-3111-88E7-0378-5CC32FEA68E0}"/>
              </a:ext>
            </a:extLst>
          </p:cNvPr>
          <p:cNvSpPr txBox="1"/>
          <p:nvPr/>
        </p:nvSpPr>
        <p:spPr>
          <a:xfrm>
            <a:off x="228600" y="951655"/>
            <a:ext cx="867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Recycler 232 aperture improvement underway:</a:t>
            </a:r>
          </a:p>
          <a:p>
            <a:endParaRPr lang="en-US" dirty="0"/>
          </a:p>
          <a:p>
            <a:r>
              <a:rPr lang="en-US" dirty="0"/>
              <a:t>Final alignment completed.</a:t>
            </a:r>
          </a:p>
          <a:p>
            <a:r>
              <a:rPr lang="en-US" dirty="0"/>
              <a:t>Installation of remaining vacuum beam pipe and weld preparation in progress.</a:t>
            </a:r>
          </a:p>
          <a:p>
            <a:r>
              <a:rPr lang="en-US" dirty="0"/>
              <a:t>Welding scheduled for next Tuesday.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AE5C96-F9A0-90C0-CEC7-0FD599521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40" y="2595600"/>
            <a:ext cx="6268720" cy="352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25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28600" y="103680"/>
            <a:ext cx="868500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4C97"/>
                </a:solidFill>
                <a:latin typeface="Arial"/>
                <a:ea typeface="Geneva"/>
              </a:rPr>
              <a:t>Schedule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228600" y="885240"/>
            <a:ext cx="8670600" cy="54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6450120" y="6515280"/>
            <a:ext cx="107460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C5A34DCC-3612-42E2-9AB9-B7DA44A28AB8}" type="datetime1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9/1/2022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806400" y="6515280"/>
            <a:ext cx="537192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MI Department Meeting  |  D. Morris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6" name="CustomShape 5"/>
          <p:cNvSpPr/>
          <p:nvPr/>
        </p:nvSpPr>
        <p:spPr>
          <a:xfrm>
            <a:off x="228600" y="6515280"/>
            <a:ext cx="44604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1D4D5D6F-5D0D-48C3-B3BE-E0509D8B89E2}" type="slidenum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07" name="CustomShape 6"/>
          <p:cNvSpPr/>
          <p:nvPr/>
        </p:nvSpPr>
        <p:spPr>
          <a:xfrm>
            <a:off x="451620" y="1081373"/>
            <a:ext cx="8558816" cy="52438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Power outages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:  (https://www-bd.fnal.gov/ops/calendar/)</a:t>
            </a: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September 6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:	Kautz Road switched to Master Sub back-feed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Switch back is scheduled for the morning of the 12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MI-8 Line: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	Sept. 19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:	Re-Core to operational keys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	Sept. 20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:	Search and Secure and SS Testing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	Sept. 26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:	CDC Testing</a:t>
            </a: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MI/RR:</a:t>
            </a:r>
          </a:p>
          <a:p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	Sept. 21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st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:	Re-Core to operational keys</a:t>
            </a:r>
          </a:p>
          <a:p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	Sept. 22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:	Search and Secure</a:t>
            </a:r>
          </a:p>
          <a:p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	Sept. 23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rd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:	Safety System Testing</a:t>
            </a:r>
          </a:p>
          <a:p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	Sept. 27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:	CDC Test</a:t>
            </a:r>
          </a:p>
          <a:p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		Sept. 28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:	Ramp/Studies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28600" y="103680"/>
            <a:ext cx="868500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4C97"/>
                </a:solidFill>
                <a:latin typeface="Arial"/>
              </a:rPr>
              <a:t>FESS E</a:t>
            </a:r>
            <a:r>
              <a:rPr lang="en-US" sz="2400" b="1" spc="-1" dirty="0">
                <a:solidFill>
                  <a:srgbClr val="004C97"/>
                </a:solidFill>
                <a:latin typeface="Arial"/>
              </a:rPr>
              <a:t>xcavations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228600" y="885240"/>
            <a:ext cx="8670600" cy="54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6450120" y="6515280"/>
            <a:ext cx="107460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C5A34DCC-3612-42E2-9AB9-B7DA44A28AB8}" type="datetime1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9/1/2022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806400" y="6515280"/>
            <a:ext cx="537192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MI Department Meeting  |  D. Morris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6" name="CustomShape 5"/>
          <p:cNvSpPr/>
          <p:nvPr/>
        </p:nvSpPr>
        <p:spPr>
          <a:xfrm>
            <a:off x="228600" y="6515280"/>
            <a:ext cx="446040" cy="2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1D4D5D6F-5D0D-48C3-B3BE-E0509D8B89E2}" type="slidenum">
              <a:rPr lang="en-US" sz="1200" b="0" strike="noStrike" spc="-1">
                <a:solidFill>
                  <a:srgbClr val="004C97"/>
                </a:solidFill>
                <a:latin typeface="Arial"/>
                <a:ea typeface="Geneva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7BCC374-884D-97A5-6939-6E02D733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1257" r="11857" b="1296"/>
          <a:stretch/>
        </p:blipFill>
        <p:spPr>
          <a:xfrm>
            <a:off x="2596310" y="2095926"/>
            <a:ext cx="3949580" cy="410362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E9384E-7AD2-331C-CB3C-9EFAB94F8D50}"/>
              </a:ext>
            </a:extLst>
          </p:cNvPr>
          <p:cNvCxnSpPr>
            <a:cxnSpLocks/>
          </p:cNvCxnSpPr>
          <p:nvPr/>
        </p:nvCxnSpPr>
        <p:spPr>
          <a:xfrm flipH="1">
            <a:off x="5271137" y="1567868"/>
            <a:ext cx="577800" cy="152517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4D339C-67C5-BE66-F8F5-D23A8091B552}"/>
              </a:ext>
            </a:extLst>
          </p:cNvPr>
          <p:cNvCxnSpPr>
            <a:cxnSpLocks/>
          </p:cNvCxnSpPr>
          <p:nvPr/>
        </p:nvCxnSpPr>
        <p:spPr>
          <a:xfrm flipH="1">
            <a:off x="5825113" y="5065448"/>
            <a:ext cx="901987" cy="13273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37CD67-1F29-344D-264B-350E909A9434}"/>
              </a:ext>
            </a:extLst>
          </p:cNvPr>
          <p:cNvCxnSpPr>
            <a:cxnSpLocks/>
          </p:cNvCxnSpPr>
          <p:nvPr/>
        </p:nvCxnSpPr>
        <p:spPr>
          <a:xfrm flipH="1">
            <a:off x="5609143" y="3225130"/>
            <a:ext cx="1140979" cy="887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B9F98C-63CE-C3D8-7B2D-732D55CBC529}"/>
              </a:ext>
            </a:extLst>
          </p:cNvPr>
          <p:cNvCxnSpPr>
            <a:cxnSpLocks/>
          </p:cNvCxnSpPr>
          <p:nvPr/>
        </p:nvCxnSpPr>
        <p:spPr>
          <a:xfrm flipH="1">
            <a:off x="5423537" y="2172379"/>
            <a:ext cx="1347133" cy="9206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E05B2D-C65D-726B-52C3-E71DFE5FC96D}"/>
              </a:ext>
            </a:extLst>
          </p:cNvPr>
          <p:cNvCxnSpPr>
            <a:cxnSpLocks/>
          </p:cNvCxnSpPr>
          <p:nvPr/>
        </p:nvCxnSpPr>
        <p:spPr>
          <a:xfrm>
            <a:off x="2034283" y="2330454"/>
            <a:ext cx="1294544" cy="8545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E81D7F-9B1A-C34C-E0FD-CFF959B819E6}"/>
              </a:ext>
            </a:extLst>
          </p:cNvPr>
          <p:cNvCxnSpPr>
            <a:cxnSpLocks/>
          </p:cNvCxnSpPr>
          <p:nvPr/>
        </p:nvCxnSpPr>
        <p:spPr>
          <a:xfrm>
            <a:off x="2246768" y="5290132"/>
            <a:ext cx="3392032" cy="4480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2983652-759C-BE28-5E82-4F0A7797BFBC}"/>
              </a:ext>
            </a:extLst>
          </p:cNvPr>
          <p:cNvSpPr txBox="1"/>
          <p:nvPr/>
        </p:nvSpPr>
        <p:spPr>
          <a:xfrm>
            <a:off x="228600" y="1756881"/>
            <a:ext cx="2215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MI-20 sump discharge</a:t>
            </a:r>
          </a:p>
          <a:p>
            <a:r>
              <a:rPr lang="en-US" sz="1600" dirty="0"/>
              <a:t>Being abandoned/</a:t>
            </a:r>
          </a:p>
          <a:p>
            <a:r>
              <a:rPr lang="en-US" sz="1600" dirty="0"/>
              <a:t>Being replaced.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74892B-8655-A0CE-3166-FFE91B2F189D}"/>
              </a:ext>
            </a:extLst>
          </p:cNvPr>
          <p:cNvSpPr txBox="1"/>
          <p:nvPr/>
        </p:nvSpPr>
        <p:spPr>
          <a:xfrm>
            <a:off x="5825113" y="132211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MI-62 Culvert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FFBA59-6D42-45C5-3D7B-E033DE3701D5}"/>
              </a:ext>
            </a:extLst>
          </p:cNvPr>
          <p:cNvSpPr txBox="1"/>
          <p:nvPr/>
        </p:nvSpPr>
        <p:spPr>
          <a:xfrm>
            <a:off x="6727100" y="1879991"/>
            <a:ext cx="221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MI-62 sump discharge</a:t>
            </a:r>
          </a:p>
          <a:p>
            <a:r>
              <a:rPr lang="en-US" sz="1600" dirty="0"/>
              <a:t>Sink hole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33FFC-986D-E5DE-0464-D7567DED0D73}"/>
              </a:ext>
            </a:extLst>
          </p:cNvPr>
          <p:cNvSpPr txBox="1"/>
          <p:nvPr/>
        </p:nvSpPr>
        <p:spPr>
          <a:xfrm>
            <a:off x="6720023" y="2827597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Kautz Rd/</a:t>
            </a:r>
            <a:r>
              <a:rPr lang="en-US" dirty="0" err="1"/>
              <a:t>NuMI</a:t>
            </a:r>
            <a:r>
              <a:rPr lang="en-US" dirty="0"/>
              <a:t> site</a:t>
            </a:r>
          </a:p>
          <a:p>
            <a:r>
              <a:rPr lang="en-US" dirty="0"/>
              <a:t>riser sink hole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9F0180-B725-C1BC-31F7-7E2CD25DEAE3}"/>
              </a:ext>
            </a:extLst>
          </p:cNvPr>
          <p:cNvSpPr txBox="1"/>
          <p:nvPr/>
        </p:nvSpPr>
        <p:spPr>
          <a:xfrm>
            <a:off x="6741210" y="485084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MI-50 Culvert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057F5BE-D916-A07E-1C00-D8FA7086933D}"/>
              </a:ext>
            </a:extLst>
          </p:cNvPr>
          <p:cNvSpPr txBox="1"/>
          <p:nvPr/>
        </p:nvSpPr>
        <p:spPr>
          <a:xfrm>
            <a:off x="210007" y="4927788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Sink hole behind MI-50</a:t>
            </a:r>
          </a:p>
          <a:p>
            <a:r>
              <a:rPr lang="en-US" sz="1600" dirty="0"/>
              <a:t>Pond inlet for MI-52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4AA3E6D-E6CC-2391-45E6-2E6966D8EAB0}"/>
              </a:ext>
            </a:extLst>
          </p:cNvPr>
          <p:cNvCxnSpPr>
            <a:cxnSpLocks/>
          </p:cNvCxnSpPr>
          <p:nvPr/>
        </p:nvCxnSpPr>
        <p:spPr>
          <a:xfrm flipH="1" flipV="1">
            <a:off x="5588595" y="3888541"/>
            <a:ext cx="1140979" cy="53928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F63B1ABB-0407-1799-757D-51481CC23135}"/>
              </a:ext>
            </a:extLst>
          </p:cNvPr>
          <p:cNvSpPr txBox="1"/>
          <p:nvPr/>
        </p:nvSpPr>
        <p:spPr>
          <a:xfrm>
            <a:off x="6729574" y="424316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MI-60 pond inlet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4F79E2-E082-37E6-02EF-1C2BAE356105}"/>
              </a:ext>
            </a:extLst>
          </p:cNvPr>
          <p:cNvCxnSpPr>
            <a:cxnSpLocks/>
          </p:cNvCxnSpPr>
          <p:nvPr/>
        </p:nvCxnSpPr>
        <p:spPr>
          <a:xfrm flipH="1" flipV="1">
            <a:off x="5614744" y="3375482"/>
            <a:ext cx="1061708" cy="37033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DD1115A-2189-8531-D76D-B38FBC333ABC}"/>
              </a:ext>
            </a:extLst>
          </p:cNvPr>
          <p:cNvSpPr txBox="1"/>
          <p:nvPr/>
        </p:nvSpPr>
        <p:spPr>
          <a:xfrm>
            <a:off x="6697929" y="3600997"/>
            <a:ext cx="1963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Kautz Rd Culvert</a:t>
            </a:r>
          </a:p>
        </p:txBody>
      </p:sp>
    </p:spTree>
    <p:extLst>
      <p:ext uri="{BB962C8B-B14F-4D97-AF65-F5344CB8AC3E}">
        <p14:creationId xmlns:p14="http://schemas.microsoft.com/office/powerpoint/2010/main" val="4631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0" grpId="0"/>
      <p:bldP spid="31" grpId="0"/>
      <p:bldP spid="96" grpId="0"/>
      <p:bldP spid="99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24801</TotalTime>
  <Words>422</Words>
  <Application>Microsoft Office PowerPoint</Application>
  <PresentationFormat>On-screen Show (4:3)</PresentationFormat>
  <Paragraphs>87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Symbol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subject/>
  <dc:creator>John A. Johnstone x2981 09567N</dc:creator>
  <dc:description/>
  <cp:lastModifiedBy>Denton K Morris</cp:lastModifiedBy>
  <cp:revision>115</cp:revision>
  <cp:lastPrinted>2015-08-06T13:01:48Z</cp:lastPrinted>
  <dcterms:created xsi:type="dcterms:W3CDTF">2015-07-29T16:24:19Z</dcterms:created>
  <dcterms:modified xsi:type="dcterms:W3CDTF">2022-09-01T21:16:14Z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Sandbox Studio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39</vt:i4>
  </property>
</Properties>
</file>