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_rels/presentation.xml.rels" ContentType="application/vnd.openxmlformats-package.relationships+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16.xml.rels" ContentType="application/vnd.openxmlformats-package.relationships+xml"/>
  <Override PartName="/ppt/slideLayouts/_rels/slideLayout18.xml.rels" ContentType="application/vnd.openxmlformats-package.relationships+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23.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slideLayout6.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media/image12.png" ContentType="image/png"/>
  <Override PartName="/ppt/media/image11.jpeg" ContentType="image/jpeg"/>
  <Override PartName="/ppt/media/image9.jpeg" ContentType="image/jpeg"/>
  <Override PartName="/ppt/media/image8.png" ContentType="image/png"/>
  <Override PartName="/ppt/media/image7.jpeg" ContentType="image/jpeg"/>
  <Override PartName="/ppt/media/image18.png" ContentType="image/png"/>
  <Override PartName="/ppt/media/image19.png" ContentType="image/png"/>
  <Override PartName="/ppt/media/image1.png" ContentType="image/png"/>
  <Override PartName="/ppt/media/image17.png" ContentType="image/png"/>
  <Override PartName="/ppt/media/image16.png" ContentType="image/png"/>
  <Override PartName="/ppt/media/image15.jpeg" ContentType="image/jpeg"/>
  <Override PartName="/ppt/media/image14.png" ContentType="image/png"/>
  <Override PartName="/ppt/media/image2.png" ContentType="image/png"/>
  <Override PartName="/ppt/media/image3.png" ContentType="image/png"/>
  <Override PartName="/ppt/media/image4.png" ContentType="image/png"/>
  <Override PartName="/ppt/media/image13.jpeg" ContentType="image/jpeg"/>
  <Override PartName="/ppt/media/image5.png" ContentType="image/png"/>
  <Override PartName="/ppt/media/image10.png" ContentType="image/png"/>
  <Override PartName="/ppt/media/image6.png" ContentType="image/png"/>
  <Override PartName="/ppt/presProps.xml" ContentType="application/vnd.openxmlformats-officedocument.presentationml.presProps+xml"/>
  <Override PartName="/ppt/slides/_rels/slide8.xml.rels" ContentType="application/vnd.openxmlformats-package.relationships+xml"/>
  <Override PartName="/ppt/slides/_rels/slide9.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1.xml.rels" ContentType="application/vnd.openxmlformats-package.relationships+xml"/>
  <Override PartName="/ppt/slides/_rels/slide1.xml.rels" ContentType="application/vnd.openxmlformats-package.relationships+xml"/>
  <Override PartName="/ppt/slides/_rels/slide4.xml.rels" ContentType="application/vnd.openxmlformats-package.relationships+xml"/>
  <Override PartName="/ppt/slides/_rels/slide2.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10.xml.rels" ContentType="application/vnd.openxmlformats-package.relationships+xml"/>
  <Override PartName="/ppt/slides/slide1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Lst>
  <p:sldSz cx="10080625" cy="567055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endParaRPr b="0" lang="en-GB" sz="3300" spc="-1" strike="noStrike">
              <a:solidFill>
                <a:srgbClr val="ffffff"/>
              </a:solidFill>
              <a:latin typeface="Arial"/>
            </a:endParaRPr>
          </a:p>
        </p:txBody>
      </p:sp>
      <p:sp>
        <p:nvSpPr>
          <p:cNvPr id="28" name="PlaceHolder 2"/>
          <p:cNvSpPr>
            <a:spLocks noGrp="1"/>
          </p:cNvSpPr>
          <p:nvPr>
            <p:ph/>
          </p:nvPr>
        </p:nvSpPr>
        <p:spPr>
          <a:xfrm>
            <a:off x="360000" y="1080000"/>
            <a:ext cx="936000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29" name="PlaceHolder 3"/>
          <p:cNvSpPr>
            <a:spLocks noGrp="1"/>
          </p:cNvSpPr>
          <p:nvPr>
            <p:ph/>
          </p:nvPr>
        </p:nvSpPr>
        <p:spPr>
          <a:xfrm>
            <a:off x="360000" y="2960280"/>
            <a:ext cx="936000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endParaRPr b="0" lang="en-GB" sz="3300" spc="-1" strike="noStrike">
              <a:solidFill>
                <a:srgbClr val="ffffff"/>
              </a:solidFill>
              <a:latin typeface="Arial"/>
            </a:endParaRPr>
          </a:p>
        </p:txBody>
      </p:sp>
      <p:sp>
        <p:nvSpPr>
          <p:cNvPr id="31" name="PlaceHolder 2"/>
          <p:cNvSpPr>
            <a:spLocks noGrp="1"/>
          </p:cNvSpPr>
          <p:nvPr>
            <p:ph/>
          </p:nvPr>
        </p:nvSpPr>
        <p:spPr>
          <a:xfrm>
            <a:off x="360000" y="1080000"/>
            <a:ext cx="456732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32" name="PlaceHolder 3"/>
          <p:cNvSpPr>
            <a:spLocks noGrp="1"/>
          </p:cNvSpPr>
          <p:nvPr>
            <p:ph/>
          </p:nvPr>
        </p:nvSpPr>
        <p:spPr>
          <a:xfrm>
            <a:off x="5155920" y="1080000"/>
            <a:ext cx="456732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33" name="PlaceHolder 4"/>
          <p:cNvSpPr>
            <a:spLocks noGrp="1"/>
          </p:cNvSpPr>
          <p:nvPr>
            <p:ph/>
          </p:nvPr>
        </p:nvSpPr>
        <p:spPr>
          <a:xfrm>
            <a:off x="360000" y="2960280"/>
            <a:ext cx="456732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34" name="PlaceHolder 5"/>
          <p:cNvSpPr>
            <a:spLocks noGrp="1"/>
          </p:cNvSpPr>
          <p:nvPr>
            <p:ph/>
          </p:nvPr>
        </p:nvSpPr>
        <p:spPr>
          <a:xfrm>
            <a:off x="5155920" y="2960280"/>
            <a:ext cx="456732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endParaRPr b="0" lang="en-GB" sz="3300" spc="-1" strike="noStrike">
              <a:solidFill>
                <a:srgbClr val="ffffff"/>
              </a:solidFill>
              <a:latin typeface="Arial"/>
            </a:endParaRPr>
          </a:p>
        </p:txBody>
      </p:sp>
      <p:sp>
        <p:nvSpPr>
          <p:cNvPr id="36" name="PlaceHolder 2"/>
          <p:cNvSpPr>
            <a:spLocks noGrp="1"/>
          </p:cNvSpPr>
          <p:nvPr>
            <p:ph/>
          </p:nvPr>
        </p:nvSpPr>
        <p:spPr>
          <a:xfrm>
            <a:off x="360000" y="1080000"/>
            <a:ext cx="301356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37" name="PlaceHolder 3"/>
          <p:cNvSpPr>
            <a:spLocks noGrp="1"/>
          </p:cNvSpPr>
          <p:nvPr>
            <p:ph/>
          </p:nvPr>
        </p:nvSpPr>
        <p:spPr>
          <a:xfrm>
            <a:off x="3524760" y="1080000"/>
            <a:ext cx="301356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38" name="PlaceHolder 4"/>
          <p:cNvSpPr>
            <a:spLocks noGrp="1"/>
          </p:cNvSpPr>
          <p:nvPr>
            <p:ph/>
          </p:nvPr>
        </p:nvSpPr>
        <p:spPr>
          <a:xfrm>
            <a:off x="6689160" y="1080000"/>
            <a:ext cx="301356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39" name="PlaceHolder 5"/>
          <p:cNvSpPr>
            <a:spLocks noGrp="1"/>
          </p:cNvSpPr>
          <p:nvPr>
            <p:ph/>
          </p:nvPr>
        </p:nvSpPr>
        <p:spPr>
          <a:xfrm>
            <a:off x="360000" y="2960280"/>
            <a:ext cx="301356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40" name="PlaceHolder 6"/>
          <p:cNvSpPr>
            <a:spLocks noGrp="1"/>
          </p:cNvSpPr>
          <p:nvPr>
            <p:ph/>
          </p:nvPr>
        </p:nvSpPr>
        <p:spPr>
          <a:xfrm>
            <a:off x="3524760" y="2960280"/>
            <a:ext cx="301356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41" name="PlaceHolder 7"/>
          <p:cNvSpPr>
            <a:spLocks noGrp="1"/>
          </p:cNvSpPr>
          <p:nvPr>
            <p:ph/>
          </p:nvPr>
        </p:nvSpPr>
        <p:spPr>
          <a:xfrm>
            <a:off x="6689160" y="2960280"/>
            <a:ext cx="301356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endParaRPr b="0" lang="en-GB" sz="3300" spc="-1" strike="noStrike">
              <a:solidFill>
                <a:srgbClr val="ffffff"/>
              </a:solidFill>
              <a:latin typeface="Arial"/>
            </a:endParaRPr>
          </a:p>
        </p:txBody>
      </p:sp>
      <p:sp>
        <p:nvSpPr>
          <p:cNvPr id="50" name="PlaceHolder 2"/>
          <p:cNvSpPr>
            <a:spLocks noGrp="1"/>
          </p:cNvSpPr>
          <p:nvPr>
            <p:ph type="subTitle"/>
          </p:nvPr>
        </p:nvSpPr>
        <p:spPr>
          <a:xfrm>
            <a:off x="360000" y="1080000"/>
            <a:ext cx="9360000" cy="3600000"/>
          </a:xfrm>
          <a:prstGeom prst="rect">
            <a:avLst/>
          </a:prstGeom>
          <a:noFill/>
          <a:ln w="0">
            <a:noFill/>
          </a:ln>
        </p:spPr>
        <p:txBody>
          <a:bodyPr lIns="0" rIns="0" tIns="0" bIns="0" anchor="ctr">
            <a:noAutofit/>
          </a:bodyPr>
          <a:p>
            <a:pPr algn="ctr">
              <a:buNone/>
            </a:pPr>
            <a:endParaRPr b="0" lang="en-GB" sz="3200" spc="-1" strike="noStrike">
              <a:highlight>
                <a:srgbClr val="ffffff"/>
              </a:highlight>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endParaRPr b="0" lang="en-GB" sz="3300" spc="-1" strike="noStrike">
              <a:solidFill>
                <a:srgbClr val="ffffff"/>
              </a:solidFill>
              <a:latin typeface="Arial"/>
            </a:endParaRPr>
          </a:p>
        </p:txBody>
      </p:sp>
      <p:sp>
        <p:nvSpPr>
          <p:cNvPr id="52" name="PlaceHolder 2"/>
          <p:cNvSpPr>
            <a:spLocks noGrp="1"/>
          </p:cNvSpPr>
          <p:nvPr>
            <p:ph/>
          </p:nvPr>
        </p:nvSpPr>
        <p:spPr>
          <a:xfrm>
            <a:off x="360000" y="1080000"/>
            <a:ext cx="9360000" cy="360000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endParaRPr b="0" lang="en-GB" sz="3300" spc="-1" strike="noStrike">
              <a:solidFill>
                <a:srgbClr val="ffffff"/>
              </a:solidFill>
              <a:latin typeface="Arial"/>
            </a:endParaRPr>
          </a:p>
        </p:txBody>
      </p:sp>
      <p:sp>
        <p:nvSpPr>
          <p:cNvPr id="54" name="PlaceHolder 2"/>
          <p:cNvSpPr>
            <a:spLocks noGrp="1"/>
          </p:cNvSpPr>
          <p:nvPr>
            <p:ph/>
          </p:nvPr>
        </p:nvSpPr>
        <p:spPr>
          <a:xfrm>
            <a:off x="360000" y="1080000"/>
            <a:ext cx="4567320" cy="360000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55" name="PlaceHolder 3"/>
          <p:cNvSpPr>
            <a:spLocks noGrp="1"/>
          </p:cNvSpPr>
          <p:nvPr>
            <p:ph/>
          </p:nvPr>
        </p:nvSpPr>
        <p:spPr>
          <a:xfrm>
            <a:off x="5155920" y="1080000"/>
            <a:ext cx="4567320" cy="360000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endParaRPr b="0" lang="en-GB" sz="3300" spc="-1" strike="noStrike">
              <a:solidFill>
                <a:srgbClr val="ffffff"/>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360000" y="180000"/>
            <a:ext cx="9360000" cy="2217240"/>
          </a:xfrm>
          <a:prstGeom prst="rect">
            <a:avLst/>
          </a:prstGeom>
          <a:noFill/>
          <a:ln w="0">
            <a:noFill/>
          </a:ln>
        </p:spPr>
        <p:txBody>
          <a:bodyPr lIns="0" rIns="0" tIns="0" bIns="0" anchor="ctr">
            <a:noAutofit/>
          </a:bodyPr>
          <a:p>
            <a:pPr algn="ctr">
              <a:buNone/>
            </a:pPr>
            <a:endParaRPr b="0" lang="en-GB" sz="3200" spc="-1" strike="noStrike">
              <a:highlight>
                <a:srgbClr val="ffffff"/>
              </a:highlight>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endParaRPr b="0" lang="en-GB" sz="3300" spc="-1" strike="noStrike">
              <a:solidFill>
                <a:srgbClr val="ffffff"/>
              </a:solidFill>
              <a:latin typeface="Arial"/>
            </a:endParaRPr>
          </a:p>
        </p:txBody>
      </p:sp>
      <p:sp>
        <p:nvSpPr>
          <p:cNvPr id="59" name="PlaceHolder 2"/>
          <p:cNvSpPr>
            <a:spLocks noGrp="1"/>
          </p:cNvSpPr>
          <p:nvPr>
            <p:ph/>
          </p:nvPr>
        </p:nvSpPr>
        <p:spPr>
          <a:xfrm>
            <a:off x="360000" y="1080000"/>
            <a:ext cx="456732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60" name="PlaceHolder 3"/>
          <p:cNvSpPr>
            <a:spLocks noGrp="1"/>
          </p:cNvSpPr>
          <p:nvPr>
            <p:ph/>
          </p:nvPr>
        </p:nvSpPr>
        <p:spPr>
          <a:xfrm>
            <a:off x="5155920" y="1080000"/>
            <a:ext cx="4567320" cy="360000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61" name="PlaceHolder 4"/>
          <p:cNvSpPr>
            <a:spLocks noGrp="1"/>
          </p:cNvSpPr>
          <p:nvPr>
            <p:ph/>
          </p:nvPr>
        </p:nvSpPr>
        <p:spPr>
          <a:xfrm>
            <a:off x="360000" y="2960280"/>
            <a:ext cx="456732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endParaRPr b="0" lang="en-GB" sz="3300" spc="-1" strike="noStrike">
              <a:solidFill>
                <a:srgbClr val="ffffff"/>
              </a:solidFill>
              <a:latin typeface="Arial"/>
            </a:endParaRPr>
          </a:p>
        </p:txBody>
      </p:sp>
      <p:sp>
        <p:nvSpPr>
          <p:cNvPr id="7" name="PlaceHolder 2"/>
          <p:cNvSpPr>
            <a:spLocks noGrp="1"/>
          </p:cNvSpPr>
          <p:nvPr>
            <p:ph type="subTitle"/>
          </p:nvPr>
        </p:nvSpPr>
        <p:spPr>
          <a:xfrm>
            <a:off x="360000" y="1080000"/>
            <a:ext cx="9360000" cy="3600000"/>
          </a:xfrm>
          <a:prstGeom prst="rect">
            <a:avLst/>
          </a:prstGeom>
          <a:noFill/>
          <a:ln w="0">
            <a:noFill/>
          </a:ln>
        </p:spPr>
        <p:txBody>
          <a:bodyPr lIns="0" rIns="0" tIns="0" bIns="0" anchor="ctr">
            <a:noAutofit/>
          </a:bodyPr>
          <a:p>
            <a:pPr algn="ctr">
              <a:buNone/>
            </a:pPr>
            <a:endParaRPr b="0" lang="en-GB" sz="3200" spc="-1" strike="noStrike">
              <a:highlight>
                <a:srgbClr val="ffffff"/>
              </a:highlight>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endParaRPr b="0" lang="en-GB" sz="3300" spc="-1" strike="noStrike">
              <a:solidFill>
                <a:srgbClr val="ffffff"/>
              </a:solidFill>
              <a:latin typeface="Arial"/>
            </a:endParaRPr>
          </a:p>
        </p:txBody>
      </p:sp>
      <p:sp>
        <p:nvSpPr>
          <p:cNvPr id="63" name="PlaceHolder 2"/>
          <p:cNvSpPr>
            <a:spLocks noGrp="1"/>
          </p:cNvSpPr>
          <p:nvPr>
            <p:ph/>
          </p:nvPr>
        </p:nvSpPr>
        <p:spPr>
          <a:xfrm>
            <a:off x="360000" y="1080000"/>
            <a:ext cx="4567320" cy="360000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64" name="PlaceHolder 3"/>
          <p:cNvSpPr>
            <a:spLocks noGrp="1"/>
          </p:cNvSpPr>
          <p:nvPr>
            <p:ph/>
          </p:nvPr>
        </p:nvSpPr>
        <p:spPr>
          <a:xfrm>
            <a:off x="5155920" y="1080000"/>
            <a:ext cx="456732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65" name="PlaceHolder 4"/>
          <p:cNvSpPr>
            <a:spLocks noGrp="1"/>
          </p:cNvSpPr>
          <p:nvPr>
            <p:ph/>
          </p:nvPr>
        </p:nvSpPr>
        <p:spPr>
          <a:xfrm>
            <a:off x="5155920" y="2960280"/>
            <a:ext cx="456732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endParaRPr b="0" lang="en-GB" sz="3300" spc="-1" strike="noStrike">
              <a:solidFill>
                <a:srgbClr val="ffffff"/>
              </a:solidFill>
              <a:latin typeface="Arial"/>
            </a:endParaRPr>
          </a:p>
        </p:txBody>
      </p:sp>
      <p:sp>
        <p:nvSpPr>
          <p:cNvPr id="67" name="PlaceHolder 2"/>
          <p:cNvSpPr>
            <a:spLocks noGrp="1"/>
          </p:cNvSpPr>
          <p:nvPr>
            <p:ph/>
          </p:nvPr>
        </p:nvSpPr>
        <p:spPr>
          <a:xfrm>
            <a:off x="360000" y="1080000"/>
            <a:ext cx="456732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68" name="PlaceHolder 3"/>
          <p:cNvSpPr>
            <a:spLocks noGrp="1"/>
          </p:cNvSpPr>
          <p:nvPr>
            <p:ph/>
          </p:nvPr>
        </p:nvSpPr>
        <p:spPr>
          <a:xfrm>
            <a:off x="5155920" y="1080000"/>
            <a:ext cx="456732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69" name="PlaceHolder 4"/>
          <p:cNvSpPr>
            <a:spLocks noGrp="1"/>
          </p:cNvSpPr>
          <p:nvPr>
            <p:ph/>
          </p:nvPr>
        </p:nvSpPr>
        <p:spPr>
          <a:xfrm>
            <a:off x="360000" y="2960280"/>
            <a:ext cx="936000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endParaRPr b="0" lang="en-GB" sz="3300" spc="-1" strike="noStrike">
              <a:solidFill>
                <a:srgbClr val="ffffff"/>
              </a:solidFill>
              <a:latin typeface="Arial"/>
            </a:endParaRPr>
          </a:p>
        </p:txBody>
      </p:sp>
      <p:sp>
        <p:nvSpPr>
          <p:cNvPr id="71" name="PlaceHolder 2"/>
          <p:cNvSpPr>
            <a:spLocks noGrp="1"/>
          </p:cNvSpPr>
          <p:nvPr>
            <p:ph/>
          </p:nvPr>
        </p:nvSpPr>
        <p:spPr>
          <a:xfrm>
            <a:off x="360000" y="1080000"/>
            <a:ext cx="936000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72" name="PlaceHolder 3"/>
          <p:cNvSpPr>
            <a:spLocks noGrp="1"/>
          </p:cNvSpPr>
          <p:nvPr>
            <p:ph/>
          </p:nvPr>
        </p:nvSpPr>
        <p:spPr>
          <a:xfrm>
            <a:off x="360000" y="2960280"/>
            <a:ext cx="936000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endParaRPr b="0" lang="en-GB" sz="3300" spc="-1" strike="noStrike">
              <a:solidFill>
                <a:srgbClr val="ffffff"/>
              </a:solidFill>
              <a:latin typeface="Arial"/>
            </a:endParaRPr>
          </a:p>
        </p:txBody>
      </p:sp>
      <p:sp>
        <p:nvSpPr>
          <p:cNvPr id="74" name="PlaceHolder 2"/>
          <p:cNvSpPr>
            <a:spLocks noGrp="1"/>
          </p:cNvSpPr>
          <p:nvPr>
            <p:ph/>
          </p:nvPr>
        </p:nvSpPr>
        <p:spPr>
          <a:xfrm>
            <a:off x="360000" y="1080000"/>
            <a:ext cx="456732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75" name="PlaceHolder 3"/>
          <p:cNvSpPr>
            <a:spLocks noGrp="1"/>
          </p:cNvSpPr>
          <p:nvPr>
            <p:ph/>
          </p:nvPr>
        </p:nvSpPr>
        <p:spPr>
          <a:xfrm>
            <a:off x="5155920" y="1080000"/>
            <a:ext cx="456732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76" name="PlaceHolder 4"/>
          <p:cNvSpPr>
            <a:spLocks noGrp="1"/>
          </p:cNvSpPr>
          <p:nvPr>
            <p:ph/>
          </p:nvPr>
        </p:nvSpPr>
        <p:spPr>
          <a:xfrm>
            <a:off x="360000" y="2960280"/>
            <a:ext cx="456732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77" name="PlaceHolder 5"/>
          <p:cNvSpPr>
            <a:spLocks noGrp="1"/>
          </p:cNvSpPr>
          <p:nvPr>
            <p:ph/>
          </p:nvPr>
        </p:nvSpPr>
        <p:spPr>
          <a:xfrm>
            <a:off x="5155920" y="2960280"/>
            <a:ext cx="456732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endParaRPr b="0" lang="en-GB" sz="3300" spc="-1" strike="noStrike">
              <a:solidFill>
                <a:srgbClr val="ffffff"/>
              </a:solidFill>
              <a:latin typeface="Arial"/>
            </a:endParaRPr>
          </a:p>
        </p:txBody>
      </p:sp>
      <p:sp>
        <p:nvSpPr>
          <p:cNvPr id="79" name="PlaceHolder 2"/>
          <p:cNvSpPr>
            <a:spLocks noGrp="1"/>
          </p:cNvSpPr>
          <p:nvPr>
            <p:ph/>
          </p:nvPr>
        </p:nvSpPr>
        <p:spPr>
          <a:xfrm>
            <a:off x="360000" y="1080000"/>
            <a:ext cx="301356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80" name="PlaceHolder 3"/>
          <p:cNvSpPr>
            <a:spLocks noGrp="1"/>
          </p:cNvSpPr>
          <p:nvPr>
            <p:ph/>
          </p:nvPr>
        </p:nvSpPr>
        <p:spPr>
          <a:xfrm>
            <a:off x="3524760" y="1080000"/>
            <a:ext cx="301356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81" name="PlaceHolder 4"/>
          <p:cNvSpPr>
            <a:spLocks noGrp="1"/>
          </p:cNvSpPr>
          <p:nvPr>
            <p:ph/>
          </p:nvPr>
        </p:nvSpPr>
        <p:spPr>
          <a:xfrm>
            <a:off x="6689160" y="1080000"/>
            <a:ext cx="301356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82" name="PlaceHolder 5"/>
          <p:cNvSpPr>
            <a:spLocks noGrp="1"/>
          </p:cNvSpPr>
          <p:nvPr>
            <p:ph/>
          </p:nvPr>
        </p:nvSpPr>
        <p:spPr>
          <a:xfrm>
            <a:off x="360000" y="2960280"/>
            <a:ext cx="301356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83" name="PlaceHolder 6"/>
          <p:cNvSpPr>
            <a:spLocks noGrp="1"/>
          </p:cNvSpPr>
          <p:nvPr>
            <p:ph/>
          </p:nvPr>
        </p:nvSpPr>
        <p:spPr>
          <a:xfrm>
            <a:off x="3524760" y="2960280"/>
            <a:ext cx="301356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84" name="PlaceHolder 7"/>
          <p:cNvSpPr>
            <a:spLocks noGrp="1"/>
          </p:cNvSpPr>
          <p:nvPr>
            <p:ph/>
          </p:nvPr>
        </p:nvSpPr>
        <p:spPr>
          <a:xfrm>
            <a:off x="6689160" y="2960280"/>
            <a:ext cx="301356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endParaRPr b="0" lang="en-GB" sz="3300" spc="-1" strike="noStrike">
              <a:solidFill>
                <a:srgbClr val="ffffff"/>
              </a:solidFill>
              <a:latin typeface="Arial"/>
            </a:endParaRPr>
          </a:p>
        </p:txBody>
      </p:sp>
      <p:sp>
        <p:nvSpPr>
          <p:cNvPr id="9" name="PlaceHolder 2"/>
          <p:cNvSpPr>
            <a:spLocks noGrp="1"/>
          </p:cNvSpPr>
          <p:nvPr>
            <p:ph/>
          </p:nvPr>
        </p:nvSpPr>
        <p:spPr>
          <a:xfrm>
            <a:off x="360000" y="1080000"/>
            <a:ext cx="9360000" cy="360000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endParaRPr b="0" lang="en-GB" sz="3300" spc="-1" strike="noStrike">
              <a:solidFill>
                <a:srgbClr val="ffffff"/>
              </a:solidFill>
              <a:latin typeface="Arial"/>
            </a:endParaRPr>
          </a:p>
        </p:txBody>
      </p:sp>
      <p:sp>
        <p:nvSpPr>
          <p:cNvPr id="11" name="PlaceHolder 2"/>
          <p:cNvSpPr>
            <a:spLocks noGrp="1"/>
          </p:cNvSpPr>
          <p:nvPr>
            <p:ph/>
          </p:nvPr>
        </p:nvSpPr>
        <p:spPr>
          <a:xfrm>
            <a:off x="360000" y="1080000"/>
            <a:ext cx="4567320" cy="360000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12" name="PlaceHolder 3"/>
          <p:cNvSpPr>
            <a:spLocks noGrp="1"/>
          </p:cNvSpPr>
          <p:nvPr>
            <p:ph/>
          </p:nvPr>
        </p:nvSpPr>
        <p:spPr>
          <a:xfrm>
            <a:off x="5155920" y="1080000"/>
            <a:ext cx="4567320" cy="360000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endParaRPr b="0" lang="en-GB" sz="3300" spc="-1" strike="noStrike">
              <a:solidFill>
                <a:srgbClr val="ffffff"/>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360000" y="180000"/>
            <a:ext cx="9360000" cy="2217240"/>
          </a:xfrm>
          <a:prstGeom prst="rect">
            <a:avLst/>
          </a:prstGeom>
          <a:noFill/>
          <a:ln w="0">
            <a:noFill/>
          </a:ln>
        </p:spPr>
        <p:txBody>
          <a:bodyPr lIns="0" rIns="0" tIns="0" bIns="0" anchor="ctr">
            <a:noAutofit/>
          </a:bodyPr>
          <a:p>
            <a:pPr algn="ctr">
              <a:buNone/>
            </a:pPr>
            <a:endParaRPr b="0" lang="en-GB" sz="3200" spc="-1" strike="noStrike">
              <a:highlight>
                <a:srgbClr val="ffffff"/>
              </a:highlight>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endParaRPr b="0" lang="en-GB" sz="3300" spc="-1" strike="noStrike">
              <a:solidFill>
                <a:srgbClr val="ffffff"/>
              </a:solidFill>
              <a:latin typeface="Arial"/>
            </a:endParaRPr>
          </a:p>
        </p:txBody>
      </p:sp>
      <p:sp>
        <p:nvSpPr>
          <p:cNvPr id="16" name="PlaceHolder 2"/>
          <p:cNvSpPr>
            <a:spLocks noGrp="1"/>
          </p:cNvSpPr>
          <p:nvPr>
            <p:ph/>
          </p:nvPr>
        </p:nvSpPr>
        <p:spPr>
          <a:xfrm>
            <a:off x="360000" y="1080000"/>
            <a:ext cx="456732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17" name="PlaceHolder 3"/>
          <p:cNvSpPr>
            <a:spLocks noGrp="1"/>
          </p:cNvSpPr>
          <p:nvPr>
            <p:ph/>
          </p:nvPr>
        </p:nvSpPr>
        <p:spPr>
          <a:xfrm>
            <a:off x="5155920" y="1080000"/>
            <a:ext cx="4567320" cy="360000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18" name="PlaceHolder 4"/>
          <p:cNvSpPr>
            <a:spLocks noGrp="1"/>
          </p:cNvSpPr>
          <p:nvPr>
            <p:ph/>
          </p:nvPr>
        </p:nvSpPr>
        <p:spPr>
          <a:xfrm>
            <a:off x="360000" y="2960280"/>
            <a:ext cx="456732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endParaRPr b="0" lang="en-GB" sz="3300" spc="-1" strike="noStrike">
              <a:solidFill>
                <a:srgbClr val="ffffff"/>
              </a:solidFill>
              <a:latin typeface="Arial"/>
            </a:endParaRPr>
          </a:p>
        </p:txBody>
      </p:sp>
      <p:sp>
        <p:nvSpPr>
          <p:cNvPr id="20" name="PlaceHolder 2"/>
          <p:cNvSpPr>
            <a:spLocks noGrp="1"/>
          </p:cNvSpPr>
          <p:nvPr>
            <p:ph/>
          </p:nvPr>
        </p:nvSpPr>
        <p:spPr>
          <a:xfrm>
            <a:off x="360000" y="1080000"/>
            <a:ext cx="4567320" cy="360000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21" name="PlaceHolder 3"/>
          <p:cNvSpPr>
            <a:spLocks noGrp="1"/>
          </p:cNvSpPr>
          <p:nvPr>
            <p:ph/>
          </p:nvPr>
        </p:nvSpPr>
        <p:spPr>
          <a:xfrm>
            <a:off x="5155920" y="1080000"/>
            <a:ext cx="456732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22" name="PlaceHolder 4"/>
          <p:cNvSpPr>
            <a:spLocks noGrp="1"/>
          </p:cNvSpPr>
          <p:nvPr>
            <p:ph/>
          </p:nvPr>
        </p:nvSpPr>
        <p:spPr>
          <a:xfrm>
            <a:off x="5155920" y="2960280"/>
            <a:ext cx="456732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endParaRPr b="0" lang="en-GB" sz="3300" spc="-1" strike="noStrike">
              <a:solidFill>
                <a:srgbClr val="ffffff"/>
              </a:solidFill>
              <a:latin typeface="Arial"/>
            </a:endParaRPr>
          </a:p>
        </p:txBody>
      </p:sp>
      <p:sp>
        <p:nvSpPr>
          <p:cNvPr id="24" name="PlaceHolder 2"/>
          <p:cNvSpPr>
            <a:spLocks noGrp="1"/>
          </p:cNvSpPr>
          <p:nvPr>
            <p:ph/>
          </p:nvPr>
        </p:nvSpPr>
        <p:spPr>
          <a:xfrm>
            <a:off x="360000" y="1080000"/>
            <a:ext cx="456732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25" name="PlaceHolder 3"/>
          <p:cNvSpPr>
            <a:spLocks noGrp="1"/>
          </p:cNvSpPr>
          <p:nvPr>
            <p:ph/>
          </p:nvPr>
        </p:nvSpPr>
        <p:spPr>
          <a:xfrm>
            <a:off x="5155920" y="1080000"/>
            <a:ext cx="456732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
        <p:nvSpPr>
          <p:cNvPr id="26" name="PlaceHolder 4"/>
          <p:cNvSpPr>
            <a:spLocks noGrp="1"/>
          </p:cNvSpPr>
          <p:nvPr>
            <p:ph/>
          </p:nvPr>
        </p:nvSpPr>
        <p:spPr>
          <a:xfrm>
            <a:off x="360000" y="2960280"/>
            <a:ext cx="9360000" cy="1716840"/>
          </a:xfrm>
          <a:prstGeom prst="rect">
            <a:avLst/>
          </a:prstGeom>
          <a:noFill/>
          <a:ln w="0">
            <a:noFill/>
          </a:ln>
        </p:spPr>
        <p:txBody>
          <a:bodyPr lIns="0" rIns="0" tIns="0" bIns="0" anchor="t">
            <a:noAutofit/>
          </a:bodyPr>
          <a:p>
            <a:endParaRPr b="0" lang="en-GB" sz="2400" spc="-1" strike="noStrike">
              <a:solidFill>
                <a:srgbClr val="009bdd"/>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
          <p:cNvSpPr/>
          <p:nvPr/>
        </p:nvSpPr>
        <p:spPr>
          <a:xfrm flipH="1" flipV="1">
            <a:off x="0" y="4500000"/>
            <a:ext cx="10080000" cy="1170000"/>
          </a:xfrm>
          <a:prstGeom prst="flowChartDocument">
            <a:avLst/>
          </a:prstGeom>
          <a:gradFill rotWithShape="0">
            <a:gsLst>
              <a:gs pos="0">
                <a:srgbClr val="77caee"/>
              </a:gs>
              <a:gs pos="100000">
                <a:srgbClr val="009bdd"/>
              </a:gs>
            </a:gsLst>
            <a:lin ang="10800000"/>
          </a:gradFill>
          <a:ln w="18000">
            <a:noFill/>
          </a:ln>
          <a:effectLst>
            <a:outerShdw dist="10800" dir="5400000" blurRad="0" rotWithShape="0">
              <a:srgbClr val="009bdd"/>
            </a:outerShdw>
          </a:effectLst>
        </p:spPr>
        <p:style>
          <a:lnRef idx="0"/>
          <a:fillRef idx="0"/>
          <a:effectRef idx="0"/>
          <a:fontRef idx="minor"/>
        </p:style>
      </p:sp>
      <p:sp>
        <p:nvSpPr>
          <p:cNvPr id="1" name="PlaceHolder 1"/>
          <p:cNvSpPr>
            <a:spLocks noGrp="1"/>
          </p:cNvSpPr>
          <p:nvPr>
            <p:ph type="title"/>
          </p:nvPr>
        </p:nvSpPr>
        <p:spPr>
          <a:xfrm>
            <a:off x="0" y="1620000"/>
            <a:ext cx="9000000" cy="1080000"/>
          </a:xfrm>
          <a:prstGeom prst="rect">
            <a:avLst/>
          </a:prstGeom>
          <a:noFill/>
          <a:ln w="0">
            <a:noFill/>
          </a:ln>
        </p:spPr>
        <p:txBody>
          <a:bodyPr lIns="0" rIns="0" tIns="0" bIns="0" anchor="ctr">
            <a:noAutofit/>
          </a:bodyPr>
          <a:p>
            <a:pPr algn="ctr">
              <a:buNone/>
            </a:pPr>
            <a:r>
              <a:rPr b="0" lang="en-GB" sz="3300" spc="-1" strike="noStrike">
                <a:solidFill>
                  <a:srgbClr val="dd4100"/>
                </a:solidFill>
                <a:latin typeface="Arial"/>
              </a:rPr>
              <a:t>Click to edit the title text format</a:t>
            </a:r>
            <a:endParaRPr b="0" lang="en-GB" sz="3300" spc="-1" strike="noStrike">
              <a:solidFill>
                <a:srgbClr val="dd4100"/>
              </a:solidFill>
              <a:latin typeface="Arial"/>
            </a:endParaRPr>
          </a:p>
        </p:txBody>
      </p:sp>
      <p:sp>
        <p:nvSpPr>
          <p:cNvPr id="2" name="PlaceHolder 2"/>
          <p:cNvSpPr>
            <a:spLocks noGrp="1"/>
          </p:cNvSpPr>
          <p:nvPr>
            <p:ph type="body"/>
          </p:nvPr>
        </p:nvSpPr>
        <p:spPr>
          <a:xfrm>
            <a:off x="360000" y="2880000"/>
            <a:ext cx="9360000" cy="1620000"/>
          </a:xfrm>
          <a:prstGeom prst="rect">
            <a:avLst/>
          </a:prstGeom>
          <a:noFill/>
          <a:ln w="0">
            <a:noFill/>
          </a:ln>
        </p:spPr>
        <p:txBody>
          <a:bodyPr lIns="0" rIns="0" tIns="0" bIns="0" anchor="t">
            <a:normAutofit fontScale="78000"/>
          </a:bodyPr>
          <a:p>
            <a:pPr marL="432000" indent="-324000">
              <a:spcBef>
                <a:spcPts val="1060"/>
              </a:spcBef>
              <a:buClr>
                <a:srgbClr val="77caee"/>
              </a:buClr>
              <a:buSzPct val="45000"/>
              <a:buFont typeface="Wingdings" charset="2"/>
              <a:buChar char=""/>
            </a:pPr>
            <a:r>
              <a:rPr b="0" lang="en-GB" sz="2400" spc="-1" strike="noStrike">
                <a:solidFill>
                  <a:srgbClr val="009bdd"/>
                </a:solidFill>
                <a:latin typeface="Arial"/>
              </a:rPr>
              <a:t>Click to edit the outline text format</a:t>
            </a:r>
            <a:endParaRPr b="0" lang="en-GB" sz="2400" spc="-1" strike="noStrike">
              <a:solidFill>
                <a:srgbClr val="009bdd"/>
              </a:solidFill>
              <a:latin typeface="Arial"/>
            </a:endParaRPr>
          </a:p>
          <a:p>
            <a:pPr lvl="1" marL="864000" indent="-324000">
              <a:spcBef>
                <a:spcPts val="850"/>
              </a:spcBef>
              <a:buClr>
                <a:srgbClr val="77caee"/>
              </a:buClr>
              <a:buSzPct val="45000"/>
              <a:buFont typeface="Wingdings" charset="2"/>
              <a:buChar char=""/>
            </a:pPr>
            <a:r>
              <a:rPr b="0" lang="en-GB" sz="2100" spc="-1" strike="noStrike">
                <a:solidFill>
                  <a:srgbClr val="009bdd"/>
                </a:solidFill>
                <a:latin typeface="Arial"/>
              </a:rPr>
              <a:t>Second Outline Level</a:t>
            </a:r>
            <a:endParaRPr b="0" lang="en-GB" sz="2100" spc="-1" strike="noStrike">
              <a:solidFill>
                <a:srgbClr val="009bdd"/>
              </a:solidFill>
              <a:latin typeface="Arial"/>
            </a:endParaRPr>
          </a:p>
          <a:p>
            <a:pPr lvl="2" marL="1296000" indent="-288000">
              <a:spcBef>
                <a:spcPts val="635"/>
              </a:spcBef>
              <a:buClr>
                <a:srgbClr val="77caee"/>
              </a:buClr>
              <a:buSzPct val="45000"/>
              <a:buFont typeface="Wingdings" charset="2"/>
              <a:buChar char=""/>
            </a:pPr>
            <a:r>
              <a:rPr b="0" lang="en-GB" sz="1800" spc="-1" strike="noStrike">
                <a:solidFill>
                  <a:srgbClr val="009bdd"/>
                </a:solidFill>
                <a:latin typeface="Arial"/>
              </a:rPr>
              <a:t>Third Outline Level</a:t>
            </a:r>
            <a:endParaRPr b="0" lang="en-GB" sz="1800" spc="-1" strike="noStrike">
              <a:solidFill>
                <a:srgbClr val="009bdd"/>
              </a:solidFill>
              <a:latin typeface="Arial"/>
            </a:endParaRPr>
          </a:p>
          <a:p>
            <a:pPr lvl="3" marL="1728000" indent="-216000">
              <a:spcBef>
                <a:spcPts val="422"/>
              </a:spcBef>
              <a:buClr>
                <a:srgbClr val="77caee"/>
              </a:buClr>
              <a:buSzPct val="45000"/>
              <a:buFont typeface="Wingdings" charset="2"/>
              <a:buChar char=""/>
            </a:pPr>
            <a:r>
              <a:rPr b="0" lang="en-GB" sz="1500" spc="-1" strike="noStrike">
                <a:solidFill>
                  <a:srgbClr val="009bdd"/>
                </a:solidFill>
                <a:latin typeface="Arial"/>
              </a:rPr>
              <a:t>Fourth Outline Level</a:t>
            </a:r>
            <a:endParaRPr b="0" lang="en-GB" sz="1500" spc="-1" strike="noStrike">
              <a:solidFill>
                <a:srgbClr val="009bdd"/>
              </a:solidFill>
              <a:latin typeface="Arial"/>
            </a:endParaRPr>
          </a:p>
          <a:p>
            <a:pPr lvl="4" marL="2160000" indent="-216000">
              <a:spcBef>
                <a:spcPts val="210"/>
              </a:spcBef>
              <a:buClr>
                <a:srgbClr val="77caee"/>
              </a:buClr>
              <a:buSzPct val="45000"/>
              <a:buFont typeface="Wingdings" charset="2"/>
              <a:buChar char=""/>
            </a:pPr>
            <a:r>
              <a:rPr b="0" lang="en-GB" sz="1500" spc="-1" strike="noStrike">
                <a:solidFill>
                  <a:srgbClr val="009bdd"/>
                </a:solidFill>
                <a:latin typeface="Arial"/>
              </a:rPr>
              <a:t>Fifth Outline Level</a:t>
            </a:r>
            <a:endParaRPr b="0" lang="en-GB" sz="1500" spc="-1" strike="noStrike">
              <a:solidFill>
                <a:srgbClr val="009bdd"/>
              </a:solidFill>
              <a:latin typeface="Arial"/>
            </a:endParaRPr>
          </a:p>
          <a:p>
            <a:pPr lvl="5" marL="2592000" indent="-216000">
              <a:spcBef>
                <a:spcPts val="210"/>
              </a:spcBef>
              <a:buClr>
                <a:srgbClr val="77caee"/>
              </a:buClr>
              <a:buSzPct val="45000"/>
              <a:buFont typeface="Wingdings" charset="2"/>
              <a:buChar char=""/>
            </a:pPr>
            <a:r>
              <a:rPr b="0" lang="en-GB" sz="1500" spc="-1" strike="noStrike">
                <a:solidFill>
                  <a:srgbClr val="009bdd"/>
                </a:solidFill>
                <a:latin typeface="Arial"/>
              </a:rPr>
              <a:t>Sixth Outline Level</a:t>
            </a:r>
            <a:endParaRPr b="0" lang="en-GB" sz="1500" spc="-1" strike="noStrike">
              <a:solidFill>
                <a:srgbClr val="009bdd"/>
              </a:solidFill>
              <a:latin typeface="Arial"/>
            </a:endParaRPr>
          </a:p>
          <a:p>
            <a:pPr lvl="6" marL="3024000" indent="-216000">
              <a:spcBef>
                <a:spcPts val="210"/>
              </a:spcBef>
              <a:buClr>
                <a:srgbClr val="77caee"/>
              </a:buClr>
              <a:buSzPct val="45000"/>
              <a:buFont typeface="Wingdings" charset="2"/>
              <a:buChar char=""/>
            </a:pPr>
            <a:r>
              <a:rPr b="0" lang="en-GB" sz="1500" spc="-1" strike="noStrike">
                <a:solidFill>
                  <a:srgbClr val="009bdd"/>
                </a:solidFill>
                <a:latin typeface="Arial"/>
              </a:rPr>
              <a:t>Seventh Outline Level</a:t>
            </a:r>
            <a:endParaRPr b="0" lang="en-GB" sz="1500" spc="-1" strike="noStrike">
              <a:solidFill>
                <a:srgbClr val="009bdd"/>
              </a:solidFill>
              <a:latin typeface="Arial"/>
            </a:endParaRPr>
          </a:p>
        </p:txBody>
      </p:sp>
      <p:sp>
        <p:nvSpPr>
          <p:cNvPr id="3" name=""/>
          <p:cNvSpPr txBox="1"/>
          <p:nvPr/>
        </p:nvSpPr>
        <p:spPr>
          <a:xfrm>
            <a:off x="360000" y="5220000"/>
            <a:ext cx="2340000" cy="360000"/>
          </a:xfrm>
          <a:prstGeom prst="rect">
            <a:avLst/>
          </a:prstGeom>
          <a:noFill/>
          <a:ln w="0">
            <a:noFill/>
          </a:ln>
        </p:spPr>
        <p:txBody>
          <a:bodyPr lIns="0" rIns="0" tIns="0" bIns="0" anchor="t">
            <a:noAutofit/>
          </a:bodyPr>
          <a:p>
            <a:r>
              <a:rPr b="0" lang="en-GB" sz="1400" spc="-1" strike="noStrike">
                <a:solidFill>
                  <a:srgbClr val="ffffff"/>
                </a:solidFill>
                <a:latin typeface="Arial"/>
              </a:rPr>
              <a:t>&lt;date/time&gt;</a:t>
            </a:r>
            <a:endParaRPr b="0" lang="en-GB" sz="1400" spc="-1" strike="noStrike">
              <a:solidFill>
                <a:srgbClr val="ffffff"/>
              </a:solidFill>
              <a:latin typeface="Arial"/>
            </a:endParaRPr>
          </a:p>
        </p:txBody>
      </p:sp>
      <p:sp>
        <p:nvSpPr>
          <p:cNvPr id="4" name=""/>
          <p:cNvSpPr txBox="1"/>
          <p:nvPr/>
        </p:nvSpPr>
        <p:spPr>
          <a:xfrm>
            <a:off x="3420000" y="5220000"/>
            <a:ext cx="3240000" cy="360000"/>
          </a:xfrm>
          <a:prstGeom prst="rect">
            <a:avLst/>
          </a:prstGeom>
          <a:noFill/>
          <a:ln w="0">
            <a:noFill/>
          </a:ln>
        </p:spPr>
        <p:txBody>
          <a:bodyPr lIns="0" rIns="0" tIns="0" bIns="0" anchor="t">
            <a:noAutofit/>
          </a:bodyPr>
          <a:p>
            <a:pPr algn="ctr">
              <a:buNone/>
            </a:pPr>
            <a:r>
              <a:rPr b="0" lang="en-GB" sz="1400" spc="-1" strike="noStrike">
                <a:solidFill>
                  <a:srgbClr val="ffffff"/>
                </a:solidFill>
                <a:latin typeface="Arial"/>
              </a:rPr>
              <a:t>&lt;footer&gt;</a:t>
            </a:r>
            <a:endParaRPr b="0" lang="en-GB" sz="1400" spc="-1" strike="noStrike">
              <a:solidFill>
                <a:srgbClr val="ffffff"/>
              </a:solidFill>
              <a:latin typeface="Arial"/>
            </a:endParaRPr>
          </a:p>
        </p:txBody>
      </p:sp>
      <p:sp>
        <p:nvSpPr>
          <p:cNvPr id="5" name=""/>
          <p:cNvSpPr txBox="1"/>
          <p:nvPr/>
        </p:nvSpPr>
        <p:spPr>
          <a:xfrm>
            <a:off x="7380000" y="5220000"/>
            <a:ext cx="2340000" cy="360000"/>
          </a:xfrm>
          <a:prstGeom prst="rect">
            <a:avLst/>
          </a:prstGeom>
          <a:noFill/>
          <a:ln w="0">
            <a:noFill/>
          </a:ln>
        </p:spPr>
        <p:txBody>
          <a:bodyPr lIns="0" rIns="0" tIns="0" bIns="0" anchor="t">
            <a:noAutofit/>
          </a:bodyPr>
          <a:p>
            <a:pPr algn="r">
              <a:buNone/>
            </a:pPr>
            <a:fld id="{9AABA98A-2448-4AE9-9E84-B0E83D192291}" type="slidenum">
              <a:rPr b="0" lang="en-GB" sz="1400" spc="-1" strike="noStrike">
                <a:solidFill>
                  <a:srgbClr val="ffffff"/>
                </a:solidFill>
                <a:latin typeface="Arial"/>
              </a:rPr>
              <a:t>&lt;number&gt;</a:t>
            </a:fld>
            <a:endParaRPr b="0" lang="en-GB" sz="14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 name=""/>
          <p:cNvSpPr/>
          <p:nvPr/>
        </p:nvSpPr>
        <p:spPr>
          <a:xfrm>
            <a:off x="0" y="0"/>
            <a:ext cx="10076760" cy="720000"/>
          </a:xfrm>
          <a:prstGeom prst="rect">
            <a:avLst/>
          </a:prstGeom>
          <a:gradFill rotWithShape="0">
            <a:gsLst>
              <a:gs pos="0">
                <a:srgbClr val="77caee"/>
              </a:gs>
              <a:gs pos="100000">
                <a:srgbClr val="009bdd"/>
              </a:gs>
            </a:gsLst>
            <a:lin ang="10800000"/>
          </a:gradFill>
          <a:ln w="18000">
            <a:noFill/>
          </a:ln>
          <a:effectLst>
            <a:outerShdw dist="10800" dir="5400000" blurRad="0" rotWithShape="0">
              <a:srgbClr val="009bdd"/>
            </a:outerShdw>
          </a:effectLst>
        </p:spPr>
        <p:style>
          <a:lnRef idx="0"/>
          <a:fillRef idx="0"/>
          <a:effectRef idx="0"/>
          <a:fontRef idx="minor"/>
        </p:style>
      </p:sp>
      <p:sp>
        <p:nvSpPr>
          <p:cNvPr id="43" name=""/>
          <p:cNvSpPr/>
          <p:nvPr/>
        </p:nvSpPr>
        <p:spPr>
          <a:xfrm>
            <a:off x="3240" y="5040000"/>
            <a:ext cx="10076760" cy="631440"/>
          </a:xfrm>
          <a:prstGeom prst="rect">
            <a:avLst/>
          </a:prstGeom>
          <a:gradFill rotWithShape="0">
            <a:gsLst>
              <a:gs pos="0">
                <a:srgbClr val="77caee"/>
              </a:gs>
              <a:gs pos="100000">
                <a:srgbClr val="009bdd"/>
              </a:gs>
            </a:gsLst>
            <a:lin ang="10800000"/>
          </a:gradFill>
          <a:ln w="18000">
            <a:noFill/>
          </a:ln>
          <a:effectLst>
            <a:outerShdw dist="10800" dir="5400000" blurRad="0" rotWithShape="0">
              <a:srgbClr val="009bdd"/>
            </a:outerShdw>
          </a:effectLst>
        </p:spPr>
        <p:style>
          <a:lnRef idx="0"/>
          <a:fillRef idx="0"/>
          <a:effectRef idx="0"/>
          <a:fontRef idx="minor"/>
        </p:style>
      </p:sp>
      <p:sp>
        <p:nvSpPr>
          <p:cNvPr id="44"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r>
              <a:rPr b="0" lang="en-GB" sz="3300" spc="-1" strike="noStrike">
                <a:solidFill>
                  <a:srgbClr val="ffffff"/>
                </a:solidFill>
                <a:latin typeface="Arial"/>
              </a:rPr>
              <a:t>Click to edit the title text format</a:t>
            </a:r>
            <a:endParaRPr b="0" lang="en-GB" sz="3300" spc="-1" strike="noStrike">
              <a:solidFill>
                <a:srgbClr val="ffffff"/>
              </a:solidFill>
              <a:latin typeface="Arial"/>
            </a:endParaRPr>
          </a:p>
        </p:txBody>
      </p:sp>
      <p:sp>
        <p:nvSpPr>
          <p:cNvPr id="45" name="PlaceHolder 2"/>
          <p:cNvSpPr>
            <a:spLocks noGrp="1"/>
          </p:cNvSpPr>
          <p:nvPr>
            <p:ph type="body"/>
          </p:nvPr>
        </p:nvSpPr>
        <p:spPr>
          <a:xfrm>
            <a:off x="360000" y="1080000"/>
            <a:ext cx="9360000" cy="3600000"/>
          </a:xfrm>
          <a:prstGeom prst="rect">
            <a:avLst/>
          </a:prstGeom>
          <a:noFill/>
          <a:ln w="0">
            <a:noFill/>
          </a:ln>
        </p:spPr>
        <p:txBody>
          <a:bodyPr lIns="0" rIns="0" tIns="0" bIns="0" anchor="t">
            <a:noAutofit/>
          </a:bodyPr>
          <a:p>
            <a:pPr marL="432000" indent="-324000">
              <a:spcBef>
                <a:spcPts val="1060"/>
              </a:spcBef>
              <a:buClr>
                <a:srgbClr val="77caee"/>
              </a:buClr>
              <a:buSzPct val="45000"/>
              <a:buFont typeface="Wingdings" charset="2"/>
              <a:buChar char=""/>
            </a:pPr>
            <a:r>
              <a:rPr b="0" lang="en-GB" sz="2400" spc="-1" strike="noStrike">
                <a:solidFill>
                  <a:srgbClr val="009bdd"/>
                </a:solidFill>
                <a:latin typeface="Arial"/>
              </a:rPr>
              <a:t>Click to edit the outline text format</a:t>
            </a:r>
            <a:endParaRPr b="0" lang="en-GB" sz="2400" spc="-1" strike="noStrike">
              <a:solidFill>
                <a:srgbClr val="009bdd"/>
              </a:solidFill>
              <a:latin typeface="Arial"/>
            </a:endParaRPr>
          </a:p>
          <a:p>
            <a:pPr lvl="1" marL="864000" indent="-324000">
              <a:spcBef>
                <a:spcPts val="850"/>
              </a:spcBef>
              <a:buClr>
                <a:srgbClr val="77caee"/>
              </a:buClr>
              <a:buSzPct val="45000"/>
              <a:buFont typeface="Wingdings" charset="2"/>
              <a:buChar char=""/>
            </a:pPr>
            <a:r>
              <a:rPr b="0" lang="en-GB" sz="2100" spc="-1" strike="noStrike">
                <a:solidFill>
                  <a:srgbClr val="009bdd"/>
                </a:solidFill>
                <a:latin typeface="Arial"/>
              </a:rPr>
              <a:t>Second Outline Level</a:t>
            </a:r>
            <a:endParaRPr b="0" lang="en-GB" sz="2100" spc="-1" strike="noStrike">
              <a:solidFill>
                <a:srgbClr val="009bdd"/>
              </a:solidFill>
              <a:latin typeface="Arial"/>
            </a:endParaRPr>
          </a:p>
          <a:p>
            <a:pPr lvl="2" marL="1296000" indent="-288000">
              <a:spcBef>
                <a:spcPts val="635"/>
              </a:spcBef>
              <a:buClr>
                <a:srgbClr val="77caee"/>
              </a:buClr>
              <a:buSzPct val="45000"/>
              <a:buFont typeface="Wingdings" charset="2"/>
              <a:buChar char=""/>
            </a:pPr>
            <a:r>
              <a:rPr b="0" lang="en-GB" sz="1800" spc="-1" strike="noStrike">
                <a:solidFill>
                  <a:srgbClr val="009bdd"/>
                </a:solidFill>
                <a:latin typeface="Arial"/>
              </a:rPr>
              <a:t>Third Outline Level</a:t>
            </a:r>
            <a:endParaRPr b="0" lang="en-GB" sz="1800" spc="-1" strike="noStrike">
              <a:solidFill>
                <a:srgbClr val="009bdd"/>
              </a:solidFill>
              <a:latin typeface="Arial"/>
            </a:endParaRPr>
          </a:p>
          <a:p>
            <a:pPr lvl="3" marL="1728000" indent="-216000">
              <a:spcBef>
                <a:spcPts val="422"/>
              </a:spcBef>
              <a:buClr>
                <a:srgbClr val="77caee"/>
              </a:buClr>
              <a:buSzPct val="45000"/>
              <a:buFont typeface="Wingdings" charset="2"/>
              <a:buChar char=""/>
            </a:pPr>
            <a:r>
              <a:rPr b="0" lang="en-GB" sz="1500" spc="-1" strike="noStrike">
                <a:solidFill>
                  <a:srgbClr val="009bdd"/>
                </a:solidFill>
                <a:latin typeface="Arial"/>
              </a:rPr>
              <a:t>Fourth Outline Level</a:t>
            </a:r>
            <a:endParaRPr b="0" lang="en-GB" sz="1500" spc="-1" strike="noStrike">
              <a:solidFill>
                <a:srgbClr val="009bdd"/>
              </a:solidFill>
              <a:latin typeface="Arial"/>
            </a:endParaRPr>
          </a:p>
          <a:p>
            <a:pPr lvl="4" marL="2160000" indent="-216000">
              <a:spcBef>
                <a:spcPts val="210"/>
              </a:spcBef>
              <a:buClr>
                <a:srgbClr val="77caee"/>
              </a:buClr>
              <a:buSzPct val="45000"/>
              <a:buFont typeface="Wingdings" charset="2"/>
              <a:buChar char=""/>
            </a:pPr>
            <a:r>
              <a:rPr b="0" lang="en-GB" sz="1500" spc="-1" strike="noStrike">
                <a:solidFill>
                  <a:srgbClr val="009bdd"/>
                </a:solidFill>
                <a:latin typeface="Arial"/>
              </a:rPr>
              <a:t>Fifth Outline Level</a:t>
            </a:r>
            <a:endParaRPr b="0" lang="en-GB" sz="1500" spc="-1" strike="noStrike">
              <a:solidFill>
                <a:srgbClr val="009bdd"/>
              </a:solidFill>
              <a:latin typeface="Arial"/>
            </a:endParaRPr>
          </a:p>
          <a:p>
            <a:pPr lvl="5" marL="2592000" indent="-216000">
              <a:spcBef>
                <a:spcPts val="210"/>
              </a:spcBef>
              <a:buClr>
                <a:srgbClr val="77caee"/>
              </a:buClr>
              <a:buSzPct val="45000"/>
              <a:buFont typeface="Wingdings" charset="2"/>
              <a:buChar char=""/>
            </a:pPr>
            <a:r>
              <a:rPr b="0" lang="en-GB" sz="1500" spc="-1" strike="noStrike">
                <a:solidFill>
                  <a:srgbClr val="009bdd"/>
                </a:solidFill>
                <a:latin typeface="Arial"/>
              </a:rPr>
              <a:t>Sixth Outline Level</a:t>
            </a:r>
            <a:endParaRPr b="0" lang="en-GB" sz="1500" spc="-1" strike="noStrike">
              <a:solidFill>
                <a:srgbClr val="009bdd"/>
              </a:solidFill>
              <a:latin typeface="Arial"/>
            </a:endParaRPr>
          </a:p>
          <a:p>
            <a:pPr lvl="6" marL="3024000" indent="-216000">
              <a:spcBef>
                <a:spcPts val="210"/>
              </a:spcBef>
              <a:buClr>
                <a:srgbClr val="77caee"/>
              </a:buClr>
              <a:buSzPct val="45000"/>
              <a:buFont typeface="Wingdings" charset="2"/>
              <a:buChar char=""/>
            </a:pPr>
            <a:r>
              <a:rPr b="0" lang="en-GB" sz="1500" spc="-1" strike="noStrike">
                <a:solidFill>
                  <a:srgbClr val="009bdd"/>
                </a:solidFill>
                <a:latin typeface="Arial"/>
              </a:rPr>
              <a:t>Seventh Outline Level</a:t>
            </a:r>
            <a:endParaRPr b="0" lang="en-GB" sz="1500" spc="-1" strike="noStrike">
              <a:solidFill>
                <a:srgbClr val="009bdd"/>
              </a:solidFill>
              <a:latin typeface="Arial"/>
            </a:endParaRPr>
          </a:p>
        </p:txBody>
      </p:sp>
      <p:sp>
        <p:nvSpPr>
          <p:cNvPr id="46" name="PlaceHolder 3"/>
          <p:cNvSpPr>
            <a:spLocks noGrp="1"/>
          </p:cNvSpPr>
          <p:nvPr>
            <p:ph type="dt"/>
          </p:nvPr>
        </p:nvSpPr>
        <p:spPr>
          <a:xfrm>
            <a:off x="360000" y="5220000"/>
            <a:ext cx="2340000" cy="360000"/>
          </a:xfrm>
          <a:prstGeom prst="rect">
            <a:avLst/>
          </a:prstGeom>
          <a:noFill/>
          <a:ln w="0">
            <a:noFill/>
          </a:ln>
        </p:spPr>
        <p:txBody>
          <a:bodyPr lIns="0" rIns="0" tIns="0" bIns="0" anchor="t">
            <a:noAutofit/>
          </a:bodyPr>
          <a:p>
            <a:r>
              <a:rPr b="0" lang="en-GB" sz="1400" spc="-1" strike="noStrike">
                <a:solidFill>
                  <a:srgbClr val="ffffff"/>
                </a:solidFill>
                <a:latin typeface="Arial"/>
              </a:rPr>
              <a:t>&lt;date/time&gt;</a:t>
            </a:r>
            <a:endParaRPr b="0" lang="en-GB" sz="1400" spc="-1" strike="noStrike">
              <a:solidFill>
                <a:srgbClr val="ffffff"/>
              </a:solidFill>
              <a:latin typeface="Arial"/>
            </a:endParaRPr>
          </a:p>
        </p:txBody>
      </p:sp>
      <p:sp>
        <p:nvSpPr>
          <p:cNvPr id="47" name="PlaceHolder 4"/>
          <p:cNvSpPr>
            <a:spLocks noGrp="1"/>
          </p:cNvSpPr>
          <p:nvPr>
            <p:ph type="ftr"/>
          </p:nvPr>
        </p:nvSpPr>
        <p:spPr>
          <a:xfrm>
            <a:off x="3420000" y="5220000"/>
            <a:ext cx="3240000" cy="360000"/>
          </a:xfrm>
          <a:prstGeom prst="rect">
            <a:avLst/>
          </a:prstGeom>
          <a:noFill/>
          <a:ln w="0">
            <a:noFill/>
          </a:ln>
        </p:spPr>
        <p:txBody>
          <a:bodyPr lIns="0" rIns="0" tIns="0" bIns="0" anchor="t">
            <a:noAutofit/>
          </a:bodyPr>
          <a:p>
            <a:pPr algn="ctr">
              <a:buNone/>
            </a:pPr>
            <a:r>
              <a:rPr b="0" lang="en-GB" sz="1400" spc="-1" strike="noStrike">
                <a:solidFill>
                  <a:srgbClr val="ffffff"/>
                </a:solidFill>
                <a:latin typeface="Arial"/>
              </a:rPr>
              <a:t>&lt;footer&gt;</a:t>
            </a:r>
            <a:endParaRPr b="0" lang="en-GB" sz="1400" spc="-1" strike="noStrike">
              <a:solidFill>
                <a:srgbClr val="ffffff"/>
              </a:solidFill>
              <a:latin typeface="Arial"/>
            </a:endParaRPr>
          </a:p>
        </p:txBody>
      </p:sp>
      <p:sp>
        <p:nvSpPr>
          <p:cNvPr id="48" name="PlaceHolder 5"/>
          <p:cNvSpPr>
            <a:spLocks noGrp="1"/>
          </p:cNvSpPr>
          <p:nvPr>
            <p:ph type="sldNum"/>
          </p:nvPr>
        </p:nvSpPr>
        <p:spPr>
          <a:xfrm>
            <a:off x="7380000" y="5220000"/>
            <a:ext cx="2340000" cy="360000"/>
          </a:xfrm>
          <a:prstGeom prst="rect">
            <a:avLst/>
          </a:prstGeom>
          <a:noFill/>
          <a:ln w="0">
            <a:noFill/>
          </a:ln>
        </p:spPr>
        <p:txBody>
          <a:bodyPr lIns="0" rIns="0" tIns="0" bIns="0" anchor="t">
            <a:noAutofit/>
          </a:bodyPr>
          <a:p>
            <a:pPr algn="r">
              <a:buNone/>
            </a:pPr>
            <a:fld id="{FB97766D-F44B-491B-BCFF-5F69132BB941}" type="slidenum">
              <a:rPr b="0" lang="en-GB" sz="1400" spc="-1" strike="noStrike">
                <a:solidFill>
                  <a:srgbClr val="ffffff"/>
                </a:solidFill>
                <a:latin typeface="Arial"/>
              </a:rPr>
              <a:t>&lt;number&gt;</a:t>
            </a:fld>
            <a:endParaRPr b="0" lang="en-GB" sz="14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5.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7.xml"/>
</Relationships>
</file>

<file path=ppt/slides/_rels/slide13.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5.xml"/>
</Relationships>
</file>

<file path=ppt/slides/_rels/slide14.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5.xml"/>
</Relationships>
</file>

<file path=ppt/slides/_rels/slide15.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5.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Layout" Target="../slideLayouts/slideLayout15.xml"/>
</Relationships>
</file>

<file path=ppt/slides/_rels/slide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slideLayout" Target="../slideLayouts/slideLayout15.xml"/>
</Relationships>
</file>

<file path=ppt/slides/_rels/slide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jpeg"/><Relationship Id="rId3" Type="http://schemas.openxmlformats.org/officeDocument/2006/relationships/slideLayout" Target="../slideLayouts/slideLayout15.xml"/>
</Relationships>
</file>

<file path=ppt/slides/_rels/slide5.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jpeg"/><Relationship Id="rId3" Type="http://schemas.openxmlformats.org/officeDocument/2006/relationships/slideLayout" Target="../slideLayouts/slideLayout15.xml"/>
</Relationships>
</file>

<file path=ppt/slides/_rels/slide6.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jpeg"/><Relationship Id="rId3" Type="http://schemas.openxmlformats.org/officeDocument/2006/relationships/slideLayout" Target="../slideLayouts/slideLayout15.xml"/>
</Relationships>
</file>

<file path=ppt/slides/_rels/slide7.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jpeg"/><Relationship Id="rId3" Type="http://schemas.openxmlformats.org/officeDocument/2006/relationships/slideLayout" Target="../slideLayouts/slideLayout15.xml"/>
</Relationships>
</file>

<file path=ppt/slides/_rels/slide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jpeg"/><Relationship Id="rId3" Type="http://schemas.openxmlformats.org/officeDocument/2006/relationships/slideLayout" Target="../slideLayouts/slideLayout15.xml"/>
</Relationships>
</file>

<file path=ppt/slides/_rels/slide9.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 name="PlaceHolder 1"/>
          <p:cNvSpPr>
            <a:spLocks noGrp="1"/>
          </p:cNvSpPr>
          <p:nvPr>
            <p:ph type="title"/>
          </p:nvPr>
        </p:nvSpPr>
        <p:spPr>
          <a:xfrm>
            <a:off x="0" y="1309680"/>
            <a:ext cx="10080000" cy="1701360"/>
          </a:xfrm>
          <a:prstGeom prst="rect">
            <a:avLst/>
          </a:prstGeom>
          <a:noFill/>
          <a:ln w="0">
            <a:noFill/>
          </a:ln>
        </p:spPr>
        <p:txBody>
          <a:bodyPr lIns="0" rIns="0" tIns="0" bIns="0" anchor="ctr">
            <a:noAutofit/>
          </a:bodyPr>
          <a:p>
            <a:pPr algn="ctr">
              <a:buNone/>
            </a:pPr>
            <a:r>
              <a:rPr b="0" lang="en-GB" sz="4000" spc="-1" strike="noStrike">
                <a:solidFill>
                  <a:srgbClr val="dd4100"/>
                </a:solidFill>
                <a:latin typeface="Arial"/>
              </a:rPr>
              <a:t>2x2 Purity Monitor Update</a:t>
            </a:r>
            <a:br/>
            <a:br/>
            <a:r>
              <a:rPr b="0" lang="en-GB" sz="4000" spc="-1" strike="noStrike">
                <a:solidFill>
                  <a:srgbClr val="dd4100"/>
                </a:solidFill>
                <a:latin typeface="Arial"/>
              </a:rPr>
              <a:t>Alexandra Moor</a:t>
            </a:r>
            <a:endParaRPr b="0" lang="en-GB" sz="4000" spc="-1" strike="noStrike">
              <a:solidFill>
                <a:srgbClr val="dd4100"/>
              </a:solidFill>
              <a:latin typeface="Arial"/>
            </a:endParaRPr>
          </a:p>
        </p:txBody>
      </p:sp>
      <p:pic>
        <p:nvPicPr>
          <p:cNvPr id="86" name="" descr=""/>
          <p:cNvPicPr/>
          <p:nvPr/>
        </p:nvPicPr>
        <p:blipFill>
          <a:blip r:embed="rId1"/>
          <a:stretch/>
        </p:blipFill>
        <p:spPr>
          <a:xfrm>
            <a:off x="3508560" y="4894920"/>
            <a:ext cx="3223440" cy="667080"/>
          </a:xfrm>
          <a:prstGeom prst="rect">
            <a:avLst/>
          </a:prstGeom>
          <a:ln w="1800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r>
              <a:rPr b="0" lang="en-GB" sz="3300" spc="-1" strike="noStrike">
                <a:solidFill>
                  <a:srgbClr val="ffffff"/>
                </a:solidFill>
                <a:latin typeface="Arial"/>
              </a:rPr>
              <a:t>Purity Monitor System Testing</a:t>
            </a:r>
            <a:endParaRPr b="0" lang="en-GB" sz="3300" spc="-1" strike="noStrike">
              <a:solidFill>
                <a:srgbClr val="ffffff"/>
              </a:solidFill>
              <a:latin typeface="Arial"/>
            </a:endParaRPr>
          </a:p>
        </p:txBody>
      </p:sp>
      <p:sp>
        <p:nvSpPr>
          <p:cNvPr id="132" name="PlaceHolder 2"/>
          <p:cNvSpPr>
            <a:spLocks noGrp="1"/>
          </p:cNvSpPr>
          <p:nvPr>
            <p:ph/>
          </p:nvPr>
        </p:nvSpPr>
        <p:spPr>
          <a:xfrm>
            <a:off x="360000" y="1080000"/>
            <a:ext cx="9360000" cy="3600000"/>
          </a:xfrm>
          <a:prstGeom prst="rect">
            <a:avLst/>
          </a:prstGeom>
          <a:noFill/>
          <a:ln w="0">
            <a:noFill/>
          </a:ln>
        </p:spPr>
        <p:txBody>
          <a:bodyPr lIns="0" rIns="0" tIns="0" bIns="0" anchor="t">
            <a:noAutofit/>
          </a:bodyPr>
          <a:p>
            <a:pPr marL="432000" indent="-324000">
              <a:spcBef>
                <a:spcPts val="1060"/>
              </a:spcBef>
              <a:buClr>
                <a:srgbClr val="77caee"/>
              </a:buClr>
              <a:buSzPct val="45000"/>
              <a:buFont typeface="Wingdings" charset="2"/>
              <a:buChar char=""/>
            </a:pPr>
            <a:r>
              <a:rPr b="0" lang="en-GB" sz="2400" spc="-1" strike="noStrike">
                <a:solidFill>
                  <a:srgbClr val="000000"/>
                </a:solidFill>
                <a:latin typeface="Arial"/>
              </a:rPr>
              <a:t>We are now ready to start on some basic testing of the system to see how well it works</a:t>
            </a:r>
            <a:endParaRPr b="0" lang="en-GB" sz="2400" spc="-1" strike="noStrike">
              <a:solidFill>
                <a:srgbClr val="009bdd"/>
              </a:solidFill>
              <a:latin typeface="Arial"/>
            </a:endParaRPr>
          </a:p>
          <a:p>
            <a:pPr marL="432000" indent="-324000">
              <a:spcBef>
                <a:spcPts val="1060"/>
              </a:spcBef>
              <a:buClr>
                <a:srgbClr val="77caee"/>
              </a:buClr>
              <a:buSzPct val="45000"/>
              <a:buFont typeface="Wingdings" charset="2"/>
              <a:buChar char=""/>
            </a:pPr>
            <a:r>
              <a:rPr b="0" lang="en-GB" sz="2400" spc="-1" strike="noStrike">
                <a:solidFill>
                  <a:srgbClr val="000000"/>
                </a:solidFill>
                <a:latin typeface="Arial"/>
              </a:rPr>
              <a:t>On Friday we are planning to use a long Purity Monitor already set up with the vacuum/gaseous argon to connect to the rack and test data taking</a:t>
            </a:r>
            <a:endParaRPr b="0" lang="en-GB" sz="2400" spc="-1" strike="noStrike">
              <a:solidFill>
                <a:srgbClr val="009bdd"/>
              </a:solidFill>
              <a:latin typeface="Arial"/>
            </a:endParaRPr>
          </a:p>
          <a:p>
            <a:pPr marL="432000" indent="-324000">
              <a:spcBef>
                <a:spcPts val="1060"/>
              </a:spcBef>
              <a:buClr>
                <a:srgbClr val="77caee"/>
              </a:buClr>
              <a:buSzPct val="45000"/>
              <a:buFont typeface="Wingdings" charset="2"/>
              <a:buChar char=""/>
            </a:pPr>
            <a:r>
              <a:rPr b="0" lang="en-GB" sz="2400" spc="-1" strike="noStrike">
                <a:solidFill>
                  <a:srgbClr val="000000"/>
                </a:solidFill>
                <a:latin typeface="Arial"/>
              </a:rPr>
              <a:t>The status of the LUKE cryostat is also being investigated, as it is hoping that this can be used to take data in liquid argon    </a:t>
            </a:r>
            <a:endParaRPr b="0" lang="en-GB" sz="2400" spc="-1" strike="noStrike">
              <a:solidFill>
                <a:srgbClr val="009bdd"/>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r>
              <a:rPr b="0" lang="en-GB" sz="3300" spc="-1" strike="noStrike">
                <a:solidFill>
                  <a:srgbClr val="ffffff"/>
                </a:solidFill>
                <a:latin typeface="Arial"/>
              </a:rPr>
              <a:t>Conclusions</a:t>
            </a:r>
            <a:endParaRPr b="0" lang="en-GB" sz="3300" spc="-1" strike="noStrike">
              <a:solidFill>
                <a:srgbClr val="ffffff"/>
              </a:solidFill>
              <a:latin typeface="Arial"/>
            </a:endParaRPr>
          </a:p>
        </p:txBody>
      </p:sp>
      <p:sp>
        <p:nvSpPr>
          <p:cNvPr id="134" name="PlaceHolder 2"/>
          <p:cNvSpPr>
            <a:spLocks noGrp="1"/>
          </p:cNvSpPr>
          <p:nvPr>
            <p:ph/>
          </p:nvPr>
        </p:nvSpPr>
        <p:spPr>
          <a:xfrm>
            <a:off x="360000" y="1080000"/>
            <a:ext cx="9360000" cy="3600000"/>
          </a:xfrm>
          <a:prstGeom prst="rect">
            <a:avLst/>
          </a:prstGeom>
          <a:noFill/>
          <a:ln w="0">
            <a:noFill/>
          </a:ln>
        </p:spPr>
        <p:txBody>
          <a:bodyPr lIns="0" rIns="0" tIns="0" bIns="0" anchor="t">
            <a:noAutofit/>
          </a:bodyPr>
          <a:p>
            <a:pPr marL="432000" indent="-324000">
              <a:spcBef>
                <a:spcPts val="1060"/>
              </a:spcBef>
              <a:buClr>
                <a:srgbClr val="77caee"/>
              </a:buClr>
              <a:buSzPct val="45000"/>
              <a:buFont typeface="Wingdings" charset="2"/>
              <a:buChar char=""/>
            </a:pPr>
            <a:r>
              <a:rPr b="0" lang="en-GB" sz="2400" spc="-1" strike="noStrike">
                <a:solidFill>
                  <a:srgbClr val="000000"/>
                </a:solidFill>
                <a:latin typeface="Arial"/>
              </a:rPr>
              <a:t>The Purity Monitor rack has been set up, and passed ORC</a:t>
            </a:r>
            <a:endParaRPr b="0" lang="en-GB" sz="2400" spc="-1" strike="noStrike">
              <a:solidFill>
                <a:srgbClr val="009bdd"/>
              </a:solidFill>
              <a:latin typeface="Arial"/>
            </a:endParaRPr>
          </a:p>
          <a:p>
            <a:pPr marL="432000" indent="-324000">
              <a:spcBef>
                <a:spcPts val="1060"/>
              </a:spcBef>
              <a:buClr>
                <a:srgbClr val="77caee"/>
              </a:buClr>
              <a:buSzPct val="45000"/>
              <a:buFont typeface="Wingdings" charset="2"/>
              <a:buChar char=""/>
            </a:pPr>
            <a:r>
              <a:rPr b="0" lang="en-GB" sz="2400" spc="-1" strike="noStrike">
                <a:solidFill>
                  <a:srgbClr val="000000"/>
                </a:solidFill>
                <a:latin typeface="Arial"/>
              </a:rPr>
              <a:t>All cabling is in place</a:t>
            </a:r>
            <a:endParaRPr b="0" lang="en-GB" sz="2400" spc="-1" strike="noStrike">
              <a:solidFill>
                <a:srgbClr val="009bdd"/>
              </a:solidFill>
              <a:latin typeface="Arial"/>
            </a:endParaRPr>
          </a:p>
          <a:p>
            <a:pPr marL="432000" indent="-324000">
              <a:spcBef>
                <a:spcPts val="1060"/>
              </a:spcBef>
              <a:buClr>
                <a:srgbClr val="77caee"/>
              </a:buClr>
              <a:buSzPct val="45000"/>
              <a:buFont typeface="Wingdings" charset="2"/>
              <a:buChar char=""/>
            </a:pPr>
            <a:r>
              <a:rPr b="0" lang="en-GB" sz="2400" spc="-1" strike="noStrike">
                <a:solidFill>
                  <a:srgbClr val="000000"/>
                </a:solidFill>
                <a:latin typeface="Arial"/>
              </a:rPr>
              <a:t>We are now ready to try some testing in vacuum, gaseous argon, and liquid argon</a:t>
            </a:r>
            <a:endParaRPr b="0" lang="en-GB" sz="2400" spc="-1" strike="noStrike">
              <a:solidFill>
                <a:srgbClr val="009bdd"/>
              </a:solidFill>
              <a:latin typeface="Arial"/>
            </a:endParaRPr>
          </a:p>
          <a:p>
            <a:pPr marL="432000" indent="-324000">
              <a:spcBef>
                <a:spcPts val="1060"/>
              </a:spcBef>
              <a:buClr>
                <a:srgbClr val="77caee"/>
              </a:buClr>
              <a:buSzPct val="45000"/>
              <a:buFont typeface="Wingdings" charset="2"/>
              <a:buChar char=""/>
            </a:pPr>
            <a:r>
              <a:rPr b="0" lang="en-GB" sz="2400" spc="-1" strike="noStrike">
                <a:solidFill>
                  <a:srgbClr val="000000"/>
                </a:solidFill>
                <a:latin typeface="Arial"/>
              </a:rPr>
              <a:t>This is using a different Purity Monitor than the actual one however as the top flange and support rod have not yet been fabricated</a:t>
            </a:r>
            <a:endParaRPr b="0" lang="en-GB" sz="2400" spc="-1" strike="noStrike">
              <a:solidFill>
                <a:srgbClr val="009bdd"/>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360000" y="2437920"/>
            <a:ext cx="9360000" cy="478080"/>
          </a:xfrm>
          <a:prstGeom prst="rect">
            <a:avLst/>
          </a:prstGeom>
          <a:noFill/>
          <a:ln w="0">
            <a:noFill/>
          </a:ln>
        </p:spPr>
        <p:txBody>
          <a:bodyPr lIns="0" rIns="0" tIns="0" bIns="0" anchor="ctr">
            <a:noAutofit/>
          </a:bodyPr>
          <a:p>
            <a:pPr algn="ctr">
              <a:buNone/>
            </a:pPr>
            <a:r>
              <a:rPr b="0" lang="en-GB" sz="3300" spc="-1" strike="noStrike">
                <a:solidFill>
                  <a:srgbClr val="000000"/>
                </a:solidFill>
                <a:latin typeface="Arial"/>
              </a:rPr>
              <a:t>Backup</a:t>
            </a:r>
            <a:endParaRPr b="0" lang="en-GB" sz="33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r>
              <a:rPr b="0" lang="en-GB" sz="3300" spc="-1" strike="noStrike">
                <a:solidFill>
                  <a:srgbClr val="ffffff"/>
                </a:solidFill>
                <a:latin typeface="Arial"/>
              </a:rPr>
              <a:t>Pre Amplifier Electronics</a:t>
            </a:r>
            <a:endParaRPr b="0" lang="en-GB" sz="3300" spc="-1" strike="noStrike">
              <a:solidFill>
                <a:srgbClr val="ffffff"/>
              </a:solidFill>
              <a:latin typeface="Arial"/>
            </a:endParaRPr>
          </a:p>
        </p:txBody>
      </p:sp>
      <p:pic>
        <p:nvPicPr>
          <p:cNvPr id="137" name="" descr=""/>
          <p:cNvPicPr/>
          <p:nvPr/>
        </p:nvPicPr>
        <p:blipFill>
          <a:blip r:embed="rId1"/>
          <a:stretch/>
        </p:blipFill>
        <p:spPr>
          <a:xfrm>
            <a:off x="2232000" y="880920"/>
            <a:ext cx="5760000" cy="4043520"/>
          </a:xfrm>
          <a:prstGeom prst="rect">
            <a:avLst/>
          </a:prstGeom>
          <a:ln w="1800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r>
              <a:rPr b="0" lang="en-GB" sz="3300" spc="-1" strike="noStrike">
                <a:solidFill>
                  <a:srgbClr val="ffffff"/>
                </a:solidFill>
                <a:latin typeface="Arial"/>
              </a:rPr>
              <a:t>AC Power Draw</a:t>
            </a:r>
            <a:endParaRPr b="0" lang="en-GB" sz="3300" spc="-1" strike="noStrike">
              <a:solidFill>
                <a:srgbClr val="ffffff"/>
              </a:solidFill>
              <a:latin typeface="Arial"/>
            </a:endParaRPr>
          </a:p>
        </p:txBody>
      </p:sp>
      <p:pic>
        <p:nvPicPr>
          <p:cNvPr id="139" name="" descr=""/>
          <p:cNvPicPr/>
          <p:nvPr/>
        </p:nvPicPr>
        <p:blipFill>
          <a:blip r:embed="rId1"/>
          <a:stretch/>
        </p:blipFill>
        <p:spPr>
          <a:xfrm>
            <a:off x="1839960" y="1080000"/>
            <a:ext cx="6400080" cy="3600000"/>
          </a:xfrm>
          <a:prstGeom prst="rect">
            <a:avLst/>
          </a:prstGeom>
          <a:ln w="1800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r>
              <a:rPr b="0" lang="en-GB" sz="3300" spc="-1" strike="noStrike">
                <a:solidFill>
                  <a:srgbClr val="ffffff"/>
                </a:solidFill>
                <a:latin typeface="Arial"/>
              </a:rPr>
              <a:t>DC Power Draw</a:t>
            </a:r>
            <a:endParaRPr b="0" lang="en-GB" sz="3300" spc="-1" strike="noStrike">
              <a:solidFill>
                <a:srgbClr val="ffffff"/>
              </a:solidFill>
              <a:latin typeface="Arial"/>
            </a:endParaRPr>
          </a:p>
        </p:txBody>
      </p:sp>
      <p:pic>
        <p:nvPicPr>
          <p:cNvPr id="141" name="" descr=""/>
          <p:cNvPicPr/>
          <p:nvPr/>
        </p:nvPicPr>
        <p:blipFill>
          <a:blip r:embed="rId1"/>
          <a:stretch/>
        </p:blipFill>
        <p:spPr>
          <a:xfrm>
            <a:off x="2136600" y="774000"/>
            <a:ext cx="5639400" cy="4230000"/>
          </a:xfrm>
          <a:prstGeom prst="rect">
            <a:avLst/>
          </a:prstGeom>
          <a:ln w="1800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r>
              <a:rPr b="0" lang="en-GB" sz="3300" spc="-1" strike="noStrike">
                <a:solidFill>
                  <a:srgbClr val="ffffff"/>
                </a:solidFill>
                <a:latin typeface="Arial"/>
              </a:rPr>
              <a:t>The Need for a Purity Monitor</a:t>
            </a:r>
            <a:endParaRPr b="0" lang="en-GB" sz="3300" spc="-1" strike="noStrike">
              <a:solidFill>
                <a:srgbClr val="ffffff"/>
              </a:solidFill>
              <a:latin typeface="Arial"/>
            </a:endParaRPr>
          </a:p>
        </p:txBody>
      </p:sp>
      <p:sp>
        <p:nvSpPr>
          <p:cNvPr id="88" name="PlaceHolder 2"/>
          <p:cNvSpPr>
            <a:spLocks noGrp="1"/>
          </p:cNvSpPr>
          <p:nvPr>
            <p:ph/>
          </p:nvPr>
        </p:nvSpPr>
        <p:spPr>
          <a:xfrm>
            <a:off x="360000" y="792000"/>
            <a:ext cx="9360000" cy="1188000"/>
          </a:xfrm>
          <a:prstGeom prst="rect">
            <a:avLst/>
          </a:prstGeom>
          <a:noFill/>
          <a:ln w="0">
            <a:noFill/>
          </a:ln>
        </p:spPr>
        <p:txBody>
          <a:bodyPr lIns="0" rIns="0" tIns="0" bIns="0" anchor="t">
            <a:noAutofit/>
          </a:bodyPr>
          <a:p>
            <a:pPr marL="432000" indent="-324000">
              <a:spcBef>
                <a:spcPts val="1060"/>
              </a:spcBef>
              <a:buClr>
                <a:srgbClr val="77caee"/>
              </a:buClr>
              <a:buSzPct val="45000"/>
              <a:buFont typeface="Wingdings" charset="2"/>
              <a:buChar char=""/>
            </a:pPr>
            <a:r>
              <a:rPr b="0" lang="en-GB" sz="2000" spc="-1" strike="noStrike">
                <a:solidFill>
                  <a:srgbClr val="000000"/>
                </a:solidFill>
                <a:latin typeface="Arial"/>
              </a:rPr>
              <a:t>This system monitors the electron lifetime in the cryostat’s liquid argon (LAr)</a:t>
            </a:r>
            <a:br/>
            <a:r>
              <a:rPr b="0" lang="en-GB" sz="2000" spc="-1" strike="noStrike">
                <a:solidFill>
                  <a:srgbClr val="000000"/>
                </a:solidFill>
                <a:latin typeface="Arial"/>
              </a:rPr>
              <a:t>→ This helps to diagnose purity problems in the early stages of the cryostats </a:t>
            </a:r>
            <a:r>
              <a:rPr b="0" lang="en-GB" sz="2000" spc="-1" strike="noStrike">
                <a:solidFill>
                  <a:srgbClr val="000000"/>
                </a:solidFill>
                <a:latin typeface="Arial"/>
              </a:rPr>
              <a:t>operation, and immediately deal with them</a:t>
            </a:r>
            <a:br/>
            <a:r>
              <a:rPr b="0" lang="en-GB" sz="2000" spc="-1" strike="noStrike">
                <a:solidFill>
                  <a:srgbClr val="000000"/>
                </a:solidFill>
                <a:latin typeface="Arial"/>
              </a:rPr>
              <a:t>→ At some point the TPC itself will be able to take over measuring the purity</a:t>
            </a:r>
            <a:endParaRPr b="0" lang="en-GB" sz="2000" spc="-1" strike="noStrike">
              <a:solidFill>
                <a:srgbClr val="009bdd"/>
              </a:solidFill>
              <a:latin typeface="Arial"/>
            </a:endParaRPr>
          </a:p>
        </p:txBody>
      </p:sp>
      <p:pic>
        <p:nvPicPr>
          <p:cNvPr id="89" name="" descr=""/>
          <p:cNvPicPr/>
          <p:nvPr/>
        </p:nvPicPr>
        <p:blipFill>
          <a:blip r:embed="rId1"/>
          <a:stretch/>
        </p:blipFill>
        <p:spPr>
          <a:xfrm>
            <a:off x="613800" y="2805480"/>
            <a:ext cx="4930200" cy="1730520"/>
          </a:xfrm>
          <a:prstGeom prst="rect">
            <a:avLst/>
          </a:prstGeom>
          <a:ln w="18000">
            <a:noFill/>
          </a:ln>
        </p:spPr>
      </p:pic>
      <p:pic>
        <p:nvPicPr>
          <p:cNvPr id="90" name="" descr=""/>
          <p:cNvPicPr/>
          <p:nvPr/>
        </p:nvPicPr>
        <p:blipFill>
          <a:blip r:embed="rId2"/>
          <a:stretch/>
        </p:blipFill>
        <p:spPr>
          <a:xfrm>
            <a:off x="6176160" y="2256120"/>
            <a:ext cx="3471840" cy="2603880"/>
          </a:xfrm>
          <a:prstGeom prst="rect">
            <a:avLst/>
          </a:prstGeom>
          <a:ln w="18000">
            <a:noFill/>
          </a:ln>
        </p:spPr>
      </p:pic>
      <p:sp>
        <p:nvSpPr>
          <p:cNvPr id="91" name=""/>
          <p:cNvSpPr txBox="1"/>
          <p:nvPr/>
        </p:nvSpPr>
        <p:spPr>
          <a:xfrm>
            <a:off x="648000" y="4680000"/>
            <a:ext cx="3960000" cy="374040"/>
          </a:xfrm>
          <a:prstGeom prst="rect">
            <a:avLst/>
          </a:prstGeom>
          <a:noFill/>
          <a:ln w="18000">
            <a:noFill/>
          </a:ln>
        </p:spPr>
        <p:txBody>
          <a:bodyPr lIns="90000" rIns="90000" tIns="45000" bIns="45000" anchor="t">
            <a:noAutofit/>
          </a:bodyPr>
          <a:p>
            <a:r>
              <a:rPr b="0" lang="en-GB" sz="1000" spc="-1" strike="noStrike">
                <a:latin typeface="Arial"/>
              </a:rPr>
              <a:t>M. Adamowski et al. The Liquid Argon Purity Demonstrator. JINST, 9:P07005, 2014.</a:t>
            </a:r>
            <a:endParaRPr b="0" lang="en-GB" sz="1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r>
              <a:rPr b="0" lang="en-GB" sz="3300" spc="-1" strike="noStrike">
                <a:solidFill>
                  <a:srgbClr val="ffffff"/>
                </a:solidFill>
                <a:latin typeface="Arial"/>
              </a:rPr>
              <a:t>How do we get the electron lifetime?</a:t>
            </a:r>
            <a:endParaRPr b="0" lang="en-GB" sz="3300" spc="-1" strike="noStrike">
              <a:solidFill>
                <a:srgbClr val="ffffff"/>
              </a:solidFill>
              <a:latin typeface="Arial"/>
            </a:endParaRPr>
          </a:p>
        </p:txBody>
      </p:sp>
      <p:pic>
        <p:nvPicPr>
          <p:cNvPr id="93" name="" descr=""/>
          <p:cNvPicPr/>
          <p:nvPr/>
        </p:nvPicPr>
        <p:blipFill>
          <a:blip r:embed="rId1"/>
          <a:stretch/>
        </p:blipFill>
        <p:spPr>
          <a:xfrm>
            <a:off x="4860000" y="1610640"/>
            <a:ext cx="5040000" cy="3427920"/>
          </a:xfrm>
          <a:prstGeom prst="rect">
            <a:avLst/>
          </a:prstGeom>
          <a:ln w="18000">
            <a:noFill/>
          </a:ln>
        </p:spPr>
      </p:pic>
      <p:sp>
        <p:nvSpPr>
          <p:cNvPr id="94" name="PlaceHolder 2"/>
          <p:cNvSpPr>
            <a:spLocks noGrp="1"/>
          </p:cNvSpPr>
          <p:nvPr>
            <p:ph/>
          </p:nvPr>
        </p:nvSpPr>
        <p:spPr>
          <a:xfrm>
            <a:off x="360000" y="828000"/>
            <a:ext cx="9360000" cy="900000"/>
          </a:xfrm>
          <a:prstGeom prst="rect">
            <a:avLst/>
          </a:prstGeom>
          <a:noFill/>
          <a:ln w="0">
            <a:noFill/>
          </a:ln>
        </p:spPr>
        <p:txBody>
          <a:bodyPr lIns="0" rIns="0" tIns="0" bIns="0" anchor="t">
            <a:noAutofit/>
          </a:bodyPr>
          <a:p>
            <a:pPr marL="432000" indent="-324000">
              <a:spcBef>
                <a:spcPts val="1060"/>
              </a:spcBef>
              <a:buClr>
                <a:srgbClr val="77caee"/>
              </a:buClr>
              <a:buSzPct val="45000"/>
              <a:buFont typeface="Wingdings" charset="2"/>
              <a:buChar char=""/>
            </a:pPr>
            <a:r>
              <a:rPr b="0" lang="en-GB" sz="2400" spc="-1" strike="noStrike">
                <a:solidFill>
                  <a:srgbClr val="000000"/>
                </a:solidFill>
                <a:latin typeface="Arial"/>
              </a:rPr>
              <a:t>A flashlamp is used to free electrons from the photocathode, </a:t>
            </a:r>
            <a:r>
              <a:rPr b="0" lang="en-GB" sz="2400" spc="-1" strike="noStrike">
                <a:solidFill>
                  <a:srgbClr val="000000"/>
                </a:solidFill>
                <a:latin typeface="Arial"/>
              </a:rPr>
              <a:t>which are then drifted though the Purity Monitor </a:t>
            </a:r>
            <a:endParaRPr b="0" lang="en-GB" sz="2400" spc="-1" strike="noStrike">
              <a:solidFill>
                <a:srgbClr val="009bdd"/>
              </a:solidFill>
              <a:latin typeface="Arial"/>
            </a:endParaRPr>
          </a:p>
        </p:txBody>
      </p:sp>
      <p:pic>
        <p:nvPicPr>
          <p:cNvPr id="95" name="" descr=""/>
          <p:cNvPicPr/>
          <p:nvPr/>
        </p:nvPicPr>
        <p:blipFill>
          <a:blip r:embed="rId2"/>
          <a:stretch/>
        </p:blipFill>
        <p:spPr>
          <a:xfrm>
            <a:off x="360000" y="2511720"/>
            <a:ext cx="4292640" cy="1268280"/>
          </a:xfrm>
          <a:prstGeom prst="rect">
            <a:avLst/>
          </a:prstGeom>
          <a:ln w="18000">
            <a:noFill/>
          </a:ln>
        </p:spPr>
      </p:pic>
      <p:sp>
        <p:nvSpPr>
          <p:cNvPr id="96" name=""/>
          <p:cNvSpPr txBox="1"/>
          <p:nvPr/>
        </p:nvSpPr>
        <p:spPr>
          <a:xfrm>
            <a:off x="5184000" y="4858560"/>
            <a:ext cx="2700000" cy="374040"/>
          </a:xfrm>
          <a:prstGeom prst="rect">
            <a:avLst/>
          </a:prstGeom>
          <a:noFill/>
          <a:ln w="18000">
            <a:noFill/>
          </a:ln>
        </p:spPr>
        <p:txBody>
          <a:bodyPr lIns="90000" rIns="90000" tIns="45000" bIns="45000" anchor="t">
            <a:noAutofit/>
          </a:bodyPr>
          <a:p>
            <a:r>
              <a:rPr b="0" lang="en-GB" sz="1000" spc="-1" strike="noStrike">
                <a:latin typeface="Arial"/>
              </a:rPr>
              <a:t>MICROBOONE-NOTE-1003-PUB</a:t>
            </a:r>
            <a:endParaRPr b="0" lang="en-GB" sz="1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r>
              <a:rPr b="0" lang="en-GB" sz="3300" spc="-1" strike="noStrike">
                <a:solidFill>
                  <a:srgbClr val="ffffff"/>
                </a:solidFill>
                <a:latin typeface="Arial"/>
              </a:rPr>
              <a:t>Control Rack Assembly</a:t>
            </a:r>
            <a:endParaRPr b="0" lang="en-GB" sz="3300" spc="-1" strike="noStrike">
              <a:solidFill>
                <a:srgbClr val="ffffff"/>
              </a:solidFill>
              <a:latin typeface="Arial"/>
            </a:endParaRPr>
          </a:p>
        </p:txBody>
      </p:sp>
      <p:sp>
        <p:nvSpPr>
          <p:cNvPr id="98" name=""/>
          <p:cNvSpPr/>
          <p:nvPr/>
        </p:nvSpPr>
        <p:spPr>
          <a:xfrm>
            <a:off x="7380000" y="360000"/>
            <a:ext cx="1980000" cy="5220000"/>
          </a:xfrm>
          <a:prstGeom prst="rect">
            <a:avLst/>
          </a:prstGeom>
          <a:solidFill>
            <a:srgbClr val="ffffff"/>
          </a:solidFill>
          <a:ln w="18000">
            <a:solidFill>
              <a:srgbClr val="009bdd"/>
            </a:solidFill>
            <a:round/>
          </a:ln>
        </p:spPr>
        <p:style>
          <a:lnRef idx="0"/>
          <a:fillRef idx="0"/>
          <a:effectRef idx="0"/>
          <a:fontRef idx="minor"/>
        </p:style>
      </p:sp>
      <p:pic>
        <p:nvPicPr>
          <p:cNvPr id="99" name="" descr=""/>
          <p:cNvPicPr/>
          <p:nvPr/>
        </p:nvPicPr>
        <p:blipFill>
          <a:blip r:embed="rId1"/>
          <a:stretch/>
        </p:blipFill>
        <p:spPr>
          <a:xfrm>
            <a:off x="7603200" y="540000"/>
            <a:ext cx="1540800" cy="4949640"/>
          </a:xfrm>
          <a:prstGeom prst="rect">
            <a:avLst/>
          </a:prstGeom>
          <a:ln w="18000">
            <a:noFill/>
          </a:ln>
        </p:spPr>
      </p:pic>
      <p:pic>
        <p:nvPicPr>
          <p:cNvPr id="100" name="" descr=""/>
          <p:cNvPicPr/>
          <p:nvPr/>
        </p:nvPicPr>
        <p:blipFill>
          <a:blip r:embed="rId2"/>
          <a:stretch/>
        </p:blipFill>
        <p:spPr>
          <a:xfrm rot="5400000">
            <a:off x="2220120" y="1445040"/>
            <a:ext cx="3894480" cy="2934720"/>
          </a:xfrm>
          <a:prstGeom prst="rect">
            <a:avLst/>
          </a:prstGeom>
          <a:ln w="18000">
            <a:noFill/>
          </a:ln>
        </p:spPr>
      </p:pic>
      <p:sp>
        <p:nvSpPr>
          <p:cNvPr id="101" name=""/>
          <p:cNvSpPr/>
          <p:nvPr/>
        </p:nvSpPr>
        <p:spPr>
          <a:xfrm>
            <a:off x="5760000" y="2520000"/>
            <a:ext cx="1440000" cy="360000"/>
          </a:xfrm>
          <a:custGeom>
            <a:avLst/>
            <a:gdLst/>
            <a:ahLst/>
            <a:rect l="0" t="0" r="r" b="b"/>
            <a:pathLst>
              <a:path w="4001" h="1002">
                <a:moveTo>
                  <a:pt x="4000" y="250"/>
                </a:moveTo>
                <a:lnTo>
                  <a:pt x="1000" y="250"/>
                </a:lnTo>
                <a:lnTo>
                  <a:pt x="1000" y="0"/>
                </a:lnTo>
                <a:lnTo>
                  <a:pt x="0" y="500"/>
                </a:lnTo>
                <a:lnTo>
                  <a:pt x="1000" y="1001"/>
                </a:lnTo>
                <a:lnTo>
                  <a:pt x="1000" y="750"/>
                </a:lnTo>
                <a:lnTo>
                  <a:pt x="4000" y="750"/>
                </a:lnTo>
                <a:lnTo>
                  <a:pt x="4000" y="250"/>
                </a:lnTo>
              </a:path>
            </a:pathLst>
          </a:custGeom>
          <a:solidFill>
            <a:srgbClr val="39b2e5"/>
          </a:solidFill>
          <a:ln w="18000">
            <a:solidFill>
              <a:srgbClr val="009bdd"/>
            </a:solidFill>
            <a:round/>
          </a:ln>
        </p:spPr>
        <p:style>
          <a:lnRef idx="0"/>
          <a:fillRef idx="0"/>
          <a:effectRef idx="0"/>
          <a:fontRef idx="minor"/>
        </p:style>
      </p:sp>
      <p:sp>
        <p:nvSpPr>
          <p:cNvPr id="102" name=""/>
          <p:cNvSpPr txBox="1"/>
          <p:nvPr/>
        </p:nvSpPr>
        <p:spPr>
          <a:xfrm>
            <a:off x="180000" y="900000"/>
            <a:ext cx="2340000" cy="3673800"/>
          </a:xfrm>
          <a:prstGeom prst="rect">
            <a:avLst/>
          </a:prstGeom>
          <a:noFill/>
          <a:ln w="18000">
            <a:noFill/>
          </a:ln>
        </p:spPr>
        <p:txBody>
          <a:bodyPr lIns="90000" rIns="90000" tIns="45000" bIns="45000" anchor="t">
            <a:noAutofit/>
          </a:bodyPr>
          <a:p>
            <a:r>
              <a:rPr b="0" lang="en-GB" sz="1800" spc="-1" strike="noStrike">
                <a:latin typeface="Arial"/>
              </a:rPr>
              <a:t>This is a collective of equipment used for monitoring and controlling the Purity Monitor system.</a:t>
            </a:r>
            <a:endParaRPr b="0" lang="en-GB" sz="1800" spc="-1" strike="noStrike">
              <a:latin typeface="Arial"/>
            </a:endParaRPr>
          </a:p>
          <a:p>
            <a:endParaRPr b="0" lang="en-GB" sz="1800" spc="-1" strike="noStrike">
              <a:latin typeface="Arial"/>
            </a:endParaRPr>
          </a:p>
          <a:p>
            <a:endParaRPr b="0" lang="en-GB" sz="1800" spc="-1" strike="noStrike">
              <a:latin typeface="Arial"/>
            </a:endParaRPr>
          </a:p>
          <a:p>
            <a:endParaRPr b="0" lang="en-GB" sz="1800" spc="-1" strike="noStrike">
              <a:latin typeface="Arial"/>
            </a:endParaRPr>
          </a:p>
          <a:p>
            <a:endParaRPr b="0" lang="en-GB" sz="1800" spc="-1" strike="noStrike">
              <a:latin typeface="Arial"/>
            </a:endParaRPr>
          </a:p>
          <a:p>
            <a:r>
              <a:rPr b="0" lang="en-GB" sz="1800" spc="-1" strike="noStrike">
                <a:latin typeface="Arial"/>
              </a:rPr>
              <a:t>This has all been put together and wired up at PAB. It has undergone an ORC and been approved.  </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r>
              <a:rPr b="0" lang="en-GB" sz="3300" spc="-1" strike="noStrike">
                <a:solidFill>
                  <a:srgbClr val="ffffff"/>
                </a:solidFill>
                <a:latin typeface="Arial"/>
              </a:rPr>
              <a:t>Control Rack Assembly</a:t>
            </a:r>
            <a:endParaRPr b="0" lang="en-GB" sz="3300" spc="-1" strike="noStrike">
              <a:solidFill>
                <a:srgbClr val="ffffff"/>
              </a:solidFill>
              <a:latin typeface="Arial"/>
            </a:endParaRPr>
          </a:p>
        </p:txBody>
      </p:sp>
      <p:sp>
        <p:nvSpPr>
          <p:cNvPr id="104" name=""/>
          <p:cNvSpPr/>
          <p:nvPr/>
        </p:nvSpPr>
        <p:spPr>
          <a:xfrm>
            <a:off x="7380000" y="360000"/>
            <a:ext cx="1980000" cy="5220000"/>
          </a:xfrm>
          <a:prstGeom prst="rect">
            <a:avLst/>
          </a:prstGeom>
          <a:solidFill>
            <a:srgbClr val="ffffff"/>
          </a:solidFill>
          <a:ln w="18000">
            <a:solidFill>
              <a:srgbClr val="009bdd"/>
            </a:solidFill>
            <a:round/>
          </a:ln>
        </p:spPr>
        <p:style>
          <a:lnRef idx="0"/>
          <a:fillRef idx="0"/>
          <a:effectRef idx="0"/>
          <a:fontRef idx="minor"/>
        </p:style>
      </p:sp>
      <p:pic>
        <p:nvPicPr>
          <p:cNvPr id="105" name="" descr=""/>
          <p:cNvPicPr/>
          <p:nvPr/>
        </p:nvPicPr>
        <p:blipFill>
          <a:blip r:embed="rId1"/>
          <a:stretch/>
        </p:blipFill>
        <p:spPr>
          <a:xfrm>
            <a:off x="7603200" y="540000"/>
            <a:ext cx="1540800" cy="4949640"/>
          </a:xfrm>
          <a:prstGeom prst="rect">
            <a:avLst/>
          </a:prstGeom>
          <a:ln w="18000">
            <a:noFill/>
          </a:ln>
        </p:spPr>
      </p:pic>
      <p:pic>
        <p:nvPicPr>
          <p:cNvPr id="106" name="" descr=""/>
          <p:cNvPicPr/>
          <p:nvPr/>
        </p:nvPicPr>
        <p:blipFill>
          <a:blip r:embed="rId2"/>
          <a:stretch/>
        </p:blipFill>
        <p:spPr>
          <a:xfrm rot="5400000">
            <a:off x="2220120" y="1445040"/>
            <a:ext cx="3894480" cy="2934720"/>
          </a:xfrm>
          <a:prstGeom prst="rect">
            <a:avLst/>
          </a:prstGeom>
          <a:ln w="18000">
            <a:noFill/>
          </a:ln>
        </p:spPr>
      </p:pic>
      <p:sp>
        <p:nvSpPr>
          <p:cNvPr id="107" name=""/>
          <p:cNvSpPr/>
          <p:nvPr/>
        </p:nvSpPr>
        <p:spPr>
          <a:xfrm>
            <a:off x="5760000" y="2520000"/>
            <a:ext cx="1440000" cy="360000"/>
          </a:xfrm>
          <a:custGeom>
            <a:avLst/>
            <a:gdLst/>
            <a:ahLst/>
            <a:rect l="0" t="0" r="r" b="b"/>
            <a:pathLst>
              <a:path w="4001" h="1002">
                <a:moveTo>
                  <a:pt x="4000" y="250"/>
                </a:moveTo>
                <a:lnTo>
                  <a:pt x="1000" y="250"/>
                </a:lnTo>
                <a:lnTo>
                  <a:pt x="1000" y="0"/>
                </a:lnTo>
                <a:lnTo>
                  <a:pt x="0" y="500"/>
                </a:lnTo>
                <a:lnTo>
                  <a:pt x="1000" y="1001"/>
                </a:lnTo>
                <a:lnTo>
                  <a:pt x="1000" y="750"/>
                </a:lnTo>
                <a:lnTo>
                  <a:pt x="4000" y="750"/>
                </a:lnTo>
                <a:lnTo>
                  <a:pt x="4000" y="250"/>
                </a:lnTo>
              </a:path>
            </a:pathLst>
          </a:custGeom>
          <a:solidFill>
            <a:srgbClr val="39b2e5"/>
          </a:solidFill>
          <a:ln w="18000">
            <a:solidFill>
              <a:srgbClr val="009bdd"/>
            </a:solidFill>
            <a:round/>
          </a:ln>
        </p:spPr>
        <p:style>
          <a:lnRef idx="0"/>
          <a:fillRef idx="0"/>
          <a:effectRef idx="0"/>
          <a:fontRef idx="minor"/>
        </p:style>
      </p:sp>
      <p:sp>
        <p:nvSpPr>
          <p:cNvPr id="108" name=""/>
          <p:cNvSpPr txBox="1"/>
          <p:nvPr/>
        </p:nvSpPr>
        <p:spPr>
          <a:xfrm>
            <a:off x="180000" y="900000"/>
            <a:ext cx="2340000" cy="3673800"/>
          </a:xfrm>
          <a:prstGeom prst="rect">
            <a:avLst/>
          </a:prstGeom>
          <a:noFill/>
          <a:ln w="18000">
            <a:noFill/>
          </a:ln>
        </p:spPr>
        <p:txBody>
          <a:bodyPr lIns="90000" rIns="90000" tIns="45000" bIns="45000" anchor="t">
            <a:noAutofit/>
          </a:bodyPr>
          <a:p>
            <a:r>
              <a:rPr b="0" lang="en-GB" sz="1800" spc="-1" strike="noStrike">
                <a:latin typeface="Arial"/>
              </a:rPr>
              <a:t>These two pieces of equipment are standard and will appear in every rack. </a:t>
            </a:r>
            <a:endParaRPr b="0" lang="en-GB" sz="1800" spc="-1" strike="noStrike">
              <a:latin typeface="Arial"/>
            </a:endParaRPr>
          </a:p>
          <a:p>
            <a:endParaRPr b="0" lang="en-GB" sz="1800" spc="-1" strike="noStrike">
              <a:latin typeface="Arial"/>
            </a:endParaRPr>
          </a:p>
          <a:p>
            <a:r>
              <a:rPr b="0" lang="en-GB" sz="1800" spc="-1" strike="noStrike">
                <a:latin typeface="Arial"/>
              </a:rPr>
              <a:t>The Rack Protection System is in place to protect the rack in case of fire. </a:t>
            </a:r>
            <a:endParaRPr b="0" lang="en-GB" sz="1800" spc="-1" strike="noStrike">
              <a:latin typeface="Arial"/>
            </a:endParaRPr>
          </a:p>
          <a:p>
            <a:endParaRPr b="0" lang="en-GB" sz="1800" spc="-1" strike="noStrike">
              <a:latin typeface="Arial"/>
            </a:endParaRPr>
          </a:p>
          <a:p>
            <a:r>
              <a:rPr b="0" lang="en-GB" sz="1800" spc="-1" strike="noStrike">
                <a:latin typeface="Arial"/>
              </a:rPr>
              <a:t>The Surge-X is a power conditioning unit and surge protector. </a:t>
            </a:r>
            <a:endParaRPr b="0" lang="en-GB" sz="1800" spc="-1" strike="noStrike">
              <a:latin typeface="Arial"/>
            </a:endParaRPr>
          </a:p>
        </p:txBody>
      </p:sp>
      <p:sp>
        <p:nvSpPr>
          <p:cNvPr id="109" name=""/>
          <p:cNvSpPr/>
          <p:nvPr/>
        </p:nvSpPr>
        <p:spPr>
          <a:xfrm>
            <a:off x="9144000" y="540000"/>
            <a:ext cx="540000" cy="180000"/>
          </a:xfrm>
          <a:custGeom>
            <a:avLst/>
            <a:gdLst/>
            <a:ahLst/>
            <a:rect l="0" t="0" r="r" b="b"/>
            <a:pathLst>
              <a:path w="1502" h="502">
                <a:moveTo>
                  <a:pt x="1501" y="125"/>
                </a:moveTo>
                <a:lnTo>
                  <a:pt x="375" y="125"/>
                </a:lnTo>
                <a:lnTo>
                  <a:pt x="375" y="0"/>
                </a:lnTo>
                <a:lnTo>
                  <a:pt x="0" y="250"/>
                </a:lnTo>
                <a:lnTo>
                  <a:pt x="375" y="501"/>
                </a:lnTo>
                <a:lnTo>
                  <a:pt x="375" y="375"/>
                </a:lnTo>
                <a:lnTo>
                  <a:pt x="1501" y="375"/>
                </a:lnTo>
                <a:lnTo>
                  <a:pt x="1501" y="125"/>
                </a:lnTo>
              </a:path>
            </a:pathLst>
          </a:custGeom>
          <a:solidFill>
            <a:srgbClr val="ff0000"/>
          </a:solidFill>
          <a:ln w="18000">
            <a:solidFill>
              <a:srgbClr val="ff0000"/>
            </a:solidFill>
            <a:round/>
          </a:ln>
        </p:spPr>
        <p:style>
          <a:lnRef idx="0"/>
          <a:fillRef idx="0"/>
          <a:effectRef idx="0"/>
          <a:fontRef idx="minor"/>
        </p:style>
      </p:sp>
      <p:sp>
        <p:nvSpPr>
          <p:cNvPr id="110" name=""/>
          <p:cNvSpPr/>
          <p:nvPr/>
        </p:nvSpPr>
        <p:spPr>
          <a:xfrm>
            <a:off x="9144360" y="900000"/>
            <a:ext cx="540000" cy="180000"/>
          </a:xfrm>
          <a:custGeom>
            <a:avLst/>
            <a:gdLst/>
            <a:ahLst/>
            <a:rect l="0" t="0" r="r" b="b"/>
            <a:pathLst>
              <a:path w="1502" h="502">
                <a:moveTo>
                  <a:pt x="1501" y="125"/>
                </a:moveTo>
                <a:lnTo>
                  <a:pt x="375" y="125"/>
                </a:lnTo>
                <a:lnTo>
                  <a:pt x="375" y="0"/>
                </a:lnTo>
                <a:lnTo>
                  <a:pt x="0" y="250"/>
                </a:lnTo>
                <a:lnTo>
                  <a:pt x="375" y="501"/>
                </a:lnTo>
                <a:lnTo>
                  <a:pt x="375" y="375"/>
                </a:lnTo>
                <a:lnTo>
                  <a:pt x="1501" y="375"/>
                </a:lnTo>
                <a:lnTo>
                  <a:pt x="1501" y="125"/>
                </a:lnTo>
              </a:path>
            </a:pathLst>
          </a:custGeom>
          <a:solidFill>
            <a:srgbClr val="ff0000"/>
          </a:solidFill>
          <a:ln w="18000">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r>
              <a:rPr b="0" lang="en-GB" sz="3300" spc="-1" strike="noStrike">
                <a:solidFill>
                  <a:srgbClr val="ffffff"/>
                </a:solidFill>
                <a:latin typeface="Arial"/>
              </a:rPr>
              <a:t>Control Rack Assembly</a:t>
            </a:r>
            <a:endParaRPr b="0" lang="en-GB" sz="3300" spc="-1" strike="noStrike">
              <a:solidFill>
                <a:srgbClr val="ffffff"/>
              </a:solidFill>
              <a:latin typeface="Arial"/>
            </a:endParaRPr>
          </a:p>
        </p:txBody>
      </p:sp>
      <p:sp>
        <p:nvSpPr>
          <p:cNvPr id="112" name=""/>
          <p:cNvSpPr/>
          <p:nvPr/>
        </p:nvSpPr>
        <p:spPr>
          <a:xfrm>
            <a:off x="7380000" y="360000"/>
            <a:ext cx="1980000" cy="5220000"/>
          </a:xfrm>
          <a:prstGeom prst="rect">
            <a:avLst/>
          </a:prstGeom>
          <a:solidFill>
            <a:srgbClr val="ffffff"/>
          </a:solidFill>
          <a:ln w="18000">
            <a:solidFill>
              <a:srgbClr val="009bdd"/>
            </a:solidFill>
            <a:round/>
          </a:ln>
        </p:spPr>
        <p:style>
          <a:lnRef idx="0"/>
          <a:fillRef idx="0"/>
          <a:effectRef idx="0"/>
          <a:fontRef idx="minor"/>
        </p:style>
      </p:sp>
      <p:pic>
        <p:nvPicPr>
          <p:cNvPr id="113" name="" descr=""/>
          <p:cNvPicPr/>
          <p:nvPr/>
        </p:nvPicPr>
        <p:blipFill>
          <a:blip r:embed="rId1"/>
          <a:stretch/>
        </p:blipFill>
        <p:spPr>
          <a:xfrm>
            <a:off x="7603200" y="540000"/>
            <a:ext cx="1540800" cy="4949640"/>
          </a:xfrm>
          <a:prstGeom prst="rect">
            <a:avLst/>
          </a:prstGeom>
          <a:ln w="18000">
            <a:noFill/>
          </a:ln>
        </p:spPr>
      </p:pic>
      <p:sp>
        <p:nvSpPr>
          <p:cNvPr id="114" name=""/>
          <p:cNvSpPr txBox="1"/>
          <p:nvPr/>
        </p:nvSpPr>
        <p:spPr>
          <a:xfrm>
            <a:off x="180000" y="900000"/>
            <a:ext cx="2700000" cy="3780000"/>
          </a:xfrm>
          <a:prstGeom prst="rect">
            <a:avLst/>
          </a:prstGeom>
          <a:noFill/>
          <a:ln w="18000">
            <a:noFill/>
          </a:ln>
        </p:spPr>
        <p:txBody>
          <a:bodyPr lIns="90000" rIns="90000" tIns="45000" bIns="45000" anchor="t">
            <a:noAutofit/>
          </a:bodyPr>
          <a:p>
            <a:r>
              <a:rPr b="0" lang="en-GB" sz="1800" spc="-1" strike="noStrike">
                <a:latin typeface="Arial"/>
              </a:rPr>
              <a:t>Wiener Minicrate</a:t>
            </a:r>
            <a:endParaRPr b="0" lang="en-GB" sz="1800" spc="-1" strike="noStrike">
              <a:latin typeface="Arial"/>
            </a:endParaRPr>
          </a:p>
          <a:p>
            <a:endParaRPr b="0" lang="en-GB" sz="1800" spc="-1" strike="noStrike">
              <a:latin typeface="Arial"/>
            </a:endParaRPr>
          </a:p>
          <a:p>
            <a:r>
              <a:rPr b="0" lang="en-GB" sz="1800" spc="-1" strike="noStrike">
                <a:latin typeface="Arial"/>
              </a:rPr>
              <a:t>This acts as the housing and mainframe for High Voltage modules. </a:t>
            </a:r>
            <a:endParaRPr b="0" lang="en-GB" sz="1800" spc="-1" strike="noStrike">
              <a:latin typeface="Arial"/>
            </a:endParaRPr>
          </a:p>
          <a:p>
            <a:endParaRPr b="0" lang="en-GB" sz="1800" spc="-1" strike="noStrike">
              <a:latin typeface="Arial"/>
            </a:endParaRPr>
          </a:p>
          <a:p>
            <a:r>
              <a:rPr b="0" lang="en-GB" sz="1800" spc="-1" strike="noStrike">
                <a:latin typeface="Arial"/>
              </a:rPr>
              <a:t>This module provides the High Voltage power to the system. </a:t>
            </a:r>
            <a:endParaRPr b="0" lang="en-GB" sz="1800" spc="-1" strike="noStrike">
              <a:latin typeface="Arial"/>
            </a:endParaRPr>
          </a:p>
          <a:p>
            <a:endParaRPr b="0" lang="en-GB" sz="1800" spc="-1" strike="noStrike">
              <a:latin typeface="Arial"/>
            </a:endParaRPr>
          </a:p>
          <a:p>
            <a:r>
              <a:rPr b="0" lang="en-GB" sz="1800" spc="-1" strike="noStrike">
                <a:latin typeface="Arial"/>
              </a:rPr>
              <a:t>It also houses a control module, which can receive signals from the PC. </a:t>
            </a:r>
            <a:endParaRPr b="0" lang="en-GB" sz="1800" spc="-1" strike="noStrike">
              <a:latin typeface="Arial"/>
            </a:endParaRPr>
          </a:p>
        </p:txBody>
      </p:sp>
      <p:sp>
        <p:nvSpPr>
          <p:cNvPr id="115" name=""/>
          <p:cNvSpPr/>
          <p:nvPr/>
        </p:nvSpPr>
        <p:spPr>
          <a:xfrm>
            <a:off x="9144360" y="1656000"/>
            <a:ext cx="540000" cy="180000"/>
          </a:xfrm>
          <a:custGeom>
            <a:avLst/>
            <a:gdLst/>
            <a:ahLst/>
            <a:rect l="0" t="0" r="r" b="b"/>
            <a:pathLst>
              <a:path w="1502" h="502">
                <a:moveTo>
                  <a:pt x="1501" y="125"/>
                </a:moveTo>
                <a:lnTo>
                  <a:pt x="375" y="125"/>
                </a:lnTo>
                <a:lnTo>
                  <a:pt x="375" y="0"/>
                </a:lnTo>
                <a:lnTo>
                  <a:pt x="0" y="250"/>
                </a:lnTo>
                <a:lnTo>
                  <a:pt x="375" y="501"/>
                </a:lnTo>
                <a:lnTo>
                  <a:pt x="375" y="375"/>
                </a:lnTo>
                <a:lnTo>
                  <a:pt x="1501" y="375"/>
                </a:lnTo>
                <a:lnTo>
                  <a:pt x="1501" y="125"/>
                </a:lnTo>
              </a:path>
            </a:pathLst>
          </a:custGeom>
          <a:solidFill>
            <a:srgbClr val="ff0000"/>
          </a:solidFill>
          <a:ln w="18000">
            <a:solidFill>
              <a:srgbClr val="ff0000"/>
            </a:solidFill>
            <a:round/>
          </a:ln>
        </p:spPr>
        <p:style>
          <a:lnRef idx="0"/>
          <a:fillRef idx="0"/>
          <a:effectRef idx="0"/>
          <a:fontRef idx="minor"/>
        </p:style>
      </p:sp>
      <p:pic>
        <p:nvPicPr>
          <p:cNvPr id="116" name="" descr=""/>
          <p:cNvPicPr/>
          <p:nvPr/>
        </p:nvPicPr>
        <p:blipFill>
          <a:blip r:embed="rId2"/>
          <a:stretch/>
        </p:blipFill>
        <p:spPr>
          <a:xfrm>
            <a:off x="3166560" y="1728000"/>
            <a:ext cx="4114800" cy="2340000"/>
          </a:xfrm>
          <a:prstGeom prst="rect">
            <a:avLst/>
          </a:prstGeom>
          <a:ln w="1800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r>
              <a:rPr b="0" lang="en-GB" sz="3300" spc="-1" strike="noStrike">
                <a:solidFill>
                  <a:srgbClr val="ffffff"/>
                </a:solidFill>
                <a:latin typeface="Arial"/>
              </a:rPr>
              <a:t>Control Rack Assembly</a:t>
            </a:r>
            <a:endParaRPr b="0" lang="en-GB" sz="3300" spc="-1" strike="noStrike">
              <a:solidFill>
                <a:srgbClr val="ffffff"/>
              </a:solidFill>
              <a:latin typeface="Arial"/>
            </a:endParaRPr>
          </a:p>
        </p:txBody>
      </p:sp>
      <p:sp>
        <p:nvSpPr>
          <p:cNvPr id="118" name=""/>
          <p:cNvSpPr/>
          <p:nvPr/>
        </p:nvSpPr>
        <p:spPr>
          <a:xfrm>
            <a:off x="7380000" y="360000"/>
            <a:ext cx="1980000" cy="5220000"/>
          </a:xfrm>
          <a:prstGeom prst="rect">
            <a:avLst/>
          </a:prstGeom>
          <a:solidFill>
            <a:srgbClr val="ffffff"/>
          </a:solidFill>
          <a:ln w="18000">
            <a:solidFill>
              <a:srgbClr val="009bdd"/>
            </a:solidFill>
            <a:round/>
          </a:ln>
        </p:spPr>
        <p:style>
          <a:lnRef idx="0"/>
          <a:fillRef idx="0"/>
          <a:effectRef idx="0"/>
          <a:fontRef idx="minor"/>
        </p:style>
      </p:sp>
      <p:pic>
        <p:nvPicPr>
          <p:cNvPr id="119" name="" descr=""/>
          <p:cNvPicPr/>
          <p:nvPr/>
        </p:nvPicPr>
        <p:blipFill>
          <a:blip r:embed="rId1"/>
          <a:stretch/>
        </p:blipFill>
        <p:spPr>
          <a:xfrm>
            <a:off x="7603200" y="540000"/>
            <a:ext cx="1540800" cy="4949640"/>
          </a:xfrm>
          <a:prstGeom prst="rect">
            <a:avLst/>
          </a:prstGeom>
          <a:ln w="18000">
            <a:noFill/>
          </a:ln>
        </p:spPr>
      </p:pic>
      <p:sp>
        <p:nvSpPr>
          <p:cNvPr id="120" name=""/>
          <p:cNvSpPr txBox="1"/>
          <p:nvPr/>
        </p:nvSpPr>
        <p:spPr>
          <a:xfrm>
            <a:off x="180000" y="792000"/>
            <a:ext cx="2700000" cy="4185720"/>
          </a:xfrm>
          <a:prstGeom prst="rect">
            <a:avLst/>
          </a:prstGeom>
          <a:noFill/>
          <a:ln w="18000">
            <a:noFill/>
          </a:ln>
        </p:spPr>
        <p:txBody>
          <a:bodyPr lIns="90000" rIns="90000" tIns="45000" bIns="45000" anchor="t">
            <a:noAutofit/>
          </a:bodyPr>
          <a:p>
            <a:r>
              <a:rPr b="0" lang="en-GB" sz="1800" spc="-1" strike="noStrike">
                <a:latin typeface="Arial"/>
              </a:rPr>
              <a:t>NIMbin</a:t>
            </a:r>
            <a:endParaRPr b="0" lang="en-GB" sz="1800" spc="-1" strike="noStrike">
              <a:latin typeface="Arial"/>
            </a:endParaRPr>
          </a:p>
          <a:p>
            <a:endParaRPr b="0" lang="en-GB" sz="1800" spc="-1" strike="noStrike">
              <a:latin typeface="Arial"/>
            </a:endParaRPr>
          </a:p>
          <a:p>
            <a:r>
              <a:rPr b="0" lang="en-GB" sz="1800" spc="-1" strike="noStrike">
                <a:latin typeface="Arial"/>
              </a:rPr>
              <a:t>This is another housing module in the rack. It provides the housing for the PreAmplifier module.</a:t>
            </a:r>
            <a:endParaRPr b="0" lang="en-GB" sz="1800" spc="-1" strike="noStrike">
              <a:latin typeface="Arial"/>
            </a:endParaRPr>
          </a:p>
          <a:p>
            <a:endParaRPr b="0" lang="en-GB" sz="1800" spc="-1" strike="noStrike">
              <a:latin typeface="Arial"/>
            </a:endParaRPr>
          </a:p>
          <a:p>
            <a:r>
              <a:rPr b="0" lang="en-GB" sz="1800" spc="-1" strike="noStrike">
                <a:latin typeface="Arial"/>
              </a:rPr>
              <a:t>The PreAmplifier module takes in high voltage power, filters it, and passes it to the Purity Monitor, then receives and amplifies the signals, sending them to the Digitizer in the PC. </a:t>
            </a:r>
            <a:endParaRPr b="0" lang="en-GB" sz="1800" spc="-1" strike="noStrike">
              <a:latin typeface="Arial"/>
            </a:endParaRPr>
          </a:p>
        </p:txBody>
      </p:sp>
      <p:sp>
        <p:nvSpPr>
          <p:cNvPr id="121" name=""/>
          <p:cNvSpPr/>
          <p:nvPr/>
        </p:nvSpPr>
        <p:spPr>
          <a:xfrm>
            <a:off x="9144360" y="2844000"/>
            <a:ext cx="540000" cy="180000"/>
          </a:xfrm>
          <a:custGeom>
            <a:avLst/>
            <a:gdLst/>
            <a:ahLst/>
            <a:rect l="0" t="0" r="r" b="b"/>
            <a:pathLst>
              <a:path w="1502" h="502">
                <a:moveTo>
                  <a:pt x="1501" y="125"/>
                </a:moveTo>
                <a:lnTo>
                  <a:pt x="375" y="125"/>
                </a:lnTo>
                <a:lnTo>
                  <a:pt x="375" y="0"/>
                </a:lnTo>
                <a:lnTo>
                  <a:pt x="0" y="250"/>
                </a:lnTo>
                <a:lnTo>
                  <a:pt x="375" y="501"/>
                </a:lnTo>
                <a:lnTo>
                  <a:pt x="375" y="375"/>
                </a:lnTo>
                <a:lnTo>
                  <a:pt x="1501" y="375"/>
                </a:lnTo>
                <a:lnTo>
                  <a:pt x="1501" y="125"/>
                </a:lnTo>
              </a:path>
            </a:pathLst>
          </a:custGeom>
          <a:solidFill>
            <a:srgbClr val="ff0000"/>
          </a:solidFill>
          <a:ln w="18000">
            <a:solidFill>
              <a:srgbClr val="ff0000"/>
            </a:solidFill>
            <a:round/>
          </a:ln>
        </p:spPr>
        <p:style>
          <a:lnRef idx="0"/>
          <a:fillRef idx="0"/>
          <a:effectRef idx="0"/>
          <a:fontRef idx="minor"/>
        </p:style>
      </p:sp>
      <p:pic>
        <p:nvPicPr>
          <p:cNvPr id="122" name="" descr=""/>
          <p:cNvPicPr/>
          <p:nvPr/>
        </p:nvPicPr>
        <p:blipFill>
          <a:blip r:embed="rId2"/>
          <a:stretch/>
        </p:blipFill>
        <p:spPr>
          <a:xfrm>
            <a:off x="3166560" y="1728000"/>
            <a:ext cx="4114800" cy="2340000"/>
          </a:xfrm>
          <a:prstGeom prst="rect">
            <a:avLst/>
          </a:prstGeom>
          <a:ln w="1800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r>
              <a:rPr b="0" lang="en-GB" sz="3300" spc="-1" strike="noStrike">
                <a:solidFill>
                  <a:srgbClr val="ffffff"/>
                </a:solidFill>
                <a:latin typeface="Arial"/>
              </a:rPr>
              <a:t>Control Rack Assembly</a:t>
            </a:r>
            <a:endParaRPr b="0" lang="en-GB" sz="3300" spc="-1" strike="noStrike">
              <a:solidFill>
                <a:srgbClr val="ffffff"/>
              </a:solidFill>
              <a:latin typeface="Arial"/>
            </a:endParaRPr>
          </a:p>
        </p:txBody>
      </p:sp>
      <p:sp>
        <p:nvSpPr>
          <p:cNvPr id="124" name=""/>
          <p:cNvSpPr/>
          <p:nvPr/>
        </p:nvSpPr>
        <p:spPr>
          <a:xfrm>
            <a:off x="7380000" y="360000"/>
            <a:ext cx="1980000" cy="5220000"/>
          </a:xfrm>
          <a:prstGeom prst="rect">
            <a:avLst/>
          </a:prstGeom>
          <a:solidFill>
            <a:srgbClr val="ffffff"/>
          </a:solidFill>
          <a:ln w="18000">
            <a:solidFill>
              <a:srgbClr val="009bdd"/>
            </a:solidFill>
            <a:round/>
          </a:ln>
        </p:spPr>
        <p:style>
          <a:lnRef idx="0"/>
          <a:fillRef idx="0"/>
          <a:effectRef idx="0"/>
          <a:fontRef idx="minor"/>
        </p:style>
      </p:sp>
      <p:pic>
        <p:nvPicPr>
          <p:cNvPr id="125" name="" descr=""/>
          <p:cNvPicPr/>
          <p:nvPr/>
        </p:nvPicPr>
        <p:blipFill>
          <a:blip r:embed="rId1"/>
          <a:stretch/>
        </p:blipFill>
        <p:spPr>
          <a:xfrm>
            <a:off x="7603200" y="540000"/>
            <a:ext cx="1540800" cy="4949640"/>
          </a:xfrm>
          <a:prstGeom prst="rect">
            <a:avLst/>
          </a:prstGeom>
          <a:ln w="18000">
            <a:noFill/>
          </a:ln>
        </p:spPr>
      </p:pic>
      <p:sp>
        <p:nvSpPr>
          <p:cNvPr id="126" name=""/>
          <p:cNvSpPr txBox="1"/>
          <p:nvPr/>
        </p:nvSpPr>
        <p:spPr>
          <a:xfrm>
            <a:off x="180000" y="900000"/>
            <a:ext cx="2700000" cy="3780000"/>
          </a:xfrm>
          <a:prstGeom prst="rect">
            <a:avLst/>
          </a:prstGeom>
          <a:noFill/>
          <a:ln w="18000">
            <a:noFill/>
          </a:ln>
        </p:spPr>
        <p:txBody>
          <a:bodyPr lIns="90000" rIns="90000" tIns="45000" bIns="45000" anchor="t">
            <a:noAutofit/>
          </a:bodyPr>
          <a:p>
            <a:r>
              <a:rPr b="0" lang="en-GB" sz="1800" spc="-1" strike="noStrike">
                <a:latin typeface="Arial"/>
              </a:rPr>
              <a:t>PC DAQ</a:t>
            </a:r>
            <a:endParaRPr b="0" lang="en-GB" sz="1800" spc="-1" strike="noStrike">
              <a:latin typeface="Arial"/>
            </a:endParaRPr>
          </a:p>
          <a:p>
            <a:endParaRPr b="0" lang="en-GB" sz="1800" spc="-1" strike="noStrike">
              <a:latin typeface="Arial"/>
            </a:endParaRPr>
          </a:p>
          <a:p>
            <a:r>
              <a:rPr b="0" lang="en-GB" sz="1800" spc="-1" strike="noStrike">
                <a:latin typeface="Arial"/>
              </a:rPr>
              <a:t>This functions as the intelligence centre of the rack. It can be used to control different parts of the system.</a:t>
            </a:r>
            <a:endParaRPr b="0" lang="en-GB" sz="1800" spc="-1" strike="noStrike">
              <a:latin typeface="Arial"/>
            </a:endParaRPr>
          </a:p>
          <a:p>
            <a:endParaRPr b="0" lang="en-GB" sz="1800" spc="-1" strike="noStrike">
              <a:latin typeface="Arial"/>
            </a:endParaRPr>
          </a:p>
          <a:p>
            <a:r>
              <a:rPr b="0" lang="en-GB" sz="1800" spc="-1" strike="noStrike">
                <a:latin typeface="Arial"/>
              </a:rPr>
              <a:t>It also houses the Digitizer module. This does all the useful things like trigger capture, recording, and setting off the flashlamp.</a:t>
            </a:r>
            <a:endParaRPr b="0" lang="en-GB" sz="1800" spc="-1" strike="noStrike">
              <a:latin typeface="Arial"/>
            </a:endParaRPr>
          </a:p>
        </p:txBody>
      </p:sp>
      <p:sp>
        <p:nvSpPr>
          <p:cNvPr id="127" name=""/>
          <p:cNvSpPr/>
          <p:nvPr/>
        </p:nvSpPr>
        <p:spPr>
          <a:xfrm>
            <a:off x="9144360" y="3600000"/>
            <a:ext cx="540000" cy="180000"/>
          </a:xfrm>
          <a:custGeom>
            <a:avLst/>
            <a:gdLst/>
            <a:ahLst/>
            <a:rect l="0" t="0" r="r" b="b"/>
            <a:pathLst>
              <a:path w="1502" h="502">
                <a:moveTo>
                  <a:pt x="1501" y="125"/>
                </a:moveTo>
                <a:lnTo>
                  <a:pt x="375" y="125"/>
                </a:lnTo>
                <a:lnTo>
                  <a:pt x="375" y="0"/>
                </a:lnTo>
                <a:lnTo>
                  <a:pt x="0" y="250"/>
                </a:lnTo>
                <a:lnTo>
                  <a:pt x="375" y="501"/>
                </a:lnTo>
                <a:lnTo>
                  <a:pt x="375" y="375"/>
                </a:lnTo>
                <a:lnTo>
                  <a:pt x="1501" y="375"/>
                </a:lnTo>
                <a:lnTo>
                  <a:pt x="1501" y="125"/>
                </a:lnTo>
              </a:path>
            </a:pathLst>
          </a:custGeom>
          <a:solidFill>
            <a:srgbClr val="ff0000"/>
          </a:solidFill>
          <a:ln w="18000">
            <a:solidFill>
              <a:srgbClr val="ff0000"/>
            </a:solidFill>
            <a:round/>
          </a:ln>
        </p:spPr>
        <p:style>
          <a:lnRef idx="0"/>
          <a:fillRef idx="0"/>
          <a:effectRef idx="0"/>
          <a:fontRef idx="minor"/>
        </p:style>
      </p:sp>
      <p:pic>
        <p:nvPicPr>
          <p:cNvPr id="128" name="" descr=""/>
          <p:cNvPicPr/>
          <p:nvPr/>
        </p:nvPicPr>
        <p:blipFill>
          <a:blip r:embed="rId2"/>
          <a:stretch/>
        </p:blipFill>
        <p:spPr>
          <a:xfrm>
            <a:off x="3166560" y="1728000"/>
            <a:ext cx="4114800" cy="2340000"/>
          </a:xfrm>
          <a:prstGeom prst="rect">
            <a:avLst/>
          </a:prstGeom>
          <a:ln w="1800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PlaceHolder 1"/>
          <p:cNvSpPr>
            <a:spLocks noGrp="1"/>
          </p:cNvSpPr>
          <p:nvPr>
            <p:ph type="title"/>
          </p:nvPr>
        </p:nvSpPr>
        <p:spPr>
          <a:xfrm>
            <a:off x="360000" y="180000"/>
            <a:ext cx="9360000" cy="478080"/>
          </a:xfrm>
          <a:prstGeom prst="rect">
            <a:avLst/>
          </a:prstGeom>
          <a:noFill/>
          <a:ln w="0">
            <a:noFill/>
          </a:ln>
        </p:spPr>
        <p:txBody>
          <a:bodyPr lIns="0" rIns="0" tIns="0" bIns="0" anchor="ctr">
            <a:noAutofit/>
          </a:bodyPr>
          <a:p>
            <a:pPr algn="ctr">
              <a:buNone/>
            </a:pPr>
            <a:r>
              <a:rPr b="0" lang="en-GB" sz="3300" spc="-1" strike="noStrike">
                <a:solidFill>
                  <a:srgbClr val="ffffff"/>
                </a:solidFill>
                <a:latin typeface="Arial"/>
              </a:rPr>
              <a:t>Overall Cable Plan</a:t>
            </a:r>
            <a:endParaRPr b="0" lang="en-GB" sz="3300" spc="-1" strike="noStrike">
              <a:solidFill>
                <a:srgbClr val="ffffff"/>
              </a:solidFill>
              <a:latin typeface="Arial"/>
            </a:endParaRPr>
          </a:p>
        </p:txBody>
      </p:sp>
      <p:pic>
        <p:nvPicPr>
          <p:cNvPr id="130" name="" descr=""/>
          <p:cNvPicPr/>
          <p:nvPr/>
        </p:nvPicPr>
        <p:blipFill>
          <a:blip r:embed="rId1"/>
          <a:stretch/>
        </p:blipFill>
        <p:spPr>
          <a:xfrm>
            <a:off x="1440000" y="753840"/>
            <a:ext cx="7380000" cy="4151160"/>
          </a:xfrm>
          <a:prstGeom prst="rect">
            <a:avLst/>
          </a:prstGeom>
          <a:ln w="1800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1376</TotalTime>
  <Application>LibreOffice/7.2.7.2$Linux_X86_64 LibreOffice_project/20$Build-2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2022-09-06T11:12:34Z</dcterms:created>
  <dc:creator/>
  <dc:description/>
  <dc:language>en-GB</dc:language>
  <cp:lastModifiedBy/>
  <dcterms:modified xsi:type="dcterms:W3CDTF">2022-09-08T10:51:14Z</dcterms:modified>
  <cp:revision>55</cp:revision>
  <dc:subject/>
  <dc:title>Blue Curve</dc:title>
</cp:coreProperties>
</file>