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6" d="100"/>
          <a:sy n="86" d="100"/>
        </p:scale>
        <p:origin x="5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9/30/2022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9/30/2022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63630853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508105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cold and running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at RT with HECM22 ready for cooldown to start next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weel</a:t>
            </a:r>
            <a:endParaRPr lang="en-US" sz="1600" b="1" i="1" dirty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 and HB650 installation prep continuing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185410" cy="2031325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cold and recovered from multiple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trips and power glitch; still addressing system capacity stability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but issues with RF conditioning and </a:t>
            </a:r>
            <a:r>
              <a:rPr lang="en-US" sz="1600" b="1" i="1" dirty="0" err="1">
                <a:solidFill>
                  <a:srgbClr val="F79646">
                    <a:lumMod val="50000"/>
                  </a:srgbClr>
                </a:solidFill>
                <a:latin typeface="Calibri"/>
              </a:rPr>
              <a:t>cryo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stability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running fine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Fridges; recovered from power glitch; planned warmup to RT this weekend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LB650 at 2 K; to be warmed up to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102114"/>
            <a:ext cx="3810000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and operating fine with test stands at 4 K or 2 K; CB2 commissioning in progress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92188" y="4953000"/>
            <a:ext cx="4062774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cylinder allocation still in effect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" y="180054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2185214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at 80 K mode but cooldown to 5 K to begin; A0 Fd46A cable replacement with A0 </a:t>
            </a:r>
            <a:r>
              <a:rPr lang="en-US" sz="1600" b="1" i="1" dirty="0" err="1">
                <a:solidFill>
                  <a:srgbClr val="996600"/>
                </a:solidFill>
              </a:rPr>
              <a:t>compr</a:t>
            </a:r>
            <a:r>
              <a:rPr lang="en-US" sz="1600" b="1" i="1" dirty="0">
                <a:solidFill>
                  <a:srgbClr val="996600"/>
                </a:solidFill>
              </a:rPr>
              <a:t> on generator power went well Mon. to Thurs.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1" y="241153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01" y="93940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makara\Desktop\thermometer hot.JPG">
            <a:extLst>
              <a:ext uri="{FF2B5EF4-FFF2-40B4-BE49-F238E27FC236}">
                <a16:creationId xmlns:a16="http://schemas.microsoft.com/office/drawing/2014/main" id="{6AB90901-8916-4253-AD54-9AD79B26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62" y="1676715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5" y="3933154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3" y="3620902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6744462C-2DC2-A326-A03A-31681F2B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42" y="3337391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>
            <a:extLst>
              <a:ext uri="{FF2B5EF4-FFF2-40B4-BE49-F238E27FC236}">
                <a16:creationId xmlns:a16="http://schemas.microsoft.com/office/drawing/2014/main" id="{420363D7-3A5C-7C6C-D298-0410CCEEA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62" y="1658819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45DA8-09CF-9984-9F28-98EC2B2C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2" y="2162107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3F46672-3128-3450-EA81-FCDCB812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21" y="1303102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26752</TotalTime>
  <Words>216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850</cp:revision>
  <dcterms:created xsi:type="dcterms:W3CDTF">2013-09-14T14:02:30Z</dcterms:created>
  <dcterms:modified xsi:type="dcterms:W3CDTF">2022-09-30T04:20:44Z</dcterms:modified>
</cp:coreProperties>
</file>