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F3CCC-831E-DC46-A165-3EC607DCBC33}" type="datetimeFigureOut">
              <a:rPr lang="en-US" smtClean="0"/>
              <a:pPr/>
              <a:t>6/18/12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20B7F-78DC-6343-B98D-09FB39B61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Current Status of MICE 201 Cavity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Tianhuan </a:t>
            </a:r>
            <a:r>
              <a:rPr lang="en-US" dirty="0"/>
              <a:t>L</a:t>
            </a:r>
            <a:r>
              <a:rPr lang="en-US" dirty="0" smtClean="0"/>
              <a:t>uo</a:t>
            </a:r>
          </a:p>
          <a:p>
            <a:r>
              <a:rPr lang="en-US" dirty="0" smtClean="0"/>
              <a:t>University of Mississippi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7227" y="6211669"/>
            <a:ext cx="7036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201-MHz Single-Cavity Module Workshop, </a:t>
            </a:r>
            <a:r>
              <a:rPr lang="en-US" b="1" dirty="0" err="1" smtClean="0"/>
              <a:t>Fermilab</a:t>
            </a:r>
            <a:r>
              <a:rPr lang="en-US" b="1" dirty="0" smtClean="0"/>
              <a:t>, 06/19/2012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Electropolished</a:t>
            </a:r>
            <a:r>
              <a:rPr lang="en-US" dirty="0" smtClean="0"/>
              <a:t> cavity</a:t>
            </a:r>
            <a:endParaRPr lang="en-US" dirty="0"/>
          </a:p>
        </p:txBody>
      </p:sp>
      <p:pic>
        <p:nvPicPr>
          <p:cNvPr id="5" name="Picture 4" descr="IMG_3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01" y="1379237"/>
            <a:ext cx="5811850" cy="43588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Surface (1)</a:t>
            </a:r>
            <a:endParaRPr lang="en-US" dirty="0"/>
          </a:p>
        </p:txBody>
      </p:sp>
      <p:pic>
        <p:nvPicPr>
          <p:cNvPr id="5" name="Picture 4" descr="IMG_3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84" y="1417638"/>
            <a:ext cx="6708868" cy="50316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Surface (2)</a:t>
            </a:r>
            <a:endParaRPr lang="en-US" dirty="0"/>
          </a:p>
        </p:txBody>
      </p:sp>
      <p:pic>
        <p:nvPicPr>
          <p:cNvPr id="4" name="Content Placeholder 3" descr="IMG_302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9490" y="1600200"/>
            <a:ext cx="6034582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Packaging</a:t>
            </a:r>
            <a:endParaRPr lang="en-US" dirty="0"/>
          </a:p>
        </p:txBody>
      </p:sp>
      <p:pic>
        <p:nvPicPr>
          <p:cNvPr id="4" name="Content Placeholder 3" descr="IMG_302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2612" y="1600200"/>
            <a:ext cx="6034582" cy="4525963"/>
          </a:xfrm>
        </p:spPr>
      </p:pic>
      <p:sp>
        <p:nvSpPr>
          <p:cNvPr id="5" name="TextBox 4"/>
          <p:cNvSpPr txBox="1"/>
          <p:nvPr/>
        </p:nvSpPr>
        <p:spPr>
          <a:xfrm>
            <a:off x="7109507" y="1600200"/>
            <a:ext cx="15772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 has been put back and secured in the wooden  crate. This  picture shows the cavity lying on the </a:t>
            </a:r>
            <a:r>
              <a:rPr lang="en-US" dirty="0" err="1" smtClean="0"/>
              <a:t>groud</a:t>
            </a:r>
            <a:r>
              <a:rPr lang="en-US" dirty="0" smtClean="0"/>
              <a:t> before being picked up to put into the crate. 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Electroplishing</a:t>
            </a:r>
            <a:r>
              <a:rPr lang="en-US" dirty="0" smtClean="0"/>
              <a:t> is done on one cavity. </a:t>
            </a:r>
          </a:p>
          <a:p>
            <a:r>
              <a:rPr lang="en-US" dirty="0" smtClean="0"/>
              <a:t>The surface is smooth and fairly shining. </a:t>
            </a:r>
          </a:p>
          <a:p>
            <a:r>
              <a:rPr lang="en-US" dirty="0" smtClean="0"/>
              <a:t>Now the cavity is </a:t>
            </a:r>
            <a:r>
              <a:rPr lang="en-US" dirty="0" smtClean="0"/>
              <a:t>stored </a:t>
            </a:r>
            <a:r>
              <a:rPr lang="en-US" dirty="0" smtClean="0"/>
              <a:t>back into</a:t>
            </a:r>
            <a:r>
              <a:rPr lang="en-US" dirty="0" smtClean="0"/>
              <a:t> the </a:t>
            </a:r>
            <a:r>
              <a:rPr lang="en-US" dirty="0" smtClean="0"/>
              <a:t>shipping crate, with two aluminum covers sealing the openings for beryllium </a:t>
            </a:r>
            <a:r>
              <a:rPr lang="en-US" dirty="0" smtClean="0"/>
              <a:t>windows.</a:t>
            </a:r>
            <a:endParaRPr lang="en-US" dirty="0" smtClean="0"/>
          </a:p>
          <a:p>
            <a:r>
              <a:rPr lang="en-US" dirty="0" smtClean="0"/>
              <a:t>Nitrogen backfill?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113</Words>
  <Application>Microsoft Macintosh PowerPoint</Application>
  <PresentationFormat>On-screen Show (4:3)</PresentationFormat>
  <Paragraphs>14</Paragraphs>
  <Slides>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Current Status of MICE 201 Cavity</vt:lpstr>
      <vt:lpstr>Electropolished cavity</vt:lpstr>
      <vt:lpstr>Cavity Surface (1)</vt:lpstr>
      <vt:lpstr>Cavity Surface (2)</vt:lpstr>
      <vt:lpstr>Cavity Packaging</vt:lpstr>
      <vt:lpstr>Summary</vt:lpstr>
    </vt:vector>
  </TitlesOfParts>
  <Company>IU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MICE 201 Cavity</dc:title>
  <dc:creator>Tianhuan Luo</dc:creator>
  <cp:lastModifiedBy>Tianhuan Luo</cp:lastModifiedBy>
  <cp:revision>4</cp:revision>
  <dcterms:created xsi:type="dcterms:W3CDTF">2012-06-19T00:56:50Z</dcterms:created>
  <dcterms:modified xsi:type="dcterms:W3CDTF">2012-06-19T00:58:32Z</dcterms:modified>
</cp:coreProperties>
</file>