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9FDC5A-40D9-447D-A18F-AA71D5B77CB5}" v="466" dt="2022-10-03T12:14:38.6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lo Domenici" userId="S::domenici@infn.it::da5b5c9f-05e1-4247-9341-8e2c7be6ba54" providerId="AD" clId="Web-{3F9FDC5A-40D9-447D-A18F-AA71D5B77CB5}"/>
    <pc:docChg chg="addSld modSld">
      <pc:chgData name="Danilo Domenici" userId="S::domenici@infn.it::da5b5c9f-05e1-4247-9341-8e2c7be6ba54" providerId="AD" clId="Web-{3F9FDC5A-40D9-447D-A18F-AA71D5B77CB5}" dt="2022-10-03T12:14:37.811" v="290" actId="1076"/>
      <pc:docMkLst>
        <pc:docMk/>
      </pc:docMkLst>
      <pc:sldChg chg="modSp">
        <pc:chgData name="Danilo Domenici" userId="S::domenici@infn.it::da5b5c9f-05e1-4247-9341-8e2c7be6ba54" providerId="AD" clId="Web-{3F9FDC5A-40D9-447D-A18F-AA71D5B77CB5}" dt="2022-10-03T11:51:02.666" v="21"/>
        <pc:sldMkLst>
          <pc:docMk/>
          <pc:sldMk cId="109857222" sldId="256"/>
        </pc:sldMkLst>
        <pc:spChg chg="mod">
          <ac:chgData name="Danilo Domenici" userId="S::domenici@infn.it::da5b5c9f-05e1-4247-9341-8e2c7be6ba54" providerId="AD" clId="Web-{3F9FDC5A-40D9-447D-A18F-AA71D5B77CB5}" dt="2022-10-03T11:50:55.728" v="19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Danilo Domenici" userId="S::domenici@infn.it::da5b5c9f-05e1-4247-9341-8e2c7be6ba54" providerId="AD" clId="Web-{3F9FDC5A-40D9-447D-A18F-AA71D5B77CB5}" dt="2022-10-03T11:51:02.666" v="21"/>
          <ac:spMkLst>
            <pc:docMk/>
            <pc:sldMk cId="109857222" sldId="256"/>
            <ac:spMk id="3" creationId="{00000000-0000-0000-0000-000000000000}"/>
          </ac:spMkLst>
        </pc:spChg>
      </pc:sldChg>
      <pc:sldChg chg="addSp delSp modSp add replId">
        <pc:chgData name="Danilo Domenici" userId="S::domenici@infn.it::da5b5c9f-05e1-4247-9341-8e2c7be6ba54" providerId="AD" clId="Web-{3F9FDC5A-40D9-447D-A18F-AA71D5B77CB5}" dt="2022-10-03T11:56:40.095" v="112" actId="1076"/>
        <pc:sldMkLst>
          <pc:docMk/>
          <pc:sldMk cId="357858966" sldId="257"/>
        </pc:sldMkLst>
        <pc:spChg chg="del mod">
          <ac:chgData name="Danilo Domenici" userId="S::domenici@infn.it::da5b5c9f-05e1-4247-9341-8e2c7be6ba54" providerId="AD" clId="Web-{3F9FDC5A-40D9-447D-A18F-AA71D5B77CB5}" dt="2022-10-03T11:52:14.687" v="32"/>
          <ac:spMkLst>
            <pc:docMk/>
            <pc:sldMk cId="357858966" sldId="257"/>
            <ac:spMk id="2" creationId="{00000000-0000-0000-0000-000000000000}"/>
          </ac:spMkLst>
        </pc:spChg>
        <pc:spChg chg="del">
          <ac:chgData name="Danilo Domenici" userId="S::domenici@infn.it::da5b5c9f-05e1-4247-9341-8e2c7be6ba54" providerId="AD" clId="Web-{3F9FDC5A-40D9-447D-A18F-AA71D5B77CB5}" dt="2022-10-03T11:52:09.311" v="30"/>
          <ac:spMkLst>
            <pc:docMk/>
            <pc:sldMk cId="357858966" sldId="257"/>
            <ac:spMk id="3" creationId="{00000000-0000-0000-0000-000000000000}"/>
          </ac:spMkLst>
        </pc:spChg>
        <pc:spChg chg="add del mod">
          <ac:chgData name="Danilo Domenici" userId="S::domenici@infn.it::da5b5c9f-05e1-4247-9341-8e2c7be6ba54" providerId="AD" clId="Web-{3F9FDC5A-40D9-447D-A18F-AA71D5B77CB5}" dt="2022-10-03T11:52:11.889" v="31"/>
          <ac:spMkLst>
            <pc:docMk/>
            <pc:sldMk cId="357858966" sldId="257"/>
            <ac:spMk id="5" creationId="{F7A18BBF-7535-957B-755B-7F4D122C7555}"/>
          </ac:spMkLst>
        </pc:spChg>
        <pc:spChg chg="add del mod">
          <ac:chgData name="Danilo Domenici" userId="S::domenici@infn.it::da5b5c9f-05e1-4247-9341-8e2c7be6ba54" providerId="AD" clId="Web-{3F9FDC5A-40D9-447D-A18F-AA71D5B77CB5}" dt="2022-10-03T11:52:16.859" v="33"/>
          <ac:spMkLst>
            <pc:docMk/>
            <pc:sldMk cId="357858966" sldId="257"/>
            <ac:spMk id="7" creationId="{63A9A049-3117-C88E-12F7-018A36D15026}"/>
          </ac:spMkLst>
        </pc:spChg>
        <pc:spChg chg="add mod">
          <ac:chgData name="Danilo Domenici" userId="S::domenici@infn.it::da5b5c9f-05e1-4247-9341-8e2c7be6ba54" providerId="AD" clId="Web-{3F9FDC5A-40D9-447D-A18F-AA71D5B77CB5}" dt="2022-10-03T11:56:40.095" v="111" actId="1076"/>
          <ac:spMkLst>
            <pc:docMk/>
            <pc:sldMk cId="357858966" sldId="257"/>
            <ac:spMk id="12" creationId="{4EF54A05-AACD-329C-310F-077C65EFB4A6}"/>
          </ac:spMkLst>
        </pc:spChg>
        <pc:spChg chg="add del mod">
          <ac:chgData name="Danilo Domenici" userId="S::domenici@infn.it::da5b5c9f-05e1-4247-9341-8e2c7be6ba54" providerId="AD" clId="Web-{3F9FDC5A-40D9-447D-A18F-AA71D5B77CB5}" dt="2022-10-03T11:56:32.361" v="109"/>
          <ac:spMkLst>
            <pc:docMk/>
            <pc:sldMk cId="357858966" sldId="257"/>
            <ac:spMk id="14" creationId="{28188D3A-AACD-D481-6F37-7E62801CBBC0}"/>
          </ac:spMkLst>
        </pc:spChg>
        <pc:picChg chg="add mod">
          <ac:chgData name="Danilo Domenici" userId="S::domenici@infn.it::da5b5c9f-05e1-4247-9341-8e2c7be6ba54" providerId="AD" clId="Web-{3F9FDC5A-40D9-447D-A18F-AA71D5B77CB5}" dt="2022-10-03T11:52:27.187" v="37" actId="1076"/>
          <ac:picMkLst>
            <pc:docMk/>
            <pc:sldMk cId="357858966" sldId="257"/>
            <ac:picMk id="8" creationId="{2555B10C-1FEA-6E1E-7F19-6D635C5EBFBC}"/>
          </ac:picMkLst>
        </pc:picChg>
        <pc:picChg chg="add mod">
          <ac:chgData name="Danilo Domenici" userId="S::domenici@infn.it::da5b5c9f-05e1-4247-9341-8e2c7be6ba54" providerId="AD" clId="Web-{3F9FDC5A-40D9-447D-A18F-AA71D5B77CB5}" dt="2022-10-03T11:52:51.423" v="40" actId="14100"/>
          <ac:picMkLst>
            <pc:docMk/>
            <pc:sldMk cId="357858966" sldId="257"/>
            <ac:picMk id="9" creationId="{74DC6691-0C91-B51D-1A9F-3F0C6DC485B4}"/>
          </ac:picMkLst>
        </pc:picChg>
        <pc:picChg chg="add mod">
          <ac:chgData name="Danilo Domenici" userId="S::domenici@infn.it::da5b5c9f-05e1-4247-9341-8e2c7be6ba54" providerId="AD" clId="Web-{3F9FDC5A-40D9-447D-A18F-AA71D5B77CB5}" dt="2022-10-03T11:53:41.052" v="47" actId="1076"/>
          <ac:picMkLst>
            <pc:docMk/>
            <pc:sldMk cId="357858966" sldId="257"/>
            <ac:picMk id="10" creationId="{05E125E8-783A-0EC7-6E3E-23B925D8CD2A}"/>
          </ac:picMkLst>
        </pc:picChg>
        <pc:picChg chg="add mod">
          <ac:chgData name="Danilo Domenici" userId="S::domenici@infn.it::da5b5c9f-05e1-4247-9341-8e2c7be6ba54" providerId="AD" clId="Web-{3F9FDC5A-40D9-447D-A18F-AA71D5B77CB5}" dt="2022-10-03T11:53:41.067" v="48" actId="1076"/>
          <ac:picMkLst>
            <pc:docMk/>
            <pc:sldMk cId="357858966" sldId="257"/>
            <ac:picMk id="11" creationId="{D09FDA0C-FA29-C83B-0CF2-3F9EA407A2E9}"/>
          </ac:picMkLst>
        </pc:picChg>
        <pc:picChg chg="add mod">
          <ac:chgData name="Danilo Domenici" userId="S::domenici@infn.it::da5b5c9f-05e1-4247-9341-8e2c7be6ba54" providerId="AD" clId="Web-{3F9FDC5A-40D9-447D-A18F-AA71D5B77CB5}" dt="2022-10-03T11:56:40.095" v="112" actId="1076"/>
          <ac:picMkLst>
            <pc:docMk/>
            <pc:sldMk cId="357858966" sldId="257"/>
            <ac:picMk id="13" creationId="{8E799565-7F0A-9DAD-4FD9-A1C65C51BBAD}"/>
          </ac:picMkLst>
        </pc:picChg>
      </pc:sldChg>
      <pc:sldChg chg="addSp delSp modSp new">
        <pc:chgData name="Danilo Domenici" userId="S::domenici@infn.it::da5b5c9f-05e1-4247-9341-8e2c7be6ba54" providerId="AD" clId="Web-{3F9FDC5A-40D9-447D-A18F-AA71D5B77CB5}" dt="2022-10-03T11:59:06.512" v="138" actId="1076"/>
        <pc:sldMkLst>
          <pc:docMk/>
          <pc:sldMk cId="3653206054" sldId="258"/>
        </pc:sldMkLst>
        <pc:spChg chg="del">
          <ac:chgData name="Danilo Domenici" userId="S::domenici@infn.it::da5b5c9f-05e1-4247-9341-8e2c7be6ba54" providerId="AD" clId="Web-{3F9FDC5A-40D9-447D-A18F-AA71D5B77CB5}" dt="2022-10-03T11:56:27.641" v="108"/>
          <ac:spMkLst>
            <pc:docMk/>
            <pc:sldMk cId="3653206054" sldId="258"/>
            <ac:spMk id="2" creationId="{FA44DCF5-BD13-284D-23CE-C033282A89F1}"/>
          </ac:spMkLst>
        </pc:spChg>
        <pc:spChg chg="del">
          <ac:chgData name="Danilo Domenici" userId="S::domenici@infn.it::da5b5c9f-05e1-4247-9341-8e2c7be6ba54" providerId="AD" clId="Web-{3F9FDC5A-40D9-447D-A18F-AA71D5B77CB5}" dt="2022-10-03T11:56:27.641" v="107"/>
          <ac:spMkLst>
            <pc:docMk/>
            <pc:sldMk cId="3653206054" sldId="258"/>
            <ac:spMk id="3" creationId="{4E96C37E-A1DD-B12F-EB9A-B40EC3EB5216}"/>
          </ac:spMkLst>
        </pc:spChg>
        <pc:spChg chg="add mod">
          <ac:chgData name="Danilo Domenici" userId="S::domenici@infn.it::da5b5c9f-05e1-4247-9341-8e2c7be6ba54" providerId="AD" clId="Web-{3F9FDC5A-40D9-447D-A18F-AA71D5B77CB5}" dt="2022-10-03T11:59:06.512" v="138" actId="1076"/>
          <ac:spMkLst>
            <pc:docMk/>
            <pc:sldMk cId="3653206054" sldId="258"/>
            <ac:spMk id="4" creationId="{C75457E5-C29F-1190-7D0A-3B8FFBC96547}"/>
          </ac:spMkLst>
        </pc:spChg>
        <pc:picChg chg="add mod">
          <ac:chgData name="Danilo Domenici" userId="S::domenici@infn.it::da5b5c9f-05e1-4247-9341-8e2c7be6ba54" providerId="AD" clId="Web-{3F9FDC5A-40D9-447D-A18F-AA71D5B77CB5}" dt="2022-10-03T11:57:31.568" v="117" actId="14100"/>
          <ac:picMkLst>
            <pc:docMk/>
            <pc:sldMk cId="3653206054" sldId="258"/>
            <ac:picMk id="5" creationId="{9F6B8D88-5F7D-9AD3-5878-1E88BA172D90}"/>
          </ac:picMkLst>
        </pc:picChg>
        <pc:picChg chg="add mod">
          <ac:chgData name="Danilo Domenici" userId="S::domenici@infn.it::da5b5c9f-05e1-4247-9341-8e2c7be6ba54" providerId="AD" clId="Web-{3F9FDC5A-40D9-447D-A18F-AA71D5B77CB5}" dt="2022-10-03T11:58:23.931" v="126" actId="14100"/>
          <ac:picMkLst>
            <pc:docMk/>
            <pc:sldMk cId="3653206054" sldId="258"/>
            <ac:picMk id="6" creationId="{1D07A121-4E82-C0BA-307A-AAA5C334CEA1}"/>
          </ac:picMkLst>
        </pc:picChg>
        <pc:picChg chg="add mod">
          <ac:chgData name="Danilo Domenici" userId="S::domenici@infn.it::da5b5c9f-05e1-4247-9341-8e2c7be6ba54" providerId="AD" clId="Web-{3F9FDC5A-40D9-447D-A18F-AA71D5B77CB5}" dt="2022-10-03T11:58:58.386" v="137" actId="1076"/>
          <ac:picMkLst>
            <pc:docMk/>
            <pc:sldMk cId="3653206054" sldId="258"/>
            <ac:picMk id="7" creationId="{C926D5DD-C5C4-9639-797C-B5E41BC04159}"/>
          </ac:picMkLst>
        </pc:picChg>
      </pc:sldChg>
      <pc:sldChg chg="addSp delSp modSp new">
        <pc:chgData name="Danilo Domenici" userId="S::domenici@infn.it::da5b5c9f-05e1-4247-9341-8e2c7be6ba54" providerId="AD" clId="Web-{3F9FDC5A-40D9-447D-A18F-AA71D5B77CB5}" dt="2022-10-03T12:14:37.811" v="290" actId="1076"/>
        <pc:sldMkLst>
          <pc:docMk/>
          <pc:sldMk cId="2895662515" sldId="259"/>
        </pc:sldMkLst>
        <pc:spChg chg="add mod">
          <ac:chgData name="Danilo Domenici" userId="S::domenici@infn.it::da5b5c9f-05e1-4247-9341-8e2c7be6ba54" providerId="AD" clId="Web-{3F9FDC5A-40D9-447D-A18F-AA71D5B77CB5}" dt="2022-10-03T12:14:37.811" v="290" actId="1076"/>
          <ac:spMkLst>
            <pc:docMk/>
            <pc:sldMk cId="2895662515" sldId="259"/>
            <ac:spMk id="6" creationId="{3DAF914D-2631-86E2-7A4B-49BC2450C38E}"/>
          </ac:spMkLst>
        </pc:spChg>
        <pc:picChg chg="add mod">
          <ac:chgData name="Danilo Domenici" userId="S::domenici@infn.it::da5b5c9f-05e1-4247-9341-8e2c7be6ba54" providerId="AD" clId="Web-{3F9FDC5A-40D9-447D-A18F-AA71D5B77CB5}" dt="2022-10-03T12:02:30.776" v="143" actId="1076"/>
          <ac:picMkLst>
            <pc:docMk/>
            <pc:sldMk cId="2895662515" sldId="259"/>
            <ac:picMk id="2" creationId="{A6C1D7AB-5016-3803-3766-A90D466B9508}"/>
          </ac:picMkLst>
        </pc:picChg>
        <pc:picChg chg="add del mod">
          <ac:chgData name="Danilo Domenici" userId="S::domenici@infn.it::da5b5c9f-05e1-4247-9341-8e2c7be6ba54" providerId="AD" clId="Web-{3F9FDC5A-40D9-447D-A18F-AA71D5B77CB5}" dt="2022-10-03T12:07:38.829" v="147"/>
          <ac:picMkLst>
            <pc:docMk/>
            <pc:sldMk cId="2895662515" sldId="259"/>
            <ac:picMk id="3" creationId="{265F7B5B-CC05-5B63-9284-B66F6A2216F2}"/>
          </ac:picMkLst>
        </pc:picChg>
        <pc:picChg chg="add mod modCrop">
          <ac:chgData name="Danilo Domenici" userId="S::domenici@infn.it::da5b5c9f-05e1-4247-9341-8e2c7be6ba54" providerId="AD" clId="Web-{3F9FDC5A-40D9-447D-A18F-AA71D5B77CB5}" dt="2022-10-03T12:08:32.535" v="153" actId="1076"/>
          <ac:picMkLst>
            <pc:docMk/>
            <pc:sldMk cId="2895662515" sldId="259"/>
            <ac:picMk id="4" creationId="{8B87EAC9-9029-AE62-50F1-1095E11F9E9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4472C4"/>
                </a:solidFill>
                <a:latin typeface="Verdana Pro"/>
                <a:cs typeface="Calibri Light"/>
              </a:rPr>
              <a:t>ECAL</a:t>
            </a:r>
            <a:br>
              <a:rPr lang="en-US" b="1" dirty="0">
                <a:solidFill>
                  <a:srgbClr val="4472C4"/>
                </a:solidFill>
                <a:latin typeface="Verdana Pro"/>
                <a:cs typeface="Calibri Light"/>
              </a:rPr>
            </a:br>
            <a:r>
              <a:rPr lang="en-US" b="1" dirty="0">
                <a:solidFill>
                  <a:srgbClr val="4472C4"/>
                </a:solidFill>
                <a:latin typeface="Verdana Pro"/>
                <a:cs typeface="Calibri Light"/>
              </a:rPr>
              <a:t>Dismounting Report</a:t>
            </a:r>
            <a:endParaRPr lang="en-US" b="1">
              <a:solidFill>
                <a:srgbClr val="4472C4"/>
              </a:solidFill>
              <a:latin typeface="Verdana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01623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ED7D31"/>
                </a:solidFill>
                <a:latin typeface="Verdana Pro"/>
                <a:cs typeface="Calibri"/>
              </a:rPr>
              <a:t>3 October 2022</a:t>
            </a:r>
            <a:endParaRPr lang="en-US" b="1">
              <a:solidFill>
                <a:srgbClr val="ED7D31"/>
              </a:solidFill>
              <a:latin typeface="Verdana Pro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2555B10C-1FEA-6E1E-7F19-6D635C5EB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2" y="-3717"/>
            <a:ext cx="3810422" cy="677250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74DC6691-0C91-B51D-1A9F-3F0C6DC48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655" y="42746"/>
            <a:ext cx="3810422" cy="6726043"/>
          </a:xfrm>
          <a:prstGeom prst="rect">
            <a:avLst/>
          </a:prstGeom>
        </p:spPr>
      </p:pic>
      <p:pic>
        <p:nvPicPr>
          <p:cNvPr id="10" name="Picture 10" descr="A picture containing indoor, floor, appliance, kitchen appliance&#10;&#10;Description automatically generated">
            <a:extLst>
              <a:ext uri="{FF2B5EF4-FFF2-40B4-BE49-F238E27FC236}">
                <a16:creationId xmlns:a16="http://schemas.microsoft.com/office/drawing/2014/main" id="{05E125E8-783A-0EC7-6E3E-23B925D8C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693" y="1793358"/>
            <a:ext cx="4369419" cy="2453526"/>
          </a:xfrm>
          <a:prstGeom prst="rect">
            <a:avLst/>
          </a:prstGeom>
        </p:spPr>
      </p:pic>
      <p:pic>
        <p:nvPicPr>
          <p:cNvPr id="11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D09FDA0C-FA29-C83B-0CF2-3F9EA407A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693" y="4302382"/>
            <a:ext cx="4369419" cy="24535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F54A05-AACD-329C-310F-077C65EFB4A6}"/>
              </a:ext>
            </a:extLst>
          </p:cNvPr>
          <p:cNvSpPr txBox="1"/>
          <p:nvPr/>
        </p:nvSpPr>
        <p:spPr>
          <a:xfrm>
            <a:off x="8149683" y="622609"/>
            <a:ext cx="37635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Verdana Pro"/>
                <a:cs typeface="Calibri"/>
              </a:rPr>
              <a:t>Cable removal: completed </a:t>
            </a:r>
            <a:endParaRPr lang="en-US">
              <a:latin typeface="Verdana Pro"/>
            </a:endParaRPr>
          </a:p>
        </p:txBody>
      </p:sp>
      <p:pic>
        <p:nvPicPr>
          <p:cNvPr id="13" name="Picture 13" descr="Icon&#10;&#10;Description automatically generated">
            <a:extLst>
              <a:ext uri="{FF2B5EF4-FFF2-40B4-BE49-F238E27FC236}">
                <a16:creationId xmlns:a16="http://schemas.microsoft.com/office/drawing/2014/main" id="{8E799565-7F0A-9DAD-4FD9-A1C65C51B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9314" y="537581"/>
            <a:ext cx="420959" cy="40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8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C75457E5-C29F-1190-7D0A-3B8FFBC96547}"/>
              </a:ext>
            </a:extLst>
          </p:cNvPr>
          <p:cNvSpPr txBox="1"/>
          <p:nvPr/>
        </p:nvSpPr>
        <p:spPr>
          <a:xfrm>
            <a:off x="9794487" y="799170"/>
            <a:ext cx="2118732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Verdana Pro"/>
                <a:cs typeface="Calibri"/>
              </a:rPr>
              <a:t>Almost ready for Drift Chamber extraction </a:t>
            </a:r>
            <a:endParaRPr lang="en-US" dirty="0">
              <a:latin typeface="Verdana Pro"/>
            </a:endParaRPr>
          </a:p>
        </p:txBody>
      </p:sp>
      <p:pic>
        <p:nvPicPr>
          <p:cNvPr id="5" name="Picture 5" descr="A picture containing person, indoor, metal&#10;&#10;Description automatically generated">
            <a:extLst>
              <a:ext uri="{FF2B5EF4-FFF2-40B4-BE49-F238E27FC236}">
                <a16:creationId xmlns:a16="http://schemas.microsoft.com/office/drawing/2014/main" id="{9F6B8D88-5F7D-9AD3-5878-1E88BA172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7" y="79917"/>
            <a:ext cx="3782544" cy="6707458"/>
          </a:xfrm>
          <a:prstGeom prst="rect">
            <a:avLst/>
          </a:prstGeom>
        </p:spPr>
      </p:pic>
      <p:pic>
        <p:nvPicPr>
          <p:cNvPr id="6" name="Picture 6" descr="A picture containing watch, metal, device&#10;&#10;Description automatically generated">
            <a:extLst>
              <a:ext uri="{FF2B5EF4-FFF2-40B4-BE49-F238E27FC236}">
                <a16:creationId xmlns:a16="http://schemas.microsoft.com/office/drawing/2014/main" id="{1D07A121-4E82-C0BA-307A-AAA5C334C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522" y="83506"/>
            <a:ext cx="5586760" cy="3131893"/>
          </a:xfrm>
          <a:prstGeom prst="rect">
            <a:avLst/>
          </a:prstGeom>
        </p:spPr>
      </p:pic>
      <p:pic>
        <p:nvPicPr>
          <p:cNvPr id="7" name="Picture 7" descr="A picture containing floor, indoor, cluttered&#10;&#10;Description automatically generated">
            <a:extLst>
              <a:ext uri="{FF2B5EF4-FFF2-40B4-BE49-F238E27FC236}">
                <a16:creationId xmlns:a16="http://schemas.microsoft.com/office/drawing/2014/main" id="{C926D5DD-C5C4-9639-797C-B5E41BC04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449" y="3270895"/>
            <a:ext cx="6255834" cy="351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06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C1D7AB-5016-3803-3766-A90D466B9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85" y="78307"/>
            <a:ext cx="5001321" cy="6692090"/>
          </a:xfrm>
          <a:prstGeom prst="rect">
            <a:avLst/>
          </a:prstGeom>
        </p:spPr>
      </p:pic>
      <p:pic>
        <p:nvPicPr>
          <p:cNvPr id="4" name="Picture 4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8B87EAC9-9029-AE62-50F1-1095E11F9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17" r="-135" b="180"/>
          <a:stretch/>
        </p:blipFill>
        <p:spPr>
          <a:xfrm>
            <a:off x="5226205" y="80558"/>
            <a:ext cx="6915616" cy="40955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AF914D-2631-86E2-7A4B-49BC2450C38E}"/>
              </a:ext>
            </a:extLst>
          </p:cNvPr>
          <p:cNvSpPr txBox="1"/>
          <p:nvPr/>
        </p:nvSpPr>
        <p:spPr>
          <a:xfrm>
            <a:off x="5714999" y="4637048"/>
            <a:ext cx="6012366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Verdana Pro"/>
                <a:cs typeface="Calibri"/>
              </a:rPr>
              <a:t>Wednesday there'll be a "test" to check clearance</a:t>
            </a:r>
          </a:p>
          <a:p>
            <a:pPr algn="ctr"/>
            <a:endParaRPr lang="en-US" dirty="0">
              <a:latin typeface="Verdana Pro"/>
              <a:cs typeface="Calibri"/>
            </a:endParaRPr>
          </a:p>
          <a:p>
            <a:pPr algn="ctr"/>
            <a:r>
              <a:rPr lang="en-US" dirty="0">
                <a:latin typeface="Verdana Pro"/>
                <a:cs typeface="Calibri"/>
              </a:rPr>
              <a:t>To do:</a:t>
            </a:r>
          </a:p>
          <a:p>
            <a:pPr marL="285750" indent="-285750" algn="ctr">
              <a:buFont typeface="Arial"/>
              <a:buChar char="•"/>
            </a:pPr>
            <a:r>
              <a:rPr lang="en-US" dirty="0">
                <a:latin typeface="Verdana Pro"/>
                <a:cs typeface="Calibri"/>
              </a:rPr>
              <a:t>Refurbishing of cart</a:t>
            </a:r>
          </a:p>
          <a:p>
            <a:pPr marL="285750" indent="-285750" algn="ctr">
              <a:buFont typeface="Arial"/>
              <a:buChar char="•"/>
            </a:pPr>
            <a:r>
              <a:rPr lang="en-US" dirty="0">
                <a:latin typeface="Verdana Pro"/>
                <a:cs typeface="Calibri"/>
              </a:rPr>
              <a:t>Mechanical parts: supports, beam</a:t>
            </a:r>
          </a:p>
        </p:txBody>
      </p:sp>
    </p:spTree>
    <p:extLst>
      <p:ext uri="{BB962C8B-B14F-4D97-AF65-F5344CB8AC3E}">
        <p14:creationId xmlns:p14="http://schemas.microsoft.com/office/powerpoint/2010/main" val="2895662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ECAL Dismounting Report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96</cp:revision>
  <dcterms:created xsi:type="dcterms:W3CDTF">2022-10-03T11:49:53Z</dcterms:created>
  <dcterms:modified xsi:type="dcterms:W3CDTF">2022-10-03T12:14:38Z</dcterms:modified>
</cp:coreProperties>
</file>