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6coop\Downloads\IP2I622%20Tests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Change in Light Yield IP2I #622</a:t>
            </a:r>
            <a:r>
              <a:rPr lang="en-US" baseline="0"/>
              <a:t> vs Time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Data!$G$6:$G$9</c:f>
              <c:numCache>
                <c:formatCode>#,##0</c:formatCode>
                <c:ptCount val="4"/>
                <c:pt idx="0">
                  <c:v>0</c:v>
                </c:pt>
                <c:pt idx="1">
                  <c:v>8</c:v>
                </c:pt>
                <c:pt idx="2">
                  <c:v>15</c:v>
                </c:pt>
                <c:pt idx="3">
                  <c:v>22</c:v>
                </c:pt>
              </c:numCache>
            </c:numRef>
          </c:xVal>
          <c:yVal>
            <c:numRef>
              <c:f>Data!$E$6:$E$9</c:f>
              <c:numCache>
                <c:formatCode>#,##0</c:formatCode>
                <c:ptCount val="4"/>
                <c:pt idx="0">
                  <c:v>279212</c:v>
                </c:pt>
                <c:pt idx="1">
                  <c:v>277840.64056146459</c:v>
                </c:pt>
                <c:pt idx="2">
                  <c:v>279250.18673883623</c:v>
                </c:pt>
                <c:pt idx="3">
                  <c:v>274536.89093897358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DE-44F3-8692-B913C1832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140400"/>
        <c:axId val="575140728"/>
      </c:scatterChart>
      <c:valAx>
        <c:axId val="57514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40728"/>
        <c:crosses val="autoZero"/>
        <c:crossBetween val="midCat"/>
      </c:valAx>
      <c:valAx>
        <c:axId val="57514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Light</a:t>
                </a:r>
                <a:r>
                  <a:rPr lang="en-US" baseline="0"/>
                  <a:t> Yield Counts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4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2D8B-5E6A-4D87-B5ED-852C4CFF5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684F1-07B7-4F66-9BCB-9DD0DB219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6FB5-0457-4857-85E2-8FAD1ADD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6943-A946-4D7F-9A0B-6386A9F4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0E314-5C3D-4821-93F2-27783C33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1A83-D673-4C93-8A9E-B5B6893B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E5A90-A7BD-4224-ACFE-10C4B00BC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39D4-DEAE-43A0-921E-C251C2DB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DE912-D47E-4665-A6F4-60D0D727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54DDA-3D66-4AEB-A3AA-75784179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7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D84F1-22D9-4C71-BF35-7471E657F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DC935-12FC-452E-AC41-DEF10130A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DB79-3555-49E5-AA9C-1BFCB28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CC675-1556-4871-9369-D5570C06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1EA8-030B-49BA-9DE9-DDD6CCBB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8EEB-EEED-467B-A82B-587264F1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D1C6-997C-4737-BE6D-EC55E6326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249EB-9307-4950-8327-7A604DCF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7A7E-9824-4AC8-B9D7-52AC83CB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093EC-E66F-46A4-9AA8-C72A2135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CEDB-7CD4-4A91-93CF-D7DF9686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BB198-C906-4AB4-BE32-4895E204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9F09-51C9-4506-9471-248AFC16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F84FA-D6B3-4574-B728-6516ACFE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577CF-B5F5-456F-AEC8-069D4880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366E-F8EA-415E-85EB-36A1972E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237A-E8D2-421E-9602-AAEFD80FB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1A355-A6F3-4EE0-97B3-2BAD899C8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7855D-705C-41CD-ABF0-83E1AA67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2FDDF-87D0-4B33-8D49-AF1B1C21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47363-AB49-4487-B35F-1AAC8280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E2CB-6A8A-42DF-B0C3-7CB1F37A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1FA77-C613-4331-BC8D-75D7AFD9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B0999-9DF5-4AE0-A87A-21E94774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D7A61-9B2F-4A02-BF90-AB6FAE7F1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C6738-3816-4F26-90E5-7B8E29AA4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677AA-BA2C-41A6-994F-9A81E6AF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1458B-1C66-4AAE-A56B-269AEA84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B7C77-C17F-4CDD-AE19-5CF06D92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30BC-F75D-45A1-A2B9-15DDA49A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DEADC-F8ED-4FBD-8BD7-DB66272B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94BA5-494E-4482-9517-729FE9C7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AA01F-72C1-47B3-A736-9A99F5D9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8F842-8A65-4536-8DF5-25FAF0A0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EC718-F6A0-4C3A-AC30-47F06253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4DD8E-DBB0-4A59-BB5E-9C3CBC8B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5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8A5-36BD-46B9-B005-EF6266F1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7098-BF91-4FB8-8B15-4B038FBB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9CD4F-1859-4D25-880E-2C3EF7440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C2353-4953-4085-BE32-62DACE35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E0691-F62E-4C44-A85D-CAEBE430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A9A3-A8AD-4FC5-9C46-6578D1C6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DA7F-4C2D-401C-9517-FA704097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84E02-371E-49D1-A001-DBBF6E82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F45DB-1F82-4CF5-AF7B-A61711FDF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94E05-7404-463E-87FA-ECE8765D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13452-13F3-4043-82E9-F9545041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C27DF-90F9-40A7-9A57-97D6820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0D185-029B-45BD-BB72-73AC1E14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6369A-FC25-48F0-83C2-9956B5A5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88812-3640-470D-8903-3CFA92805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C875-F6A2-4F4B-BCC0-0211E13A16E1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A9E39-D5E6-4FC1-AD91-E1893F282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3717-9FEF-420D-819E-A15382FEB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0C55-2DA0-4075-A272-83E70B40C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4674"/>
            <a:ext cx="9144000" cy="2387600"/>
          </a:xfrm>
        </p:spPr>
        <p:txBody>
          <a:bodyPr/>
          <a:lstStyle/>
          <a:p>
            <a:r>
              <a:rPr lang="en-US" dirty="0"/>
              <a:t>Lab 6 Polystyrene Polymer Tests – IP2I Extrusion</a:t>
            </a:r>
          </a:p>
        </p:txBody>
      </p:sp>
    </p:spTree>
    <p:extLst>
      <p:ext uri="{BB962C8B-B14F-4D97-AF65-F5344CB8AC3E}">
        <p14:creationId xmlns:p14="http://schemas.microsoft.com/office/powerpoint/2010/main" val="181074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4E63-3B68-4525-BC69-74B9F63A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IP2I Extrusion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ECA19-1956-4731-8E5E-AB2FBE28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4" r="48120"/>
          <a:stretch/>
        </p:blipFill>
        <p:spPr>
          <a:xfrm rot="5400000">
            <a:off x="1816687" y="668088"/>
            <a:ext cx="2362371" cy="4311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505A2-818B-4349-8353-0200D1F48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3" r="35963"/>
          <a:stretch/>
        </p:blipFill>
        <p:spPr>
          <a:xfrm rot="5400000">
            <a:off x="7695027" y="924761"/>
            <a:ext cx="2484857" cy="3797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C4112-D44A-4E27-956C-AA0F1FC0F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1" r="32460"/>
          <a:stretch/>
        </p:blipFill>
        <p:spPr>
          <a:xfrm rot="5400000">
            <a:off x="4748099" y="3749289"/>
            <a:ext cx="2194507" cy="35172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0C2161-C36C-48A8-A356-32942C5821F4}"/>
              </a:ext>
            </a:extLst>
          </p:cNvPr>
          <p:cNvSpPr txBox="1"/>
          <p:nvPr/>
        </p:nvSpPr>
        <p:spPr>
          <a:xfrm>
            <a:off x="8261684" y="6266615"/>
            <a:ext cx="369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Part Dimensions: 25mm x 5mm w/ 1 hole</a:t>
            </a:r>
          </a:p>
        </p:txBody>
      </p:sp>
    </p:spTree>
    <p:extLst>
      <p:ext uri="{BB962C8B-B14F-4D97-AF65-F5344CB8AC3E}">
        <p14:creationId xmlns:p14="http://schemas.microsoft.com/office/powerpoint/2010/main" val="286187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1618-7CB0-4FEE-B823-4B159F8A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Light Yield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5B076-ACE7-4CF6-9823-4BF30701D86D}"/>
              </a:ext>
            </a:extLst>
          </p:cNvPr>
          <p:cNvSpPr txBox="1"/>
          <p:nvPr/>
        </p:nvSpPr>
        <p:spPr>
          <a:xfrm>
            <a:off x="10010274" y="5361254"/>
            <a:ext cx="184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Measurements performed using: Cs-137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8B601-899B-4A5F-A2DA-BB909E17D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28191"/>
          <a:stretch/>
        </p:blipFill>
        <p:spPr>
          <a:xfrm rot="5400000">
            <a:off x="432799" y="1870913"/>
            <a:ext cx="4668253" cy="397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2D8D21-B21B-4D90-9EF2-7C405C8262CA}"/>
              </a:ext>
            </a:extLst>
          </p:cNvPr>
          <p:cNvSpPr txBox="1"/>
          <p:nvPr/>
        </p:nvSpPr>
        <p:spPr>
          <a:xfrm>
            <a:off x="1844504" y="6192251"/>
            <a:ext cx="184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K2K Reference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83489-D8F6-4900-8170-A6EC29872E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60"/>
          <a:stretch/>
        </p:blipFill>
        <p:spPr>
          <a:xfrm rot="5400000">
            <a:off x="5195705" y="2040953"/>
            <a:ext cx="4668254" cy="36343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6A0B2B-E7B2-40E2-ADE2-B2C93DC22861}"/>
              </a:ext>
            </a:extLst>
          </p:cNvPr>
          <p:cNvSpPr txBox="1"/>
          <p:nvPr/>
        </p:nvSpPr>
        <p:spPr>
          <a:xfrm>
            <a:off x="6607411" y="6154321"/>
            <a:ext cx="184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IP2I Extrusion</a:t>
            </a:r>
          </a:p>
        </p:txBody>
      </p:sp>
    </p:spTree>
    <p:extLst>
      <p:ext uri="{BB962C8B-B14F-4D97-AF65-F5344CB8AC3E}">
        <p14:creationId xmlns:p14="http://schemas.microsoft.com/office/powerpoint/2010/main" val="37310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03ED93-CF9A-4D96-9FFB-1F459BDFAFDE}"/>
              </a:ext>
            </a:extLst>
          </p:cNvPr>
          <p:cNvGraphicFramePr>
            <a:graphicFrameLocks/>
          </p:cNvGraphicFramePr>
          <p:nvPr/>
        </p:nvGraphicFramePr>
        <p:xfrm>
          <a:off x="1566862" y="1112043"/>
          <a:ext cx="9058276" cy="463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78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CD9F-5EAA-45C2-8EF1-E4BDDA6D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Testing: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71FA-E17E-4497-AF8E-C5EB6CE9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monitoring IP2I Extrusion Light Yields over time</a:t>
            </a:r>
          </a:p>
          <a:p>
            <a:r>
              <a:rPr lang="en-US" dirty="0"/>
              <a:t>Reference with Mackenzie’s TiO</a:t>
            </a:r>
            <a:r>
              <a:rPr lang="en-US" baseline="-25000" dirty="0"/>
              <a:t>2 </a:t>
            </a:r>
            <a:r>
              <a:rPr lang="en-US" dirty="0"/>
              <a:t>Reflectance data</a:t>
            </a:r>
          </a:p>
          <a:p>
            <a:r>
              <a:rPr lang="en-US" dirty="0"/>
              <a:t>Additional Polystyrene Sample tests (various vintages)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1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Lab 6 Polystyrene Polymer Tests – IP2I Extrusion</vt:lpstr>
      <vt:lpstr>IP2I Extrusion</vt:lpstr>
      <vt:lpstr>Light Yield Testing</vt:lpstr>
      <vt:lpstr>PowerPoint Presentation</vt:lpstr>
      <vt:lpstr>Future Testing: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6 Polystyrene Polymer Tests</dc:title>
  <dc:creator>Brian Leung</dc:creator>
  <cp:lastModifiedBy>Brian Leung</cp:lastModifiedBy>
  <cp:revision>12</cp:revision>
  <dcterms:created xsi:type="dcterms:W3CDTF">2022-03-02T20:24:26Z</dcterms:created>
  <dcterms:modified xsi:type="dcterms:W3CDTF">2022-10-07T13:21:21Z</dcterms:modified>
</cp:coreProperties>
</file>