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295" r:id="rId3"/>
    <p:sldId id="296" r:id="rId4"/>
    <p:sldId id="297" r:id="rId5"/>
    <p:sldId id="299" r:id="rId6"/>
    <p:sldId id="300" r:id="rId7"/>
    <p:sldId id="302" r:id="rId8"/>
    <p:sldId id="303" r:id="rId9"/>
    <p:sldId id="301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EB87CFA-505B-B24E-8DDD-0DEF2BF29F8A}">
          <p14:sldIdLst>
            <p14:sldId id="294"/>
            <p14:sldId id="295"/>
            <p14:sldId id="296"/>
            <p14:sldId id="297"/>
            <p14:sldId id="299"/>
            <p14:sldId id="300"/>
            <p14:sldId id="302"/>
            <p14:sldId id="303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30" autoAdjust="0"/>
    <p:restoredTop sz="96327"/>
  </p:normalViewPr>
  <p:slideViewPr>
    <p:cSldViewPr snapToGrid="0" snapToObjects="1" showGuides="1">
      <p:cViewPr varScale="1">
        <p:scale>
          <a:sx n="197" d="100"/>
          <a:sy n="197" d="100"/>
        </p:scale>
        <p:origin x="784" y="20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10/7/22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10/7/22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10/7/22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10/7/22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10/7/22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10/7/22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A. Bross	</a:t>
            </a:r>
          </a:p>
          <a:p>
            <a:r>
              <a:rPr lang="en-US" dirty="0"/>
              <a:t>Scintillator R&amp;D Meeting</a:t>
            </a:r>
          </a:p>
          <a:p>
            <a:r>
              <a:rPr lang="en-US" dirty="0"/>
              <a:t>October 7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Search for a new PS supplier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054801-7A20-AC3D-061F-A0361E136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899318"/>
            <a:ext cx="8672513" cy="5059363"/>
          </a:xfrm>
        </p:spPr>
        <p:txBody>
          <a:bodyPr/>
          <a:lstStyle/>
          <a:p>
            <a:r>
              <a:rPr lang="en-US" dirty="0"/>
              <a:t>Given the ongoing issues with the polymer from American </a:t>
            </a:r>
            <a:r>
              <a:rPr lang="en-US" dirty="0" err="1"/>
              <a:t>Styrenics</a:t>
            </a:r>
            <a:r>
              <a:rPr lang="en-US" dirty="0"/>
              <a:t>, I began searching for new suppliers.</a:t>
            </a:r>
          </a:p>
          <a:p>
            <a:r>
              <a:rPr lang="en-US" dirty="0"/>
              <a:t>None in the US</a:t>
            </a:r>
          </a:p>
          <a:p>
            <a:r>
              <a:rPr lang="en-US" dirty="0"/>
              <a:t>Found the following companies produce a product that might be appropriate</a:t>
            </a:r>
          </a:p>
          <a:p>
            <a:pPr lvl="1"/>
            <a:r>
              <a:rPr lang="en-US" dirty="0" err="1"/>
              <a:t>Resirene</a:t>
            </a:r>
            <a:r>
              <a:rPr lang="en-US" dirty="0"/>
              <a:t> (Mexico)</a:t>
            </a:r>
          </a:p>
          <a:p>
            <a:pPr lvl="1"/>
            <a:r>
              <a:rPr lang="en-US" dirty="0" err="1"/>
              <a:t>Taita</a:t>
            </a:r>
            <a:r>
              <a:rPr lang="en-US" dirty="0"/>
              <a:t> (Taiwan)</a:t>
            </a:r>
          </a:p>
          <a:p>
            <a:pPr lvl="1"/>
            <a:r>
              <a:rPr lang="en-US" dirty="0" err="1"/>
              <a:t>Trinseo</a:t>
            </a:r>
            <a:r>
              <a:rPr lang="en-US" dirty="0"/>
              <a:t> (China)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515D62-3ACE-7844-4E1C-2952FC53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for Optical-quality 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67E0F-1593-E877-7BFA-714B8EB4F5A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0BC5F-6AC3-41A6-F247-7C92877C7E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22D33-0348-A29F-54C3-53AE40CBA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7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74AB58-19AB-C1AC-4153-7BED382E8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Resirene</a:t>
            </a:r>
            <a:r>
              <a:rPr lang="en-US" dirty="0"/>
              <a:t>:  HH 108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3C074-7893-C15E-DE0A-DEB14CE37A1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F2837-7B54-7952-64FA-29C69089B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8A363-9396-5E2F-4588-98A713E26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0D5B709-B825-8FCE-492E-B1D40AF21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799" y="631306"/>
            <a:ext cx="5713379" cy="5319353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9126DC3-49A6-657D-8441-90D3B70E16AE}"/>
              </a:ext>
            </a:extLst>
          </p:cNvPr>
          <p:cNvSpPr txBox="1"/>
          <p:nvPr/>
        </p:nvSpPr>
        <p:spPr>
          <a:xfrm>
            <a:off x="228600" y="4663382"/>
            <a:ext cx="3828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Looks like a good alternative</a:t>
            </a:r>
          </a:p>
          <a:p>
            <a:r>
              <a:rPr lang="en-US" dirty="0"/>
              <a:t>to 665.  No US offices appear</a:t>
            </a:r>
          </a:p>
          <a:p>
            <a:r>
              <a:rPr lang="en-US" dirty="0"/>
              <a:t>to be in operation.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78DD61-ADE3-0015-2414-92E33FBE81C5}"/>
              </a:ext>
            </a:extLst>
          </p:cNvPr>
          <p:cNvSpPr/>
          <p:nvPr/>
        </p:nvSpPr>
        <p:spPr>
          <a:xfrm>
            <a:off x="3766748" y="4065044"/>
            <a:ext cx="5148652" cy="272374"/>
          </a:xfrm>
          <a:prstGeom prst="rect">
            <a:avLst/>
          </a:prstGeom>
          <a:solidFill>
            <a:schemeClr val="accent4">
              <a:lumMod val="60000"/>
              <a:lumOff val="40000"/>
              <a:alpha val="29419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3205EA-705B-92ED-ADE3-D3A2801E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1" y="1542470"/>
            <a:ext cx="3451818" cy="23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7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6C6607-868A-A9EB-5418-A4650BBF4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0221" y="110914"/>
            <a:ext cx="4936804" cy="606521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58D8CFD-F9F3-9D8F-1F4A-966886922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Taita</a:t>
            </a:r>
            <a:r>
              <a:rPr lang="en-US" dirty="0"/>
              <a:t>: GPPS 808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D7F2D-0611-F652-8915-200D037D5D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B489D-2CB6-76A3-B7E3-75AADDFEE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68453-84C6-A7D3-2BE3-10F15FCDA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FCEFDF6-BA51-4F4B-E6AC-A7B237407B48}"/>
              </a:ext>
            </a:extLst>
          </p:cNvPr>
          <p:cNvSpPr txBox="1">
            <a:spLocks/>
          </p:cNvSpPr>
          <p:nvPr/>
        </p:nvSpPr>
        <p:spPr>
          <a:xfrm>
            <a:off x="228600" y="1919302"/>
            <a:ext cx="3500335" cy="2381249"/>
          </a:xfrm>
          <a:prstGeom prst="rect">
            <a:avLst/>
          </a:prstGeom>
        </p:spPr>
        <p:txBody>
          <a:bodyPr lIns="0" tIns="0" rIns="0" bIns="0">
            <a:normAutofit fontScale="77500" lnSpcReduction="2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Listed as equivalent to Nova PS</a:t>
            </a:r>
          </a:p>
          <a:p>
            <a:pPr lvl="1"/>
            <a:r>
              <a:rPr lang="en-US" dirty="0"/>
              <a:t>Known to be very-high quality</a:t>
            </a:r>
          </a:p>
          <a:p>
            <a:r>
              <a:rPr lang="en-US" dirty="0"/>
              <a:t>Listed as Optical grade</a:t>
            </a:r>
          </a:p>
          <a:p>
            <a:r>
              <a:rPr lang="en-US" dirty="0"/>
              <a:t>Should be able to get a sample</a:t>
            </a:r>
          </a:p>
          <a:p>
            <a:r>
              <a:rPr lang="en-US" dirty="0"/>
              <a:t>Would have to order full batch (~ 200t)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6D5A79-223F-32DF-47A0-888C94E92511}"/>
              </a:ext>
            </a:extLst>
          </p:cNvPr>
          <p:cNvSpPr/>
          <p:nvPr/>
        </p:nvSpPr>
        <p:spPr>
          <a:xfrm>
            <a:off x="4098587" y="5931610"/>
            <a:ext cx="4662792" cy="272374"/>
          </a:xfrm>
          <a:prstGeom prst="rect">
            <a:avLst/>
          </a:prstGeom>
          <a:solidFill>
            <a:schemeClr val="accent4">
              <a:lumMod val="60000"/>
              <a:lumOff val="40000"/>
              <a:alpha val="29419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3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98AF4B-C7E6-3F1C-8182-96B78AE010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8008" y="758571"/>
            <a:ext cx="5623463" cy="487698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79A1E0-F8C7-383E-6A94-F688A5AE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Trinseo</a:t>
            </a:r>
            <a:r>
              <a:rPr lang="en-US" dirty="0"/>
              <a:t>: STYRON™ 2678 MED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2C6A7-4A93-DAD1-F55A-0EE2E4DF73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74589-6B1B-7118-6170-61D915044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60320-7CD0-BC0E-0586-895C845FC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A1AC42C-FF98-67D1-97AB-3D9CE28F765E}"/>
              </a:ext>
            </a:extLst>
          </p:cNvPr>
          <p:cNvSpPr txBox="1">
            <a:spLocks/>
          </p:cNvSpPr>
          <p:nvPr/>
        </p:nvSpPr>
        <p:spPr>
          <a:xfrm>
            <a:off x="228600" y="1399428"/>
            <a:ext cx="2936131" cy="391821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Looked promising</a:t>
            </a:r>
          </a:p>
          <a:p>
            <a:r>
              <a:rPr lang="en-US"/>
              <a:t>Not supplied to North America</a:t>
            </a:r>
          </a:p>
          <a:p>
            <a:r>
              <a:rPr lang="en-US"/>
              <a:t>But Trinseo has ½ ownership in US PS market</a:t>
            </a:r>
          </a:p>
          <a:p>
            <a:r>
              <a:rPr lang="en-US"/>
              <a:t>Contacted AmSty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4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D9D3E4-BF01-4185-96BC-4AD71ECE9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contacted </a:t>
            </a:r>
            <a:r>
              <a:rPr lang="en-US" dirty="0" err="1"/>
              <a:t>Trinseo</a:t>
            </a:r>
            <a:r>
              <a:rPr lang="en-US" dirty="0"/>
              <a:t> asking for a sample of the STYRON™ 2678 MED</a:t>
            </a:r>
          </a:p>
          <a:p>
            <a:pPr lvl="1"/>
            <a:r>
              <a:rPr lang="en-US" dirty="0"/>
              <a:t>They told me that they do not supply to NA, but gave me a contact at </a:t>
            </a:r>
            <a:r>
              <a:rPr lang="en-US" dirty="0" err="1"/>
              <a:t>AmSty</a:t>
            </a:r>
            <a:r>
              <a:rPr lang="en-US" dirty="0"/>
              <a:t> in Ohio.</a:t>
            </a:r>
          </a:p>
          <a:p>
            <a:pPr lvl="2"/>
            <a:r>
              <a:rPr lang="en-US" dirty="0"/>
              <a:t>I contacted Keven </a:t>
            </a:r>
            <a:r>
              <a:rPr lang="en-US" dirty="0" err="1"/>
              <a:t>Stallmo</a:t>
            </a:r>
            <a:r>
              <a:rPr lang="en-US" dirty="0"/>
              <a:t> who put me in contact with </a:t>
            </a:r>
            <a:r>
              <a:rPr lang="en-US" dirty="0" err="1"/>
              <a:t>Laren</a:t>
            </a:r>
            <a:r>
              <a:rPr lang="en-US" dirty="0"/>
              <a:t> </a:t>
            </a:r>
            <a:r>
              <a:rPr lang="en-US" dirty="0" err="1"/>
              <a:t>Shoup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Laren</a:t>
            </a:r>
            <a:r>
              <a:rPr lang="en-US" dirty="0"/>
              <a:t> has been given the information regarding lot #s for the bad 665 and will look into their production records</a:t>
            </a:r>
          </a:p>
          <a:p>
            <a:pPr lvl="3"/>
            <a:r>
              <a:rPr lang="en-US" dirty="0"/>
              <a:t>He also suggested that we look at EA3130 (already did it) and 666D</a:t>
            </a:r>
          </a:p>
          <a:p>
            <a:pPr lvl="2"/>
            <a:r>
              <a:rPr lang="en-US" dirty="0"/>
              <a:t>Plan to have zoom meeting in the near future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82AEBD-C9D7-07BB-F169-6C9732E1B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AmSty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2A897-3AA2-B3A6-2D2A-088032F985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09814-149A-ACC2-0C82-CD5A641FF9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EA009-3B60-7237-2DB9-CCB0E2905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E25B98F-C3E8-0737-2D9A-5759FC9B80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7488" y="557263"/>
            <a:ext cx="5441136" cy="533121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7898994-60E3-5D30-A1B5-215D537A1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666D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32E91-D394-EA95-98B2-919AAEB368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44940-6AD3-FAF2-4795-D43B926B5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0B670-C7B3-D550-CF65-5A8BD3950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24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BC711F-7E6E-3117-FF63-D69D9C9D5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0970" y="465690"/>
            <a:ext cx="5484661" cy="537496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12300FE-9867-EEB4-29E4-BBFC81D8F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665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6F558-6338-A353-0827-8861D22F99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02EF5-A7E4-A5FD-07BD-53F59A50A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A5956-4E74-FA3D-9AAD-E1807BDD1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47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D7B4BC-CDDC-A65C-8149-E8CD33F0C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27762"/>
            <a:ext cx="8672513" cy="4403151"/>
          </a:xfrm>
        </p:spPr>
        <p:txBody>
          <a:bodyPr/>
          <a:lstStyle/>
          <a:p>
            <a:r>
              <a:rPr lang="en-US" dirty="0"/>
              <a:t>Both the </a:t>
            </a:r>
            <a:r>
              <a:rPr lang="en-US" dirty="0" err="1"/>
              <a:t>Resirene</a:t>
            </a:r>
            <a:r>
              <a:rPr lang="en-US" dirty="0"/>
              <a:t> HH-108 and the </a:t>
            </a:r>
            <a:r>
              <a:rPr lang="en-US" dirty="0" err="1"/>
              <a:t>Taita</a:t>
            </a:r>
            <a:r>
              <a:rPr lang="en-US" dirty="0"/>
              <a:t> GPPS 808 look promising (especially the latter).</a:t>
            </a:r>
          </a:p>
          <a:p>
            <a:pPr lvl="1"/>
            <a:r>
              <a:rPr lang="en-US" dirty="0"/>
              <a:t>Both have supply issues.</a:t>
            </a:r>
          </a:p>
          <a:p>
            <a:r>
              <a:rPr lang="en-US" dirty="0"/>
              <a:t>Have made first contact with </a:t>
            </a:r>
            <a:r>
              <a:rPr lang="en-US" dirty="0" err="1"/>
              <a:t>AmSty</a:t>
            </a:r>
            <a:r>
              <a:rPr lang="en-US" dirty="0"/>
              <a:t> and </a:t>
            </a:r>
            <a:r>
              <a:rPr lang="en-US" dirty="0" err="1"/>
              <a:t>Laren</a:t>
            </a:r>
            <a:r>
              <a:rPr lang="en-US" dirty="0"/>
              <a:t> </a:t>
            </a:r>
            <a:r>
              <a:rPr lang="en-US" dirty="0" err="1"/>
              <a:t>Shoup</a:t>
            </a:r>
            <a:r>
              <a:rPr lang="en-US" dirty="0"/>
              <a:t> has been quite helpful so far and open to future in-depth discussions.</a:t>
            </a:r>
          </a:p>
          <a:p>
            <a:r>
              <a:rPr lang="en-US" dirty="0"/>
              <a:t>Finding a solution with </a:t>
            </a:r>
            <a:r>
              <a:rPr lang="en-US" dirty="0" err="1"/>
              <a:t>AmSty</a:t>
            </a:r>
            <a:r>
              <a:rPr lang="en-US" dirty="0"/>
              <a:t> is for obvious reasons a more direct approach.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4008AF-CF10-4647-234F-16CD5F6ED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39449-1699-62EE-70B9-6F779D3EE4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t>10/7/22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2A5EE-856B-7C44-21DE-4DA1ED68E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D71BF-6D22-5DF5-6799-6543E9BCE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128469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490F9BF3-2F97-EE44-B494-4A01DC77FAD2}" vid="{BB151D97-DBEF-9F4F-A2B4-45F81817DE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801</TotalTime>
  <Words>373</Words>
  <Application>Microsoft Macintosh PowerPoint</Application>
  <PresentationFormat>On-screen Show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Helvetica</vt:lpstr>
      <vt:lpstr>Fermilab_PPT_090815</vt:lpstr>
      <vt:lpstr>PowerPoint Presentation</vt:lpstr>
      <vt:lpstr>Search for Optical-quality PS</vt:lpstr>
      <vt:lpstr>Resirene:  HH 108</vt:lpstr>
      <vt:lpstr>Taita: GPPS 808</vt:lpstr>
      <vt:lpstr>Trinseo: STYRON™ 2678 MED</vt:lpstr>
      <vt:lpstr>AmSty</vt:lpstr>
      <vt:lpstr>666D</vt:lpstr>
      <vt:lpstr>665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D Bross</dc:creator>
  <cp:lastModifiedBy>Alan D Bross</cp:lastModifiedBy>
  <cp:revision>10</cp:revision>
  <cp:lastPrinted>2014-01-20T19:40:21Z</cp:lastPrinted>
  <dcterms:created xsi:type="dcterms:W3CDTF">2022-03-07T17:05:59Z</dcterms:created>
  <dcterms:modified xsi:type="dcterms:W3CDTF">2022-10-07T14:51:05Z</dcterms:modified>
</cp:coreProperties>
</file>