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sldIdLst>
    <p:sldId id="283" r:id="rId2"/>
    <p:sldId id="262" r:id="rId3"/>
    <p:sldId id="284" r:id="rId4"/>
    <p:sldId id="296" r:id="rId5"/>
    <p:sldId id="263" r:id="rId6"/>
    <p:sldId id="291" r:id="rId7"/>
    <p:sldId id="26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November 2, 2022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QXFA227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November 2, 2022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pPr lvl="1"/>
            <a:endParaRPr lang="en-US" sz="20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Notes:</a:t>
            </a:r>
          </a:p>
          <a:p>
            <a:pPr lvl="1"/>
            <a:r>
              <a:rPr lang="en-US" sz="2000" dirty="0"/>
              <a:t>Series coil.</a:t>
            </a:r>
          </a:p>
          <a:p>
            <a:pPr lvl="1"/>
            <a:r>
              <a:rPr lang="en-US" sz="2000" dirty="0"/>
              <a:t>After to change for B6 adjustment.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QXFA227 -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4979369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3CE55-5A89-41AD-9CCB-D688454A2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0" y="2289554"/>
            <a:ext cx="8782372" cy="119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QXFA227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CD307-8D34-4AFD-BF8D-F4EAB75AB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73" y="2150931"/>
            <a:ext cx="3848100" cy="695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CC504D-4B0A-4849-BB46-42901C7F4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708" y="1355689"/>
            <a:ext cx="4572396" cy="21215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C95DB5-0576-4F6D-80D1-5C53422F8A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705635"/>
            <a:ext cx="4413104" cy="20132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535465-BD93-48BE-8C1B-A1F1B6E684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66" y="3708760"/>
            <a:ext cx="4316342" cy="20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QXFA227 -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377CFF-150F-40F7-B527-9DBF7FEAF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53" y="2838387"/>
            <a:ext cx="31432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D0CAAF-7E5D-4607-988A-1726CB960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897" y="794976"/>
            <a:ext cx="4352650" cy="568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QXFA227 -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4A86E-5405-49BA-A3EB-5D1D7A495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9" y="1494410"/>
            <a:ext cx="4462659" cy="1908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D0EC2B-D5D0-4387-B079-C3F5278B0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643816"/>
            <a:ext cx="2790825" cy="2114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EEBAA0-082A-4B65-9551-50E675DA0C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1392848"/>
            <a:ext cx="27908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QXFA227 -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DDF93E-9D21-47E6-B5F9-B5E064674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37400"/>
            <a:ext cx="3886200" cy="4781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1835E1-9589-4886-9595-78C5EA3BA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240" y="1676400"/>
            <a:ext cx="427815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QXFA227 Coil Review  </vt:lpstr>
      <vt:lpstr>Outline</vt:lpstr>
      <vt:lpstr>QXFA227 - DRs</vt:lpstr>
      <vt:lpstr>QXFA227 – Length, Gaps</vt:lpstr>
      <vt:lpstr>QXFA227 - Reaction</vt:lpstr>
      <vt:lpstr>QXFA227 - Electrical</vt:lpstr>
      <vt:lpstr>QXFA227 -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2022-11-01T18:47:16Z</dcterms:modified>
</cp:coreProperties>
</file>