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2" r:id="rId4"/>
    <p:sldId id="287" r:id="rId5"/>
    <p:sldId id="288" r:id="rId6"/>
    <p:sldId id="283" r:id="rId7"/>
    <p:sldId id="286" r:id="rId8"/>
    <p:sldId id="284" r:id="rId9"/>
    <p:sldId id="285" r:id="rId10"/>
    <p:sldId id="26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37E9F-D273-41CC-9ACE-D795B89EBFF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43B0-3EDD-4883-BA27-88FAF0A18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39BB-8E54-4121-B0DE-DE62DB4CEB4D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4144-BA9B-436C-8EB2-7352AA34D680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038-9CA0-4B73-9278-ABB8FF54ED33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4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BEC0-512C-49DA-A197-DBAFB17DC85E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6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51CB-9445-40F5-B964-EBDE864C11A5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2AB5-59D8-4039-8AB7-4C13E69B1D9D}" type="datetime1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9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10D5-1342-43EE-9A19-B3BC9CBE9756}" type="datetime1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0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1A8D-A63D-4F70-A152-DC8FD03DA905}" type="datetime1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7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4CB-45F2-47FF-9CA8-1DEDB489E348}" type="datetime1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3F8A-5684-4DE6-988E-963109AD6596}" type="datetime1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9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F2C-7361-4810-8BB4-15F9A58248D4}" type="datetime1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0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507F-A9F1-4273-8130-AD85C9597AFE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Raffaelli INFN 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FCFE-CAEC-403B-BF22-C794F3DD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7327" y="1324060"/>
            <a:ext cx="9015662" cy="190040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Summary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latin typeface="Arial Unicode MS"/>
              </a:rPr>
              <a:t>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rogress on restoring the dismantling </a:t>
            </a:r>
            <a:r>
              <a:rPr lang="en-US" altLang="en-US" sz="2800" dirty="0">
                <a:latin typeface="Arial Unicode MS"/>
              </a:rPr>
              <a:t>tooling</a:t>
            </a:r>
            <a:r>
              <a:rPr lang="en-US" altLang="en-US" sz="2000" dirty="0">
                <a:latin typeface="Arial Unicode M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latin typeface="Arial Unicode MS"/>
              </a:rPr>
              <a:t>Progress on support structure.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latin typeface="Arial Unicode MS"/>
              </a:rPr>
              <a:t>Some verification on the extraction simulation.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Conclusions.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589" y="332692"/>
            <a:ext cx="1183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Dismounting and mounting KLOE ECAL.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B62F5E-F3E6-416F-9087-29C85610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AB7-D6E5-4A48-8A4A-E9AC7C5B7275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48022-496D-4926-9981-E90B709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0075EE2-4708-85C8-071A-EDBE6757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progress on cage design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4C41C41-75C2-FFDB-8A46-704FE71B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9483" y="108980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Conclusions.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6673" y="18933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9277" y="1676022"/>
            <a:ext cx="10671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The equipment right now has been sand blasted and painted Yellow.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It is necessary to discuss the disassembly procedure with </a:t>
            </a:r>
            <a:r>
              <a:rPr lang="en-US" sz="2400" dirty="0" err="1"/>
              <a:t>Polacchi</a:t>
            </a:r>
            <a:r>
              <a:rPr lang="en-US" sz="2400" dirty="0"/>
              <a:t> that is going to make the calorimeter temporary supports and provide the pulling tooling.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Some additional simulation on the module extraction.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698F04-BA9F-4E93-8B4F-0CFB651B5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2B21-2A2C-4CD3-BA1C-47AF4F7CC9F5}" type="datetime1">
              <a:rPr lang="en-US" smtClean="0"/>
              <a:t>10/31/2022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D3DB91-F092-4941-B2DC-00D38CA3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28C30D-235A-CD1B-3D18-ADD14933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5" y="1002784"/>
            <a:ext cx="4955059" cy="1900404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The company has received the order to proceed with recovery  of insertion tooling last week (Invoice data del 30-set-2022).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The equipment is completely disassembled. This week is going to sand blasted and painted.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We are proceeding to order a replacement components.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63" y="332692"/>
            <a:ext cx="1183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 Unicode MS"/>
              </a:rPr>
              <a:t>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rogress on restoring the dismantling equipment</a:t>
            </a:r>
            <a:r>
              <a:rPr lang="en-US" altLang="en-US" sz="2000" dirty="0">
                <a:latin typeface="Arial Unicode MS"/>
              </a:rPr>
              <a:t>.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B62F5E-F3E6-416F-9087-29C85610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AB7-D6E5-4A48-8A4A-E9AC7C5B7275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48022-496D-4926-9981-E90B709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4C41C41-75C2-FFDB-8A46-704FE71B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0127F-15C2-0A83-0B52-AA614B01D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" y="3569043"/>
            <a:ext cx="3431059" cy="2573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B66015-2BC2-4700-BA42-1A87289D8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4700" r="2214" b="16013"/>
          <a:stretch/>
        </p:blipFill>
        <p:spPr>
          <a:xfrm>
            <a:off x="8062782" y="1002784"/>
            <a:ext cx="4000881" cy="5437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84256C-2B9A-B23C-91AC-21612773B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36" y="3698708"/>
            <a:ext cx="3646788" cy="27350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2FBFD3-9DB6-5D8D-0C94-E700800D0E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r="10001" b="4851"/>
          <a:stretch/>
        </p:blipFill>
        <p:spPr>
          <a:xfrm>
            <a:off x="5090984" y="855912"/>
            <a:ext cx="2309314" cy="27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5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589" y="332692"/>
            <a:ext cx="1183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 Unicode MS"/>
              </a:rPr>
              <a:t>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rogress on restoring the dismantling equipment</a:t>
            </a:r>
            <a:r>
              <a:rPr lang="en-US" altLang="en-US" sz="2000" dirty="0">
                <a:latin typeface="Arial Unicode MS"/>
              </a:rPr>
              <a:t>.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B62F5E-F3E6-416F-9087-29C85610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AB7-D6E5-4A48-8A4A-E9AC7C5B7275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48022-496D-4926-9981-E90B709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4C41C41-75C2-FFDB-8A46-704FE71B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E6FF6-83EE-B39E-EF67-3FC80376B9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-1036" r="2463" b="18254"/>
          <a:stretch/>
        </p:blipFill>
        <p:spPr>
          <a:xfrm>
            <a:off x="224589" y="2350234"/>
            <a:ext cx="3681070" cy="2754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A2F2C6-19B1-57B6-C75A-26111DA43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29910" r="-3604" b="29370"/>
          <a:stretch/>
        </p:blipFill>
        <p:spPr>
          <a:xfrm>
            <a:off x="4038600" y="2467992"/>
            <a:ext cx="8291111" cy="25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5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" y="98009"/>
            <a:ext cx="1183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 Unicode MS"/>
              </a:rPr>
              <a:t>Material on order</a:t>
            </a:r>
            <a:endParaRPr lang="en-US" altLang="en-US" sz="2000" dirty="0">
              <a:latin typeface="Arial Unicode MS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B62F5E-F3E6-416F-9087-29C85610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AB7-D6E5-4A48-8A4A-E9AC7C5B7275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48022-496D-4926-9981-E90B709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4C41C41-75C2-FFDB-8A46-704FE71B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4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EB1E8F-386D-F490-9996-18F51F3BE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131"/>
            <a:ext cx="12192000" cy="1447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A9263-666D-40EE-0A7E-C5E193976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849826"/>
            <a:ext cx="11071860" cy="1356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C88FE8-6F19-7403-4327-9AEE83444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3198180"/>
            <a:ext cx="11209020" cy="24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3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" y="98009"/>
            <a:ext cx="1183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 Unicode MS"/>
              </a:rPr>
              <a:t>Material on order</a:t>
            </a:r>
            <a:endParaRPr lang="en-US" altLang="en-US" sz="2000" dirty="0">
              <a:latin typeface="Arial Unicode MS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B62F5E-F3E6-416F-9087-29C85610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AB7-D6E5-4A48-8A4A-E9AC7C5B7275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48022-496D-4926-9981-E90B709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4C41C41-75C2-FFDB-8A46-704FE71B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46B2C-CCD8-A98A-03E8-BBE59B4DB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86" y="765588"/>
            <a:ext cx="9113520" cy="198882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E273BC-8066-32F4-01DA-B651BEFF9323}"/>
              </a:ext>
            </a:extLst>
          </p:cNvPr>
          <p:cNvCxnSpPr>
            <a:cxnSpLocks/>
          </p:cNvCxnSpPr>
          <p:nvPr/>
        </p:nvCxnSpPr>
        <p:spPr>
          <a:xfrm flipV="1">
            <a:off x="3755254" y="1455938"/>
            <a:ext cx="3719744" cy="756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696E7E-905C-7443-6D45-E96603D37B3F}"/>
              </a:ext>
            </a:extLst>
          </p:cNvPr>
          <p:cNvSpPr txBox="1"/>
          <p:nvPr/>
        </p:nvSpPr>
        <p:spPr>
          <a:xfrm>
            <a:off x="667490" y="2212769"/>
            <a:ext cx="5335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Bushing calorimeter replacements 72 pieces </a:t>
            </a:r>
          </a:p>
          <a:p>
            <a:r>
              <a:rPr lang="en-US" dirty="0"/>
              <a:t>47 </a:t>
            </a:r>
            <a:r>
              <a:rPr lang="en-US" dirty="0" err="1"/>
              <a:t>Keuro</a:t>
            </a:r>
            <a:r>
              <a:rPr lang="en-US" dirty="0"/>
              <a:t>. May be we can save some money reused the</a:t>
            </a:r>
          </a:p>
          <a:p>
            <a:r>
              <a:rPr lang="en-US" dirty="0"/>
              <a:t>Aluminum housing.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693A8D-86C9-B7CF-06B2-634E55453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3249378"/>
            <a:ext cx="11346180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0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626" y="136274"/>
            <a:ext cx="1183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 Unicode MS"/>
              </a:rPr>
              <a:t>Progress on support structure.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B62F5E-F3E6-416F-9087-29C85610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AB7-D6E5-4A48-8A4A-E9AC7C5B7275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48022-496D-4926-9981-E90B709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0075EE2-4708-85C8-071A-EDBE6757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progress on cage design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4C41C41-75C2-FFDB-8A46-704FE71B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4B42D-127F-7644-A333-5DA8BC3B9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2119" r="10809" b="-1"/>
          <a:stretch/>
        </p:blipFill>
        <p:spPr>
          <a:xfrm>
            <a:off x="111211" y="948230"/>
            <a:ext cx="4610279" cy="4961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96C16-7DC5-6DAB-A1FD-4920854431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392" r="17500" b="14068"/>
          <a:stretch/>
        </p:blipFill>
        <p:spPr>
          <a:xfrm>
            <a:off x="4721490" y="3749558"/>
            <a:ext cx="4361935" cy="2650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9C46A3-74DF-1B27-599B-E85188DFC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56498"/>
            <a:ext cx="4114800" cy="29007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8781EC-7279-06CC-9974-676F21C50C80}"/>
              </a:ext>
            </a:extLst>
          </p:cNvPr>
          <p:cNvSpPr txBox="1"/>
          <p:nvPr/>
        </p:nvSpPr>
        <p:spPr>
          <a:xfrm>
            <a:off x="4854120" y="1235676"/>
            <a:ext cx="307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 are necessary before extracting modules.</a:t>
            </a:r>
          </a:p>
        </p:txBody>
      </p:sp>
    </p:spTree>
    <p:extLst>
      <p:ext uri="{BB962C8B-B14F-4D97-AF65-F5344CB8AC3E}">
        <p14:creationId xmlns:p14="http://schemas.microsoft.com/office/powerpoint/2010/main" val="148406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626" y="136274"/>
            <a:ext cx="1183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 Unicode MS"/>
              </a:rPr>
              <a:t>Progress on support structure.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B62F5E-F3E6-416F-9087-29C85610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AB7-D6E5-4A48-8A4A-E9AC7C5B7275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48022-496D-4926-9981-E90B709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0075EE2-4708-85C8-071A-EDBE6757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progress on cage design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4C41C41-75C2-FFDB-8A46-704FE71B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2B667-51D2-715F-21E6-D44A7C634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5" y="884246"/>
            <a:ext cx="5899136" cy="5269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F1222D-B2D7-1316-8A62-18AAF1E56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30" y="884246"/>
            <a:ext cx="4601655" cy="53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626" y="136274"/>
            <a:ext cx="1183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 Unicode MS"/>
              </a:rPr>
              <a:t>Progress on support structure.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B62F5E-F3E6-416F-9087-29C85610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AB7-D6E5-4A48-8A4A-E9AC7C5B7275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48022-496D-4926-9981-E90B709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4C41C41-75C2-FFDB-8A46-704FE71B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2A89CB-A8C0-D38B-A137-4BE271306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7" y="653313"/>
            <a:ext cx="4439774" cy="5648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B6D0F5-797A-449F-5ED6-A8359A6D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8" y="571052"/>
            <a:ext cx="4337222" cy="55513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B53190-66FD-5786-4929-C9F181A11843}"/>
              </a:ext>
            </a:extLst>
          </p:cNvPr>
          <p:cNvSpPr txBox="1"/>
          <p:nvPr/>
        </p:nvSpPr>
        <p:spPr>
          <a:xfrm>
            <a:off x="4429687" y="1176533"/>
            <a:ext cx="355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Polacchi</a:t>
            </a:r>
            <a:r>
              <a:rPr lang="en-US" dirty="0"/>
              <a:t> is going to arrange the support of the calorimeter module.</a:t>
            </a:r>
          </a:p>
        </p:txBody>
      </p:sp>
    </p:spTree>
    <p:extLst>
      <p:ext uri="{BB962C8B-B14F-4D97-AF65-F5344CB8AC3E}">
        <p14:creationId xmlns:p14="http://schemas.microsoft.com/office/powerpoint/2010/main" val="250547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626" y="136274"/>
            <a:ext cx="1183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 Unicode MS"/>
              </a:rPr>
              <a:t>Progress on support structure.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B62F5E-F3E6-416F-9087-29C85610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3AB7-D6E5-4A48-8A4A-E9AC7C5B7275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48022-496D-4926-9981-E90B709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Raffaelli INFN Pisa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4C41C41-75C2-FFDB-8A46-704FE71B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FCFE-CAEC-403B-BF22-C794F3DD80E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A4312-5D5D-8E99-1AD3-CE27D29CD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t="264" r="14422" b="1"/>
          <a:stretch/>
        </p:blipFill>
        <p:spPr>
          <a:xfrm>
            <a:off x="333631" y="988539"/>
            <a:ext cx="3383599" cy="3853145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4E062677-8086-E16D-DFA7-5DB04E0A8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32" y="1577299"/>
            <a:ext cx="3384235" cy="2675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C8B523-F3FC-EB26-A377-011F0568F109}"/>
              </a:ext>
            </a:extLst>
          </p:cNvPr>
          <p:cNvSpPr txBox="1"/>
          <p:nvPr/>
        </p:nvSpPr>
        <p:spPr>
          <a:xfrm>
            <a:off x="7174691" y="1676152"/>
            <a:ext cx="453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Polacchi</a:t>
            </a:r>
            <a:r>
              <a:rPr lang="en-US" dirty="0"/>
              <a:t> is also provide the pulling equipment.</a:t>
            </a:r>
          </a:p>
        </p:txBody>
      </p:sp>
    </p:spTree>
    <p:extLst>
      <p:ext uri="{BB962C8B-B14F-4D97-AF65-F5344CB8AC3E}">
        <p14:creationId xmlns:p14="http://schemas.microsoft.com/office/powerpoint/2010/main" val="69945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291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raffaell</dc:creator>
  <cp:lastModifiedBy>Fabrizio Raffaelli</cp:lastModifiedBy>
  <cp:revision>117</cp:revision>
  <dcterms:created xsi:type="dcterms:W3CDTF">2021-11-09T14:43:21Z</dcterms:created>
  <dcterms:modified xsi:type="dcterms:W3CDTF">2022-10-31T13:40:06Z</dcterms:modified>
</cp:coreProperties>
</file>