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0" r:id="rId2"/>
    <p:sldId id="302" r:id="rId3"/>
    <p:sldId id="294" r:id="rId4"/>
    <p:sldId id="288" r:id="rId5"/>
    <p:sldId id="291" r:id="rId6"/>
    <p:sldId id="292" r:id="rId7"/>
    <p:sldId id="293" r:id="rId8"/>
    <p:sldId id="295" r:id="rId9"/>
    <p:sldId id="286" r:id="rId10"/>
    <p:sldId id="287" r:id="rId11"/>
    <p:sldId id="284" r:id="rId12"/>
    <p:sldId id="296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7"/>
    <p:restoredTop sz="90118"/>
  </p:normalViewPr>
  <p:slideViewPr>
    <p:cSldViewPr snapToGrid="0" snapToObjects="1">
      <p:cViewPr varScale="1">
        <p:scale>
          <a:sx n="147" d="100"/>
          <a:sy n="147" d="100"/>
        </p:scale>
        <p:origin x="1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1B83-7136-A44F-A5C7-E67E9FE0373A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7DC7D-C564-6146-B94C-52038000456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11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N" dirty="0"/>
              <a:t>iscuss the proposal of adding two or three cylinders to existing Tianlai Cylinder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7DC7D-C564-6146-B94C-520380004568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637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7DC7D-C564-6146-B94C-520380004568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006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94B0-7E15-7A4A-A78E-6EF1E43D7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F2E16-B9B0-C143-B9D5-57A13D851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0D0E2-A728-CA47-9777-E796F0BD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21E5E-2E65-CF41-8632-98D2D36D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FF8E-79DA-1842-BD13-DDB1ED43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6359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B1B2-1325-EA40-8EFD-3704CF9E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59349-413D-4549-B9EE-3BF3C0E45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7F401-97E6-4542-AC04-8D64448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FB285-ACAA-A243-AD73-5A20E04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0839D-E9B0-D443-8A53-C6460BF6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87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79197-B795-8E4B-BF1C-F7A6F3E27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CA99-BC6E-304C-96F5-3AED72448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1AE30-00F5-8E4D-AFC0-5D1745B5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838B-6C24-2A4B-A78E-5413A019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29A1E-52AF-4644-8012-F4C00B2A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556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32CF-1268-854A-BE10-D1E60F47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68BE3-DF91-D645-8FEF-09641EB6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BCD4-2C13-684B-9409-FAFED849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0850A-BDE8-6B47-A019-994A9B77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8406-D197-A140-91A9-9A4C649C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990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B230-18BA-9246-A586-6E83105B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F7CFE-003F-B64A-AFB3-8F4B07AF1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3AB88-AC22-124E-A086-BDD1E92F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CA2EA-B1F3-A246-868C-141F8ABE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FEE55-6D50-E544-A63B-AE16CBB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0581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BD5D-031E-5642-AA30-8224B510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61D0-258F-4D43-9B0B-FBA7B8C8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B97C6-39A4-8746-A97F-D5729273A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E75DD-FE5E-1C4E-84C9-364BB0FA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63F08-B962-DE4C-845E-48D35042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B58F1-9346-114A-8E9F-B071123B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564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8368-4D21-404C-A30F-ADF47DCA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0982A-1CEB-8849-A79A-A32374EC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CFEE5-E130-8A42-B4BB-F8C29DBE5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9E150-6C89-8849-8225-138ED1432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9A0B1-570A-3643-BCEF-1CD1202A7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CBD603-F603-4D45-9070-F5F3FB85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F4C0A-2EC9-FA4F-8B09-394FD88F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B1AE2-1BA9-B747-8A59-52D67518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1709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D91A-4756-DF45-8743-E0D38F5A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8625E-654E-AD46-8218-9AC48CD8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2CDCB-3D84-594D-8902-7D66BFF5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6FB92-440B-AB45-AC46-59A5653A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3564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A29F0-1AF2-E848-B071-C68C51E5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20143-2E24-5048-82D4-FE58AF55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DEC7A-8223-4F41-AC4E-A638F202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3784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F3F4-0488-9D4F-8502-90E8BD1C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C28AE-6666-5D48-A874-9170D386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7B750-645A-5746-8814-F83EF75C8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63256-AB28-1A4E-A0FE-1F7B7EC7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F4B89-164A-8F40-903B-098EDC4F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22517-BAE7-7346-AC9E-9CFA628C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958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5490-3180-9C41-8DA6-5C492563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6DEE4-215B-6648-A043-EA74694B2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6005F-3F50-AB42-8FAF-D75022DE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42D14-A9C1-F245-8997-38D39DB2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AC3B1-3E4A-4D4D-B4AB-B24F1301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8F097-D519-9548-981F-1B0AE0A8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021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4CBE4-A760-4142-9B23-52707A00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5FF95-681F-9A46-8171-045E1B895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EA282-DAC0-ED43-A9AF-267563520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5382-F8AB-7D4A-BFD0-5077D65E0C63}" type="datetimeFigureOut">
              <a:rPr lang="en-CN" smtClean="0"/>
              <a:t>2022/11/1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3F4E6-980C-3D41-9E15-4B72A6F5C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5AEA-0D33-624B-ADEB-C9865ABF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DB71-EEA8-CF4D-A204-78A27A2004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1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BF6374-ADD7-7845-AA20-C97526E22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"/>
          <a:stretch/>
        </p:blipFill>
        <p:spPr>
          <a:xfrm>
            <a:off x="841348" y="363740"/>
            <a:ext cx="7393834" cy="29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4BF1E1-AE96-1846-BC2A-5BC4D97D1C76}"/>
              </a:ext>
            </a:extLst>
          </p:cNvPr>
          <p:cNvSpPr txBox="1"/>
          <p:nvPr/>
        </p:nvSpPr>
        <p:spPr>
          <a:xfrm>
            <a:off x="841348" y="0"/>
            <a:ext cx="908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To</a:t>
            </a:r>
            <a:r>
              <a:rPr lang="en-US" dirty="0"/>
              <a:t> ensure that my field of view is large enough, figure below is the synthesized beam of cylinder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82A5E4-5F4D-4944-AED2-F3931EBD4754}"/>
                  </a:ext>
                </a:extLst>
              </p:cNvPr>
              <p:cNvSpPr txBox="1"/>
              <p:nvPr/>
            </p:nvSpPr>
            <p:spPr>
              <a:xfrm>
                <a:off x="1166811" y="3223627"/>
                <a:ext cx="9658755" cy="344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000" dirty="0"/>
                  <a:t>Line array: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𝑁𝑑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  <a:p>
                <a:endParaRPr lang="en-CN" sz="2000" dirty="0"/>
              </a:p>
              <a:p>
                <a:r>
                  <a:rPr lang="en-US" sz="2000" dirty="0"/>
                  <a:t>T</a:t>
                </a:r>
                <a:r>
                  <a:rPr lang="en-CN" sz="2000" dirty="0"/>
                  <a:t>he first null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𝑁𝑑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CN" sz="2000" dirty="0"/>
              </a:p>
              <a:p>
                <a:r>
                  <a:rPr lang="en-CN" sz="2000" dirty="0"/>
                  <a:t>Add another line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CN" sz="2000" dirty="0"/>
                  <a:t>, the grating lobe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CN" sz="2000" dirty="0"/>
                  <a:t> (For example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N" sz="2000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𝑁𝑑</m:t>
                      </m:r>
                    </m:oMath>
                  </m:oMathPara>
                </a14:m>
                <a:endParaRPr lang="en-CN" sz="2000" dirty="0"/>
              </a:p>
              <a:p>
                <a:r>
                  <a:rPr lang="en-CN" sz="2000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CN" sz="2000" dirty="0"/>
                  <a:t> extend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N" sz="2000" dirty="0"/>
                  <a:t> =&gt; log distributed antennas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82A5E4-5F4D-4944-AED2-F3931EBD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811" y="3223627"/>
                <a:ext cx="9658755" cy="3445495"/>
              </a:xfrm>
              <a:prstGeom prst="rect">
                <a:avLst/>
              </a:prstGeom>
              <a:blipFill>
                <a:blip r:embed="rId4"/>
                <a:stretch>
                  <a:fillRect l="-656" t="-7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487755-0BE3-6445-A3CB-466026471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89" y="2308634"/>
            <a:ext cx="3713481" cy="2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2C4C1F-0CC6-BF48-B771-B81A8D24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8" y="18742"/>
            <a:ext cx="4813300" cy="332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A396C-D0BA-954D-A39F-3D0C2EDC2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78" y="3352800"/>
            <a:ext cx="5029200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4C4EC-FED0-7E40-80A0-CBDC0D5C8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613" y="104190"/>
            <a:ext cx="5886243" cy="324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7F70E-14C5-354F-92B9-7410FB234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446" y="3505200"/>
            <a:ext cx="5481410" cy="30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41693-770B-8643-944E-DF902859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11" y="50800"/>
            <a:ext cx="4940300" cy="328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858F2-B43F-B343-8E83-2E9680187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" y="3340100"/>
            <a:ext cx="5003800" cy="351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AE78B-5878-9340-957A-9EF453B4B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56" y="330200"/>
            <a:ext cx="5041900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16B2D-1B67-5048-BB93-BAC263ED5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493" y="3448112"/>
            <a:ext cx="50292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099A67-8B3A-604A-82FD-DE75220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6" y="577258"/>
            <a:ext cx="3742195" cy="2485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6EFB5-BA04-3A41-9DB3-A4A242FD4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37" y="194805"/>
            <a:ext cx="5319901" cy="2867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FFF37C-F298-4C4B-B371-50089598E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"/>
          <a:stretch/>
        </p:blipFill>
        <p:spPr>
          <a:xfrm>
            <a:off x="0" y="3446366"/>
            <a:ext cx="3822485" cy="2697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A0C2E-94F3-444A-8F61-121703305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241" y="3491020"/>
            <a:ext cx="3907740" cy="2789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0521C0-2578-E34D-8ECD-9CBA45A6F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737" y="3491020"/>
            <a:ext cx="3933401" cy="2789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12654-EBB8-BF42-A904-F0F0A1EC3A7F}"/>
              </a:ext>
            </a:extLst>
          </p:cNvPr>
          <p:cNvSpPr txBox="1"/>
          <p:nvPr/>
        </p:nvSpPr>
        <p:spPr>
          <a:xfrm>
            <a:off x="9462405" y="317751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750 MHz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559C022A-9CAA-C44E-B58B-3618C9BC9197}"/>
              </a:ext>
            </a:extLst>
          </p:cNvPr>
          <p:cNvSpPr/>
          <p:nvPr/>
        </p:nvSpPr>
        <p:spPr>
          <a:xfrm>
            <a:off x="2789695" y="4037308"/>
            <a:ext cx="201478" cy="418455"/>
          </a:xfrm>
          <a:prstGeom prst="donut">
            <a:avLst>
              <a:gd name="adj" fmla="val 27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AB186A9A-F713-EB49-BC0A-29EA619BC445}"/>
              </a:ext>
            </a:extLst>
          </p:cNvPr>
          <p:cNvSpPr/>
          <p:nvPr/>
        </p:nvSpPr>
        <p:spPr>
          <a:xfrm>
            <a:off x="904068" y="4342146"/>
            <a:ext cx="201478" cy="418455"/>
          </a:xfrm>
          <a:prstGeom prst="donut">
            <a:avLst>
              <a:gd name="adj" fmla="val 27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9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D184A-6701-BB4A-9050-87A95574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7" y="158426"/>
            <a:ext cx="3739686" cy="2499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C5109-7C67-5246-96D1-24C371640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70" y="61468"/>
            <a:ext cx="3872460" cy="2735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74B82-A343-034F-867E-127D3F3FD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661" y="61468"/>
            <a:ext cx="3641057" cy="2596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4EAC6-1B4A-3D43-855A-9F3BEADC8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47656"/>
            <a:ext cx="3660163" cy="2440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6AC47-9BAF-8C4F-9E30-5D5FE3106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163" y="3229460"/>
            <a:ext cx="4615823" cy="247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4EB76-193C-E344-8034-6BA8562969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958" y="2657959"/>
            <a:ext cx="3042653" cy="2172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C1A09C-9EDD-164D-8914-F5644B949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0520" y="4768630"/>
            <a:ext cx="2856091" cy="20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0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9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8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33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82A5E4-5F4D-4944-AED2-F3931EBD4754}"/>
                  </a:ext>
                </a:extLst>
              </p:cNvPr>
              <p:cNvSpPr txBox="1"/>
              <p:nvPr/>
            </p:nvSpPr>
            <p:spPr>
              <a:xfrm>
                <a:off x="880092" y="472678"/>
                <a:ext cx="8680367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000" dirty="0"/>
                  <a:t>Synthesize beam for all frequency:</a:t>
                </a:r>
              </a:p>
              <a:p>
                <a:endParaRPr lang="en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</m:oMath>
                  </m:oMathPara>
                </a14:m>
                <a:endParaRPr lang="en-CN" sz="2000" dirty="0"/>
              </a:p>
              <a:p>
                <a:endParaRPr lang="en-CN" sz="2000" dirty="0"/>
              </a:p>
              <a:p>
                <a:r>
                  <a:rPr lang="en-CN" sz="2000" dirty="0"/>
                  <a:t>Summing over frequency will suppress far sidelobe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82A5E4-5F4D-4944-AED2-F3931EBD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92" y="472678"/>
                <a:ext cx="8680367" cy="2105192"/>
              </a:xfrm>
              <a:prstGeom prst="rect">
                <a:avLst/>
              </a:prstGeom>
              <a:blipFill>
                <a:blip r:embed="rId2"/>
                <a:stretch>
                  <a:fillRect l="-731" t="-29940" b="-5089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58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C26C5-BD05-554B-AA72-8A70E99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4" y="183502"/>
            <a:ext cx="3049509" cy="2092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4CB8D-29BE-9842-8C7F-F868FA65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945" y="183502"/>
            <a:ext cx="3618561" cy="2029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0EE92-39EA-B441-B6A7-33E01F6A1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049" y="33102"/>
            <a:ext cx="3077297" cy="2180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E9DD6-B293-D24B-8976-89D3A0B27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049" y="2275513"/>
            <a:ext cx="3256581" cy="2295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DE678-25F9-964A-B395-3FA448CBD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681" y="2319557"/>
            <a:ext cx="3699128" cy="2017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BE0D2-96FE-6D4B-9CBB-D9F92C40D2C0}"/>
              </a:ext>
            </a:extLst>
          </p:cNvPr>
          <p:cNvSpPr txBox="1"/>
          <p:nvPr/>
        </p:nvSpPr>
        <p:spPr>
          <a:xfrm>
            <a:off x="1363851" y="295907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750 MHz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4EEDC-9FD7-B04C-8252-42CE0E8041D8}"/>
              </a:ext>
            </a:extLst>
          </p:cNvPr>
          <p:cNvSpPr txBox="1"/>
          <p:nvPr/>
        </p:nvSpPr>
        <p:spPr>
          <a:xfrm>
            <a:off x="1363850" y="494802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700 MHz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E49DC-1E9E-B742-85F1-56D0673AB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982" y="4571136"/>
            <a:ext cx="3958525" cy="2189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C9C3A-A948-944B-8648-C06EAA8D81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1302" y="4624881"/>
            <a:ext cx="3115159" cy="2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FD7B2-0B2F-264C-BFBE-1DDB82545FFE}"/>
              </a:ext>
            </a:extLst>
          </p:cNvPr>
          <p:cNvSpPr txBox="1"/>
          <p:nvPr/>
        </p:nvSpPr>
        <p:spPr>
          <a:xfrm>
            <a:off x="407098" y="204688"/>
            <a:ext cx="6657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No grating lobe in 1 deg: d&lt;wavelength/(1 deg*pi/180) = 28 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3C4D2-8E74-ED46-BA4E-7FF5417A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40" y="614917"/>
            <a:ext cx="4559060" cy="1980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4AB545-98B3-A743-93EF-74183AD6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8" y="614917"/>
            <a:ext cx="2922977" cy="1961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6698C-7D20-624A-8DF5-EC5AE2EB8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21" y="2595115"/>
            <a:ext cx="2831977" cy="190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CAB5D-31B4-9348-9F59-26321E3BA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268" y="2600293"/>
            <a:ext cx="4255297" cy="2041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A79C00-D396-2040-8377-096681635B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28"/>
          <a:stretch/>
        </p:blipFill>
        <p:spPr>
          <a:xfrm>
            <a:off x="7695625" y="2643077"/>
            <a:ext cx="4255297" cy="2022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8CEC04-1D5F-7044-AC2E-21450664B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79" y="4641539"/>
            <a:ext cx="3156394" cy="212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0285F9-5DA8-4F4E-A553-96DFFA47F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1457" y="4665840"/>
            <a:ext cx="3890184" cy="2177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1DEB17-D455-3240-941E-9DC0B3C17FA9}"/>
              </a:ext>
            </a:extLst>
          </p:cNvPr>
          <p:cNvSpPr txBox="1"/>
          <p:nvPr/>
        </p:nvSpPr>
        <p:spPr>
          <a:xfrm>
            <a:off x="9215021" y="1420350"/>
            <a:ext cx="227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Grating lobes show up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A622C-736C-1448-9137-4A294A9F15BF}"/>
              </a:ext>
            </a:extLst>
          </p:cNvPr>
          <p:cNvCxnSpPr>
            <a:stCxn id="12" idx="2"/>
          </p:cNvCxnSpPr>
          <p:nvPr/>
        </p:nvCxnSpPr>
        <p:spPr>
          <a:xfrm>
            <a:off x="10353442" y="1789682"/>
            <a:ext cx="628236" cy="163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9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2B0E98-1D17-F840-A665-6656300D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07" y="124225"/>
            <a:ext cx="3381159" cy="2257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9C4CE-F7AF-9C43-9736-F876ECC1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429" y="68413"/>
            <a:ext cx="4989250" cy="2368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293F6-E283-B447-8378-3CB1B65A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56" y="2976521"/>
            <a:ext cx="3515110" cy="237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D22FB-BDE9-F04B-9617-AA6FE6344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866" y="2525010"/>
            <a:ext cx="4564384" cy="2828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1B70B8-41D0-CF43-B413-E1F1B1FFC627}"/>
              </a:ext>
            </a:extLst>
          </p:cNvPr>
          <p:cNvSpPr txBox="1"/>
          <p:nvPr/>
        </p:nvSpPr>
        <p:spPr>
          <a:xfrm>
            <a:off x="3961798" y="793287"/>
            <a:ext cx="292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We can cancel the grating lobe by another cylinder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85A5C-A180-B04F-9006-5008A43D818F}"/>
              </a:ext>
            </a:extLst>
          </p:cNvPr>
          <p:cNvSpPr txBox="1"/>
          <p:nvPr/>
        </p:nvSpPr>
        <p:spPr>
          <a:xfrm>
            <a:off x="1793289" y="5730377"/>
            <a:ext cx="587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Even move the additional cylinder a little bit eastward to improve resolution (Note the sidelobe increases a little)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B3346-FECA-0449-815C-8AF368D27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139" y="2894935"/>
            <a:ext cx="3599105" cy="25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6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EE68D-3FC2-7D44-83D0-2CE80319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7" y="39877"/>
            <a:ext cx="3766783" cy="2514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30284-941F-E64A-AC2B-69EFD6F5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73" y="93226"/>
            <a:ext cx="3644566" cy="2019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EE368-E8FA-9E4D-88E4-EBDFA30F4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523" y="43539"/>
            <a:ext cx="3766782" cy="2069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7EED8-C7BF-3D46-A590-1797D1148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57" y="3315175"/>
            <a:ext cx="3771638" cy="2514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BB891-9953-B346-B2C8-20E3231B5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203" y="3277746"/>
            <a:ext cx="4660707" cy="2589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BC2C7-1CD5-664A-8DBF-AE4B891E0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910" y="3404050"/>
            <a:ext cx="3444395" cy="2462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868413-105D-5F49-B853-1AE62D71E3EB}"/>
              </a:ext>
            </a:extLst>
          </p:cNvPr>
          <p:cNvSpPr txBox="1"/>
          <p:nvPr/>
        </p:nvSpPr>
        <p:spPr>
          <a:xfrm>
            <a:off x="3599607" y="2499379"/>
            <a:ext cx="504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If we move the additional cylinder too away, grating lobes shows up at the sidelobe positions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1614B-D1B3-AF4F-BC20-14EBEB13D2F0}"/>
              </a:ext>
            </a:extLst>
          </p:cNvPr>
          <p:cNvSpPr txBox="1"/>
          <p:nvPr/>
        </p:nvSpPr>
        <p:spPr>
          <a:xfrm>
            <a:off x="3716497" y="6031419"/>
            <a:ext cx="504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So three cylinders and reasonable result should be something like this</a:t>
            </a:r>
          </a:p>
        </p:txBody>
      </p:sp>
    </p:spTree>
    <p:extLst>
      <p:ext uri="{BB962C8B-B14F-4D97-AF65-F5344CB8AC3E}">
        <p14:creationId xmlns:p14="http://schemas.microsoft.com/office/powerpoint/2010/main" val="2106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308F3-7CD0-B84D-B2B8-DB5C29B8C8DD}"/>
              </a:ext>
            </a:extLst>
          </p:cNvPr>
          <p:cNvSpPr txBox="1"/>
          <p:nvPr/>
        </p:nvSpPr>
        <p:spPr>
          <a:xfrm>
            <a:off x="488196" y="61997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Perturb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endParaRPr lang="en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9B77B-FC86-0C4A-8768-1FDDABA7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0" y="468759"/>
            <a:ext cx="2915841" cy="1943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D2373-11EE-184C-A1E6-3D3FE36A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457" y="315092"/>
            <a:ext cx="3603177" cy="2001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9344D-17F9-C64C-874C-0ED318171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14" y="542135"/>
            <a:ext cx="2662850" cy="1904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E6E120-BA6F-2145-A60C-99CA51F09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65" y="2479927"/>
            <a:ext cx="2842736" cy="1909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887798-FA58-844D-A651-7D153A43C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457" y="2316857"/>
            <a:ext cx="3603177" cy="2238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72A986-7080-174B-A195-A06AA2EB7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914" y="2464429"/>
            <a:ext cx="2940629" cy="2075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C24568-6472-D145-8A5F-C32B10F2B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07" y="4653365"/>
            <a:ext cx="3039605" cy="2026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576AFC-D2C6-534B-8F72-B7822846B3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5457" y="4596134"/>
            <a:ext cx="3603177" cy="2240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EC97BD-E364-A34F-9A60-F0B37A3FB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9567" y="4653365"/>
            <a:ext cx="3301139" cy="20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308F3-7CD0-B84D-B2B8-DB5C29B8C8DD}"/>
              </a:ext>
            </a:extLst>
          </p:cNvPr>
          <p:cNvSpPr txBox="1"/>
          <p:nvPr/>
        </p:nvSpPr>
        <p:spPr>
          <a:xfrm>
            <a:off x="488196" y="61997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Perturb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endParaRPr lang="en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9B77B-FC86-0C4A-8768-1FDDABA7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0" y="468759"/>
            <a:ext cx="2915841" cy="1943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D2373-11EE-184C-A1E6-3D3FE36A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457" y="315092"/>
            <a:ext cx="3603177" cy="2001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9344D-17F9-C64C-874C-0ED318171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14" y="542135"/>
            <a:ext cx="2662850" cy="1904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21214-031F-9C45-8EF9-A54FCB425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25" y="2446255"/>
            <a:ext cx="3049509" cy="2092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C65271-8D7C-E84E-B580-046235BAA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457" y="2511443"/>
            <a:ext cx="3618561" cy="2029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8077C-B3D6-E242-92BB-92008DADF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3" y="4598592"/>
            <a:ext cx="3165741" cy="2180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51951-7FCF-054C-8E2D-72B9CF5E3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972" y="4598591"/>
            <a:ext cx="3960181" cy="218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9F85C-4A58-A44C-A4F3-8DD7837AE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5602" y="4901600"/>
            <a:ext cx="2662850" cy="1877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F08846-0F0A-354F-874C-6EE6AE2C2A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5561" y="2518121"/>
            <a:ext cx="3077297" cy="21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4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9A7046-5BB4-F743-82B5-AB40FD2B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4" y="0"/>
            <a:ext cx="4914900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A4DEA-0F66-5B46-8BDB-218F1341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4" y="3276600"/>
            <a:ext cx="4889500" cy="349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8923E0-7DD6-F947-85ED-266099041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37" y="167689"/>
            <a:ext cx="5029200" cy="27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6B837-8B52-5549-AC29-B6FDE24BF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4600"/>
            <a:ext cx="50419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194</Words>
  <Application>Microsoft Macintosh PowerPoint</Application>
  <PresentationFormat>Widescreen</PresentationFormat>
  <Paragraphs>27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DENG FUREN</dc:creator>
  <cp:lastModifiedBy>DENG FUREN</cp:lastModifiedBy>
  <cp:revision>10</cp:revision>
  <dcterms:created xsi:type="dcterms:W3CDTF">2022-10-30T16:10:17Z</dcterms:created>
  <dcterms:modified xsi:type="dcterms:W3CDTF">2022-11-01T14:44:22Z</dcterms:modified>
</cp:coreProperties>
</file>