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  <p:sldMasterId id="2147483674" r:id="rId3"/>
    <p:sldMasterId id="2147483683" r:id="rId4"/>
    <p:sldMasterId id="2147483694" r:id="rId5"/>
  </p:sldMasterIdLst>
  <p:notesMasterIdLst>
    <p:notesMasterId r:id="rId9"/>
  </p:notesMasterIdLst>
  <p:sldIdLst>
    <p:sldId id="256" r:id="rId6"/>
    <p:sldId id="295" r:id="rId7"/>
    <p:sldId id="296" r:id="rId8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DFC90-F227-4B9B-ABD2-A384746736B9}" type="datetimeFigureOut">
              <a:rPr lang="en-US" smtClean="0"/>
              <a:t>12/16/2022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B29A3-778E-421D-AE52-5C0BE24583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01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11746"/>
            <a:ext cx="11057467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7" y="3209908"/>
            <a:ext cx="11061700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74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93040B1D-905B-435B-8D70-CBECDD7A39E1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73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79054E1-F95E-4356-86F5-FC3A00118974}" type="datetime1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3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365760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89F3606-095B-4D00-8226-7BDE645C8B66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Edit Master text styles</a:t>
            </a:r>
          </a:p>
          <a:p>
            <a:pPr marL="256032" marR="0" lvl="1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Second level</a:t>
            </a:r>
          </a:p>
          <a:p>
            <a:pPr marL="256032" marR="0" lvl="2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Third level</a:t>
            </a:r>
          </a:p>
          <a:p>
            <a:pPr marL="256032" marR="0" lvl="3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Fourth level</a:t>
            </a:r>
          </a:p>
          <a:p>
            <a:pPr marL="256032" marR="0" lvl="4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084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0B9ECE-B153-4B40-8373-7C9A213CE241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621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5A792-D11E-43CF-AD4E-0EE0E581AE35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1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8104B-E488-40EB-BF50-EE7C5B59F99E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5366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50621-6FAC-4E0F-9F0E-534CA9A35BD6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48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0230F-4B33-46E4-BC65-865F12D0BD2B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791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A5342D1D-59B4-4D53-AF64-2481F8FCDDB3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590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E1E30635-F4A4-4FF6-9DA3-AFFB50966721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1" y="432612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1" y="1238253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40127370-27FD-4E31-8BE7-A66D889AB03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3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fld id="{92BB354C-169F-4204-9151-179F1B31D2F0}" type="datetime1">
              <a:rPr lang="en-US" smtClean="0"/>
              <a:t>12/16/2022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527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69130" y="274638"/>
            <a:ext cx="11384816" cy="883860"/>
          </a:xfrm>
          <a:prstGeom prst="rect">
            <a:avLst/>
          </a:prstGeom>
        </p:spPr>
        <p:txBody>
          <a:bodyPr vert="horz" lIns="0" tIns="0" rIns="0" bIns="0">
            <a:noAutofit/>
          </a:bodyPr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369130" y="1357503"/>
            <a:ext cx="11384816" cy="4920571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30188" indent="-230188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400" b="0" i="0">
                <a:solidFill>
                  <a:srgbClr val="3C5A77"/>
                </a:solidFill>
                <a:latin typeface="Helvetica"/>
              </a:defRPr>
            </a:lvl1pPr>
            <a:lvl2pPr marL="514350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60425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98563" indent="-2301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90000"/>
              <a:buFont typeface="Lucida Grande"/>
              <a:buChar char="-"/>
              <a:defRPr sz="1400" b="0" i="0">
                <a:solidFill>
                  <a:srgbClr val="3C5A77"/>
                </a:solidFill>
                <a:latin typeface="Helvetica"/>
              </a:defRPr>
            </a:lvl4pPr>
            <a:lvl5pPr marL="1484313" indent="-2254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8000"/>
              <a:buFont typeface="Arial"/>
              <a:buChar char="•"/>
              <a:defRPr sz="12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2B9765-4D24-4CBD-A329-DF85D292EA1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5833F43-6386-46E0-AEAE-5BFA029633B4}" type="datetime1">
              <a:rPr lang="en-US" smtClean="0"/>
              <a:t>12/16/2022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FAA9FE-4289-44DC-B79C-5B1402718BA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87DE12-534F-455F-B899-EED0B3632AA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D7269C37-F1AD-4E91-B8A3-755FEC9D3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201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AF8E3E-AE4D-43A7-9F92-DCC326AF891A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39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9066-FAA1-4996-825E-3EE44BB3DD69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027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0964A-1D11-4348-8470-54857099219B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5813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1A1E9-D701-455F-AA6E-799F4B0FF8B4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43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F66A-B18C-4BBA-8EF5-A87875252943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6214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920C6ED-2868-4CED-B3CE-F4094B37A0CC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573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B37E7DC-8BF7-4730-A5A0-4E38C6A2EC43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943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7ED3-4E32-43D8-9761-599C17FC315C}" type="datetime1">
              <a:rPr lang="en-US" smtClean="0"/>
              <a:t>12/16/2022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009C-6C5E-44F5-8A86-17792D67C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74775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1" y="971551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3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3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B5F761A5-778E-4202-B46C-EDD4DA35ED63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4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4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46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122-CBBA-432B-A2EC-8299A881F244}" type="datetime1">
              <a:rPr lang="en-US" smtClean="0"/>
              <a:t>12/16/2022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27370-27FD-4E31-8BE7-A66D889AB0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751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103665"/>
            <a:ext cx="11563349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defRPr sz="2400">
                <a:solidFill>
                  <a:srgbClr val="404040"/>
                </a:solidFill>
              </a:defRPr>
            </a:lvl1pPr>
            <a:lvl2pPr>
              <a:spcBef>
                <a:spcPts val="200"/>
              </a:spcBef>
              <a:defRPr sz="2200">
                <a:solidFill>
                  <a:srgbClr val="404040"/>
                </a:solidFill>
              </a:defRPr>
            </a:lvl2pPr>
            <a:lvl3pPr>
              <a:spcBef>
                <a:spcPts val="0"/>
              </a:spcBef>
              <a:defRPr sz="2000">
                <a:solidFill>
                  <a:srgbClr val="404040"/>
                </a:solidFill>
              </a:defRPr>
            </a:lvl3pPr>
            <a:lvl4pPr>
              <a:spcBef>
                <a:spcPts val="0"/>
              </a:spcBef>
              <a:defRPr sz="1800">
                <a:solidFill>
                  <a:srgbClr val="404040"/>
                </a:solidFill>
              </a:defRPr>
            </a:lvl4pPr>
            <a:lvl5pPr marL="2057400" indent="-228600">
              <a:spcBef>
                <a:spcPts val="0"/>
              </a:spcBef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2B3BB09C-86AD-4295-B7F7-53B60A490A32}" type="datetime1">
              <a:rPr lang="en-US" altLang="en-US" smtClean="0"/>
              <a:t>12/16/2022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2676" y="6515100"/>
            <a:ext cx="5911160" cy="241300"/>
          </a:xfrm>
        </p:spPr>
        <p:txBody>
          <a:bodyPr/>
          <a:lstStyle>
            <a:lvl1pPr>
              <a:defRPr sz="12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b="1" smtClean="0"/>
              <a:t>Lambert | ArgonCube Engineering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78CA2-75EA-4F42-B0AF-FB097537354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386357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9363" y="6488431"/>
            <a:ext cx="6965878" cy="187325"/>
          </a:xfrm>
        </p:spPr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2352" y="6488431"/>
            <a:ext cx="700617" cy="187325"/>
          </a:xfrm>
        </p:spPr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8FB8245-C0E1-4471-BB93-7EA3F3DC96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098169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905548E-32B4-467B-9B7F-5CA553E2C167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23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399885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DAAE906-8AAE-4B53-A6A5-981574B10F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35502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07E38B8-6E2B-46E2-BAF2-31E358F9E616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649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lang="en-US" sz="22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Geneva" charset="0"/>
              </a:defRPr>
            </a:lvl1pPr>
            <a:lvl2pPr marL="320040" indent="256032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2pPr>
            <a:lvl3pPr marL="64008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3pPr>
            <a:lvl4pPr marL="914400" indent="228600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lang="en-US" sz="2000" b="0" i="0" kern="1200" dirty="0" smtClean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4pPr>
            <a:lvl5pPr marL="1143000" indent="192024" algn="l" defTabSz="457200" rtl="0" fontAlgn="bas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lang="en-US" sz="2000" b="0" i="0" kern="1200" dirty="0">
                <a:solidFill>
                  <a:srgbClr val="63666A"/>
                </a:solidFill>
                <a:latin typeface="Helvetica"/>
                <a:ea typeface="Geneva" charset="0"/>
                <a:cs typeface="+mn-cs"/>
              </a:defRPr>
            </a:lvl5pPr>
          </a:lstStyle>
          <a:p>
            <a:pPr marL="256032" lvl="0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Edit Master text styles</a:t>
            </a:r>
          </a:p>
          <a:p>
            <a:pPr marL="256032" lvl="1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56032" lvl="2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Third level</a:t>
            </a:r>
          </a:p>
          <a:p>
            <a:pPr marL="256032" lvl="3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Fourth level</a:t>
            </a:r>
          </a:p>
          <a:p>
            <a:pPr marL="256032" lvl="4" indent="-265176" algn="l" defTabSz="457200" rtl="0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57BC82D-A827-42AE-A090-8B827C4B39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45887A1-00DF-4FDA-B41C-BA0F9C3B20AB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23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2821519" y="6488431"/>
            <a:ext cx="7103318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92352" y="6488431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80F84C3-AAAD-42A4-BF3D-6ACE9E350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2420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98953C17-8FB6-4AC9-A0E8-9F8C996DCAC4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696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461529" y="6488430"/>
            <a:ext cx="700617" cy="187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3F8F6C8-BAAF-4D4A-A3A0-448596DDB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C2EDBFD1-1B2A-4B6D-8733-43709727606B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404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C23A2E0-AF67-414B-A4B4-E66525B2D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1238A5A-4C46-4D8A-9F9E-9FAA4E0F776F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604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6" y="1227138"/>
            <a:ext cx="11061700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686118"/>
            <a:ext cx="11057460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6" y="425569"/>
            <a:ext cx="11057461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1B9DBF6E-42F6-4744-BB00-707B0BEDCB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156F8F43-94D0-456C-A346-9A7FB63C5993}" type="datetime1">
              <a:rPr lang="en-US" smtClean="0"/>
              <a:t>12/16/2022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2140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F4F37CA-3FF1-4386-8B92-8950F25BF531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18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6925C5B-B8D8-40F0-8DD8-3890E68D40C7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77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35C1-6C32-47AE-BB7A-A2731411A78A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609600" y="1238250"/>
            <a:ext cx="11057467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584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1A7C05-7CF4-4357-9AEB-383E5740B60C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089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F567A5-D20B-4664-84C0-C095AB0AF1B8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807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8B3B19F-2D20-46F4-AD49-3C904AF99F27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6170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6B8B19-B859-4A80-A0A9-41FE102718BE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832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D5D000E-E2FF-47F1-99BA-A676F8078701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2881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8F0FF30-4276-419E-B283-FF1D5BF7E3BA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188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7A9DCA-CE22-49E9-91D0-B8616CF648F3}" type="datetime1">
              <a:rPr lang="en-US" smtClean="0">
                <a:latin typeface="Helvetica"/>
                <a:cs typeface="Helvetica"/>
              </a:rPr>
              <a:t>12/16/2022</a:t>
            </a:fld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37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56E3-8567-4CAD-86EF-6742A13FCD3F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609600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6335272" y="1238250"/>
            <a:ext cx="5331795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67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347369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4745" y="432611"/>
            <a:ext cx="11072356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0" y="5347369"/>
            <a:ext cx="54228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E6F5-673E-494D-8DC3-D0A27B90DFEC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6335272" y="1238250"/>
            <a:ext cx="5331795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2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432610"/>
            <a:ext cx="11057467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1057467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B0151-3E9A-4939-989D-CBD524423E98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58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B4901-8945-4677-86B2-72641B0027EA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1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175906"/>
            <a:ext cx="402336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38250"/>
            <a:ext cx="6711949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464C96A-4B18-4C6C-BE97-7B726DC5DB54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29098"/>
            <a:ext cx="11057467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609600" y="1238250"/>
            <a:ext cx="4023365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523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5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46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/>
          </p:cNvCxnSpPr>
          <p:nvPr/>
        </p:nvCxnSpPr>
        <p:spPr>
          <a:xfrm flipV="1">
            <a:off x="257908" y="475760"/>
            <a:ext cx="11723077" cy="14248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9" name="Picture 6" descr="FermiLogo_RGB_NALBlue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1" y="6009719"/>
            <a:ext cx="2125969" cy="379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>
            <a:cxnSpLocks/>
          </p:cNvCxnSpPr>
          <p:nvPr/>
        </p:nvCxnSpPr>
        <p:spPr>
          <a:xfrm flipV="1">
            <a:off x="257908" y="5728951"/>
            <a:ext cx="11723077" cy="17586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9941" y="5896736"/>
            <a:ext cx="872067" cy="859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96033" y="5746537"/>
            <a:ext cx="2476892" cy="930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16279" y="5974476"/>
            <a:ext cx="2909413" cy="4862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04FC561-2D50-493E-B53E-15498501F7E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93334" y="115803"/>
            <a:ext cx="1810669" cy="374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8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199292" y="6357938"/>
            <a:ext cx="11840308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233D0B6-1007-4522-9B41-69AB146C5DFD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0A30A5-7676-4279-9A6A-148E61F3519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439847" y="6451676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28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74ED9B08-6E74-47C7-AB59-E23286D93AA7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5986065-A285-4FD0-9C53-8BFF5F677D7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51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>
            <a:off x="609600" y="6357938"/>
            <a:ext cx="11057467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4" y="6488431"/>
            <a:ext cx="151553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CE0A824-59FF-4E78-9ED6-6F8F5C7301A8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1"/>
            <a:ext cx="748876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059BE4-CA4F-4C5E-8251-30A3FCB25A8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439848" y="6451676"/>
            <a:ext cx="1515533" cy="234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17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cxnSpLocks/>
          </p:cNvCxnSpPr>
          <p:nvPr/>
        </p:nvCxnSpPr>
        <p:spPr>
          <a:xfrm>
            <a:off x="287676" y="6357938"/>
            <a:ext cx="1166770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05985" y="6488431"/>
            <a:ext cx="1313926" cy="200023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E4DFC6B8-6A5F-43C8-B9D6-59754F4F9611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21518" y="6488432"/>
            <a:ext cx="7329349" cy="187324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Lambert | ArgonCube Engineering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679" y="6488431"/>
            <a:ext cx="700617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F0F08D-1383-4141-915C-29DECEA73C87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10285" y="6425229"/>
            <a:ext cx="1518036" cy="313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92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_Y-rgNrkdBp8SeEle8-nbjPDttQa_Dbx/edit?usp=sharing&amp;ouid=116584627374151097570&amp;rtpof=true&amp;sd=true" TargetMode="External"/><Relationship Id="rId2" Type="http://schemas.openxmlformats.org/officeDocument/2006/relationships/hyperlink" Target="https://indico.fnal.gov/event/56962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23PGRDLlSfTHMEaiuBbdF9H-etNiWUTG4S8CJWc13UY/edit?usp=sharin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ArgonCube Engineering Meeting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12/2/2022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9484C-FD09-4DCF-80EC-C380F10E94D8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Module 2 </a:t>
            </a:r>
            <a:r>
              <a:rPr lang="en-US" dirty="0" smtClean="0"/>
              <a:t>/ Module 3 – </a:t>
            </a:r>
            <a:r>
              <a:rPr lang="en-US" dirty="0" smtClean="0"/>
              <a:t>Igor Kreslo</a:t>
            </a:r>
          </a:p>
          <a:p>
            <a:r>
              <a:rPr lang="en-US" dirty="0" smtClean="0"/>
              <a:t>ND Module Assembly Update – Jay Jablonski</a:t>
            </a:r>
          </a:p>
          <a:p>
            <a:r>
              <a:rPr lang="en-US" dirty="0" smtClean="0"/>
              <a:t>ND Module Resonance Studies – Andrew Lambert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Slides on </a:t>
            </a:r>
            <a:r>
              <a:rPr lang="en-US" dirty="0" err="1" smtClean="0"/>
              <a:t>Indico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indico.fnal.gov/event/56962/</a:t>
            </a:r>
            <a:endParaRPr lang="en-US" dirty="0" smtClean="0"/>
          </a:p>
          <a:p>
            <a:r>
              <a:rPr lang="en-US" dirty="0" smtClean="0"/>
              <a:t>Also on </a:t>
            </a:r>
            <a:r>
              <a:rPr lang="en-US" dirty="0" smtClean="0">
                <a:hlinkClick r:id="rId3"/>
              </a:rPr>
              <a:t>Consortium Google Drive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9356E3-8567-4CAD-86EF-6742A13FCD3F}" type="datetime1">
              <a:rPr lang="en-US" smtClean="0"/>
              <a:t>12/16/2022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Lambert | ArgonCube Engineering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AA3EDC-84CE-5D44-955B-22A59AD2752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smtClean="0"/>
              <a:t>Module 3 Assembly &amp; Test</a:t>
            </a:r>
          </a:p>
          <a:p>
            <a:pPr lvl="1"/>
            <a:r>
              <a:rPr lang="en-US" dirty="0" smtClean="0"/>
              <a:t>Contact Igor to schedule visit to Bern or remote support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DUNE Collaboration Meeting (Jan 21-27) -&gt; spreadsheet for ND-LAr attendees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docs.google.com/spreadsheets/d/123PGRDLlSfTHMEaiuBbdF9H-etNiWUTG4S8CJWc13UY/edit?usp=sharing</a:t>
            </a:r>
            <a:endParaRPr lang="en-US" dirty="0" smtClean="0"/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25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NF-DUNE-DO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BNF-DUNE-DOE" id="{A5ED00A0-D36D-4C1F-8E08-F30CCC96FCC7}" vid="{AC319CA5-2DE5-4751-8D9D-CD57D77D56FA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LBNF-DUNE-DOE</Template>
  <TotalTime>20695</TotalTime>
  <Words>86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ＭＳ Ｐゴシック</vt:lpstr>
      <vt:lpstr>Arial</vt:lpstr>
      <vt:lpstr>Calibri</vt:lpstr>
      <vt:lpstr>Geneva</vt:lpstr>
      <vt:lpstr>Helvetica</vt:lpstr>
      <vt:lpstr>Lucida Grande</vt:lpstr>
      <vt:lpstr>LBNF-DUNE-DOE</vt:lpstr>
      <vt:lpstr>LBNF Content-Footer Theme</vt:lpstr>
      <vt:lpstr>1_LBNF Content-Footer Theme</vt:lpstr>
      <vt:lpstr>2_LBNF Content-Footer Theme</vt:lpstr>
      <vt:lpstr>3_LBNF Content-Footer Theme</vt:lpstr>
      <vt:lpstr>ArgonCube Engineering Meeting </vt:lpstr>
      <vt:lpstr>Outline</vt:lpstr>
      <vt:lpstr>Upcoming</vt:lpstr>
    </vt:vector>
  </TitlesOfParts>
  <Company>Lawrence Berkeley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TPC Installation</dc:title>
  <dc:creator>Andrew R. Lambert</dc:creator>
  <cp:lastModifiedBy>Andrew R. Lambert</cp:lastModifiedBy>
  <cp:revision>202</cp:revision>
  <dcterms:created xsi:type="dcterms:W3CDTF">2020-12-01T05:45:47Z</dcterms:created>
  <dcterms:modified xsi:type="dcterms:W3CDTF">2022-12-16T16:00:27Z</dcterms:modified>
</cp:coreProperties>
</file>