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 id="2147483669" r:id="rId3"/>
    <p:sldMasterId id="2147483683" r:id="rId4"/>
  </p:sldMasterIdLst>
  <p:notesMasterIdLst>
    <p:notesMasterId r:id="rId17"/>
  </p:notesMasterIdLst>
  <p:sldIdLst>
    <p:sldId id="1132" r:id="rId5"/>
    <p:sldId id="357" r:id="rId6"/>
    <p:sldId id="3294" r:id="rId7"/>
    <p:sldId id="3297" r:id="rId8"/>
    <p:sldId id="3292" r:id="rId9"/>
    <p:sldId id="3293" r:id="rId10"/>
    <p:sldId id="3295" r:id="rId11"/>
    <p:sldId id="305" r:id="rId12"/>
    <p:sldId id="3290" r:id="rId13"/>
    <p:sldId id="294" r:id="rId14"/>
    <p:sldId id="363" r:id="rId15"/>
    <p:sldId id="3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Swanson, 6497 12372N" initials="KSx1" lastIdx="1" clrIdx="0">
    <p:extLst>
      <p:ext uri="{19B8F6BF-5375-455C-9EA6-DF929625EA0E}">
        <p15:presenceInfo xmlns:p15="http://schemas.microsoft.com/office/powerpoint/2012/main" userId="Katie Swanson, 6497 12372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84" autoAdjust="0"/>
    <p:restoredTop sz="93482" autoAdjust="0"/>
  </p:normalViewPr>
  <p:slideViewPr>
    <p:cSldViewPr snapToGrid="0">
      <p:cViewPr varScale="1">
        <p:scale>
          <a:sx n="80" d="100"/>
          <a:sy n="80" d="100"/>
        </p:scale>
        <p:origin x="97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B7161-107A-40F4-AC22-DF4054CD685F}"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EFC5D-0763-41F7-8DE5-3F2C45CEEC97}" type="slidenum">
              <a:rPr lang="en-US" smtClean="0"/>
              <a:t>‹#›</a:t>
            </a:fld>
            <a:endParaRPr lang="en-US"/>
          </a:p>
        </p:txBody>
      </p:sp>
    </p:spTree>
    <p:extLst>
      <p:ext uri="{BB962C8B-B14F-4D97-AF65-F5344CB8AC3E}">
        <p14:creationId xmlns:p14="http://schemas.microsoft.com/office/powerpoint/2010/main" val="90429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E3BD72-1F9D-404A-A6D7-BFB817DCB24B}" type="slidenum">
              <a:rPr lang="en-US" altLang="en-US" smtClean="0"/>
              <a:pPr>
                <a:defRPr/>
              </a:pPr>
              <a:t>1</a:t>
            </a:fld>
            <a:endParaRPr lang="en-US" altLang="en-US"/>
          </a:p>
        </p:txBody>
      </p:sp>
    </p:spTree>
    <p:extLst>
      <p:ext uri="{BB962C8B-B14F-4D97-AF65-F5344CB8AC3E}">
        <p14:creationId xmlns:p14="http://schemas.microsoft.com/office/powerpoint/2010/main" val="57308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EFC5D-0763-41F7-8DE5-3F2C45CEEC97}" type="slidenum">
              <a:rPr lang="en-US" smtClean="0"/>
              <a:t>2</a:t>
            </a:fld>
            <a:endParaRPr lang="en-US"/>
          </a:p>
        </p:txBody>
      </p:sp>
    </p:spTree>
    <p:extLst>
      <p:ext uri="{BB962C8B-B14F-4D97-AF65-F5344CB8AC3E}">
        <p14:creationId xmlns:p14="http://schemas.microsoft.com/office/powerpoint/2010/main" val="2120564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AD6E-E10F-42AD-A9EB-FDA760D59D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1556B6-4512-40BE-94D2-33A326E9B6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C1F1EC-A5DA-4541-B923-AF5572BAEFA4}"/>
              </a:ext>
            </a:extLst>
          </p:cNvPr>
          <p:cNvSpPr>
            <a:spLocks noGrp="1"/>
          </p:cNvSpPr>
          <p:nvPr>
            <p:ph type="dt" sz="half" idx="10"/>
          </p:nvPr>
        </p:nvSpPr>
        <p:spPr/>
        <p:txBody>
          <a:bodyPr/>
          <a:lstStyle/>
          <a:p>
            <a:fld id="{37500235-6AF3-4C21-B3AD-2E71A67173FC}" type="datetime1">
              <a:rPr lang="en-US" smtClean="0"/>
              <a:t>11/9/2022</a:t>
            </a:fld>
            <a:endParaRPr lang="en-US"/>
          </a:p>
        </p:txBody>
      </p:sp>
      <p:sp>
        <p:nvSpPr>
          <p:cNvPr id="5" name="Footer Placeholder 4">
            <a:extLst>
              <a:ext uri="{FF2B5EF4-FFF2-40B4-BE49-F238E27FC236}">
                <a16:creationId xmlns:a16="http://schemas.microsoft.com/office/drawing/2014/main" id="{B641EF8F-86AB-47CD-BB54-60BE007BADE4}"/>
              </a:ext>
            </a:extLst>
          </p:cNvPr>
          <p:cNvSpPr>
            <a:spLocks noGrp="1"/>
          </p:cNvSpPr>
          <p:nvPr>
            <p:ph type="ftr" sz="quarter" idx="11"/>
          </p:nvPr>
        </p:nvSpPr>
        <p:spPr/>
        <p:txBody>
          <a:body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4668ABAD-0863-4E6A-98FB-8E9F050859A9}"/>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247582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10AB-4AC3-4CE7-9BA9-D54F2EAF40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CB403-2B29-4A45-80E2-023384B73A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4B8A-DD06-41E1-8E44-CCFE6A3E4423}"/>
              </a:ext>
            </a:extLst>
          </p:cNvPr>
          <p:cNvSpPr>
            <a:spLocks noGrp="1"/>
          </p:cNvSpPr>
          <p:nvPr>
            <p:ph type="dt" sz="half" idx="10"/>
          </p:nvPr>
        </p:nvSpPr>
        <p:spPr/>
        <p:txBody>
          <a:bodyPr/>
          <a:lstStyle/>
          <a:p>
            <a:fld id="{A550DCB4-035B-40CB-B20B-D6880EF42D26}" type="datetime1">
              <a:rPr lang="en-US" smtClean="0"/>
              <a:t>11/9/2022</a:t>
            </a:fld>
            <a:endParaRPr lang="en-US"/>
          </a:p>
        </p:txBody>
      </p:sp>
      <p:sp>
        <p:nvSpPr>
          <p:cNvPr id="5" name="Footer Placeholder 4">
            <a:extLst>
              <a:ext uri="{FF2B5EF4-FFF2-40B4-BE49-F238E27FC236}">
                <a16:creationId xmlns:a16="http://schemas.microsoft.com/office/drawing/2014/main" id="{22DF2D94-DE16-4901-B8FA-E37136869B4C}"/>
              </a:ext>
            </a:extLst>
          </p:cNvPr>
          <p:cNvSpPr>
            <a:spLocks noGrp="1"/>
          </p:cNvSpPr>
          <p:nvPr>
            <p:ph type="ftr" sz="quarter" idx="11"/>
          </p:nvPr>
        </p:nvSpPr>
        <p:spPr/>
        <p:txBody>
          <a:body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4632043D-2162-492E-97A0-5B31A92E66F3}"/>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237406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C6296B-09D7-4CE2-B468-FF8CEB6390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FBFC8D-5117-4925-A67E-5668FBA0AA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83A64-49C3-4C72-8639-4DF98303B988}"/>
              </a:ext>
            </a:extLst>
          </p:cNvPr>
          <p:cNvSpPr>
            <a:spLocks noGrp="1"/>
          </p:cNvSpPr>
          <p:nvPr>
            <p:ph type="dt" sz="half" idx="10"/>
          </p:nvPr>
        </p:nvSpPr>
        <p:spPr/>
        <p:txBody>
          <a:bodyPr/>
          <a:lstStyle/>
          <a:p>
            <a:fld id="{FCEB9F5A-6B09-4550-8592-FF0E0CDEED02}" type="datetime1">
              <a:rPr lang="en-US" smtClean="0"/>
              <a:t>11/9/2022</a:t>
            </a:fld>
            <a:endParaRPr lang="en-US"/>
          </a:p>
        </p:txBody>
      </p:sp>
      <p:sp>
        <p:nvSpPr>
          <p:cNvPr id="5" name="Footer Placeholder 4">
            <a:extLst>
              <a:ext uri="{FF2B5EF4-FFF2-40B4-BE49-F238E27FC236}">
                <a16:creationId xmlns:a16="http://schemas.microsoft.com/office/drawing/2014/main" id="{E2E9920F-2C46-4700-AD37-CBA7FCF62E10}"/>
              </a:ext>
            </a:extLst>
          </p:cNvPr>
          <p:cNvSpPr>
            <a:spLocks noGrp="1"/>
          </p:cNvSpPr>
          <p:nvPr>
            <p:ph type="ftr" sz="quarter" idx="11"/>
          </p:nvPr>
        </p:nvSpPr>
        <p:spPr/>
        <p:txBody>
          <a:body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2886BE10-38BC-4C70-B8BF-3ECB701106AD}"/>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3316576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FEF773D-BE79-4A26-BAE8-D6771EE4FFDD}" type="datetime1">
              <a:rPr lang="en-US" smtClean="0"/>
              <a:t>11/9/2022</a:t>
            </a:fld>
            <a:endParaRPr lang="en-US" dirty="0"/>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614397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334" y="1149350"/>
            <a:ext cx="4356100"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1075267" y="3559284"/>
            <a:ext cx="10035117"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1075267" y="4841093"/>
            <a:ext cx="10035117"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115208522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334" y="1149350"/>
            <a:ext cx="43561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1075267" y="3559284"/>
            <a:ext cx="10035117"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p>
        </p:txBody>
      </p:sp>
      <p:sp>
        <p:nvSpPr>
          <p:cNvPr id="24" name="Text Placeholder 23"/>
          <p:cNvSpPr>
            <a:spLocks noGrp="1"/>
          </p:cNvSpPr>
          <p:nvPr>
            <p:ph type="body" sz="quarter" idx="10"/>
          </p:nvPr>
        </p:nvSpPr>
        <p:spPr>
          <a:xfrm>
            <a:off x="1075267" y="4841093"/>
            <a:ext cx="10035117"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408854272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p>
        </p:txBody>
      </p:sp>
      <p:sp>
        <p:nvSpPr>
          <p:cNvPr id="3" name="Content Placeholder 2"/>
          <p:cNvSpPr>
            <a:spLocks noGrp="1"/>
          </p:cNvSpPr>
          <p:nvPr>
            <p:ph idx="1"/>
          </p:nvPr>
        </p:nvSpPr>
        <p:spPr>
          <a:xfrm>
            <a:off x="304801"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600018" y="6515100"/>
            <a:ext cx="1435100" cy="241300"/>
          </a:xfrm>
        </p:spPr>
        <p:txBody>
          <a:bodyPr/>
          <a:lstStyle>
            <a:lvl1pPr>
              <a:defRPr sz="1200"/>
            </a:lvl1pPr>
          </a:lstStyle>
          <a:p>
            <a:fld id="{214ACA85-7CF4-489D-A874-0E7630C46C91}" type="datetime1">
              <a:rPr lang="en-US" altLang="en-US" smtClean="0"/>
              <a:t>11/9/2022</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b="1"/>
              <a:t>Raymond Lewis &amp; Katie Swanson | Department Heads Meeting</a:t>
            </a:r>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537635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305820" y="4765101"/>
            <a:ext cx="566928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6206067" y="4765101"/>
            <a:ext cx="5681133"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304801" y="1043695"/>
            <a:ext cx="5668432"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sz="half" idx="18"/>
          </p:nvPr>
        </p:nvSpPr>
        <p:spPr>
          <a:xfrm>
            <a:off x="6206067" y="1043695"/>
            <a:ext cx="5681135"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p>
        </p:txBody>
      </p:sp>
      <p:sp>
        <p:nvSpPr>
          <p:cNvPr id="7" name="Date Placeholder 3"/>
          <p:cNvSpPr>
            <a:spLocks noGrp="1"/>
          </p:cNvSpPr>
          <p:nvPr>
            <p:ph type="dt" sz="half" idx="19"/>
          </p:nvPr>
        </p:nvSpPr>
        <p:spPr/>
        <p:txBody>
          <a:bodyPr/>
          <a:lstStyle>
            <a:lvl1pPr>
              <a:defRPr sz="1200"/>
            </a:lvl1pPr>
          </a:lstStyle>
          <a:p>
            <a:fld id="{07687232-DA10-4F60-9B4B-043108AF65BC}" type="datetime1">
              <a:rPr lang="en-US" altLang="en-US" smtClean="0"/>
              <a:t>11/9/2022</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b="1"/>
              <a:t>Raymond Lewis &amp; Katie Swanson | Department Heads Meeting</a:t>
            </a:r>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3231984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1043693"/>
            <a:ext cx="4037192"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626611" y="1043695"/>
            <a:ext cx="7227147"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p>
        </p:txBody>
      </p:sp>
      <p:sp>
        <p:nvSpPr>
          <p:cNvPr id="5" name="Date Placeholder 3"/>
          <p:cNvSpPr>
            <a:spLocks noGrp="1"/>
          </p:cNvSpPr>
          <p:nvPr>
            <p:ph type="dt" sz="half" idx="16"/>
          </p:nvPr>
        </p:nvSpPr>
        <p:spPr/>
        <p:txBody>
          <a:bodyPr/>
          <a:lstStyle>
            <a:lvl1pPr>
              <a:defRPr sz="1200"/>
            </a:lvl1pPr>
          </a:lstStyle>
          <a:p>
            <a:fld id="{636F5A0F-7F76-47DF-B54E-F7B4A7A720B6}" type="datetime1">
              <a:rPr lang="en-US" altLang="en-US" smtClean="0"/>
              <a:t>11/9/2022</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b="1"/>
              <a:t>Raymond Lewis &amp; Katie Swanson | Department Heads Meeting</a:t>
            </a:r>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00561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98765" y="1043694"/>
            <a:ext cx="11601135"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98765" y="4943006"/>
            <a:ext cx="11601135"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p>
        </p:txBody>
      </p:sp>
      <p:sp>
        <p:nvSpPr>
          <p:cNvPr id="5" name="Date Placeholder 3"/>
          <p:cNvSpPr>
            <a:spLocks noGrp="1"/>
          </p:cNvSpPr>
          <p:nvPr>
            <p:ph type="dt" sz="half" idx="10"/>
          </p:nvPr>
        </p:nvSpPr>
        <p:spPr/>
        <p:txBody>
          <a:bodyPr/>
          <a:lstStyle>
            <a:lvl1pPr>
              <a:defRPr sz="1200"/>
            </a:lvl1pPr>
          </a:lstStyle>
          <a:p>
            <a:fld id="{AD9B8890-9A16-4F0E-9F1D-F6A695B789F0}" type="datetime1">
              <a:rPr lang="en-US" altLang="en-US" smtClean="0"/>
              <a:t>11/9/2022</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b="1"/>
              <a:t>Raymond Lewis &amp; Katie Swanson | Department Heads Meeting</a:t>
            </a:r>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3612564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9889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537D-F505-4BF7-8137-6B4BF9210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9A0D61-B32A-436A-B1A5-21B841F142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EEF8C-5FBD-480E-ABB0-469F06BF47B8}"/>
              </a:ext>
            </a:extLst>
          </p:cNvPr>
          <p:cNvSpPr>
            <a:spLocks noGrp="1"/>
          </p:cNvSpPr>
          <p:nvPr>
            <p:ph type="dt" sz="half" idx="10"/>
          </p:nvPr>
        </p:nvSpPr>
        <p:spPr/>
        <p:txBody>
          <a:bodyPr/>
          <a:lstStyle/>
          <a:p>
            <a:fld id="{6943C67B-3581-4F6E-BF92-6FA7CBBF515A}" type="datetime1">
              <a:rPr lang="en-US" smtClean="0"/>
              <a:t>11/9/2022</a:t>
            </a:fld>
            <a:endParaRPr lang="en-US"/>
          </a:p>
        </p:txBody>
      </p:sp>
      <p:sp>
        <p:nvSpPr>
          <p:cNvPr id="5" name="Footer Placeholder 4">
            <a:extLst>
              <a:ext uri="{FF2B5EF4-FFF2-40B4-BE49-F238E27FC236}">
                <a16:creationId xmlns:a16="http://schemas.microsoft.com/office/drawing/2014/main" id="{4DC013FF-A59D-4291-8163-1388D6149574}"/>
              </a:ext>
            </a:extLst>
          </p:cNvPr>
          <p:cNvSpPr>
            <a:spLocks noGrp="1"/>
          </p:cNvSpPr>
          <p:nvPr>
            <p:ph type="ftr" sz="quarter" idx="11"/>
          </p:nvPr>
        </p:nvSpPr>
        <p:spPr/>
        <p:txBody>
          <a:body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7001475B-9927-4AE3-9305-4F1E84DF8201}"/>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1441908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629172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23683" y="817011"/>
            <a:ext cx="1225296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2454519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893090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287380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544382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230054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AA30BFD-4E6C-4B3D-8BCB-E89FAB09E4E7}" type="datetime1">
              <a:rPr lang="en-US" smtClean="0"/>
              <a:t>11/9/2022</a:t>
            </a:fld>
            <a:endParaRPr lang="en-US" dirty="0"/>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87754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07B4A39C-80E7-4D3B-9B50-2C5DDE7211EE}" type="datetime1">
              <a:rPr lang="en-US" smtClean="0"/>
              <a:t>11/9/2022</a:t>
            </a:fld>
            <a:endParaRPr lang="en-US" dirty="0"/>
          </a:p>
        </p:txBody>
      </p:sp>
      <p:sp>
        <p:nvSpPr>
          <p:cNvPr id="12" name="Footer Placeholder 4"/>
          <p:cNvSpPr>
            <a:spLocks noGrp="1"/>
          </p:cNvSpPr>
          <p:nvPr>
            <p:ph type="ftr" sz="quarter" idx="3"/>
          </p:nvPr>
        </p:nvSpPr>
        <p:spPr>
          <a:xfrm>
            <a:off x="2040803"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3"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59606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723617" y="958851"/>
            <a:ext cx="7130140"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3"/>
            <a:ext cx="900491" cy="241300"/>
          </a:xfrm>
        </p:spPr>
        <p:txBody>
          <a:bodyPr/>
          <a:lstStyle>
            <a:lvl1pPr>
              <a:defRPr sz="1200" smtClean="0"/>
            </a:lvl1pPr>
          </a:lstStyle>
          <a:p>
            <a:pPr>
              <a:defRPr/>
            </a:pPr>
            <a:fld id="{42754325-E393-4953-A99D-D9977E85A1E1}" type="datetime1">
              <a:rPr lang="en-US" smtClean="0"/>
              <a:t>11/9/2022</a:t>
            </a:fld>
            <a:endParaRPr lang="en-US" dirty="0"/>
          </a:p>
        </p:txBody>
      </p:sp>
      <p:sp>
        <p:nvSpPr>
          <p:cNvPr id="6" name="Footer Placeholder 4"/>
          <p:cNvSpPr>
            <a:spLocks noGrp="1"/>
          </p:cNvSpPr>
          <p:nvPr>
            <p:ph type="ftr" sz="quarter" idx="17"/>
          </p:nvPr>
        </p:nvSpPr>
        <p:spPr>
          <a:xfrm>
            <a:off x="2040802" y="6504214"/>
            <a:ext cx="8349492" cy="250031"/>
          </a:xfrm>
        </p:spPr>
        <p:txBody>
          <a:bodyPr/>
          <a:lstStyle>
            <a:lvl1pPr>
              <a:defRPr sz="1200" dirty="0" smtClean="0"/>
            </a:lvl1pPr>
          </a:lstStyle>
          <a:p>
            <a:pPr>
              <a:defRPr/>
            </a:pPr>
            <a:r>
              <a:rPr lang="en-US"/>
              <a:t>Raymond Lewis &amp; Katie Swanson | Department Heads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45242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1"/>
            <a:ext cx="115824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D0E020E5-0BA8-4AD9-9A6C-77FFD6750F63}" type="datetime1">
              <a:rPr lang="en-US" smtClean="0"/>
              <a:t>11/9/2022</a:t>
            </a:fld>
            <a:endParaRPr lang="en-US" dirty="0"/>
          </a:p>
        </p:txBody>
      </p:sp>
      <p:sp>
        <p:nvSpPr>
          <p:cNvPr id="9" name="Footer Placeholder 4"/>
          <p:cNvSpPr>
            <a:spLocks noGrp="1"/>
          </p:cNvSpPr>
          <p:nvPr>
            <p:ph type="ftr" sz="quarter" idx="3"/>
          </p:nvPr>
        </p:nvSpPr>
        <p:spPr>
          <a:xfrm>
            <a:off x="2040804" y="6504214"/>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1"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7997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6A54-7EB8-442C-97C9-A1B8326819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B3E8CC-7AB0-47F3-BA5B-9429E95CA8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6561A3-7DDB-435F-8997-940706D7474E}"/>
              </a:ext>
            </a:extLst>
          </p:cNvPr>
          <p:cNvSpPr>
            <a:spLocks noGrp="1"/>
          </p:cNvSpPr>
          <p:nvPr>
            <p:ph type="dt" sz="half" idx="10"/>
          </p:nvPr>
        </p:nvSpPr>
        <p:spPr/>
        <p:txBody>
          <a:bodyPr/>
          <a:lstStyle/>
          <a:p>
            <a:fld id="{BCBC5909-D38B-4781-9F93-7664A1B56C90}" type="datetime1">
              <a:rPr lang="en-US" smtClean="0"/>
              <a:t>11/9/2022</a:t>
            </a:fld>
            <a:endParaRPr lang="en-US"/>
          </a:p>
        </p:txBody>
      </p:sp>
      <p:sp>
        <p:nvSpPr>
          <p:cNvPr id="5" name="Footer Placeholder 4">
            <a:extLst>
              <a:ext uri="{FF2B5EF4-FFF2-40B4-BE49-F238E27FC236}">
                <a16:creationId xmlns:a16="http://schemas.microsoft.com/office/drawing/2014/main" id="{A507FAD2-4BB4-4FFA-B7FA-9D60C69C7FF5}"/>
              </a:ext>
            </a:extLst>
          </p:cNvPr>
          <p:cNvSpPr>
            <a:spLocks noGrp="1"/>
          </p:cNvSpPr>
          <p:nvPr>
            <p:ph type="ftr" sz="quarter" idx="11"/>
          </p:nvPr>
        </p:nvSpPr>
        <p:spPr/>
        <p:txBody>
          <a:body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9BE4CDA8-99A1-4023-AFE4-13F0A6575D66}"/>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3992311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3"/>
            <a:ext cx="900491" cy="241300"/>
          </a:xfrm>
        </p:spPr>
        <p:txBody>
          <a:bodyPr/>
          <a:lstStyle/>
          <a:p>
            <a:pPr>
              <a:defRPr/>
            </a:pPr>
            <a:fld id="{488C8016-F873-4CBD-B6EE-9D48D61A0506}" type="datetime1">
              <a:rPr lang="en-US" smtClean="0"/>
              <a:t>11/9/2022</a:t>
            </a:fld>
            <a:endParaRPr lang="en-US" dirty="0"/>
          </a:p>
        </p:txBody>
      </p:sp>
      <p:sp>
        <p:nvSpPr>
          <p:cNvPr id="4" name="Footer Placeholder 3"/>
          <p:cNvSpPr>
            <a:spLocks noGrp="1"/>
          </p:cNvSpPr>
          <p:nvPr>
            <p:ph type="ftr" sz="quarter" idx="11"/>
          </p:nvPr>
        </p:nvSpPr>
        <p:spPr>
          <a:xfrm>
            <a:off x="2040803" y="6504214"/>
            <a:ext cx="8347199" cy="242873"/>
          </a:xfrm>
        </p:spPr>
        <p:txBody>
          <a:bodyPr/>
          <a:lstStyle/>
          <a:p>
            <a:pPr>
              <a:defRPr/>
            </a:pPr>
            <a:r>
              <a:rPr lang="en-US"/>
              <a:t>Raymond Lewis &amp; Katie Swanson |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87817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CD76E9C-2056-45B6-BCAA-72DCE781FBFF}" type="datetime1">
              <a:rPr lang="en-US" smtClean="0"/>
              <a:t>11/9/2022</a:t>
            </a:fld>
            <a:endParaRPr lang="en-US" dirty="0"/>
          </a:p>
        </p:txBody>
      </p:sp>
      <p:sp>
        <p:nvSpPr>
          <p:cNvPr id="4" name="Footer Placeholder 3"/>
          <p:cNvSpPr>
            <a:spLocks noGrp="1"/>
          </p:cNvSpPr>
          <p:nvPr>
            <p:ph type="ftr" sz="quarter" idx="11"/>
          </p:nvPr>
        </p:nvSpPr>
        <p:spPr>
          <a:xfrm>
            <a:off x="2040804" y="6504214"/>
            <a:ext cx="8363037" cy="242873"/>
          </a:xfrm>
        </p:spPr>
        <p:txBody>
          <a:bodyPr/>
          <a:lstStyle/>
          <a:p>
            <a:pPr>
              <a:defRPr/>
            </a:pPr>
            <a:r>
              <a:rPr lang="en-US"/>
              <a:t>Raymond Lewis &amp; Katie Swanson |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11021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1001400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1690247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23683" y="817011"/>
            <a:ext cx="1225296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2375354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828118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498597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25292799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639133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E8C0047-17B5-4771-BC2B-BE9A79688A89}" type="datetime1">
              <a:rPr lang="en-US" smtClean="0"/>
              <a:t>11/9/2022</a:t>
            </a:fld>
            <a:endParaRPr lang="en-US" dirty="0"/>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3052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8BEF5-EE14-4D43-B158-624594AFB3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20D59-B07D-46D7-AC8B-5D09FE1B9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7AD23F-5870-4B67-8416-7E9858FD8B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BF1A01-C376-4A6D-BE3E-14DD341CC863}"/>
              </a:ext>
            </a:extLst>
          </p:cNvPr>
          <p:cNvSpPr>
            <a:spLocks noGrp="1"/>
          </p:cNvSpPr>
          <p:nvPr>
            <p:ph type="dt" sz="half" idx="10"/>
          </p:nvPr>
        </p:nvSpPr>
        <p:spPr/>
        <p:txBody>
          <a:bodyPr/>
          <a:lstStyle/>
          <a:p>
            <a:fld id="{3DD04284-810E-4111-8DF2-B49F69DF9884}" type="datetime1">
              <a:rPr lang="en-US" smtClean="0"/>
              <a:t>11/9/2022</a:t>
            </a:fld>
            <a:endParaRPr lang="en-US"/>
          </a:p>
        </p:txBody>
      </p:sp>
      <p:sp>
        <p:nvSpPr>
          <p:cNvPr id="6" name="Footer Placeholder 5">
            <a:extLst>
              <a:ext uri="{FF2B5EF4-FFF2-40B4-BE49-F238E27FC236}">
                <a16:creationId xmlns:a16="http://schemas.microsoft.com/office/drawing/2014/main" id="{2AAC2CBD-A4BB-4A8C-8630-CCD696AF25C2}"/>
              </a:ext>
            </a:extLst>
          </p:cNvPr>
          <p:cNvSpPr>
            <a:spLocks noGrp="1"/>
          </p:cNvSpPr>
          <p:nvPr>
            <p:ph type="ftr" sz="quarter" idx="11"/>
          </p:nvPr>
        </p:nvSpPr>
        <p:spPr/>
        <p:txBody>
          <a:bodyPr/>
          <a:lstStyle/>
          <a:p>
            <a:r>
              <a:rPr lang="en-US"/>
              <a:t>Raymond Lewis &amp; Katie Swanson | Department Heads Meeting</a:t>
            </a:r>
          </a:p>
        </p:txBody>
      </p:sp>
      <p:sp>
        <p:nvSpPr>
          <p:cNvPr id="7" name="Slide Number Placeholder 6">
            <a:extLst>
              <a:ext uri="{FF2B5EF4-FFF2-40B4-BE49-F238E27FC236}">
                <a16:creationId xmlns:a16="http://schemas.microsoft.com/office/drawing/2014/main" id="{5446294B-91C4-49AB-8946-16BF3D677B42}"/>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2932378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1C3963D8-3BAF-4994-B01C-833906E9DCA4}" type="datetime1">
              <a:rPr lang="en-US" smtClean="0"/>
              <a:t>11/9/2022</a:t>
            </a:fld>
            <a:endParaRPr lang="en-US" dirty="0"/>
          </a:p>
        </p:txBody>
      </p:sp>
      <p:sp>
        <p:nvSpPr>
          <p:cNvPr id="12" name="Footer Placeholder 4"/>
          <p:cNvSpPr>
            <a:spLocks noGrp="1"/>
          </p:cNvSpPr>
          <p:nvPr>
            <p:ph type="ftr" sz="quarter" idx="3"/>
          </p:nvPr>
        </p:nvSpPr>
        <p:spPr>
          <a:xfrm>
            <a:off x="2040803"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3"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87180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723617" y="958851"/>
            <a:ext cx="7130140"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3"/>
            <a:ext cx="900491" cy="241300"/>
          </a:xfrm>
        </p:spPr>
        <p:txBody>
          <a:bodyPr/>
          <a:lstStyle>
            <a:lvl1pPr>
              <a:defRPr sz="1200" smtClean="0"/>
            </a:lvl1pPr>
          </a:lstStyle>
          <a:p>
            <a:pPr>
              <a:defRPr/>
            </a:pPr>
            <a:fld id="{687AFE9D-9CD2-441D-9D8C-4C66DCDD10E4}" type="datetime1">
              <a:rPr lang="en-US" smtClean="0"/>
              <a:t>11/9/2022</a:t>
            </a:fld>
            <a:endParaRPr lang="en-US" dirty="0"/>
          </a:p>
        </p:txBody>
      </p:sp>
      <p:sp>
        <p:nvSpPr>
          <p:cNvPr id="6" name="Footer Placeholder 4"/>
          <p:cNvSpPr>
            <a:spLocks noGrp="1"/>
          </p:cNvSpPr>
          <p:nvPr>
            <p:ph type="ftr" sz="quarter" idx="17"/>
          </p:nvPr>
        </p:nvSpPr>
        <p:spPr>
          <a:xfrm>
            <a:off x="2040802" y="6504214"/>
            <a:ext cx="8349492" cy="250031"/>
          </a:xfrm>
        </p:spPr>
        <p:txBody>
          <a:bodyPr/>
          <a:lstStyle>
            <a:lvl1pPr>
              <a:defRPr sz="1200" dirty="0" smtClean="0"/>
            </a:lvl1pPr>
          </a:lstStyle>
          <a:p>
            <a:pPr>
              <a:defRPr/>
            </a:pPr>
            <a:r>
              <a:rPr lang="en-US"/>
              <a:t>Raymond Lewis &amp; Katie Swanson | Department Heads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2866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1"/>
            <a:ext cx="115824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97C31C05-BDB4-4695-8D15-EBDAEA4CE1E2}" type="datetime1">
              <a:rPr lang="en-US" smtClean="0"/>
              <a:t>11/9/2022</a:t>
            </a:fld>
            <a:endParaRPr lang="en-US" dirty="0"/>
          </a:p>
        </p:txBody>
      </p:sp>
      <p:sp>
        <p:nvSpPr>
          <p:cNvPr id="9" name="Footer Placeholder 4"/>
          <p:cNvSpPr>
            <a:spLocks noGrp="1"/>
          </p:cNvSpPr>
          <p:nvPr>
            <p:ph type="ftr" sz="quarter" idx="3"/>
          </p:nvPr>
        </p:nvSpPr>
        <p:spPr>
          <a:xfrm>
            <a:off x="2040804" y="6504214"/>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1"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35329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3"/>
            <a:ext cx="900491" cy="241300"/>
          </a:xfrm>
        </p:spPr>
        <p:txBody>
          <a:bodyPr/>
          <a:lstStyle/>
          <a:p>
            <a:pPr>
              <a:defRPr/>
            </a:pPr>
            <a:fld id="{AAA27252-173D-4A4A-8EA5-3E85C810AD20}" type="datetime1">
              <a:rPr lang="en-US" smtClean="0"/>
              <a:t>11/9/2022</a:t>
            </a:fld>
            <a:endParaRPr lang="en-US" dirty="0"/>
          </a:p>
        </p:txBody>
      </p:sp>
      <p:sp>
        <p:nvSpPr>
          <p:cNvPr id="4" name="Footer Placeholder 3"/>
          <p:cNvSpPr>
            <a:spLocks noGrp="1"/>
          </p:cNvSpPr>
          <p:nvPr>
            <p:ph type="ftr" sz="quarter" idx="11"/>
          </p:nvPr>
        </p:nvSpPr>
        <p:spPr>
          <a:xfrm>
            <a:off x="2040803" y="6504214"/>
            <a:ext cx="8347199" cy="242873"/>
          </a:xfrm>
        </p:spPr>
        <p:txBody>
          <a:bodyPr/>
          <a:lstStyle/>
          <a:p>
            <a:pPr>
              <a:defRPr/>
            </a:pPr>
            <a:r>
              <a:rPr lang="en-US"/>
              <a:t>Raymond Lewis &amp; Katie Swanson |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07348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46E3838-8D2A-49C6-8D5D-949773ACD21E}" type="datetime1">
              <a:rPr lang="en-US" smtClean="0"/>
              <a:t>11/9/2022</a:t>
            </a:fld>
            <a:endParaRPr lang="en-US" dirty="0"/>
          </a:p>
        </p:txBody>
      </p:sp>
      <p:sp>
        <p:nvSpPr>
          <p:cNvPr id="4" name="Footer Placeholder 3"/>
          <p:cNvSpPr>
            <a:spLocks noGrp="1"/>
          </p:cNvSpPr>
          <p:nvPr>
            <p:ph type="ftr" sz="quarter" idx="11"/>
          </p:nvPr>
        </p:nvSpPr>
        <p:spPr>
          <a:xfrm>
            <a:off x="2040804" y="6504214"/>
            <a:ext cx="8363037" cy="242873"/>
          </a:xfrm>
        </p:spPr>
        <p:txBody>
          <a:bodyPr/>
          <a:lstStyle/>
          <a:p>
            <a:pPr>
              <a:defRPr/>
            </a:pPr>
            <a:r>
              <a:rPr lang="en-US"/>
              <a:t>Raymond Lewis &amp; Katie Swanson |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1523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70D5-FB39-4F50-AC91-64FA3F9150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EC51A4-A0B0-4593-AD91-E9AEEB5AF8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75946F-7FC9-4F1D-91D1-9ED725FFFE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9E8826-99E8-48EC-92CB-5C0A64719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99D884-D571-4A0A-BA43-14FC341409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1F475D-8EA7-4667-9FF9-AD556346918C}"/>
              </a:ext>
            </a:extLst>
          </p:cNvPr>
          <p:cNvSpPr>
            <a:spLocks noGrp="1"/>
          </p:cNvSpPr>
          <p:nvPr>
            <p:ph type="dt" sz="half" idx="10"/>
          </p:nvPr>
        </p:nvSpPr>
        <p:spPr/>
        <p:txBody>
          <a:bodyPr/>
          <a:lstStyle/>
          <a:p>
            <a:fld id="{C96AF237-0E0B-48EF-9259-7B456338DD5B}" type="datetime1">
              <a:rPr lang="en-US" smtClean="0"/>
              <a:t>11/9/2022</a:t>
            </a:fld>
            <a:endParaRPr lang="en-US"/>
          </a:p>
        </p:txBody>
      </p:sp>
      <p:sp>
        <p:nvSpPr>
          <p:cNvPr id="8" name="Footer Placeholder 7">
            <a:extLst>
              <a:ext uri="{FF2B5EF4-FFF2-40B4-BE49-F238E27FC236}">
                <a16:creationId xmlns:a16="http://schemas.microsoft.com/office/drawing/2014/main" id="{B690551C-D100-4E9E-961E-F8B1CDD871C6}"/>
              </a:ext>
            </a:extLst>
          </p:cNvPr>
          <p:cNvSpPr>
            <a:spLocks noGrp="1"/>
          </p:cNvSpPr>
          <p:nvPr>
            <p:ph type="ftr" sz="quarter" idx="11"/>
          </p:nvPr>
        </p:nvSpPr>
        <p:spPr/>
        <p:txBody>
          <a:bodyPr/>
          <a:lstStyle/>
          <a:p>
            <a:r>
              <a:rPr lang="en-US"/>
              <a:t>Raymond Lewis &amp; Katie Swanson | Department Heads Meeting</a:t>
            </a:r>
          </a:p>
        </p:txBody>
      </p:sp>
      <p:sp>
        <p:nvSpPr>
          <p:cNvPr id="9" name="Slide Number Placeholder 8">
            <a:extLst>
              <a:ext uri="{FF2B5EF4-FFF2-40B4-BE49-F238E27FC236}">
                <a16:creationId xmlns:a16="http://schemas.microsoft.com/office/drawing/2014/main" id="{67B3E2D5-AAE1-430A-AB69-C7FA86178276}"/>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136149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BFD2-D313-46D8-A687-D7B3B3B1C2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866334-9283-424F-86FD-27BB7A08BEB5}"/>
              </a:ext>
            </a:extLst>
          </p:cNvPr>
          <p:cNvSpPr>
            <a:spLocks noGrp="1"/>
          </p:cNvSpPr>
          <p:nvPr>
            <p:ph type="dt" sz="half" idx="10"/>
          </p:nvPr>
        </p:nvSpPr>
        <p:spPr/>
        <p:txBody>
          <a:bodyPr/>
          <a:lstStyle/>
          <a:p>
            <a:fld id="{5D06FA68-D610-46ED-9545-ABE82D9E7D8D}" type="datetime1">
              <a:rPr lang="en-US" smtClean="0"/>
              <a:t>11/9/2022</a:t>
            </a:fld>
            <a:endParaRPr lang="en-US"/>
          </a:p>
        </p:txBody>
      </p:sp>
      <p:sp>
        <p:nvSpPr>
          <p:cNvPr id="4" name="Footer Placeholder 3">
            <a:extLst>
              <a:ext uri="{FF2B5EF4-FFF2-40B4-BE49-F238E27FC236}">
                <a16:creationId xmlns:a16="http://schemas.microsoft.com/office/drawing/2014/main" id="{0420AF6D-6035-4A31-927B-A579CE9E700D}"/>
              </a:ext>
            </a:extLst>
          </p:cNvPr>
          <p:cNvSpPr>
            <a:spLocks noGrp="1"/>
          </p:cNvSpPr>
          <p:nvPr>
            <p:ph type="ftr" sz="quarter" idx="11"/>
          </p:nvPr>
        </p:nvSpPr>
        <p:spPr/>
        <p:txBody>
          <a:bodyPr/>
          <a:lstStyle/>
          <a:p>
            <a:r>
              <a:rPr lang="en-US"/>
              <a:t>Raymond Lewis &amp; Katie Swanson | Department Heads Meeting</a:t>
            </a:r>
          </a:p>
        </p:txBody>
      </p:sp>
      <p:sp>
        <p:nvSpPr>
          <p:cNvPr id="5" name="Slide Number Placeholder 4">
            <a:extLst>
              <a:ext uri="{FF2B5EF4-FFF2-40B4-BE49-F238E27FC236}">
                <a16:creationId xmlns:a16="http://schemas.microsoft.com/office/drawing/2014/main" id="{6E6EAAC4-60EA-4042-904A-66FCCD3C2884}"/>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196941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3ED69-9AD5-4F53-A524-D43AF8337769}"/>
              </a:ext>
            </a:extLst>
          </p:cNvPr>
          <p:cNvSpPr>
            <a:spLocks noGrp="1"/>
          </p:cNvSpPr>
          <p:nvPr>
            <p:ph type="dt" sz="half" idx="10"/>
          </p:nvPr>
        </p:nvSpPr>
        <p:spPr/>
        <p:txBody>
          <a:bodyPr/>
          <a:lstStyle/>
          <a:p>
            <a:fld id="{156FF216-A585-43C7-80BC-00137A00F391}" type="datetime1">
              <a:rPr lang="en-US" smtClean="0"/>
              <a:t>11/9/2022</a:t>
            </a:fld>
            <a:endParaRPr lang="en-US"/>
          </a:p>
        </p:txBody>
      </p:sp>
      <p:sp>
        <p:nvSpPr>
          <p:cNvPr id="3" name="Footer Placeholder 2">
            <a:extLst>
              <a:ext uri="{FF2B5EF4-FFF2-40B4-BE49-F238E27FC236}">
                <a16:creationId xmlns:a16="http://schemas.microsoft.com/office/drawing/2014/main" id="{384B47A1-39D9-43C9-8827-4F8E4A106A53}"/>
              </a:ext>
            </a:extLst>
          </p:cNvPr>
          <p:cNvSpPr>
            <a:spLocks noGrp="1"/>
          </p:cNvSpPr>
          <p:nvPr>
            <p:ph type="ftr" sz="quarter" idx="11"/>
          </p:nvPr>
        </p:nvSpPr>
        <p:spPr/>
        <p:txBody>
          <a:bodyPr/>
          <a:lstStyle/>
          <a:p>
            <a:r>
              <a:rPr lang="en-US"/>
              <a:t>Raymond Lewis &amp; Katie Swanson | Department Heads Meeting</a:t>
            </a:r>
          </a:p>
        </p:txBody>
      </p:sp>
      <p:sp>
        <p:nvSpPr>
          <p:cNvPr id="4" name="Slide Number Placeholder 3">
            <a:extLst>
              <a:ext uri="{FF2B5EF4-FFF2-40B4-BE49-F238E27FC236}">
                <a16:creationId xmlns:a16="http://schemas.microsoft.com/office/drawing/2014/main" id="{5F62FA04-51B9-4B13-8882-A6812F9A1139}"/>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120288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A747-E729-4B52-A296-54FABBCF8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7A164-CC49-4077-BF7B-EC107978E8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C59B5A-117B-4E33-B4EF-9EF159951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6ACC7-1F89-4B58-B983-68293851C6DC}"/>
              </a:ext>
            </a:extLst>
          </p:cNvPr>
          <p:cNvSpPr>
            <a:spLocks noGrp="1"/>
          </p:cNvSpPr>
          <p:nvPr>
            <p:ph type="dt" sz="half" idx="10"/>
          </p:nvPr>
        </p:nvSpPr>
        <p:spPr/>
        <p:txBody>
          <a:bodyPr/>
          <a:lstStyle/>
          <a:p>
            <a:fld id="{20CE63BF-7D8D-4FE4-BF77-704D0CAF9FD5}" type="datetime1">
              <a:rPr lang="en-US" smtClean="0"/>
              <a:t>11/9/2022</a:t>
            </a:fld>
            <a:endParaRPr lang="en-US"/>
          </a:p>
        </p:txBody>
      </p:sp>
      <p:sp>
        <p:nvSpPr>
          <p:cNvPr id="6" name="Footer Placeholder 5">
            <a:extLst>
              <a:ext uri="{FF2B5EF4-FFF2-40B4-BE49-F238E27FC236}">
                <a16:creationId xmlns:a16="http://schemas.microsoft.com/office/drawing/2014/main" id="{0A4C0D19-5B49-4283-888A-5BAC1C8A0CC6}"/>
              </a:ext>
            </a:extLst>
          </p:cNvPr>
          <p:cNvSpPr>
            <a:spLocks noGrp="1"/>
          </p:cNvSpPr>
          <p:nvPr>
            <p:ph type="ftr" sz="quarter" idx="11"/>
          </p:nvPr>
        </p:nvSpPr>
        <p:spPr/>
        <p:txBody>
          <a:bodyPr/>
          <a:lstStyle/>
          <a:p>
            <a:r>
              <a:rPr lang="en-US"/>
              <a:t>Raymond Lewis &amp; Katie Swanson | Department Heads Meeting</a:t>
            </a:r>
          </a:p>
        </p:txBody>
      </p:sp>
      <p:sp>
        <p:nvSpPr>
          <p:cNvPr id="7" name="Slide Number Placeholder 6">
            <a:extLst>
              <a:ext uri="{FF2B5EF4-FFF2-40B4-BE49-F238E27FC236}">
                <a16:creationId xmlns:a16="http://schemas.microsoft.com/office/drawing/2014/main" id="{6C16023C-04A7-477C-88AD-4D49E3ED5161}"/>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113132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6A37-B825-47C2-8088-C1537924D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6C6198-9B72-4914-91E1-A75DC2B9A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BA167F-5229-461A-A50D-2A4476343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136D3-4348-423D-B949-B9854F3961D5}"/>
              </a:ext>
            </a:extLst>
          </p:cNvPr>
          <p:cNvSpPr>
            <a:spLocks noGrp="1"/>
          </p:cNvSpPr>
          <p:nvPr>
            <p:ph type="dt" sz="half" idx="10"/>
          </p:nvPr>
        </p:nvSpPr>
        <p:spPr/>
        <p:txBody>
          <a:bodyPr/>
          <a:lstStyle/>
          <a:p>
            <a:fld id="{BCFE3C41-12B4-4291-85FE-14A1FA5638B0}" type="datetime1">
              <a:rPr lang="en-US" smtClean="0"/>
              <a:t>11/9/2022</a:t>
            </a:fld>
            <a:endParaRPr lang="en-US"/>
          </a:p>
        </p:txBody>
      </p:sp>
      <p:sp>
        <p:nvSpPr>
          <p:cNvPr id="6" name="Footer Placeholder 5">
            <a:extLst>
              <a:ext uri="{FF2B5EF4-FFF2-40B4-BE49-F238E27FC236}">
                <a16:creationId xmlns:a16="http://schemas.microsoft.com/office/drawing/2014/main" id="{4F7247A2-C48B-4A2C-B827-CD4DE3F1B5D1}"/>
              </a:ext>
            </a:extLst>
          </p:cNvPr>
          <p:cNvSpPr>
            <a:spLocks noGrp="1"/>
          </p:cNvSpPr>
          <p:nvPr>
            <p:ph type="ftr" sz="quarter" idx="11"/>
          </p:nvPr>
        </p:nvSpPr>
        <p:spPr/>
        <p:txBody>
          <a:bodyPr/>
          <a:lstStyle/>
          <a:p>
            <a:r>
              <a:rPr lang="en-US"/>
              <a:t>Raymond Lewis &amp; Katie Swanson | Department Heads Meeting</a:t>
            </a:r>
          </a:p>
        </p:txBody>
      </p:sp>
      <p:sp>
        <p:nvSpPr>
          <p:cNvPr id="7" name="Slide Number Placeholder 6">
            <a:extLst>
              <a:ext uri="{FF2B5EF4-FFF2-40B4-BE49-F238E27FC236}">
                <a16:creationId xmlns:a16="http://schemas.microsoft.com/office/drawing/2014/main" id="{EE30A016-7EC0-414A-8268-5C75427DA55B}"/>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263540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4.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4.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8F5EF-F669-4008-8EAE-6A04A1171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B34B30-7DDC-4D0A-9166-456DA9060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7E78F-250E-43EC-80D0-C8BA0F852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81A88-74D2-4BA7-BC29-ED2D598E8307}" type="datetime1">
              <a:rPr lang="en-US" smtClean="0"/>
              <a:t>11/9/2022</a:t>
            </a:fld>
            <a:endParaRPr lang="en-US"/>
          </a:p>
        </p:txBody>
      </p:sp>
      <p:sp>
        <p:nvSpPr>
          <p:cNvPr id="5" name="Footer Placeholder 4">
            <a:extLst>
              <a:ext uri="{FF2B5EF4-FFF2-40B4-BE49-F238E27FC236}">
                <a16:creationId xmlns:a16="http://schemas.microsoft.com/office/drawing/2014/main" id="{54F2DE03-5926-47BC-92E8-404821F39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DB26EC7C-113A-40A3-B633-83D2675CE0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FAA03-3D55-4C27-92DF-4FE97F9DCCAE}" type="slidenum">
              <a:rPr lang="en-US" smtClean="0"/>
              <a:t>‹#›</a:t>
            </a:fld>
            <a:endParaRPr lang="en-US"/>
          </a:p>
        </p:txBody>
      </p:sp>
    </p:spTree>
    <p:extLst>
      <p:ext uri="{BB962C8B-B14F-4D97-AF65-F5344CB8AC3E}">
        <p14:creationId xmlns:p14="http://schemas.microsoft.com/office/powerpoint/2010/main" val="1194737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8612718" y="6515100"/>
            <a:ext cx="1435100"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1C2F28AE-5E51-446E-85AE-734108C699F4}" type="datetime1">
              <a:rPr lang="en-US" altLang="en-US" smtClean="0"/>
              <a:t>11/9/2022</a:t>
            </a:fld>
            <a:endParaRPr lang="en-US" altLang="en-US"/>
          </a:p>
        </p:txBody>
      </p:sp>
      <p:sp>
        <p:nvSpPr>
          <p:cNvPr id="11" name="Footer Placeholder 4"/>
          <p:cNvSpPr>
            <a:spLocks noGrp="1"/>
          </p:cNvSpPr>
          <p:nvPr>
            <p:ph type="ftr" sz="quarter" idx="3"/>
          </p:nvPr>
        </p:nvSpPr>
        <p:spPr>
          <a:xfrm>
            <a:off x="1075267" y="6515100"/>
            <a:ext cx="7164917"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b="1"/>
              <a:t>Raymond Lewis &amp; Katie Swanson | Department Heads Meeting</a:t>
            </a:r>
          </a:p>
        </p:txBody>
      </p:sp>
      <p:sp>
        <p:nvSpPr>
          <p:cNvPr id="13" name="Slide Number Placeholder 5"/>
          <p:cNvSpPr>
            <a:spLocks noGrp="1"/>
          </p:cNvSpPr>
          <p:nvPr>
            <p:ph type="sldNum" sz="quarter" idx="4"/>
          </p:nvPr>
        </p:nvSpPr>
        <p:spPr>
          <a:xfrm>
            <a:off x="304801" y="6515100"/>
            <a:ext cx="596900"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2009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8CFE8B9-CB2A-43D5-8B0D-033AC326567C}" type="datetime1">
              <a:rPr lang="en-US" smtClean="0"/>
              <a:t>11/9/2022</a:t>
            </a:fld>
            <a:endParaRPr lang="en-US" dirty="0"/>
          </a:p>
        </p:txBody>
      </p:sp>
      <p:sp>
        <p:nvSpPr>
          <p:cNvPr id="15" name="Footer Placeholder 4"/>
          <p:cNvSpPr>
            <a:spLocks noGrp="1"/>
          </p:cNvSpPr>
          <p:nvPr>
            <p:ph type="ftr" sz="quarter" idx="3"/>
          </p:nvPr>
        </p:nvSpPr>
        <p:spPr>
          <a:xfrm>
            <a:off x="2040803" y="6504214"/>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6"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18" y="4477484"/>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grpSp>
        <p:nvGrpSpPr>
          <p:cNvPr id="9" name="Group 8"/>
          <p:cNvGrpSpPr>
            <a:grpSpLocks noChangeAspect="1"/>
          </p:cNvGrpSpPr>
          <p:nvPr/>
        </p:nvGrpSpPr>
        <p:grpSpPr>
          <a:xfrm>
            <a:off x="287867" y="6258863"/>
            <a:ext cx="11599333"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522121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4E8E5EA-F8F4-447E-8501-88B5BC3C65B3}" type="datetime1">
              <a:rPr lang="en-US" smtClean="0"/>
              <a:t>11/9/2022</a:t>
            </a:fld>
            <a:endParaRPr lang="en-US" dirty="0"/>
          </a:p>
        </p:txBody>
      </p:sp>
      <p:sp>
        <p:nvSpPr>
          <p:cNvPr id="15" name="Footer Placeholder 4"/>
          <p:cNvSpPr>
            <a:spLocks noGrp="1"/>
          </p:cNvSpPr>
          <p:nvPr>
            <p:ph type="ftr" sz="quarter" idx="3"/>
          </p:nvPr>
        </p:nvSpPr>
        <p:spPr>
          <a:xfrm>
            <a:off x="2040803" y="6504214"/>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6"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18" y="4477484"/>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grpSp>
        <p:nvGrpSpPr>
          <p:cNvPr id="9" name="Group 8"/>
          <p:cNvGrpSpPr>
            <a:grpSpLocks noChangeAspect="1"/>
          </p:cNvGrpSpPr>
          <p:nvPr/>
        </p:nvGrpSpPr>
        <p:grpSpPr>
          <a:xfrm>
            <a:off x="287867" y="6258863"/>
            <a:ext cx="11599333"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7831328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hyperlink" Target="https://esh-docdb.fnal.gov/cgi-bin/sso/ShowDocument?docid=7042" TargetMode="External"/><Relationship Id="rId2" Type="http://schemas.openxmlformats.org/officeDocument/2006/relationships/hyperlink" Target="https://fnal.zoom.us/j/93006521213?pwd=UFJwSlh3UEp4N2Z2VFJ4RWFtRUdEQT09" TargetMode="Externa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esh-docdb.fnal.gov/cgi-bin/sso/ShowDocument?docid=459" TargetMode="External"/><Relationship Id="rId2" Type="http://schemas.openxmlformats.org/officeDocument/2006/relationships/hyperlink" Target="https://esh-docdb.fnal.gov/cgi-bin/sso/ShowDocument?docid=526" TargetMode="External"/><Relationship Id="rId1" Type="http://schemas.openxmlformats.org/officeDocument/2006/relationships/slideLayout" Target="../slideLayouts/slideLayout39.xml"/><Relationship Id="rId4" Type="http://schemas.openxmlformats.org/officeDocument/2006/relationships/hyperlink" Target="https://esh-docdb.fnal.gov/cgi-bin/sso/ShowDocument?docid=35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sh-docdb.fnal.gov/cgi-bin/sso/ShowDocument?docid=425" TargetMode="External"/><Relationship Id="rId2" Type="http://schemas.openxmlformats.org/officeDocument/2006/relationships/hyperlink" Target="https://esh-docdb.fnal.gov/cgi-bin/sso/ShowDocument?docid=3353" TargetMode="Externa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hyperlink" Target="https://www-esh.fnal.gov/pls/cert/esh_drafts.html" TargetMode="External"/><Relationship Id="rId2" Type="http://schemas.openxmlformats.org/officeDocument/2006/relationships/hyperlink" Target="https://esh-docdb.fnal.gov/cgi-bin/sso/ShowDocument?docid=7122"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9.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2330450" y="3178176"/>
            <a:ext cx="7526338" cy="163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a:latin typeface="Helvetica" panose="020B0604020202020204" pitchFamily="34" charset="0"/>
              </a:rPr>
              <a:t>PPD Department Heads Meeting </a:t>
            </a:r>
            <a:br>
              <a:rPr lang="en-US" altLang="en-US" dirty="0">
                <a:latin typeface="Helvetica" panose="020B0604020202020204" pitchFamily="34" charset="0"/>
              </a:rPr>
            </a:br>
            <a:r>
              <a:rPr lang="en-US" altLang="en-US" dirty="0">
                <a:latin typeface="Helvetica" panose="020B0604020202020204" pitchFamily="34" charset="0"/>
              </a:rPr>
              <a:t>ESH</a:t>
            </a:r>
            <a:br>
              <a:rPr lang="en-US" altLang="en-US" dirty="0">
                <a:latin typeface="Helvetica" panose="020B0604020202020204" pitchFamily="34" charset="0"/>
              </a:rPr>
            </a:br>
            <a:r>
              <a:rPr lang="en-US" altLang="en-US" dirty="0">
                <a:latin typeface="Helvetica" panose="020B0604020202020204" pitchFamily="34" charset="0"/>
              </a:rPr>
              <a:t>November 9, 2022</a:t>
            </a:r>
          </a:p>
        </p:txBody>
      </p:sp>
      <p:sp>
        <p:nvSpPr>
          <p:cNvPr id="7171" name="Text Placeholder 2"/>
          <p:cNvSpPr>
            <a:spLocks noGrp="1"/>
          </p:cNvSpPr>
          <p:nvPr>
            <p:ph type="body" sz="quarter" idx="10"/>
          </p:nvPr>
        </p:nvSpPr>
        <p:spPr bwMode="auto">
          <a:xfrm>
            <a:off x="2330450" y="5194301"/>
            <a:ext cx="7526338" cy="914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rPr>
              <a:t>Katie Swanson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65925" y="5045613"/>
            <a:ext cx="8499231" cy="1390219"/>
          </a:xfrm>
        </p:spPr>
        <p:txBody>
          <a:bodyPr/>
          <a:lstStyle/>
          <a:p>
            <a:r>
              <a:rPr lang="en-US" dirty="0"/>
              <a:t>M. Schoell – ES&amp;H RPO Dept. Head</a:t>
            </a:r>
          </a:p>
          <a:p>
            <a:r>
              <a:rPr lang="en-US" dirty="0"/>
              <a:t>11/9/2022 PPD Dept. Head Meeting</a:t>
            </a:r>
          </a:p>
          <a:p>
            <a:endParaRPr lang="en-US" dirty="0"/>
          </a:p>
        </p:txBody>
      </p:sp>
      <p:sp>
        <p:nvSpPr>
          <p:cNvPr id="3" name="Text Placeholder 2"/>
          <p:cNvSpPr>
            <a:spLocks noGrp="1"/>
          </p:cNvSpPr>
          <p:nvPr>
            <p:ph type="body" sz="quarter" idx="11"/>
          </p:nvPr>
        </p:nvSpPr>
        <p:spPr/>
        <p:txBody>
          <a:bodyPr>
            <a:noAutofit/>
          </a:bodyPr>
          <a:lstStyle/>
          <a:p>
            <a:r>
              <a:rPr lang="en-US" dirty="0"/>
              <a:t>Material Survey &amp; Release Process Updates</a:t>
            </a:r>
          </a:p>
        </p:txBody>
      </p:sp>
    </p:spTree>
    <p:extLst>
      <p:ext uri="{BB962C8B-B14F-4D97-AF65-F5344CB8AC3E}">
        <p14:creationId xmlns:p14="http://schemas.microsoft.com/office/powerpoint/2010/main" val="1989597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p:txBody>
          <a:bodyPr/>
          <a:lstStyle/>
          <a:p>
            <a:r>
              <a:rPr lang="en-US" sz="2000" dirty="0"/>
              <a:t>New interim method for radiological workers removing &amp; surveying material exiting enclosures</a:t>
            </a:r>
          </a:p>
          <a:p>
            <a:pPr lvl="1"/>
            <a:r>
              <a:rPr lang="en-US" sz="1800" dirty="0"/>
              <a:t>Same process of performing the survey</a:t>
            </a:r>
          </a:p>
          <a:p>
            <a:pPr lvl="1"/>
            <a:r>
              <a:rPr lang="en-US" sz="1800" dirty="0"/>
              <a:t>Introduce new Class 0 sticker for material &lt; Class 1</a:t>
            </a:r>
          </a:p>
          <a:p>
            <a:pPr lvl="1"/>
            <a:r>
              <a:rPr lang="en-US" sz="1800" dirty="0"/>
              <a:t>Introduce new Restricted Release Form for documentation</a:t>
            </a:r>
          </a:p>
          <a:p>
            <a:r>
              <a:rPr lang="en-US" sz="2000" dirty="0"/>
              <a:t>New disposal process for used PPE</a:t>
            </a:r>
          </a:p>
          <a:p>
            <a:r>
              <a:rPr lang="en-US" sz="2000" dirty="0"/>
              <a:t>Just-In-Time Training will be rolled out to Radiological Workers end of October describing the updated process</a:t>
            </a:r>
          </a:p>
          <a:p>
            <a:pPr lvl="1"/>
            <a:r>
              <a:rPr lang="en-US" sz="1800" dirty="0"/>
              <a:t>Training available throughout November and December</a:t>
            </a:r>
          </a:p>
          <a:p>
            <a:pPr lvl="1"/>
            <a:r>
              <a:rPr lang="en-US" sz="1800" dirty="0"/>
              <a:t>Scheduling Q&amp;A Sessions throughout November and December (schedule on the next slide)</a:t>
            </a:r>
          </a:p>
          <a:p>
            <a:pPr lvl="1"/>
            <a:r>
              <a:rPr lang="en-US" sz="1800" dirty="0"/>
              <a:t>Be on the lookout for All-Hands email</a:t>
            </a:r>
          </a:p>
          <a:p>
            <a:r>
              <a:rPr lang="en-US" sz="2000" dirty="0"/>
              <a:t>New process will “go live” starting in January</a:t>
            </a:r>
          </a:p>
          <a:p>
            <a:r>
              <a:rPr lang="en-US" sz="2000" dirty="0"/>
              <a:t>Long term – develop strategy for RCTs to perform material surveys</a:t>
            </a:r>
          </a:p>
          <a:p>
            <a:pPr lvl="1"/>
            <a:endParaRPr lang="en-US" sz="1800" dirty="0"/>
          </a:p>
          <a:p>
            <a:pPr lvl="1"/>
            <a:endParaRPr lang="en-US" sz="1800"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Material Survey &amp; Release Process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 Material Survey &amp; Release Process</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p:txBody>
          <a:bodyPr/>
          <a:lstStyle/>
          <a:p>
            <a:pPr>
              <a:defRPr/>
            </a:pPr>
            <a:r>
              <a:rPr lang="en-US"/>
              <a:t>10/28/2022</a:t>
            </a:r>
            <a:endParaRPr lang="en-US" dirty="0"/>
          </a:p>
        </p:txBody>
      </p:sp>
    </p:spTree>
    <p:extLst>
      <p:ext uri="{BB962C8B-B14F-4D97-AF65-F5344CB8AC3E}">
        <p14:creationId xmlns:p14="http://schemas.microsoft.com/office/powerpoint/2010/main" val="63737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p:txBody>
          <a:bodyPr/>
          <a:lstStyle/>
          <a:p>
            <a:pPr marL="0" indent="0">
              <a:buNone/>
            </a:pPr>
            <a:r>
              <a:rPr lang="nl-NL" sz="1600" dirty="0">
                <a:hlinkClick r:id="rId2"/>
              </a:rPr>
              <a:t>https://fnal.zoom.us/j/93006521213?pwd=UFJwSlh3UEp4N2Z2VFJ4RWFtRUdEQT09</a:t>
            </a:r>
            <a:r>
              <a:rPr lang="nl-NL" sz="1600" dirty="0"/>
              <a:t> </a:t>
            </a:r>
          </a:p>
          <a:p>
            <a:pPr marL="0" indent="0">
              <a:buNone/>
            </a:pPr>
            <a:r>
              <a:rPr lang="nl-NL" sz="1600" dirty="0"/>
              <a:t>Meeting ID: 930 0652 1213</a:t>
            </a:r>
          </a:p>
          <a:p>
            <a:pPr marL="0" indent="0">
              <a:buNone/>
            </a:pPr>
            <a:r>
              <a:rPr lang="nl-NL" sz="1600" dirty="0"/>
              <a:t>Passcode: 679157</a:t>
            </a:r>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r>
              <a:rPr lang="nl-NL" sz="1600" dirty="0"/>
              <a:t>Living Frequently Asked Question (FAQ) Document (</a:t>
            </a:r>
            <a:r>
              <a:rPr lang="nl-NL" sz="1600" dirty="0">
                <a:hlinkClick r:id="rId3"/>
              </a:rPr>
              <a:t>ESH DocDB 7042</a:t>
            </a:r>
            <a:r>
              <a:rPr lang="nl-NL" sz="1600" dirty="0"/>
              <a:t>)</a:t>
            </a:r>
            <a:endParaRPr lang="en-US" sz="2000"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a:xfrm>
            <a:off x="1752600" y="251752"/>
            <a:ext cx="8686800" cy="719798"/>
          </a:xfrm>
        </p:spPr>
        <p:txBody>
          <a:bodyPr/>
          <a:lstStyle/>
          <a:p>
            <a:r>
              <a:rPr lang="en-US" dirty="0"/>
              <a:t>Material Survey &amp; Release Process – Q&amp;A Sessions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 Material Survey &amp; Release Process</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p:txBody>
          <a:bodyPr/>
          <a:lstStyle/>
          <a:p>
            <a:pPr>
              <a:defRPr/>
            </a:pPr>
            <a:r>
              <a:rPr lang="en-US"/>
              <a:t>10/28/2022</a:t>
            </a:r>
            <a:endParaRPr lang="en-US" dirty="0"/>
          </a:p>
        </p:txBody>
      </p:sp>
      <p:sp>
        <p:nvSpPr>
          <p:cNvPr id="7" name="Content Placeholder 1">
            <a:extLst>
              <a:ext uri="{FF2B5EF4-FFF2-40B4-BE49-F238E27FC236}">
                <a16:creationId xmlns:a16="http://schemas.microsoft.com/office/drawing/2014/main" id="{2006FDEC-8A29-4F5B-B7F8-609D85B060E3}"/>
              </a:ext>
            </a:extLst>
          </p:cNvPr>
          <p:cNvSpPr txBox="1">
            <a:spLocks/>
          </p:cNvSpPr>
          <p:nvPr/>
        </p:nvSpPr>
        <p:spPr>
          <a:xfrm>
            <a:off x="1753999" y="2315189"/>
            <a:ext cx="8672513" cy="3104099"/>
          </a:xfrm>
          <a:prstGeom prst="rect">
            <a:avLst/>
          </a:prstGeom>
        </p:spPr>
        <p:txBody>
          <a:bodyPr lIns="0" tIns="0" rIns="0" bIns="0" numCol="2"/>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Monday 10/31 1-1:30pm Zoom Only</a:t>
            </a:r>
          </a:p>
          <a:p>
            <a:r>
              <a:rPr lang="en-US" sz="1600" dirty="0"/>
              <a:t>Thursday 11/3 2-2:30pm Zoom Only</a:t>
            </a:r>
          </a:p>
          <a:p>
            <a:r>
              <a:rPr lang="en-US" sz="1600" dirty="0"/>
              <a:t>Tuesday 11/8 10-10:30am Zoom Only</a:t>
            </a:r>
          </a:p>
          <a:p>
            <a:r>
              <a:rPr lang="en-US" sz="1600" dirty="0"/>
              <a:t>Wednesday 11/9 2-2:30pm Zoom &amp; Huddle</a:t>
            </a:r>
          </a:p>
          <a:p>
            <a:r>
              <a:rPr lang="en-US" sz="1600" dirty="0"/>
              <a:t>Wednesday 11/16 3-3:30pm Zoom Only</a:t>
            </a:r>
          </a:p>
          <a:p>
            <a:r>
              <a:rPr lang="en-US" sz="1600" dirty="0"/>
              <a:t>Friday 11/18 1-1:30pm Zoom &amp; Huddle</a:t>
            </a:r>
          </a:p>
          <a:p>
            <a:r>
              <a:rPr lang="en-US" sz="1600" dirty="0"/>
              <a:t>Monday 11/21 11:30-noon Zoom &amp; Huddle</a:t>
            </a:r>
          </a:p>
          <a:p>
            <a:r>
              <a:rPr lang="en-US" sz="1600" dirty="0"/>
              <a:t>Wednesday 11/23 2-2:30pm Zoom Only</a:t>
            </a:r>
          </a:p>
          <a:p>
            <a:endParaRPr lang="en-US" sz="1600" dirty="0"/>
          </a:p>
          <a:p>
            <a:endParaRPr lang="en-US" sz="1600" dirty="0"/>
          </a:p>
          <a:p>
            <a:endParaRPr lang="en-US" sz="1600" dirty="0"/>
          </a:p>
          <a:p>
            <a:endParaRPr lang="en-US" sz="1600" dirty="0"/>
          </a:p>
          <a:p>
            <a:r>
              <a:rPr lang="en-US" sz="1600" dirty="0"/>
              <a:t>Tuesday 11/19 10-10:30am Zoom Only</a:t>
            </a:r>
          </a:p>
          <a:p>
            <a:r>
              <a:rPr lang="en-US" sz="1600" dirty="0"/>
              <a:t>Thursday 12/1 9:30-10am Zoom &amp; Huddle</a:t>
            </a:r>
          </a:p>
          <a:p>
            <a:r>
              <a:rPr lang="en-US" sz="1600" dirty="0"/>
              <a:t>Wednesday 12/7 11:30-noon Zoom Only</a:t>
            </a:r>
          </a:p>
          <a:p>
            <a:r>
              <a:rPr lang="en-US" sz="1600" dirty="0"/>
              <a:t>Friday 12/9 2:30-3pm Zoom &amp; Huddle</a:t>
            </a:r>
          </a:p>
          <a:p>
            <a:r>
              <a:rPr lang="en-US" sz="1600" dirty="0"/>
              <a:t>Tuesday 12/13 1:30-2pm Zoom &amp; Huddle</a:t>
            </a:r>
          </a:p>
          <a:p>
            <a:r>
              <a:rPr lang="en-US" sz="1600" dirty="0"/>
              <a:t>Thursday 12/15 10-10:30am Zoom Only</a:t>
            </a:r>
          </a:p>
          <a:p>
            <a:r>
              <a:rPr lang="en-US" sz="1600" dirty="0"/>
              <a:t>Tuesday 12/20 3:30-4pm Zoom &amp; Huddle</a:t>
            </a:r>
          </a:p>
          <a:p>
            <a:r>
              <a:rPr lang="en-US" sz="1600" dirty="0"/>
              <a:t>Thursday 12/22 10-10:30am Zoom Only</a:t>
            </a:r>
          </a:p>
          <a:p>
            <a:pPr marL="0" indent="0">
              <a:buNone/>
            </a:pPr>
            <a:endParaRPr lang="en-US" sz="1800" dirty="0"/>
          </a:p>
          <a:p>
            <a:pPr marL="0" indent="0">
              <a:buNone/>
            </a:pPr>
            <a:endParaRPr lang="en-US" sz="1800" dirty="0"/>
          </a:p>
          <a:p>
            <a:endParaRPr lang="en-US" sz="2000" dirty="0"/>
          </a:p>
        </p:txBody>
      </p:sp>
    </p:spTree>
    <p:extLst>
      <p:ext uri="{BB962C8B-B14F-4D97-AF65-F5344CB8AC3E}">
        <p14:creationId xmlns:p14="http://schemas.microsoft.com/office/powerpoint/2010/main" val="345905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2A24-29DE-4D41-84E2-72CA91D1B615}"/>
              </a:ext>
            </a:extLst>
          </p:cNvPr>
          <p:cNvSpPr>
            <a:spLocks noGrp="1"/>
          </p:cNvSpPr>
          <p:nvPr>
            <p:ph type="title"/>
          </p:nvPr>
        </p:nvSpPr>
        <p:spPr/>
        <p:txBody>
          <a:bodyPr/>
          <a:lstStyle/>
          <a:p>
            <a:r>
              <a:rPr lang="en-US" dirty="0"/>
              <a:t>ESH Training and ITNA Status for employees </a:t>
            </a:r>
            <a:r>
              <a:rPr lang="mr-IN" dirty="0"/>
              <a:t>–</a:t>
            </a:r>
            <a:r>
              <a:rPr lang="en-US" dirty="0"/>
              <a:t> as of 11/10/2022</a:t>
            </a:r>
          </a:p>
        </p:txBody>
      </p:sp>
      <p:sp>
        <p:nvSpPr>
          <p:cNvPr id="4" name="Date Placeholder 3">
            <a:extLst>
              <a:ext uri="{FF2B5EF4-FFF2-40B4-BE49-F238E27FC236}">
                <a16:creationId xmlns:a16="http://schemas.microsoft.com/office/drawing/2014/main" id="{84961104-27DF-413F-BA30-C6A37C4A9C83}"/>
              </a:ext>
            </a:extLst>
          </p:cNvPr>
          <p:cNvSpPr>
            <a:spLocks noGrp="1"/>
          </p:cNvSpPr>
          <p:nvPr>
            <p:ph type="dt" sz="half" idx="10"/>
          </p:nvPr>
        </p:nvSpPr>
        <p:spPr/>
        <p:txBody>
          <a:bodyPr/>
          <a:lstStyle/>
          <a:p>
            <a:pPr>
              <a:defRPr/>
            </a:pPr>
            <a:fld id="{7381CFA1-56E4-4A10-B35B-F04B4E996D11}" type="datetime1">
              <a:rPr lang="en-US" smtClean="0"/>
              <a:t>11/9/2022</a:t>
            </a:fld>
            <a:endParaRPr lang="en-US" dirty="0"/>
          </a:p>
        </p:txBody>
      </p:sp>
      <p:sp>
        <p:nvSpPr>
          <p:cNvPr id="5" name="Footer Placeholder 4">
            <a:extLst>
              <a:ext uri="{FF2B5EF4-FFF2-40B4-BE49-F238E27FC236}">
                <a16:creationId xmlns:a16="http://schemas.microsoft.com/office/drawing/2014/main" id="{32B8F86A-3759-4307-980F-0D55CDA2D759}"/>
              </a:ext>
            </a:extLst>
          </p:cNvPr>
          <p:cNvSpPr>
            <a:spLocks noGrp="1"/>
          </p:cNvSpPr>
          <p:nvPr>
            <p:ph type="ftr" sz="quarter" idx="11"/>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F52181C5-DF2F-4908-8620-EBC0DA8CF12B}"/>
              </a:ext>
            </a:extLst>
          </p:cNvPr>
          <p:cNvSpPr>
            <a:spLocks noGrp="1"/>
          </p:cNvSpPr>
          <p:nvPr>
            <p:ph type="sldNum" sz="quarter" idx="12"/>
          </p:nvPr>
        </p:nvSpPr>
        <p:spPr/>
        <p:txBody>
          <a:bodyPr/>
          <a:lstStyle/>
          <a:p>
            <a:pPr>
              <a:defRPr/>
            </a:pPr>
            <a:fld id="{71657CAF-9FA2-499C-8955-BD2370DB65B2}" type="slidenum">
              <a:rPr lang="en-US" altLang="en-US" smtClean="0"/>
              <a:pPr>
                <a:defRPr/>
              </a:pPr>
              <a:t>2</a:t>
            </a:fld>
            <a:endParaRPr lang="en-US" altLang="en-US"/>
          </a:p>
        </p:txBody>
      </p:sp>
      <p:pic>
        <p:nvPicPr>
          <p:cNvPr id="25" name="Picture 24">
            <a:extLst>
              <a:ext uri="{FF2B5EF4-FFF2-40B4-BE49-F238E27FC236}">
                <a16:creationId xmlns:a16="http://schemas.microsoft.com/office/drawing/2014/main" id="{61D74A30-6A6F-B748-A333-DB2679997026}"/>
              </a:ext>
            </a:extLst>
          </p:cNvPr>
          <p:cNvPicPr>
            <a:picLocks noChangeAspect="1"/>
          </p:cNvPicPr>
          <p:nvPr/>
        </p:nvPicPr>
        <p:blipFill>
          <a:blip r:embed="rId3"/>
          <a:stretch>
            <a:fillRect/>
          </a:stretch>
        </p:blipFill>
        <p:spPr>
          <a:xfrm>
            <a:off x="9458326" y="3798149"/>
            <a:ext cx="1597025" cy="222616"/>
          </a:xfrm>
          <a:prstGeom prst="rect">
            <a:avLst/>
          </a:prstGeom>
        </p:spPr>
      </p:pic>
      <p:sp>
        <p:nvSpPr>
          <p:cNvPr id="15" name="TextBox 14">
            <a:extLst>
              <a:ext uri="{FF2B5EF4-FFF2-40B4-BE49-F238E27FC236}">
                <a16:creationId xmlns:a16="http://schemas.microsoft.com/office/drawing/2014/main" id="{29EC54A1-6E75-4E18-BFD9-780736E96A81}"/>
              </a:ext>
            </a:extLst>
          </p:cNvPr>
          <p:cNvSpPr txBox="1"/>
          <p:nvPr/>
        </p:nvSpPr>
        <p:spPr>
          <a:xfrm>
            <a:off x="84709" y="5975028"/>
            <a:ext cx="1435100" cy="369332"/>
          </a:xfrm>
          <a:prstGeom prst="rect">
            <a:avLst/>
          </a:prstGeom>
          <a:noFill/>
        </p:spPr>
        <p:txBody>
          <a:bodyPr wrap="square" rtlCol="0">
            <a:spAutoFit/>
          </a:bodyPr>
          <a:lstStyle/>
          <a:p>
            <a:r>
              <a:rPr lang="en-US" dirty="0"/>
              <a:t>Last month:</a:t>
            </a:r>
          </a:p>
        </p:txBody>
      </p:sp>
      <p:pic>
        <p:nvPicPr>
          <p:cNvPr id="8" name="Picture 7">
            <a:extLst>
              <a:ext uri="{FF2B5EF4-FFF2-40B4-BE49-F238E27FC236}">
                <a16:creationId xmlns:a16="http://schemas.microsoft.com/office/drawing/2014/main" id="{71E149C7-3B92-4190-8A6F-5A8C28F145CE}"/>
              </a:ext>
            </a:extLst>
          </p:cNvPr>
          <p:cNvPicPr>
            <a:picLocks noChangeAspect="1"/>
          </p:cNvPicPr>
          <p:nvPr/>
        </p:nvPicPr>
        <p:blipFill>
          <a:blip r:embed="rId4"/>
          <a:stretch>
            <a:fillRect/>
          </a:stretch>
        </p:blipFill>
        <p:spPr>
          <a:xfrm>
            <a:off x="1508667" y="6049872"/>
            <a:ext cx="7705725" cy="285750"/>
          </a:xfrm>
          <a:prstGeom prst="rect">
            <a:avLst/>
          </a:prstGeom>
        </p:spPr>
      </p:pic>
      <p:pic>
        <p:nvPicPr>
          <p:cNvPr id="12" name="Picture 11">
            <a:extLst>
              <a:ext uri="{FF2B5EF4-FFF2-40B4-BE49-F238E27FC236}">
                <a16:creationId xmlns:a16="http://schemas.microsoft.com/office/drawing/2014/main" id="{577800AF-A8AC-4F36-B478-926E13DFAA74}"/>
              </a:ext>
            </a:extLst>
          </p:cNvPr>
          <p:cNvPicPr>
            <a:picLocks noChangeAspect="1"/>
          </p:cNvPicPr>
          <p:nvPr/>
        </p:nvPicPr>
        <p:blipFill>
          <a:blip r:embed="rId5"/>
          <a:stretch>
            <a:fillRect/>
          </a:stretch>
        </p:blipFill>
        <p:spPr>
          <a:xfrm>
            <a:off x="1356708" y="875073"/>
            <a:ext cx="916794" cy="5107854"/>
          </a:xfrm>
          <a:prstGeom prst="rect">
            <a:avLst/>
          </a:prstGeom>
        </p:spPr>
      </p:pic>
      <p:pic>
        <p:nvPicPr>
          <p:cNvPr id="14" name="Picture 13">
            <a:extLst>
              <a:ext uri="{FF2B5EF4-FFF2-40B4-BE49-F238E27FC236}">
                <a16:creationId xmlns:a16="http://schemas.microsoft.com/office/drawing/2014/main" id="{D0083E40-C883-4884-9EBB-16C9BA9C1A92}"/>
              </a:ext>
            </a:extLst>
          </p:cNvPr>
          <p:cNvPicPr>
            <a:picLocks noChangeAspect="1"/>
          </p:cNvPicPr>
          <p:nvPr/>
        </p:nvPicPr>
        <p:blipFill>
          <a:blip r:embed="rId6"/>
          <a:stretch>
            <a:fillRect/>
          </a:stretch>
        </p:blipFill>
        <p:spPr>
          <a:xfrm>
            <a:off x="2199329" y="875073"/>
            <a:ext cx="6849835" cy="5139558"/>
          </a:xfrm>
          <a:prstGeom prst="rect">
            <a:avLst/>
          </a:prstGeom>
        </p:spPr>
      </p:pic>
      <p:sp>
        <p:nvSpPr>
          <p:cNvPr id="9" name="Rectangle: Rounded Corners 15">
            <a:extLst>
              <a:ext uri="{FF2B5EF4-FFF2-40B4-BE49-F238E27FC236}">
                <a16:creationId xmlns:a16="http://schemas.microsoft.com/office/drawing/2014/main" id="{67FE0B4B-7F66-7946-B23F-2DF374D08394}"/>
              </a:ext>
            </a:extLst>
          </p:cNvPr>
          <p:cNvSpPr/>
          <p:nvPr/>
        </p:nvSpPr>
        <p:spPr>
          <a:xfrm>
            <a:off x="1356708" y="4607211"/>
            <a:ext cx="7568807" cy="241300"/>
          </a:xfrm>
          <a:prstGeom prst="roundRect">
            <a:avLst>
              <a:gd name="adj" fmla="val 0"/>
            </a:avLst>
          </a:prstGeom>
          <a:noFill/>
          <a:ln w="571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76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A96BA1-D104-4A74-872F-35F2EDD61B67}"/>
              </a:ext>
            </a:extLst>
          </p:cNvPr>
          <p:cNvSpPr>
            <a:spLocks noGrp="1"/>
          </p:cNvSpPr>
          <p:nvPr>
            <p:ph idx="1"/>
          </p:nvPr>
        </p:nvSpPr>
        <p:spPr/>
        <p:txBody>
          <a:bodyPr/>
          <a:lstStyle/>
          <a:p>
            <a:pPr marL="0" marR="0" indent="0">
              <a:spcBef>
                <a:spcPts val="0"/>
              </a:spcBef>
              <a:spcAft>
                <a:spcPts val="0"/>
              </a:spcAft>
              <a:buNone/>
            </a:pPr>
            <a:r>
              <a:rPr lang="en-US" sz="1800" u="sng" dirty="0">
                <a:solidFill>
                  <a:srgbClr val="0563C1"/>
                </a:solidFill>
                <a:effectLst/>
                <a:latin typeface="Calibri" panose="020F0502020204030204" pitchFamily="34" charset="0"/>
                <a:ea typeface="Calibri" panose="020F0502020204030204" pitchFamily="34" charset="0"/>
                <a:hlinkClick r:id="rId2"/>
              </a:rPr>
              <a:t>FESHM Chapter 3010 – Occurrence Reporting</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Added references to QAM 12140 – Event Response Program (ERP), updated chapter to point to new roles in ERP.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Revamped chapter to include Centralized Facility Management program administered by FESS.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Added 5A(5) reporting criteria to Technical Appendix 7.2.</a:t>
            </a:r>
            <a:endParaRPr lang="en-US" sz="1800" dirty="0">
              <a:effectLst/>
              <a:latin typeface="Calibri" panose="020F0502020204030204" pitchFamily="34" charset="0"/>
              <a:ea typeface="Calibri" panose="020F0502020204030204" pitchFamily="34" charset="0"/>
            </a:endParaRPr>
          </a:p>
          <a:p>
            <a:pPr marL="57150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u="sng" dirty="0">
                <a:solidFill>
                  <a:srgbClr val="0563C1"/>
                </a:solidFill>
                <a:effectLst/>
                <a:latin typeface="Calibri" panose="020F0502020204030204" pitchFamily="34" charset="0"/>
                <a:ea typeface="Calibri" panose="020F0502020204030204" pitchFamily="34" charset="0"/>
                <a:hlinkClick r:id="rId3"/>
              </a:rPr>
              <a:t>FESHM Chapter 3020 – Workplace Injury and Illness Management Program</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Revision of chapter to incorporate references to new QAM 12140: Event Response Program.</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u="sng" dirty="0">
                <a:solidFill>
                  <a:srgbClr val="0563C1"/>
                </a:solidFill>
                <a:effectLst/>
                <a:latin typeface="Calibri" panose="020F0502020204030204" pitchFamily="34" charset="0"/>
                <a:ea typeface="Calibri" panose="020F0502020204030204" pitchFamily="34" charset="0"/>
                <a:hlinkClick r:id="rId4"/>
              </a:rPr>
              <a:t>FESHM Chapter 3030 – Noncompliance Tracking System (NTS)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Removed SEAB reference as it is no longer applicable. Minor editorial changes from PAAA to Enforcement.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Updated Enforcement Coordinator Responsibilities.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Added references to QAM 12140 - Event Response Program.</a:t>
            </a:r>
            <a:endParaRPr lang="en-US" sz="1800" dirty="0">
              <a:effectLst/>
              <a:latin typeface="Calibri" panose="020F0502020204030204" pitchFamily="34" charset="0"/>
              <a:ea typeface="Calibri" panose="020F0502020204030204" pitchFamily="34" charset="0"/>
            </a:endParaRPr>
          </a:p>
          <a:p>
            <a:pPr marL="0" indent="0">
              <a:buNone/>
            </a:pPr>
            <a:endParaRPr lang="en-US" sz="1600" dirty="0"/>
          </a:p>
        </p:txBody>
      </p:sp>
      <p:sp>
        <p:nvSpPr>
          <p:cNvPr id="3" name="Title 2">
            <a:extLst>
              <a:ext uri="{FF2B5EF4-FFF2-40B4-BE49-F238E27FC236}">
                <a16:creationId xmlns:a16="http://schemas.microsoft.com/office/drawing/2014/main" id="{24D41760-7805-4EAF-A12D-C82A43437BCC}"/>
              </a:ext>
            </a:extLst>
          </p:cNvPr>
          <p:cNvSpPr>
            <a:spLocks noGrp="1"/>
          </p:cNvSpPr>
          <p:nvPr>
            <p:ph type="title"/>
          </p:nvPr>
        </p:nvSpPr>
        <p:spPr/>
        <p:txBody>
          <a:bodyPr/>
          <a:lstStyle/>
          <a:p>
            <a:r>
              <a:rPr lang="en-US" dirty="0"/>
              <a:t>FESHM updates in October</a:t>
            </a:r>
          </a:p>
        </p:txBody>
      </p:sp>
      <p:sp>
        <p:nvSpPr>
          <p:cNvPr id="4" name="Date Placeholder 3">
            <a:extLst>
              <a:ext uri="{FF2B5EF4-FFF2-40B4-BE49-F238E27FC236}">
                <a16:creationId xmlns:a16="http://schemas.microsoft.com/office/drawing/2014/main" id="{513D8D1A-AE61-4487-B7D2-05A336028FE2}"/>
              </a:ext>
            </a:extLst>
          </p:cNvPr>
          <p:cNvSpPr>
            <a:spLocks noGrp="1"/>
          </p:cNvSpPr>
          <p:nvPr>
            <p:ph type="dt" sz="half" idx="2"/>
          </p:nvPr>
        </p:nvSpPr>
        <p:spPr/>
        <p:txBody>
          <a:bodyPr/>
          <a:lstStyle/>
          <a:p>
            <a:pPr>
              <a:defRPr/>
            </a:pPr>
            <a:fld id="{6550D428-F66E-49E8-AE05-55E629C3A3C5}" type="datetime1">
              <a:rPr lang="en-US" smtClean="0"/>
              <a:t>11/9/2022</a:t>
            </a:fld>
            <a:endParaRPr lang="en-US" dirty="0"/>
          </a:p>
        </p:txBody>
      </p:sp>
      <p:sp>
        <p:nvSpPr>
          <p:cNvPr id="5" name="Footer Placeholder 4">
            <a:extLst>
              <a:ext uri="{FF2B5EF4-FFF2-40B4-BE49-F238E27FC236}">
                <a16:creationId xmlns:a16="http://schemas.microsoft.com/office/drawing/2014/main" id="{A6CD96B7-AD22-4E23-BDA4-1544D647D5A3}"/>
              </a:ext>
            </a:extLst>
          </p:cNvPr>
          <p:cNvSpPr>
            <a:spLocks noGrp="1"/>
          </p:cNvSpPr>
          <p:nvPr>
            <p:ph type="ftr" sz="quarter" idx="3"/>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28BD1CD7-4EB3-409D-86A5-6F5842276DE5}"/>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19935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A96BA1-D104-4A74-872F-35F2EDD61B67}"/>
              </a:ext>
            </a:extLst>
          </p:cNvPr>
          <p:cNvSpPr>
            <a:spLocks noGrp="1"/>
          </p:cNvSpPr>
          <p:nvPr>
            <p:ph idx="1"/>
          </p:nvPr>
        </p:nvSpPr>
        <p:spPr/>
        <p:txBody>
          <a:bodyPr/>
          <a:lstStyle/>
          <a:p>
            <a:pPr marL="0" marR="0" indent="0">
              <a:spcBef>
                <a:spcPts val="0"/>
              </a:spcBef>
              <a:spcAft>
                <a:spcPts val="0"/>
              </a:spcAft>
              <a:buNone/>
            </a:pPr>
            <a:r>
              <a:rPr lang="en-US" sz="1800" u="sng" dirty="0">
                <a:solidFill>
                  <a:srgbClr val="0563C1"/>
                </a:solidFill>
                <a:effectLst/>
                <a:latin typeface="Calibri" panose="020F0502020204030204" pitchFamily="34" charset="0"/>
                <a:ea typeface="Calibri" panose="020F0502020204030204" pitchFamily="34" charset="0"/>
                <a:hlinkClick r:id="rId2"/>
              </a:rPr>
              <a:t>FESHM Chapter 7080 – Concrete Anchor Devices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General update and clarifications to provisions to meet requirements of ACI 318-19.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Certified inspector requirements per IBC/ACI.</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Provided additional guidance for drop-in anchors.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Addressed abandoned drill holes.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Hazard analysis requirements.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Updating testing requirements which allows the engineering note preparer more discretion.</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Removed fall protection anchorage testing and inspections provisions and referenced FESHM 7060 for those requirements.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Reorganized to comply with FESHM chapter template.</a:t>
            </a:r>
            <a:endParaRPr lang="en-US" sz="1800" dirty="0">
              <a:effectLst/>
              <a:latin typeface="Calibri" panose="020F0502020204030204" pitchFamily="34" charset="0"/>
              <a:ea typeface="Calibri" panose="020F0502020204030204" pitchFamily="34" charset="0"/>
            </a:endParaRPr>
          </a:p>
          <a:p>
            <a:pPr marL="57150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u="sng" dirty="0">
                <a:solidFill>
                  <a:srgbClr val="0563C1"/>
                </a:solidFill>
                <a:effectLst/>
                <a:latin typeface="Calibri" panose="020F0502020204030204" pitchFamily="34" charset="0"/>
                <a:ea typeface="Calibri" panose="020F0502020204030204" pitchFamily="34" charset="0"/>
                <a:hlinkClick r:id="rId3"/>
              </a:rPr>
              <a:t>FESHM Chapter 8041 –  Polychlorinated Biphenyls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Added Program Description and elements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Edited responsibilities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Reviewed chapter for accuracy.</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Removed references to ESH&amp;Q.</a:t>
            </a:r>
            <a:endParaRPr lang="en-US" sz="1800" dirty="0">
              <a:effectLst/>
              <a:latin typeface="Calibri" panose="020F0502020204030204" pitchFamily="34" charset="0"/>
              <a:ea typeface="Calibri" panose="020F0502020204030204" pitchFamily="34" charset="0"/>
            </a:endParaRPr>
          </a:p>
          <a:p>
            <a:pPr marL="0" indent="0">
              <a:buNone/>
            </a:pPr>
            <a:endParaRPr lang="en-US" sz="1600" dirty="0"/>
          </a:p>
        </p:txBody>
      </p:sp>
      <p:sp>
        <p:nvSpPr>
          <p:cNvPr id="3" name="Title 2">
            <a:extLst>
              <a:ext uri="{FF2B5EF4-FFF2-40B4-BE49-F238E27FC236}">
                <a16:creationId xmlns:a16="http://schemas.microsoft.com/office/drawing/2014/main" id="{24D41760-7805-4EAF-A12D-C82A43437BCC}"/>
              </a:ext>
            </a:extLst>
          </p:cNvPr>
          <p:cNvSpPr>
            <a:spLocks noGrp="1"/>
          </p:cNvSpPr>
          <p:nvPr>
            <p:ph type="title"/>
          </p:nvPr>
        </p:nvSpPr>
        <p:spPr/>
        <p:txBody>
          <a:bodyPr/>
          <a:lstStyle/>
          <a:p>
            <a:r>
              <a:rPr lang="en-US" dirty="0"/>
              <a:t>FESHM updates in October continued</a:t>
            </a:r>
          </a:p>
        </p:txBody>
      </p:sp>
      <p:sp>
        <p:nvSpPr>
          <p:cNvPr id="4" name="Date Placeholder 3">
            <a:extLst>
              <a:ext uri="{FF2B5EF4-FFF2-40B4-BE49-F238E27FC236}">
                <a16:creationId xmlns:a16="http://schemas.microsoft.com/office/drawing/2014/main" id="{513D8D1A-AE61-4487-B7D2-05A336028FE2}"/>
              </a:ext>
            </a:extLst>
          </p:cNvPr>
          <p:cNvSpPr>
            <a:spLocks noGrp="1"/>
          </p:cNvSpPr>
          <p:nvPr>
            <p:ph type="dt" sz="half" idx="2"/>
          </p:nvPr>
        </p:nvSpPr>
        <p:spPr/>
        <p:txBody>
          <a:bodyPr/>
          <a:lstStyle/>
          <a:p>
            <a:pPr>
              <a:defRPr/>
            </a:pPr>
            <a:fld id="{6550D428-F66E-49E8-AE05-55E629C3A3C5}" type="datetime1">
              <a:rPr lang="en-US" smtClean="0"/>
              <a:t>11/9/2022</a:t>
            </a:fld>
            <a:endParaRPr lang="en-US" dirty="0"/>
          </a:p>
        </p:txBody>
      </p:sp>
      <p:sp>
        <p:nvSpPr>
          <p:cNvPr id="5" name="Footer Placeholder 4">
            <a:extLst>
              <a:ext uri="{FF2B5EF4-FFF2-40B4-BE49-F238E27FC236}">
                <a16:creationId xmlns:a16="http://schemas.microsoft.com/office/drawing/2014/main" id="{A6CD96B7-AD22-4E23-BDA4-1544D647D5A3}"/>
              </a:ext>
            </a:extLst>
          </p:cNvPr>
          <p:cNvSpPr>
            <a:spLocks noGrp="1"/>
          </p:cNvSpPr>
          <p:nvPr>
            <p:ph type="ftr" sz="quarter" idx="3"/>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28BD1CD7-4EB3-409D-86A5-6F5842276DE5}"/>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320838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B2D1B1-8167-418B-AC11-2804F315E162}"/>
              </a:ext>
            </a:extLst>
          </p:cNvPr>
          <p:cNvSpPr>
            <a:spLocks noGrp="1"/>
          </p:cNvSpPr>
          <p:nvPr>
            <p:ph idx="1"/>
          </p:nvPr>
        </p:nvSpPr>
        <p:spPr/>
        <p:txBody>
          <a:bodyPr/>
          <a:lstStyle/>
          <a:p>
            <a:pPr marL="0" marR="0" indent="0">
              <a:spcBef>
                <a:spcPts val="0"/>
              </a:spcBef>
              <a:spcAft>
                <a:spcPts val="0"/>
              </a:spcAft>
              <a:buNone/>
            </a:pPr>
            <a:r>
              <a:rPr lang="en-US" sz="2400" dirty="0">
                <a:effectLst/>
                <a:latin typeface="Arial" panose="020B0604020202020204" pitchFamily="34" charset="0"/>
                <a:ea typeface="Calibri" panose="020F0502020204030204" pitchFamily="34" charset="0"/>
              </a:rPr>
              <a:t>FESHM Chapter 1071 – Codes and Standards </a:t>
            </a:r>
            <a:r>
              <a:rPr lang="en-US" sz="2400" dirty="0">
                <a:solidFill>
                  <a:srgbClr val="000000"/>
                </a:solidFill>
                <a:effectLst/>
                <a:latin typeface="Arial" panose="020B0604020202020204" pitchFamily="34" charset="0"/>
                <a:ea typeface="Calibri" panose="020F0502020204030204" pitchFamily="34" charset="0"/>
              </a:rPr>
              <a:t>has been posted for (lab-wide) comments until </a:t>
            </a:r>
            <a:r>
              <a:rPr lang="en-US" sz="2400" dirty="0">
                <a:effectLst/>
                <a:latin typeface="Arial" panose="020B0604020202020204" pitchFamily="34" charset="0"/>
                <a:ea typeface="Calibri" panose="020F0502020204030204" pitchFamily="34" charset="0"/>
              </a:rPr>
              <a:t>November 11</a:t>
            </a:r>
            <a:r>
              <a:rPr lang="en-US" sz="2400" dirty="0">
                <a:solidFill>
                  <a:srgbClr val="000000"/>
                </a:solidFill>
                <a:effectLst/>
                <a:latin typeface="Arial" panose="020B0604020202020204" pitchFamily="34" charset="0"/>
                <a:ea typeface="Calibri" panose="020F0502020204030204" pitchFamily="34" charset="0"/>
              </a:rPr>
              <a:t>, 2022.</a:t>
            </a: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dirty="0">
                <a:solidFill>
                  <a:srgbClr val="000000"/>
                </a:solidFill>
                <a:effectLst/>
                <a:latin typeface="Arial" panose="020B060402020202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2400" dirty="0">
                <a:solidFill>
                  <a:srgbClr val="000000"/>
                </a:solidFill>
                <a:effectLst/>
                <a:latin typeface="Arial" panose="020B0604020202020204" pitchFamily="34" charset="0"/>
                <a:ea typeface="Times New Roman" panose="02020603050405020304" pitchFamily="18" charset="0"/>
              </a:rPr>
              <a:t>***Initial Release </a:t>
            </a:r>
            <a:endParaRPr lang="en-US" sz="2000" dirty="0">
              <a:solidFill>
                <a:srgbClr val="000000"/>
              </a:solidFill>
              <a:effectLst/>
              <a:latin typeface="Calibri" panose="020F0502020204030204" pitchFamily="34" charset="0"/>
              <a:ea typeface="Calibri" panose="020F0502020204030204" pitchFamily="34" charset="0"/>
            </a:endParaRPr>
          </a:p>
          <a:p>
            <a:pPr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rPr>
              <a:t>Link to the draft chapter:</a:t>
            </a:r>
            <a:r>
              <a:rPr lang="en-US" sz="2400" dirty="0">
                <a:effectLst/>
                <a:latin typeface="Arial" panose="020B0604020202020204" pitchFamily="34" charset="0"/>
                <a:ea typeface="Calibri" panose="020F0502020204030204" pitchFamily="34" charset="0"/>
              </a:rPr>
              <a:t> </a:t>
            </a:r>
            <a:r>
              <a:rPr lang="en-US" sz="2400" u="sng" dirty="0">
                <a:solidFill>
                  <a:srgbClr val="0563C1"/>
                </a:solidFill>
                <a:effectLst/>
                <a:latin typeface="Arial" panose="020B0604020202020204" pitchFamily="34" charset="0"/>
                <a:ea typeface="Calibri" panose="020F0502020204030204" pitchFamily="34" charset="0"/>
                <a:hlinkClick r:id="rId2"/>
              </a:rPr>
              <a:t>https://esh-docdb.fnal.gov/cgi-bin/sso/ShowDocument?docid=7122</a:t>
            </a: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rPr>
              <a:t>Chapter comments are required to be entered here: </a:t>
            </a:r>
            <a:r>
              <a:rPr lang="en-US" sz="2400" u="sng" dirty="0">
                <a:solidFill>
                  <a:srgbClr val="0563C2"/>
                </a:solidFill>
                <a:effectLst/>
                <a:latin typeface="Arial" panose="020B0604020202020204" pitchFamily="34" charset="0"/>
                <a:ea typeface="Calibri" panose="020F0502020204030204" pitchFamily="34" charset="0"/>
                <a:hlinkClick r:id="rId3"/>
              </a:rPr>
              <a:t>https://www-esh.fnal.gov/pls/cert/esh_drafts.html</a:t>
            </a:r>
            <a:endParaRPr lang="en-US" sz="2000" dirty="0">
              <a:effectLst/>
              <a:latin typeface="Calibri" panose="020F0502020204030204" pitchFamily="34" charset="0"/>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337558EA-0557-46F9-834D-B5C22321A67E}"/>
              </a:ext>
            </a:extLst>
          </p:cNvPr>
          <p:cNvSpPr>
            <a:spLocks noGrp="1"/>
          </p:cNvSpPr>
          <p:nvPr>
            <p:ph type="title"/>
          </p:nvPr>
        </p:nvSpPr>
        <p:spPr/>
        <p:txBody>
          <a:bodyPr>
            <a:noAutofit/>
          </a:bodyPr>
          <a:lstStyle/>
          <a:p>
            <a:r>
              <a:rPr lang="en-US" sz="3200" b="1" dirty="0">
                <a:solidFill>
                  <a:srgbClr val="FF0000"/>
                </a:solidFill>
              </a:rPr>
              <a:t>New chapter--Last day to comment! </a:t>
            </a:r>
          </a:p>
        </p:txBody>
      </p:sp>
      <p:sp>
        <p:nvSpPr>
          <p:cNvPr id="4" name="Date Placeholder 3">
            <a:extLst>
              <a:ext uri="{FF2B5EF4-FFF2-40B4-BE49-F238E27FC236}">
                <a16:creationId xmlns:a16="http://schemas.microsoft.com/office/drawing/2014/main" id="{4EBA0251-6E6E-4434-ADF9-D367BB68010D}"/>
              </a:ext>
            </a:extLst>
          </p:cNvPr>
          <p:cNvSpPr>
            <a:spLocks noGrp="1"/>
          </p:cNvSpPr>
          <p:nvPr>
            <p:ph type="dt" sz="half" idx="2"/>
          </p:nvPr>
        </p:nvSpPr>
        <p:spPr/>
        <p:txBody>
          <a:bodyPr/>
          <a:lstStyle/>
          <a:p>
            <a:pPr>
              <a:defRPr/>
            </a:pPr>
            <a:fld id="{A9F36503-088E-4A06-9B53-E1613EEADAF4}" type="datetime1">
              <a:rPr lang="en-US" smtClean="0"/>
              <a:t>11/9/2022</a:t>
            </a:fld>
            <a:endParaRPr lang="en-US" dirty="0"/>
          </a:p>
        </p:txBody>
      </p:sp>
      <p:sp>
        <p:nvSpPr>
          <p:cNvPr id="5" name="Footer Placeholder 4">
            <a:extLst>
              <a:ext uri="{FF2B5EF4-FFF2-40B4-BE49-F238E27FC236}">
                <a16:creationId xmlns:a16="http://schemas.microsoft.com/office/drawing/2014/main" id="{8B71C461-C53E-4492-A26B-F128AD8A0D98}"/>
              </a:ext>
            </a:extLst>
          </p:cNvPr>
          <p:cNvSpPr>
            <a:spLocks noGrp="1"/>
          </p:cNvSpPr>
          <p:nvPr>
            <p:ph type="ftr" sz="quarter" idx="3"/>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AC2F2A47-1A5A-4766-A09C-0392AD14417E}"/>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286871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A96BA1-D104-4A74-872F-35F2EDD61B67}"/>
              </a:ext>
            </a:extLst>
          </p:cNvPr>
          <p:cNvSpPr>
            <a:spLocks noGrp="1"/>
          </p:cNvSpPr>
          <p:nvPr>
            <p:ph idx="1"/>
          </p:nvPr>
        </p:nvSpPr>
        <p:spPr/>
        <p:txBody>
          <a:bodyPr/>
          <a:lstStyle/>
          <a:p>
            <a:r>
              <a:rPr lang="en-US" sz="1800" dirty="0"/>
              <a:t>Oct 20</a:t>
            </a:r>
            <a:r>
              <a:rPr lang="en-US" sz="1800" baseline="30000" dirty="0"/>
              <a:t>th</a:t>
            </a:r>
            <a:r>
              <a:rPr lang="en-US" sz="1800" dirty="0"/>
              <a:t>  – Recordable, FESS</a:t>
            </a:r>
          </a:p>
          <a:p>
            <a:pPr lvl="1"/>
            <a:r>
              <a:rPr lang="en-US" sz="1600" dirty="0"/>
              <a:t>The employee was performing repairs on a UTV/ATV at vehicle maintenance.  The employee was trying to replace a spring on the tilt bed when the vise grips slipped off the spring causing their hand to jerk and come in contact with the sharp edge of the heat shield for the exhaust, cutting the index finger on their right hand.  The employee reported to medical and received 7 sutures to close the wound. </a:t>
            </a:r>
          </a:p>
          <a:p>
            <a:pPr lvl="1"/>
            <a:endParaRPr lang="en-US" sz="1600" dirty="0"/>
          </a:p>
          <a:p>
            <a:r>
              <a:rPr lang="en-US" sz="1800" dirty="0"/>
              <a:t>Tendon injury surgeries</a:t>
            </a:r>
          </a:p>
          <a:p>
            <a:pPr lvl="1"/>
            <a:r>
              <a:rPr lang="en-US" sz="1600" dirty="0"/>
              <a:t>Has the toolbox talk been shared with workers? Email from Rick Ford Oct. 26</a:t>
            </a:r>
          </a:p>
        </p:txBody>
      </p:sp>
      <p:sp>
        <p:nvSpPr>
          <p:cNvPr id="3" name="Title 2">
            <a:extLst>
              <a:ext uri="{FF2B5EF4-FFF2-40B4-BE49-F238E27FC236}">
                <a16:creationId xmlns:a16="http://schemas.microsoft.com/office/drawing/2014/main" id="{24D41760-7805-4EAF-A12D-C82A43437BCC}"/>
              </a:ext>
            </a:extLst>
          </p:cNvPr>
          <p:cNvSpPr>
            <a:spLocks noGrp="1"/>
          </p:cNvSpPr>
          <p:nvPr>
            <p:ph type="title"/>
          </p:nvPr>
        </p:nvSpPr>
        <p:spPr/>
        <p:txBody>
          <a:bodyPr/>
          <a:lstStyle/>
          <a:p>
            <a:r>
              <a:rPr lang="en-US" dirty="0"/>
              <a:t>Injuries/Illnesses in October</a:t>
            </a:r>
          </a:p>
        </p:txBody>
      </p:sp>
      <p:sp>
        <p:nvSpPr>
          <p:cNvPr id="4" name="Date Placeholder 3">
            <a:extLst>
              <a:ext uri="{FF2B5EF4-FFF2-40B4-BE49-F238E27FC236}">
                <a16:creationId xmlns:a16="http://schemas.microsoft.com/office/drawing/2014/main" id="{513D8D1A-AE61-4487-B7D2-05A336028FE2}"/>
              </a:ext>
            </a:extLst>
          </p:cNvPr>
          <p:cNvSpPr>
            <a:spLocks noGrp="1"/>
          </p:cNvSpPr>
          <p:nvPr>
            <p:ph type="dt" sz="half" idx="2"/>
          </p:nvPr>
        </p:nvSpPr>
        <p:spPr/>
        <p:txBody>
          <a:bodyPr/>
          <a:lstStyle/>
          <a:p>
            <a:pPr>
              <a:defRPr/>
            </a:pPr>
            <a:fld id="{6550D428-F66E-49E8-AE05-55E629C3A3C5}" type="datetime1">
              <a:rPr lang="en-US" smtClean="0"/>
              <a:t>11/9/2022</a:t>
            </a:fld>
            <a:endParaRPr lang="en-US" dirty="0"/>
          </a:p>
        </p:txBody>
      </p:sp>
      <p:sp>
        <p:nvSpPr>
          <p:cNvPr id="5" name="Footer Placeholder 4">
            <a:extLst>
              <a:ext uri="{FF2B5EF4-FFF2-40B4-BE49-F238E27FC236}">
                <a16:creationId xmlns:a16="http://schemas.microsoft.com/office/drawing/2014/main" id="{A6CD96B7-AD22-4E23-BDA4-1544D647D5A3}"/>
              </a:ext>
            </a:extLst>
          </p:cNvPr>
          <p:cNvSpPr>
            <a:spLocks noGrp="1"/>
          </p:cNvSpPr>
          <p:nvPr>
            <p:ph type="ftr" sz="quarter" idx="3"/>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28BD1CD7-4EB3-409D-86A5-6F5842276DE5}"/>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2305682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B98F25C-599F-48B4-908C-DA961624C9B6}"/>
              </a:ext>
            </a:extLst>
          </p:cNvPr>
          <p:cNvPicPr>
            <a:picLocks noGrp="1" noChangeAspect="1"/>
          </p:cNvPicPr>
          <p:nvPr>
            <p:ph idx="1"/>
          </p:nvPr>
        </p:nvPicPr>
        <p:blipFill>
          <a:blip r:embed="rId3"/>
          <a:stretch>
            <a:fillRect/>
          </a:stretch>
        </p:blipFill>
        <p:spPr>
          <a:xfrm>
            <a:off x="6007151" y="0"/>
            <a:ext cx="5202413" cy="6494989"/>
          </a:xfrm>
        </p:spPr>
      </p:pic>
      <p:sp>
        <p:nvSpPr>
          <p:cNvPr id="4" name="Date Placeholder 3">
            <a:extLst>
              <a:ext uri="{FF2B5EF4-FFF2-40B4-BE49-F238E27FC236}">
                <a16:creationId xmlns:a16="http://schemas.microsoft.com/office/drawing/2014/main" id="{FDE76D1A-6F69-4068-A36F-B5933481AFBD}"/>
              </a:ext>
            </a:extLst>
          </p:cNvPr>
          <p:cNvSpPr>
            <a:spLocks noGrp="1"/>
          </p:cNvSpPr>
          <p:nvPr>
            <p:ph type="dt" sz="half" idx="2"/>
          </p:nvPr>
        </p:nvSpPr>
        <p:spPr/>
        <p:txBody>
          <a:bodyPr/>
          <a:lstStyle/>
          <a:p>
            <a:pPr>
              <a:defRPr/>
            </a:pPr>
            <a:fld id="{BE8C0047-17B5-4771-BC2B-BE9A79688A89}" type="datetime1">
              <a:rPr lang="en-US" smtClean="0"/>
              <a:t>11/9/2022</a:t>
            </a:fld>
            <a:endParaRPr lang="en-US" dirty="0"/>
          </a:p>
        </p:txBody>
      </p:sp>
      <p:sp>
        <p:nvSpPr>
          <p:cNvPr id="5" name="Footer Placeholder 4">
            <a:extLst>
              <a:ext uri="{FF2B5EF4-FFF2-40B4-BE49-F238E27FC236}">
                <a16:creationId xmlns:a16="http://schemas.microsoft.com/office/drawing/2014/main" id="{7E8A1F86-45E1-492E-8017-EB6E1D507C00}"/>
              </a:ext>
            </a:extLst>
          </p:cNvPr>
          <p:cNvSpPr>
            <a:spLocks noGrp="1"/>
          </p:cNvSpPr>
          <p:nvPr>
            <p:ph type="ftr" sz="quarter" idx="3"/>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27302A12-80B7-4820-B3AA-F85F3D97B6A5}"/>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graphicFrame>
        <p:nvGraphicFramePr>
          <p:cNvPr id="9" name="Object 8">
            <a:extLst>
              <a:ext uri="{FF2B5EF4-FFF2-40B4-BE49-F238E27FC236}">
                <a16:creationId xmlns:a16="http://schemas.microsoft.com/office/drawing/2014/main" id="{950608F6-2ACA-49D0-91DF-FB2573E5486A}"/>
              </a:ext>
            </a:extLst>
          </p:cNvPr>
          <p:cNvGraphicFramePr>
            <a:graphicFrameLocks noChangeAspect="1"/>
          </p:cNvGraphicFramePr>
          <p:nvPr>
            <p:extLst>
              <p:ext uri="{D42A27DB-BD31-4B8C-83A1-F6EECF244321}">
                <p14:modId xmlns:p14="http://schemas.microsoft.com/office/powerpoint/2010/main" val="3981364339"/>
              </p:ext>
            </p:extLst>
          </p:nvPr>
        </p:nvGraphicFramePr>
        <p:xfrm>
          <a:off x="886883" y="0"/>
          <a:ext cx="4975822" cy="6439160"/>
        </p:xfrm>
        <a:graphic>
          <a:graphicData uri="http://schemas.openxmlformats.org/presentationml/2006/ole">
            <mc:AlternateContent xmlns:mc="http://schemas.openxmlformats.org/markup-compatibility/2006">
              <mc:Choice xmlns:v="urn:schemas-microsoft-com:vml" Requires="v">
                <p:oleObj spid="_x0000_s1027" name="Acrobat Document" r:id="rId4" imgW="3330985" imgH="4310743" progId="AcroExch.Document.DC">
                  <p:embed/>
                </p:oleObj>
              </mc:Choice>
              <mc:Fallback>
                <p:oleObj name="Acrobat Document" r:id="rId4" imgW="3330985" imgH="4310743" progId="AcroExch.Document.DC">
                  <p:embed/>
                  <p:pic>
                    <p:nvPicPr>
                      <p:cNvPr id="7" name="Object 6">
                        <a:extLst>
                          <a:ext uri="{FF2B5EF4-FFF2-40B4-BE49-F238E27FC236}">
                            <a16:creationId xmlns:a16="http://schemas.microsoft.com/office/drawing/2014/main" id="{207A4A0D-17C9-4F95-B74E-01AAB682025B}"/>
                          </a:ext>
                        </a:extLst>
                      </p:cNvPr>
                      <p:cNvPicPr/>
                      <p:nvPr/>
                    </p:nvPicPr>
                    <p:blipFill>
                      <a:blip r:embed="rId5"/>
                      <a:stretch>
                        <a:fillRect/>
                      </a:stretch>
                    </p:blipFill>
                    <p:spPr>
                      <a:xfrm>
                        <a:off x="886883" y="0"/>
                        <a:ext cx="4975822" cy="6439160"/>
                      </a:xfrm>
                      <a:prstGeom prst="rect">
                        <a:avLst/>
                      </a:prstGeom>
                    </p:spPr>
                  </p:pic>
                </p:oleObj>
              </mc:Fallback>
            </mc:AlternateContent>
          </a:graphicData>
        </a:graphic>
      </p:graphicFrame>
    </p:spTree>
    <p:extLst>
      <p:ext uri="{BB962C8B-B14F-4D97-AF65-F5344CB8AC3E}">
        <p14:creationId xmlns:p14="http://schemas.microsoft.com/office/powerpoint/2010/main" val="188007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9CADA3-50A3-4E1D-B28C-EE128DBBDA70}"/>
              </a:ext>
            </a:extLst>
          </p:cNvPr>
          <p:cNvSpPr>
            <a:spLocks noGrp="1"/>
          </p:cNvSpPr>
          <p:nvPr>
            <p:ph idx="1"/>
          </p:nvPr>
        </p:nvSpPr>
        <p:spPr>
          <a:xfrm>
            <a:off x="304801" y="971551"/>
            <a:ext cx="11582399" cy="5059363"/>
          </a:xfrm>
        </p:spPr>
        <p:txBody>
          <a:bodyPr/>
          <a:lstStyle/>
          <a:p>
            <a:r>
              <a:rPr lang="en-US" sz="2000" dirty="0">
                <a:latin typeface="+mn-lt"/>
              </a:rPr>
              <a:t>LBNF Far Site Quarterly NO2 report (07/01/22-09/30/22) - Low</a:t>
            </a:r>
          </a:p>
          <a:p>
            <a:r>
              <a:rPr lang="en-US" sz="2000" dirty="0">
                <a:latin typeface="+mn-lt"/>
              </a:rPr>
              <a:t>LBNF Far Site Explosive Delivery Concern – Informational</a:t>
            </a:r>
          </a:p>
          <a:p>
            <a:pPr lvl="1"/>
            <a:r>
              <a:rPr lang="en-US" sz="1600" dirty="0">
                <a:latin typeface="+mn-lt"/>
              </a:rPr>
              <a:t>On the afternoon of October 7th, a subcontractor crew was observed transporting explosives into the magazines located on the 4850L. The explosives were successfully delivered to the magazine using a skid steer with fork attachment. When the operator was maneuvering the skid steer to exit the drift, they backed the skid steer into the open powder magazine to make the turn. The back end of the skid steer, which houses the hot engine and exhaust system, came within approximately 4 inches of the 1.1 placarded high explosives powder inventory. The subcontractor has paused access of material transport equipment into the magazines until their investigation is complete.</a:t>
            </a:r>
          </a:p>
          <a:p>
            <a:r>
              <a:rPr lang="en-US" sz="2000" dirty="0">
                <a:latin typeface="+mn-lt"/>
              </a:rPr>
              <a:t>LBNF Winch Rope Failure – Informational</a:t>
            </a:r>
          </a:p>
          <a:p>
            <a:pPr lvl="1"/>
            <a:r>
              <a:rPr lang="en-US" sz="1600" dirty="0">
                <a:latin typeface="+mn-lt"/>
              </a:rPr>
              <a:t>TMI employees were utilizing a 15,000-pound synthetic rope winch to lift CT bolts from a Zimmerman transport frame at the 4850 Ross station.  The rope was configured to run out from the winch’s fairlead, over a sheave block directly above the load, and straight down to the load. The bolts were to be lifted from the transport frame, the frame withdrawn from below the bolts, a skid slid under the bolts, and then the bolts lowered onto the skid. The skid would be used to transport the bolts out onto the 4850-level proper. As the batch of bolts was lifted from the Zimmerman transport frame, the bolts were raised approximately 2 inches from the frame when the synthetic rope failed, and the load fell back onto the transport frame. No personnel were in the “line of fire,” and no other damage was caused other than to the synthetic rope itself.</a:t>
            </a:r>
          </a:p>
          <a:p>
            <a:endParaRPr lang="en-US" sz="1800" dirty="0">
              <a:latin typeface="+mn-lt"/>
            </a:endParaRPr>
          </a:p>
        </p:txBody>
      </p:sp>
      <p:sp>
        <p:nvSpPr>
          <p:cNvPr id="3" name="Title 2">
            <a:extLst>
              <a:ext uri="{FF2B5EF4-FFF2-40B4-BE49-F238E27FC236}">
                <a16:creationId xmlns:a16="http://schemas.microsoft.com/office/drawing/2014/main" id="{DB45DB54-8996-4055-A1E4-7E8BE39CD6D2}"/>
              </a:ext>
            </a:extLst>
          </p:cNvPr>
          <p:cNvSpPr>
            <a:spLocks noGrp="1"/>
          </p:cNvSpPr>
          <p:nvPr>
            <p:ph type="title"/>
          </p:nvPr>
        </p:nvSpPr>
        <p:spPr/>
        <p:txBody>
          <a:bodyPr lIns="0" tIns="0" rIns="0" bIns="0" anchor="b" anchorCtr="0"/>
          <a:lstStyle/>
          <a:p>
            <a:r>
              <a:rPr lang="en-US" dirty="0"/>
              <a:t>ORPS/NTS in October</a:t>
            </a:r>
          </a:p>
        </p:txBody>
      </p:sp>
      <p:sp>
        <p:nvSpPr>
          <p:cNvPr id="4" name="Date Placeholder 3">
            <a:extLst>
              <a:ext uri="{FF2B5EF4-FFF2-40B4-BE49-F238E27FC236}">
                <a16:creationId xmlns:a16="http://schemas.microsoft.com/office/drawing/2014/main" id="{94F0DB91-F16B-4B5F-A46C-390DD55611E4}"/>
              </a:ext>
            </a:extLst>
          </p:cNvPr>
          <p:cNvSpPr>
            <a:spLocks noGrp="1"/>
          </p:cNvSpPr>
          <p:nvPr>
            <p:ph type="dt" sz="half" idx="2"/>
          </p:nvPr>
        </p:nvSpPr>
        <p:spPr/>
        <p:txBody>
          <a:bodyPr/>
          <a:lstStyle/>
          <a:p>
            <a:pPr>
              <a:defRPr/>
            </a:pPr>
            <a:fld id="{FF521992-FDBC-4215-A8FB-57ECFC1167BF}" type="datetime1">
              <a:rPr lang="en-US" smtClean="0"/>
              <a:t>11/9/2022</a:t>
            </a:fld>
            <a:endParaRPr lang="en-US" dirty="0"/>
          </a:p>
        </p:txBody>
      </p:sp>
      <p:sp>
        <p:nvSpPr>
          <p:cNvPr id="5" name="Footer Placeholder 4">
            <a:extLst>
              <a:ext uri="{FF2B5EF4-FFF2-40B4-BE49-F238E27FC236}">
                <a16:creationId xmlns:a16="http://schemas.microsoft.com/office/drawing/2014/main" id="{1679C296-CDA1-4F66-8073-BE04C1CD4642}"/>
              </a:ext>
            </a:extLst>
          </p:cNvPr>
          <p:cNvSpPr>
            <a:spLocks noGrp="1"/>
          </p:cNvSpPr>
          <p:nvPr>
            <p:ph type="ftr" sz="quarter" idx="3"/>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DECE2F96-6187-4B6F-98D9-21FD1DE1D505}"/>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254950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C33CB2-BD62-42CA-8A6B-C0540E8AA347}"/>
              </a:ext>
            </a:extLst>
          </p:cNvPr>
          <p:cNvSpPr>
            <a:spLocks noGrp="1"/>
          </p:cNvSpPr>
          <p:nvPr>
            <p:ph idx="1"/>
          </p:nvPr>
        </p:nvSpPr>
        <p:spPr/>
        <p:txBody>
          <a:bodyPr/>
          <a:lstStyle/>
          <a:p>
            <a:r>
              <a:rPr lang="en-US" dirty="0"/>
              <a:t>A brand new SDS database is here! It is called </a:t>
            </a:r>
            <a:r>
              <a:rPr lang="en-US" b="1" dirty="0">
                <a:highlight>
                  <a:srgbClr val="FFFF00"/>
                </a:highlight>
              </a:rPr>
              <a:t>Velocity</a:t>
            </a:r>
            <a:r>
              <a:rPr lang="en-US" dirty="0"/>
              <a:t>. It will be rolled out soon to Directorates. This is an improvement to our existing in-house system because with Velocity, we have access to millions of SDS that make searching for and obtaining the correct SDS easier than before. The system provides us with a modernized portal and simplifies management of our in-house SDS. </a:t>
            </a:r>
          </a:p>
          <a:p>
            <a:r>
              <a:rPr lang="en-US" dirty="0"/>
              <a:t>Stay tuned. </a:t>
            </a:r>
          </a:p>
          <a:p>
            <a:pPr marL="0" indent="0">
              <a:buNone/>
            </a:pPr>
            <a:endParaRPr lang="en-US" dirty="0"/>
          </a:p>
        </p:txBody>
      </p:sp>
      <p:sp>
        <p:nvSpPr>
          <p:cNvPr id="3" name="Title 2">
            <a:extLst>
              <a:ext uri="{FF2B5EF4-FFF2-40B4-BE49-F238E27FC236}">
                <a16:creationId xmlns:a16="http://schemas.microsoft.com/office/drawing/2014/main" id="{366B6301-6B78-4FEE-9CD7-78EC64B17170}"/>
              </a:ext>
            </a:extLst>
          </p:cNvPr>
          <p:cNvSpPr>
            <a:spLocks noGrp="1"/>
          </p:cNvSpPr>
          <p:nvPr>
            <p:ph type="title"/>
          </p:nvPr>
        </p:nvSpPr>
        <p:spPr/>
        <p:txBody>
          <a:bodyPr/>
          <a:lstStyle/>
          <a:p>
            <a:r>
              <a:rPr lang="en-US" dirty="0"/>
              <a:t>Other news…	</a:t>
            </a:r>
          </a:p>
        </p:txBody>
      </p:sp>
      <p:sp>
        <p:nvSpPr>
          <p:cNvPr id="4" name="Date Placeholder 3">
            <a:extLst>
              <a:ext uri="{FF2B5EF4-FFF2-40B4-BE49-F238E27FC236}">
                <a16:creationId xmlns:a16="http://schemas.microsoft.com/office/drawing/2014/main" id="{D9DE8B96-46C8-45E5-9773-207F6AC713D4}"/>
              </a:ext>
            </a:extLst>
          </p:cNvPr>
          <p:cNvSpPr>
            <a:spLocks noGrp="1"/>
          </p:cNvSpPr>
          <p:nvPr>
            <p:ph type="dt" sz="half" idx="2"/>
          </p:nvPr>
        </p:nvSpPr>
        <p:spPr/>
        <p:txBody>
          <a:bodyPr/>
          <a:lstStyle/>
          <a:p>
            <a:pPr>
              <a:defRPr/>
            </a:pPr>
            <a:fld id="{A82F2CBF-0853-4621-850C-9A48A95E3B54}" type="datetime1">
              <a:rPr lang="en-US" smtClean="0"/>
              <a:t>11/9/2022</a:t>
            </a:fld>
            <a:endParaRPr lang="en-US" dirty="0"/>
          </a:p>
        </p:txBody>
      </p:sp>
      <p:sp>
        <p:nvSpPr>
          <p:cNvPr id="5" name="Footer Placeholder 4">
            <a:extLst>
              <a:ext uri="{FF2B5EF4-FFF2-40B4-BE49-F238E27FC236}">
                <a16:creationId xmlns:a16="http://schemas.microsoft.com/office/drawing/2014/main" id="{1E7C84AD-E6D5-4B92-9160-654E3CE9C638}"/>
              </a:ext>
            </a:extLst>
          </p:cNvPr>
          <p:cNvSpPr>
            <a:spLocks noGrp="1"/>
          </p:cNvSpPr>
          <p:nvPr>
            <p:ph type="ftr" sz="quarter" idx="3"/>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774A1620-3D2B-43EF-B220-3E397193BE32}"/>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3447571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3.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4.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14580</TotalTime>
  <Words>1219</Words>
  <Application>Microsoft Office PowerPoint</Application>
  <PresentationFormat>Widescreen</PresentationFormat>
  <Paragraphs>140</Paragraphs>
  <Slides>12</Slides>
  <Notes>2</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12</vt:i4>
      </vt:variant>
    </vt:vector>
  </HeadingPairs>
  <TitlesOfParts>
    <vt:vector size="22" baseType="lpstr">
      <vt:lpstr>Arial</vt:lpstr>
      <vt:lpstr>Calibri</vt:lpstr>
      <vt:lpstr>Calibri Light</vt:lpstr>
      <vt:lpstr>Helvetica</vt:lpstr>
      <vt:lpstr>Symbol</vt:lpstr>
      <vt:lpstr>Office Theme</vt:lpstr>
      <vt:lpstr>Blank</vt:lpstr>
      <vt:lpstr>Fermilab_PPT_090815</vt:lpstr>
      <vt:lpstr>1_Fermilab_PPT_090815</vt:lpstr>
      <vt:lpstr>Adobe Acrobat Document</vt:lpstr>
      <vt:lpstr>PPD Department Heads Meeting  ESH November 9, 2022</vt:lpstr>
      <vt:lpstr>ESH Training and ITNA Status for employees – as of 11/10/2022</vt:lpstr>
      <vt:lpstr>FESHM updates in October</vt:lpstr>
      <vt:lpstr>FESHM updates in October continued</vt:lpstr>
      <vt:lpstr>New chapter--Last day to comment! </vt:lpstr>
      <vt:lpstr>Injuries/Illnesses in October</vt:lpstr>
      <vt:lpstr>PowerPoint Presentation</vt:lpstr>
      <vt:lpstr>ORPS/NTS in October</vt:lpstr>
      <vt:lpstr>Other news… </vt:lpstr>
      <vt:lpstr>PowerPoint Presentation</vt:lpstr>
      <vt:lpstr>Material Survey &amp; Release Process</vt:lpstr>
      <vt:lpstr>Material Survey &amp; Release Process – Q&amp;A Sessions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Swanson, 6497 12372N</dc:creator>
  <cp:lastModifiedBy>Katie Swanson</cp:lastModifiedBy>
  <cp:revision>167</cp:revision>
  <dcterms:created xsi:type="dcterms:W3CDTF">2021-01-26T19:10:05Z</dcterms:created>
  <dcterms:modified xsi:type="dcterms:W3CDTF">2022-11-09T17:04:57Z</dcterms:modified>
</cp:coreProperties>
</file>