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0" r:id="rId5"/>
  </p:sldMasterIdLst>
  <p:notesMasterIdLst>
    <p:notesMasterId r:id="rId11"/>
  </p:notesMasterIdLst>
  <p:sldIdLst>
    <p:sldId id="2539" r:id="rId6"/>
    <p:sldId id="2547" r:id="rId7"/>
    <p:sldId id="2548" r:id="rId8"/>
    <p:sldId id="2549" r:id="rId9"/>
    <p:sldId id="2550" r:id="rId10"/>
  </p:sldIdLst>
  <p:sldSz cx="12192000" cy="68580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8C2B"/>
    <a:srgbClr val="004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55" autoAdjust="0"/>
    <p:restoredTop sz="94660"/>
  </p:normalViewPr>
  <p:slideViewPr>
    <p:cSldViewPr snapToGrid="0">
      <p:cViewPr varScale="1">
        <p:scale>
          <a:sx n="97" d="100"/>
          <a:sy n="97" d="100"/>
        </p:scale>
        <p:origin x="80" y="10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e Pygott" userId="428faf44-3005-40a1-b04e-c57eccdd1407" providerId="ADAL" clId="{D2071F59-C816-4CA7-BD51-2B4D1FD14166}"/>
    <pc:docChg chg="undo custSel addSld delSld modSld">
      <pc:chgData name="Joe Pygott" userId="428faf44-3005-40a1-b04e-c57eccdd1407" providerId="ADAL" clId="{D2071F59-C816-4CA7-BD51-2B4D1FD14166}" dt="2022-11-03T13:31:30.824" v="375" actId="1076"/>
      <pc:docMkLst>
        <pc:docMk/>
      </pc:docMkLst>
      <pc:sldChg chg="del">
        <pc:chgData name="Joe Pygott" userId="428faf44-3005-40a1-b04e-c57eccdd1407" providerId="ADAL" clId="{D2071F59-C816-4CA7-BD51-2B4D1FD14166}" dt="2022-11-03T13:25:35.338" v="97" actId="47"/>
        <pc:sldMkLst>
          <pc:docMk/>
          <pc:sldMk cId="2893655366" sldId="2540"/>
        </pc:sldMkLst>
      </pc:sldChg>
      <pc:sldChg chg="del">
        <pc:chgData name="Joe Pygott" userId="428faf44-3005-40a1-b04e-c57eccdd1407" providerId="ADAL" clId="{D2071F59-C816-4CA7-BD51-2B4D1FD14166}" dt="2022-11-03T13:25:36.488" v="98" actId="47"/>
        <pc:sldMkLst>
          <pc:docMk/>
          <pc:sldMk cId="1308472852" sldId="2541"/>
        </pc:sldMkLst>
      </pc:sldChg>
      <pc:sldChg chg="del">
        <pc:chgData name="Joe Pygott" userId="428faf44-3005-40a1-b04e-c57eccdd1407" providerId="ADAL" clId="{D2071F59-C816-4CA7-BD51-2B4D1FD14166}" dt="2022-11-03T13:25:37.401" v="99" actId="47"/>
        <pc:sldMkLst>
          <pc:docMk/>
          <pc:sldMk cId="3859772905" sldId="2542"/>
        </pc:sldMkLst>
      </pc:sldChg>
      <pc:sldChg chg="del">
        <pc:chgData name="Joe Pygott" userId="428faf44-3005-40a1-b04e-c57eccdd1407" providerId="ADAL" clId="{D2071F59-C816-4CA7-BD51-2B4D1FD14166}" dt="2022-11-03T13:25:38.208" v="100" actId="47"/>
        <pc:sldMkLst>
          <pc:docMk/>
          <pc:sldMk cId="3797884368" sldId="2543"/>
        </pc:sldMkLst>
      </pc:sldChg>
      <pc:sldChg chg="del">
        <pc:chgData name="Joe Pygott" userId="428faf44-3005-40a1-b04e-c57eccdd1407" providerId="ADAL" clId="{D2071F59-C816-4CA7-BD51-2B4D1FD14166}" dt="2022-11-03T13:25:39.046" v="101" actId="47"/>
        <pc:sldMkLst>
          <pc:docMk/>
          <pc:sldMk cId="1781231010" sldId="2544"/>
        </pc:sldMkLst>
      </pc:sldChg>
      <pc:sldChg chg="del">
        <pc:chgData name="Joe Pygott" userId="428faf44-3005-40a1-b04e-c57eccdd1407" providerId="ADAL" clId="{D2071F59-C816-4CA7-BD51-2B4D1FD14166}" dt="2022-11-03T13:25:39.869" v="102" actId="47"/>
        <pc:sldMkLst>
          <pc:docMk/>
          <pc:sldMk cId="2912797178" sldId="2545"/>
        </pc:sldMkLst>
      </pc:sldChg>
      <pc:sldChg chg="del">
        <pc:chgData name="Joe Pygott" userId="428faf44-3005-40a1-b04e-c57eccdd1407" providerId="ADAL" clId="{D2071F59-C816-4CA7-BD51-2B4D1FD14166}" dt="2022-11-03T13:25:40.751" v="103" actId="47"/>
        <pc:sldMkLst>
          <pc:docMk/>
          <pc:sldMk cId="3916375743" sldId="2546"/>
        </pc:sldMkLst>
      </pc:sldChg>
      <pc:sldChg chg="addSp modSp mod">
        <pc:chgData name="Joe Pygott" userId="428faf44-3005-40a1-b04e-c57eccdd1407" providerId="ADAL" clId="{D2071F59-C816-4CA7-BD51-2B4D1FD14166}" dt="2022-11-03T13:31:30.824" v="375" actId="1076"/>
        <pc:sldMkLst>
          <pc:docMk/>
          <pc:sldMk cId="434068006" sldId="2547"/>
        </pc:sldMkLst>
        <pc:spChg chg="add mod">
          <ac:chgData name="Joe Pygott" userId="428faf44-3005-40a1-b04e-c57eccdd1407" providerId="ADAL" clId="{D2071F59-C816-4CA7-BD51-2B4D1FD14166}" dt="2022-11-03T13:29:23.260" v="115" actId="1076"/>
          <ac:spMkLst>
            <pc:docMk/>
            <pc:sldMk cId="434068006" sldId="2547"/>
            <ac:spMk id="15" creationId="{F55D25A0-935F-4DF1-A152-2AACC856BEE4}"/>
          </ac:spMkLst>
        </pc:spChg>
        <pc:spChg chg="add mod">
          <ac:chgData name="Joe Pygott" userId="428faf44-3005-40a1-b04e-c57eccdd1407" providerId="ADAL" clId="{D2071F59-C816-4CA7-BD51-2B4D1FD14166}" dt="2022-11-03T13:30:39.011" v="366" actId="1076"/>
          <ac:spMkLst>
            <pc:docMk/>
            <pc:sldMk cId="434068006" sldId="2547"/>
            <ac:spMk id="16" creationId="{79B34DE7-D0BE-4535-858F-1E04CBFE23DA}"/>
          </ac:spMkLst>
        </pc:spChg>
        <pc:picChg chg="mod">
          <ac:chgData name="Joe Pygott" userId="428faf44-3005-40a1-b04e-c57eccdd1407" providerId="ADAL" clId="{D2071F59-C816-4CA7-BD51-2B4D1FD14166}" dt="2022-11-03T13:30:26.466" v="364"/>
          <ac:picMkLst>
            <pc:docMk/>
            <pc:sldMk cId="434068006" sldId="2547"/>
            <ac:picMk id="8" creationId="{AFC914A9-39E8-4A02-9AED-16E97C06C24A}"/>
          </ac:picMkLst>
        </pc:picChg>
        <pc:picChg chg="mod">
          <ac:chgData name="Joe Pygott" userId="428faf44-3005-40a1-b04e-c57eccdd1407" providerId="ADAL" clId="{D2071F59-C816-4CA7-BD51-2B4D1FD14166}" dt="2022-11-03T13:31:25.217" v="373" actId="14100"/>
          <ac:picMkLst>
            <pc:docMk/>
            <pc:sldMk cId="434068006" sldId="2547"/>
            <ac:picMk id="10" creationId="{FF79A7D5-EE9F-4752-9537-AD92855052E8}"/>
          </ac:picMkLst>
        </pc:picChg>
        <pc:picChg chg="mod">
          <ac:chgData name="Joe Pygott" userId="428faf44-3005-40a1-b04e-c57eccdd1407" providerId="ADAL" clId="{D2071F59-C816-4CA7-BD51-2B4D1FD14166}" dt="2022-11-03T13:31:30.824" v="375" actId="1076"/>
          <ac:picMkLst>
            <pc:docMk/>
            <pc:sldMk cId="434068006" sldId="2547"/>
            <ac:picMk id="12" creationId="{B430B178-89F8-44F7-8E9B-84CDDA430A03}"/>
          </ac:picMkLst>
        </pc:picChg>
        <pc:picChg chg="mod">
          <ac:chgData name="Joe Pygott" userId="428faf44-3005-40a1-b04e-c57eccdd1407" providerId="ADAL" clId="{D2071F59-C816-4CA7-BD51-2B4D1FD14166}" dt="2022-11-03T13:31:29.184" v="374" actId="1076"/>
          <ac:picMkLst>
            <pc:docMk/>
            <pc:sldMk cId="434068006" sldId="2547"/>
            <ac:picMk id="14" creationId="{42937BE9-35C7-451B-97C9-B0C6A261D1FF}"/>
          </ac:picMkLst>
        </pc:picChg>
      </pc:sldChg>
      <pc:sldChg chg="addSp delSp modSp mod">
        <pc:chgData name="Joe Pygott" userId="428faf44-3005-40a1-b04e-c57eccdd1407" providerId="ADAL" clId="{D2071F59-C816-4CA7-BD51-2B4D1FD14166}" dt="2022-11-03T13:22:00.042" v="38" actId="22"/>
        <pc:sldMkLst>
          <pc:docMk/>
          <pc:sldMk cId="536294597" sldId="2549"/>
        </pc:sldMkLst>
        <pc:spChg chg="mod">
          <ac:chgData name="Joe Pygott" userId="428faf44-3005-40a1-b04e-c57eccdd1407" providerId="ADAL" clId="{D2071F59-C816-4CA7-BD51-2B4D1FD14166}" dt="2022-11-03T13:20:58.832" v="29" actId="1076"/>
          <ac:spMkLst>
            <pc:docMk/>
            <pc:sldMk cId="536294597" sldId="2549"/>
            <ac:spMk id="2" creationId="{B0E40985-05BC-4FD7-9B73-769E284EE0CC}"/>
          </ac:spMkLst>
        </pc:spChg>
        <pc:picChg chg="add mod">
          <ac:chgData name="Joe Pygott" userId="428faf44-3005-40a1-b04e-c57eccdd1407" providerId="ADAL" clId="{D2071F59-C816-4CA7-BD51-2B4D1FD14166}" dt="2022-11-03T13:21:03.361" v="32" actId="1076"/>
          <ac:picMkLst>
            <pc:docMk/>
            <pc:sldMk cId="536294597" sldId="2549"/>
            <ac:picMk id="9" creationId="{C51C03D2-FEFF-46FC-90C4-739B889D3F1E}"/>
          </ac:picMkLst>
        </pc:picChg>
        <pc:picChg chg="add mod">
          <ac:chgData name="Joe Pygott" userId="428faf44-3005-40a1-b04e-c57eccdd1407" providerId="ADAL" clId="{D2071F59-C816-4CA7-BD51-2B4D1FD14166}" dt="2022-11-03T13:21:06.736" v="33" actId="1076"/>
          <ac:picMkLst>
            <pc:docMk/>
            <pc:sldMk cId="536294597" sldId="2549"/>
            <ac:picMk id="11" creationId="{5B472307-000B-433C-A905-2A04C1105B94}"/>
          </ac:picMkLst>
        </pc:picChg>
        <pc:picChg chg="add mod">
          <ac:chgData name="Joe Pygott" userId="428faf44-3005-40a1-b04e-c57eccdd1407" providerId="ADAL" clId="{D2071F59-C816-4CA7-BD51-2B4D1FD14166}" dt="2022-11-03T13:21:17.110" v="35" actId="14100"/>
          <ac:picMkLst>
            <pc:docMk/>
            <pc:sldMk cId="536294597" sldId="2549"/>
            <ac:picMk id="13" creationId="{F0231F35-D13C-4898-B34C-2A9149F1CE4A}"/>
          </ac:picMkLst>
        </pc:picChg>
        <pc:picChg chg="add mod">
          <ac:chgData name="Joe Pygott" userId="428faf44-3005-40a1-b04e-c57eccdd1407" providerId="ADAL" clId="{D2071F59-C816-4CA7-BD51-2B4D1FD14166}" dt="2022-11-03T13:21:21.004" v="36" actId="14100"/>
          <ac:picMkLst>
            <pc:docMk/>
            <pc:sldMk cId="536294597" sldId="2549"/>
            <ac:picMk id="15" creationId="{70434A3D-DB82-4E2E-A409-0F88D259FADA}"/>
          </ac:picMkLst>
        </pc:picChg>
        <pc:picChg chg="add del">
          <ac:chgData name="Joe Pygott" userId="428faf44-3005-40a1-b04e-c57eccdd1407" providerId="ADAL" clId="{D2071F59-C816-4CA7-BD51-2B4D1FD14166}" dt="2022-11-03T13:22:00.042" v="38" actId="22"/>
          <ac:picMkLst>
            <pc:docMk/>
            <pc:sldMk cId="536294597" sldId="2549"/>
            <ac:picMk id="17" creationId="{A5C23F91-5284-499E-AC2B-1C97B98E0F36}"/>
          </ac:picMkLst>
        </pc:picChg>
      </pc:sldChg>
      <pc:sldChg chg="addSp delSp modSp new mod">
        <pc:chgData name="Joe Pygott" userId="428faf44-3005-40a1-b04e-c57eccdd1407" providerId="ADAL" clId="{D2071F59-C816-4CA7-BD51-2B4D1FD14166}" dt="2022-11-03T13:25:27.724" v="96" actId="1076"/>
        <pc:sldMkLst>
          <pc:docMk/>
          <pc:sldMk cId="502119015" sldId="2550"/>
        </pc:sldMkLst>
        <pc:spChg chg="mod">
          <ac:chgData name="Joe Pygott" userId="428faf44-3005-40a1-b04e-c57eccdd1407" providerId="ADAL" clId="{D2071F59-C816-4CA7-BD51-2B4D1FD14166}" dt="2022-11-03T13:22:08.721" v="49" actId="20577"/>
          <ac:spMkLst>
            <pc:docMk/>
            <pc:sldMk cId="502119015" sldId="2550"/>
            <ac:spMk id="2" creationId="{1EA90F8A-56E6-431A-ABAE-9FEDC647B943}"/>
          </ac:spMkLst>
        </pc:spChg>
        <pc:spChg chg="del">
          <ac:chgData name="Joe Pygott" userId="428faf44-3005-40a1-b04e-c57eccdd1407" providerId="ADAL" clId="{D2071F59-C816-4CA7-BD51-2B4D1FD14166}" dt="2022-11-03T13:22:40.833" v="50" actId="478"/>
          <ac:spMkLst>
            <pc:docMk/>
            <pc:sldMk cId="502119015" sldId="2550"/>
            <ac:spMk id="5" creationId="{FCF64B71-9ED2-4EE6-825F-86A5AA8B662F}"/>
          </ac:spMkLst>
        </pc:spChg>
        <pc:spChg chg="del">
          <ac:chgData name="Joe Pygott" userId="428faf44-3005-40a1-b04e-c57eccdd1407" providerId="ADAL" clId="{D2071F59-C816-4CA7-BD51-2B4D1FD14166}" dt="2022-11-03T13:22:42.265" v="51" actId="478"/>
          <ac:spMkLst>
            <pc:docMk/>
            <pc:sldMk cId="502119015" sldId="2550"/>
            <ac:spMk id="6" creationId="{607B8D21-CE6C-48C3-ACD2-30DBB02A8CC4}"/>
          </ac:spMkLst>
        </pc:spChg>
        <pc:picChg chg="add mod">
          <ac:chgData name="Joe Pygott" userId="428faf44-3005-40a1-b04e-c57eccdd1407" providerId="ADAL" clId="{D2071F59-C816-4CA7-BD51-2B4D1FD14166}" dt="2022-11-03T13:25:07.391" v="92" actId="14100"/>
          <ac:picMkLst>
            <pc:docMk/>
            <pc:sldMk cId="502119015" sldId="2550"/>
            <ac:picMk id="9" creationId="{56528366-E303-462A-8BCF-25025D12C724}"/>
          </ac:picMkLst>
        </pc:picChg>
        <pc:picChg chg="add mod">
          <ac:chgData name="Joe Pygott" userId="428faf44-3005-40a1-b04e-c57eccdd1407" providerId="ADAL" clId="{D2071F59-C816-4CA7-BD51-2B4D1FD14166}" dt="2022-11-03T13:25:23.710" v="95" actId="1076"/>
          <ac:picMkLst>
            <pc:docMk/>
            <pc:sldMk cId="502119015" sldId="2550"/>
            <ac:picMk id="11" creationId="{12EF6BC5-C555-4560-A417-F346B35202A2}"/>
          </ac:picMkLst>
        </pc:picChg>
        <pc:picChg chg="add mod">
          <ac:chgData name="Joe Pygott" userId="428faf44-3005-40a1-b04e-c57eccdd1407" providerId="ADAL" clId="{D2071F59-C816-4CA7-BD51-2B4D1FD14166}" dt="2022-11-03T13:25:27.724" v="96" actId="1076"/>
          <ac:picMkLst>
            <pc:docMk/>
            <pc:sldMk cId="502119015" sldId="2550"/>
            <ac:picMk id="13" creationId="{34747760-2171-4733-9C87-AFEB1FBBB67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07C49-0066-4530-9300-F61E9496D7F3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C490B-C83B-4DFE-B8A1-C2DA6F98E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991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3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65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9363" y="6488433"/>
            <a:ext cx="6965879" cy="187325"/>
          </a:xfrm>
        </p:spPr>
        <p:txBody>
          <a:bodyPr/>
          <a:lstStyle/>
          <a:p>
            <a:pPr>
              <a:defRPr/>
            </a:pPr>
            <a:r>
              <a:rPr lang="en-US"/>
              <a:t>AMTT - ASF Test Lift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2353" y="6488433"/>
            <a:ext cx="700617" cy="187325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1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192024" indent="-198882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/>
              <a:buChar char="•"/>
              <a:defRPr sz="1650" b="0" i="0">
                <a:solidFill>
                  <a:srgbClr val="63666A"/>
                </a:solidFill>
                <a:latin typeface="Helvetica"/>
              </a:defRPr>
            </a:lvl1pPr>
            <a:lvl2pPr marL="240030" indent="192024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90000"/>
              <a:buFont typeface="Lucida Grande"/>
              <a:buChar char="-"/>
              <a:defRPr sz="1500" b="0" i="0">
                <a:solidFill>
                  <a:srgbClr val="63666A"/>
                </a:solidFill>
                <a:latin typeface="Helvetica"/>
              </a:defRPr>
            </a:lvl2pPr>
            <a:lvl3pPr marL="480060" indent="17145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88000"/>
              <a:buFont typeface="Arial"/>
              <a:buChar char="•"/>
              <a:defRPr sz="1350" b="0" i="0">
                <a:solidFill>
                  <a:srgbClr val="63666A"/>
                </a:solidFill>
                <a:latin typeface="Helvetica"/>
              </a:defRPr>
            </a:lvl3pPr>
            <a:lvl4pPr marL="685800" indent="17145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90000"/>
              <a:buFont typeface="Lucida Grande"/>
              <a:buChar char="-"/>
              <a:defRPr sz="1200" b="0" i="0">
                <a:solidFill>
                  <a:srgbClr val="63666A"/>
                </a:solidFill>
                <a:latin typeface="Helvetica"/>
              </a:defRPr>
            </a:lvl4pPr>
            <a:lvl5pPr marL="857250" indent="144018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88000"/>
              <a:buFont typeface="Arial"/>
              <a:buChar char="•"/>
              <a:defRPr sz="105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5" y="6488433"/>
            <a:ext cx="1098169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11.03.2022</a:t>
            </a:r>
          </a:p>
        </p:txBody>
      </p:sp>
    </p:spTree>
    <p:extLst>
      <p:ext uri="{BB962C8B-B14F-4D97-AF65-F5344CB8AC3E}">
        <p14:creationId xmlns:p14="http://schemas.microsoft.com/office/powerpoint/2010/main" val="953001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7" y="5347371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200" b="0" i="0" baseline="0">
                <a:solidFill>
                  <a:srgbClr val="00B5E2"/>
                </a:solidFill>
                <a:latin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94746" y="432613"/>
            <a:ext cx="11072356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65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6244260" y="5347371"/>
            <a:ext cx="54228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200" b="0" i="0" baseline="0">
                <a:solidFill>
                  <a:srgbClr val="00B5E2"/>
                </a:solidFill>
                <a:latin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AMTT - ASF Test Lift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609601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192024" indent="-198882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/>
              <a:buChar char="•"/>
              <a:defRPr sz="1650" b="0" i="0">
                <a:solidFill>
                  <a:srgbClr val="63666A"/>
                </a:solidFill>
                <a:latin typeface="Helvetica"/>
              </a:defRPr>
            </a:lvl1pPr>
            <a:lvl2pPr marL="240030" indent="192024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90000"/>
              <a:buFont typeface="Lucida Grande"/>
              <a:buChar char="-"/>
              <a:defRPr sz="1500" b="0" i="0">
                <a:solidFill>
                  <a:srgbClr val="63666A"/>
                </a:solidFill>
                <a:latin typeface="Helvetica"/>
              </a:defRPr>
            </a:lvl2pPr>
            <a:lvl3pPr marL="480060" indent="17145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88000"/>
              <a:buFont typeface="Arial"/>
              <a:buChar char="•"/>
              <a:defRPr sz="1350" b="0" i="0">
                <a:solidFill>
                  <a:srgbClr val="63666A"/>
                </a:solidFill>
                <a:latin typeface="Helvetica"/>
              </a:defRPr>
            </a:lvl3pPr>
            <a:lvl4pPr marL="685800" indent="17145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90000"/>
              <a:buFont typeface="Lucida Grande"/>
              <a:buChar char="-"/>
              <a:defRPr sz="1200" b="0" i="0">
                <a:solidFill>
                  <a:srgbClr val="63666A"/>
                </a:solidFill>
                <a:latin typeface="Helvetica"/>
              </a:defRPr>
            </a:lvl4pPr>
            <a:lvl5pPr marL="857250" indent="144018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88000"/>
              <a:buFont typeface="Arial"/>
              <a:buChar char="•"/>
              <a:defRPr sz="105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6335273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192024" indent="-1988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lang="en-US" sz="165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240030" indent="192024" algn="l" defTabSz="342900" rtl="0" fontAlgn="base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90000"/>
              <a:buFont typeface="Lucida Grande"/>
              <a:buChar char="-"/>
              <a:defRPr lang="en-US" sz="15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480060" indent="171450" algn="l" defTabSz="342900" rtl="0" fontAlgn="base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88000"/>
              <a:buFont typeface="Arial"/>
              <a:buChar char="•"/>
              <a:defRPr lang="en-US" sz="15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685800" indent="171450" algn="l" defTabSz="342900" rtl="0" fontAlgn="base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90000"/>
              <a:buFont typeface="Lucida Grande"/>
              <a:buChar char="-"/>
              <a:defRPr lang="en-US" sz="15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857250" indent="144018" algn="l" defTabSz="342900" rtl="0" fontAlgn="base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88000"/>
              <a:buFont typeface="Arial"/>
              <a:buChar char="•"/>
              <a:defRPr lang="en-US" sz="1500" b="0" i="0" kern="1200" dirty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</a:lstStyle>
          <a:p>
            <a:pPr marL="192024" lvl="0" indent="-198882" algn="l" defTabSz="342900" rtl="0" fontAlgn="base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/>
              <a:buChar char="•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E57BC82D-A827-42AE-A090-8B827C4B3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3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11.03.2022</a:t>
            </a:r>
          </a:p>
        </p:txBody>
      </p:sp>
    </p:spTree>
    <p:extLst>
      <p:ext uri="{BB962C8B-B14F-4D97-AF65-F5344CB8AC3E}">
        <p14:creationId xmlns:p14="http://schemas.microsoft.com/office/powerpoint/2010/main" val="1589241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1" y="432612"/>
            <a:ext cx="11057467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65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1" y="1238253"/>
            <a:ext cx="11057467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821519" y="6488433"/>
            <a:ext cx="7103319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AMTT - ASF Test Lift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492353" y="6488433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80F84C3-AAAD-42A4-BF3D-6ACE9E350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5" y="6488433"/>
            <a:ext cx="132420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11.03.2022</a:t>
            </a:r>
          </a:p>
        </p:txBody>
      </p:sp>
    </p:spTree>
    <p:extLst>
      <p:ext uri="{BB962C8B-B14F-4D97-AF65-F5344CB8AC3E}">
        <p14:creationId xmlns:p14="http://schemas.microsoft.com/office/powerpoint/2010/main" val="87365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12192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AMTT - ASF Test Lift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461530" y="6488432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3F8F6C8-BAAF-4D4A-A3A0-448596DDB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3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11.03.2022</a:t>
            </a:r>
          </a:p>
        </p:txBody>
      </p:sp>
    </p:spTree>
    <p:extLst>
      <p:ext uri="{BB962C8B-B14F-4D97-AF65-F5344CB8AC3E}">
        <p14:creationId xmlns:p14="http://schemas.microsoft.com/office/powerpoint/2010/main" val="348180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175906"/>
            <a:ext cx="402336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200" b="0" i="0" baseline="0">
                <a:solidFill>
                  <a:srgbClr val="00B5E2"/>
                </a:solidFill>
                <a:latin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955119" y="1238250"/>
            <a:ext cx="6711949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9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AMTT - ASF Test Lift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29098"/>
            <a:ext cx="11057467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65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4023365" cy="3722688"/>
          </a:xfrm>
          <a:prstGeom prst="rect">
            <a:avLst/>
          </a:prstGeom>
        </p:spPr>
        <p:txBody>
          <a:bodyPr lIns="0" rIns="0"/>
          <a:lstStyle>
            <a:lvl1pPr marL="192024" indent="-1988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63666A"/>
                </a:solidFill>
                <a:latin typeface="Helvetica"/>
              </a:defRPr>
            </a:lvl1pPr>
            <a:lvl2pPr marL="240030" indent="192024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63666A"/>
                </a:solidFill>
                <a:latin typeface="Helvetica"/>
              </a:defRPr>
            </a:lvl2pPr>
            <a:lvl3pPr marL="480060" indent="171450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63666A"/>
                </a:solidFill>
                <a:latin typeface="Helvetica"/>
              </a:defRPr>
            </a:lvl3pPr>
            <a:lvl4pPr marL="685800" indent="171450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63666A"/>
                </a:solidFill>
                <a:latin typeface="Helvetica"/>
              </a:defRPr>
            </a:lvl4pPr>
            <a:lvl5pPr marL="857250" indent="144018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C23A2E0-AF67-414B-A4B4-E66525B2D5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6" y="6488433"/>
            <a:ext cx="131392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11.03.2022</a:t>
            </a:r>
          </a:p>
        </p:txBody>
      </p:sp>
    </p:spTree>
    <p:extLst>
      <p:ext uri="{BB962C8B-B14F-4D97-AF65-F5344CB8AC3E}">
        <p14:creationId xmlns:p14="http://schemas.microsoft.com/office/powerpoint/2010/main" val="1235416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367" y="1227140"/>
            <a:ext cx="11061700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63666A"/>
                </a:solidFill>
                <a:latin typeface="Helvetica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609606" y="5686118"/>
            <a:ext cx="11057460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200" b="0" i="0" baseline="0">
                <a:solidFill>
                  <a:srgbClr val="00B5E2"/>
                </a:solidFill>
                <a:latin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9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AMTT - ASF Test Lift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9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425571"/>
            <a:ext cx="11057461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65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B9DBF6E-42F6-4744-BB00-707B0BEDCB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3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11.03.2022</a:t>
            </a:r>
          </a:p>
        </p:txBody>
      </p:sp>
    </p:spTree>
    <p:extLst>
      <p:ext uri="{BB962C8B-B14F-4D97-AF65-F5344CB8AC3E}">
        <p14:creationId xmlns:p14="http://schemas.microsoft.com/office/powerpoint/2010/main" val="3455844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1" y="432612"/>
            <a:ext cx="11057467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65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AMTT - ASF Test Lift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399886" y="6488433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609601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192024" indent="-1988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63666A"/>
                </a:solidFill>
                <a:latin typeface="Helvetica"/>
              </a:defRPr>
            </a:lvl1pPr>
            <a:lvl2pPr marL="240030" indent="192024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63666A"/>
                </a:solidFill>
                <a:latin typeface="Helvetica"/>
              </a:defRPr>
            </a:lvl2pPr>
            <a:lvl3pPr marL="480060" indent="171450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63666A"/>
                </a:solidFill>
                <a:latin typeface="Helvetica"/>
              </a:defRPr>
            </a:lvl3pPr>
            <a:lvl4pPr marL="685800" indent="171450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63666A"/>
                </a:solidFill>
                <a:latin typeface="Helvetica"/>
              </a:defRPr>
            </a:lvl4pPr>
            <a:lvl5pPr marL="857250" indent="144018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6335273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192024" indent="-1988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63666A"/>
                </a:solidFill>
                <a:latin typeface="Helvetica"/>
              </a:defRPr>
            </a:lvl1pPr>
            <a:lvl2pPr marL="240030" indent="192024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63666A"/>
                </a:solidFill>
                <a:latin typeface="Helvetica"/>
              </a:defRPr>
            </a:lvl2pPr>
            <a:lvl3pPr marL="480060" indent="171450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63666A"/>
                </a:solidFill>
                <a:latin typeface="Helvetica"/>
              </a:defRPr>
            </a:lvl3pPr>
            <a:lvl4pPr marL="685800" indent="171450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63666A"/>
                </a:solidFill>
                <a:latin typeface="Helvetica"/>
              </a:defRPr>
            </a:lvl4pPr>
            <a:lvl5pPr marL="857250" indent="144018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DAAE906-8AAE-4B53-A6A5-981574B10F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6" y="6488433"/>
            <a:ext cx="135502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11.03.2022</a:t>
            </a:r>
          </a:p>
        </p:txBody>
      </p:sp>
    </p:spTree>
    <p:extLst>
      <p:ext uri="{BB962C8B-B14F-4D97-AF65-F5344CB8AC3E}">
        <p14:creationId xmlns:p14="http://schemas.microsoft.com/office/powerpoint/2010/main" val="2254199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7" y="5347371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200" b="0" i="0" baseline="0">
                <a:solidFill>
                  <a:srgbClr val="00B5E2"/>
                </a:solidFill>
                <a:latin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94746" y="432613"/>
            <a:ext cx="11072356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65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6244260" y="5347371"/>
            <a:ext cx="54228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200" b="0" i="0" baseline="0">
                <a:solidFill>
                  <a:srgbClr val="00B5E2"/>
                </a:solidFill>
                <a:latin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AMTT - ASF Test Lift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609601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192024" indent="-198882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/>
              <a:buChar char="•"/>
              <a:defRPr sz="1650" b="0" i="0">
                <a:solidFill>
                  <a:srgbClr val="63666A"/>
                </a:solidFill>
                <a:latin typeface="Helvetica"/>
              </a:defRPr>
            </a:lvl1pPr>
            <a:lvl2pPr marL="240030" indent="192024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90000"/>
              <a:buFont typeface="Lucida Grande"/>
              <a:buChar char="-"/>
              <a:defRPr sz="1500" b="0" i="0">
                <a:solidFill>
                  <a:srgbClr val="63666A"/>
                </a:solidFill>
                <a:latin typeface="Helvetica"/>
              </a:defRPr>
            </a:lvl2pPr>
            <a:lvl3pPr marL="480060" indent="17145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88000"/>
              <a:buFont typeface="Arial"/>
              <a:buChar char="•"/>
              <a:defRPr sz="1350" b="0" i="0">
                <a:solidFill>
                  <a:srgbClr val="63666A"/>
                </a:solidFill>
                <a:latin typeface="Helvetica"/>
              </a:defRPr>
            </a:lvl3pPr>
            <a:lvl4pPr marL="685800" indent="17145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90000"/>
              <a:buFont typeface="Lucida Grande"/>
              <a:buChar char="-"/>
              <a:defRPr sz="1200" b="0" i="0">
                <a:solidFill>
                  <a:srgbClr val="63666A"/>
                </a:solidFill>
                <a:latin typeface="Helvetica"/>
              </a:defRPr>
            </a:lvl4pPr>
            <a:lvl5pPr marL="857250" indent="144018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88000"/>
              <a:buFont typeface="Arial"/>
              <a:buChar char="•"/>
              <a:defRPr sz="105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6335273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192024" indent="-1988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lang="en-US" sz="165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240030" indent="192024" algn="l" defTabSz="342900" rtl="0" fontAlgn="base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90000"/>
              <a:buFont typeface="Lucida Grande"/>
              <a:buChar char="-"/>
              <a:defRPr lang="en-US" sz="15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480060" indent="171450" algn="l" defTabSz="342900" rtl="0" fontAlgn="base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88000"/>
              <a:buFont typeface="Arial"/>
              <a:buChar char="•"/>
              <a:defRPr lang="en-US" sz="15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685800" indent="171450" algn="l" defTabSz="342900" rtl="0" fontAlgn="base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90000"/>
              <a:buFont typeface="Lucida Grande"/>
              <a:buChar char="-"/>
              <a:defRPr lang="en-US" sz="15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857250" indent="144018" algn="l" defTabSz="342900" rtl="0" fontAlgn="base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88000"/>
              <a:buFont typeface="Arial"/>
              <a:buChar char="•"/>
              <a:defRPr lang="en-US" sz="1500" b="0" i="0" kern="1200" dirty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</a:lstStyle>
          <a:p>
            <a:pPr marL="192024" lvl="0" indent="-198882" algn="l" defTabSz="342900" rtl="0" fontAlgn="base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/>
              <a:buChar char="•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E57BC82D-A827-42AE-A090-8B827C4B3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3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11.03.2022</a:t>
            </a:r>
          </a:p>
        </p:txBody>
      </p:sp>
    </p:spTree>
    <p:extLst>
      <p:ext uri="{BB962C8B-B14F-4D97-AF65-F5344CB8AC3E}">
        <p14:creationId xmlns:p14="http://schemas.microsoft.com/office/powerpoint/2010/main" val="380472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1" y="432612"/>
            <a:ext cx="11057467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65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1" y="1238253"/>
            <a:ext cx="11057467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821519" y="6488433"/>
            <a:ext cx="7103319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AMTT - ASF Test Lift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492353" y="6488433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80F84C3-AAAD-42A4-BF3D-6ACE9E350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5" y="6488433"/>
            <a:ext cx="132420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11.03.2022</a:t>
            </a:r>
          </a:p>
        </p:txBody>
      </p:sp>
    </p:spTree>
    <p:extLst>
      <p:ext uri="{BB962C8B-B14F-4D97-AF65-F5344CB8AC3E}">
        <p14:creationId xmlns:p14="http://schemas.microsoft.com/office/powerpoint/2010/main" val="2637314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12192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AMTT - ASF Test Lift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461530" y="6488432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3F8F6C8-BAAF-4D4A-A3A0-448596DDB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3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11.03.2022</a:t>
            </a:r>
          </a:p>
        </p:txBody>
      </p:sp>
    </p:spTree>
    <p:extLst>
      <p:ext uri="{BB962C8B-B14F-4D97-AF65-F5344CB8AC3E}">
        <p14:creationId xmlns:p14="http://schemas.microsoft.com/office/powerpoint/2010/main" val="1043642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175906"/>
            <a:ext cx="402336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200" b="0" i="0" baseline="0">
                <a:solidFill>
                  <a:srgbClr val="00B5E2"/>
                </a:solidFill>
                <a:latin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955119" y="1238250"/>
            <a:ext cx="6711949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9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AMTT - ASF Test Lift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29098"/>
            <a:ext cx="11057467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65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4023365" cy="3722688"/>
          </a:xfrm>
          <a:prstGeom prst="rect">
            <a:avLst/>
          </a:prstGeom>
        </p:spPr>
        <p:txBody>
          <a:bodyPr lIns="0" rIns="0"/>
          <a:lstStyle>
            <a:lvl1pPr marL="192024" indent="-1988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63666A"/>
                </a:solidFill>
                <a:latin typeface="Helvetica"/>
              </a:defRPr>
            </a:lvl1pPr>
            <a:lvl2pPr marL="240030" indent="192024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63666A"/>
                </a:solidFill>
                <a:latin typeface="Helvetica"/>
              </a:defRPr>
            </a:lvl2pPr>
            <a:lvl3pPr marL="480060" indent="171450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63666A"/>
                </a:solidFill>
                <a:latin typeface="Helvetica"/>
              </a:defRPr>
            </a:lvl3pPr>
            <a:lvl4pPr marL="685800" indent="171450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63666A"/>
                </a:solidFill>
                <a:latin typeface="Helvetica"/>
              </a:defRPr>
            </a:lvl4pPr>
            <a:lvl5pPr marL="857250" indent="144018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C23A2E0-AF67-414B-A4B4-E66525B2D5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6" y="6488433"/>
            <a:ext cx="131392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11.03.2022</a:t>
            </a:r>
          </a:p>
        </p:txBody>
      </p:sp>
    </p:spTree>
    <p:extLst>
      <p:ext uri="{BB962C8B-B14F-4D97-AF65-F5344CB8AC3E}">
        <p14:creationId xmlns:p14="http://schemas.microsoft.com/office/powerpoint/2010/main" val="1743597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367" y="1227140"/>
            <a:ext cx="11061700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63666A"/>
                </a:solidFill>
                <a:latin typeface="Helvetica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609606" y="5686118"/>
            <a:ext cx="11057460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200" b="0" i="0" baseline="0">
                <a:solidFill>
                  <a:srgbClr val="00B5E2"/>
                </a:solidFill>
                <a:latin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9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AMTT - ASF Test Lift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9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425571"/>
            <a:ext cx="11057461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65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B9DBF6E-42F6-4744-BB00-707B0BEDCB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3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11.03.2022</a:t>
            </a:r>
          </a:p>
        </p:txBody>
      </p:sp>
    </p:spTree>
    <p:extLst>
      <p:ext uri="{BB962C8B-B14F-4D97-AF65-F5344CB8AC3E}">
        <p14:creationId xmlns:p14="http://schemas.microsoft.com/office/powerpoint/2010/main" val="1700875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3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65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9363" y="6488433"/>
            <a:ext cx="6965879" cy="187325"/>
          </a:xfrm>
        </p:spPr>
        <p:txBody>
          <a:bodyPr/>
          <a:lstStyle/>
          <a:p>
            <a:pPr>
              <a:defRPr/>
            </a:pPr>
            <a:r>
              <a:rPr lang="en-US"/>
              <a:t>AMTT - ASF Test Lift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2353" y="6488433"/>
            <a:ext cx="700617" cy="187325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1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192024" indent="-198882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/>
              <a:buChar char="•"/>
              <a:defRPr sz="1650" b="0" i="0">
                <a:solidFill>
                  <a:srgbClr val="63666A"/>
                </a:solidFill>
                <a:latin typeface="Helvetica"/>
              </a:defRPr>
            </a:lvl1pPr>
            <a:lvl2pPr marL="240030" indent="192024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90000"/>
              <a:buFont typeface="Lucida Grande"/>
              <a:buChar char="-"/>
              <a:defRPr sz="1500" b="0" i="0">
                <a:solidFill>
                  <a:srgbClr val="63666A"/>
                </a:solidFill>
                <a:latin typeface="Helvetica"/>
              </a:defRPr>
            </a:lvl2pPr>
            <a:lvl3pPr marL="480060" indent="17145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88000"/>
              <a:buFont typeface="Arial"/>
              <a:buChar char="•"/>
              <a:defRPr sz="1350" b="0" i="0">
                <a:solidFill>
                  <a:srgbClr val="63666A"/>
                </a:solidFill>
                <a:latin typeface="Helvetica"/>
              </a:defRPr>
            </a:lvl3pPr>
            <a:lvl4pPr marL="685800" indent="17145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90000"/>
              <a:buFont typeface="Lucida Grande"/>
              <a:buChar char="-"/>
              <a:defRPr sz="1200" b="0" i="0">
                <a:solidFill>
                  <a:srgbClr val="63666A"/>
                </a:solidFill>
                <a:latin typeface="Helvetica"/>
              </a:defRPr>
            </a:lvl4pPr>
            <a:lvl5pPr marL="857250" indent="144018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88000"/>
              <a:buFont typeface="Arial"/>
              <a:buChar char="•"/>
              <a:defRPr sz="105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5" y="6488433"/>
            <a:ext cx="1098169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11.03.2022</a:t>
            </a:r>
          </a:p>
        </p:txBody>
      </p:sp>
    </p:spTree>
    <p:extLst>
      <p:ext uri="{BB962C8B-B14F-4D97-AF65-F5344CB8AC3E}">
        <p14:creationId xmlns:p14="http://schemas.microsoft.com/office/powerpoint/2010/main" val="1379722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1" y="432612"/>
            <a:ext cx="11057467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65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AMTT - ASF Test Lift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399886" y="6488433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609601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192024" indent="-1988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63666A"/>
                </a:solidFill>
                <a:latin typeface="Helvetica"/>
              </a:defRPr>
            </a:lvl1pPr>
            <a:lvl2pPr marL="240030" indent="192024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63666A"/>
                </a:solidFill>
                <a:latin typeface="Helvetica"/>
              </a:defRPr>
            </a:lvl2pPr>
            <a:lvl3pPr marL="480060" indent="171450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63666A"/>
                </a:solidFill>
                <a:latin typeface="Helvetica"/>
              </a:defRPr>
            </a:lvl3pPr>
            <a:lvl4pPr marL="685800" indent="171450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63666A"/>
                </a:solidFill>
                <a:latin typeface="Helvetica"/>
              </a:defRPr>
            </a:lvl4pPr>
            <a:lvl5pPr marL="857250" indent="144018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6335273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192024" indent="-1988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63666A"/>
                </a:solidFill>
                <a:latin typeface="Helvetica"/>
              </a:defRPr>
            </a:lvl1pPr>
            <a:lvl2pPr marL="240030" indent="192024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63666A"/>
                </a:solidFill>
                <a:latin typeface="Helvetica"/>
              </a:defRPr>
            </a:lvl2pPr>
            <a:lvl3pPr marL="480060" indent="171450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63666A"/>
                </a:solidFill>
                <a:latin typeface="Helvetica"/>
              </a:defRPr>
            </a:lvl3pPr>
            <a:lvl4pPr marL="685800" indent="171450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63666A"/>
                </a:solidFill>
                <a:latin typeface="Helvetica"/>
              </a:defRPr>
            </a:lvl4pPr>
            <a:lvl5pPr marL="857250" indent="144018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DAAE906-8AAE-4B53-A6A5-981574B10F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6" y="6488433"/>
            <a:ext cx="135502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11.03.2022</a:t>
            </a:r>
          </a:p>
        </p:txBody>
      </p:sp>
    </p:spTree>
    <p:extLst>
      <p:ext uri="{BB962C8B-B14F-4D97-AF65-F5344CB8AC3E}">
        <p14:creationId xmlns:p14="http://schemas.microsoft.com/office/powerpoint/2010/main" val="4067937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>
            <a:off x="287677" y="6357938"/>
            <a:ext cx="11667705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5986" y="6488433"/>
            <a:ext cx="1313927" cy="200023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11.03.2022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21519" y="6488432"/>
            <a:ext cx="7329349" cy="187324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AMTT - ASF Test Lift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3681" y="6488433"/>
            <a:ext cx="70061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F0F08D-1383-4141-915C-29DECEA73C8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310286" y="6425229"/>
            <a:ext cx="1518036" cy="31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hf hdr="0"/>
  <p:txStyles>
    <p:titleStyle>
      <a:lvl1pPr algn="ctr" defTabSz="3429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257175" indent="-257175" algn="l" defTabSz="3429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557213" indent="-214313" algn="l" defTabSz="342900" rtl="0" fontAlgn="base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8572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2001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15430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>
            <a:off x="287677" y="6357938"/>
            <a:ext cx="11667705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5986" y="6488433"/>
            <a:ext cx="1313927" cy="200023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11.03.2022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21519" y="6488432"/>
            <a:ext cx="7329349" cy="187324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AMTT - ASF Test Lift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3681" y="6488433"/>
            <a:ext cx="70061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F0F08D-1383-4141-915C-29DECEA73C8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310286" y="6425229"/>
            <a:ext cx="1518036" cy="31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7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p:hf hdr="0"/>
  <p:txStyles>
    <p:titleStyle>
      <a:lvl1pPr algn="ctr" defTabSz="3429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257175" indent="-257175" algn="l" defTabSz="3429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557213" indent="-214313" algn="l" defTabSz="342900" rtl="0" fontAlgn="base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8572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2001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15430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11F32-02B6-4524-B224-CC27C790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ASF SURF Test Lift – Arrival &amp; Crusher Room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2CDECC-37CE-4F20-A501-DC8BF903AE4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AMTT - ASF Test Lift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AB9A6-4490-41A2-B7E0-DE2F01EBB5C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CC934-EB30-4EED-A3F1-ABC4E8D7F0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11.03.2022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858F1A-DDAA-4607-B931-BCF66B16B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385" y="826599"/>
            <a:ext cx="4597005" cy="2801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C655BE-2AA3-4194-BD60-F117F5C2B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854" y="3724597"/>
            <a:ext cx="2864000" cy="24968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F00C4E-F4DF-4649-8338-93B4B1547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4946" y="239784"/>
            <a:ext cx="2757797" cy="2801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4127F0-EF04-47ED-B7FB-5131BCBEE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6647" y="3244512"/>
            <a:ext cx="2614394" cy="30401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B639B26-19BB-4421-A3F6-CC05719CC1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3796" y="258419"/>
            <a:ext cx="3594828" cy="601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56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A5E49-20DA-4E96-AC98-79023BA07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525070-B2B0-41E7-92D5-AD4C3F5EAD6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AMTT - ASF Test Lift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F284D2-3398-4950-AFBC-D028F9AEC48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FC914A9-39E8-4A02-9AED-16E97C06C24A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  <a14:imgEffect>
                      <a14:brightnessContrast bright="-3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287" y="196157"/>
            <a:ext cx="6884948" cy="5999844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F79A7D5-EE9F-4752-9537-AD92855052E8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4"/>
          <a:stretch>
            <a:fillRect/>
          </a:stretch>
        </p:blipFill>
        <p:spPr>
          <a:xfrm>
            <a:off x="6486192" y="3581566"/>
            <a:ext cx="2251145" cy="2470578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D22EFD-01A5-4B7F-B7D0-89030AA8DCA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11.03.2022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30B178-89F8-44F7-8E9B-84CDDA430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6803" y="292371"/>
            <a:ext cx="3647243" cy="31366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937BE9-35C7-451B-97C9-B0C6A261D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6911" y="3847590"/>
            <a:ext cx="3110661" cy="223467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F55D25A0-935F-4DF1-A152-2AACC856BEE4}"/>
              </a:ext>
            </a:extLst>
          </p:cNvPr>
          <p:cNvSpPr/>
          <p:nvPr/>
        </p:nvSpPr>
        <p:spPr>
          <a:xfrm>
            <a:off x="919976" y="4742461"/>
            <a:ext cx="920995" cy="9016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9B34DE7-D0BE-4535-858F-1E04CBFE23DA}"/>
              </a:ext>
            </a:extLst>
          </p:cNvPr>
          <p:cNvSpPr/>
          <p:nvPr/>
        </p:nvSpPr>
        <p:spPr>
          <a:xfrm>
            <a:off x="4539202" y="3506815"/>
            <a:ext cx="920995" cy="9016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68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59A40-761A-4A2A-8564-47E59C8C8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to Headframe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CC869D-1A10-4E0A-98D1-5F2C25F2B0B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AMTT - ASF Test Lift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F1991B-49E1-48B9-A499-9EFC65AE12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D8D7EF-D2AC-488A-87D3-BFDD1DA425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11.03.2022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D20DA6-8228-407D-90F0-2FC97AD49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6" y="1667197"/>
            <a:ext cx="3932142" cy="31055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24D9BE-D4F1-44F7-BEDE-8AAAF4670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83" y="819220"/>
            <a:ext cx="4056033" cy="52195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0B78AC-FE4A-4E32-AD22-7480054B6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9733" y="1667197"/>
            <a:ext cx="3822269" cy="342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23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40985-05BC-4FD7-9B73-769E284EE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5" y="166542"/>
            <a:ext cx="11057467" cy="548785"/>
          </a:xfrm>
        </p:spPr>
        <p:txBody>
          <a:bodyPr/>
          <a:lstStyle/>
          <a:p>
            <a:r>
              <a:rPr lang="en-US" dirty="0"/>
              <a:t>Ross Headframe/Shaft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786472-A6E4-4EB8-8BE1-18480984F9D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AMTT - ASF Test Lift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870892-360D-461B-9AD2-2E64F6B9CC2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95FCE9-8467-4EBA-8FA7-4DED3D5ACE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11.03.2022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1C03D2-FEFF-46FC-90C4-739B889D3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81" y="504747"/>
            <a:ext cx="2973500" cy="24899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472307-000B-433C-A905-2A04C1105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058" y="3192328"/>
            <a:ext cx="2355146" cy="32961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231F35-D13C-4898-B34C-2A9149F1C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434" y="177167"/>
            <a:ext cx="3339268" cy="61376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434A3D-DB82-4E2E-A409-0F88D259F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5038" y="178197"/>
            <a:ext cx="3463081" cy="613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94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90F8A-56E6-431A-ABAE-9FEDC647B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Ross Shaft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8E6E07-B424-4E7F-BE78-FA70C0569E4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AMTT - ASF Test Lift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610C7-7BD5-4243-8AEB-25B60F4DF21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3E3DDC-5B53-4976-AC60-259B279105F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11.03.2022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528366-E303-462A-8BCF-25025D12C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53" y="966365"/>
            <a:ext cx="3378820" cy="52626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EF6BC5-C555-4560-A417-F346B3520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093" y="981602"/>
            <a:ext cx="3088482" cy="52474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747760-2171-4733-9C87-AFEB1FBBB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5274" y="982197"/>
            <a:ext cx="2721882" cy="524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19015"/>
      </p:ext>
    </p:extLst>
  </p:cSld>
  <p:clrMapOvr>
    <a:masterClrMapping/>
  </p:clrMapOvr>
</p:sld>
</file>

<file path=ppt/theme/theme1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39EBC739071B4286BFFCE081DE1EED" ma:contentTypeVersion="12" ma:contentTypeDescription="Create a new document." ma:contentTypeScope="" ma:versionID="34245d542b6dbe1969d402edaf4cc36d">
  <xsd:schema xmlns:xsd="http://www.w3.org/2001/XMLSchema" xmlns:xs="http://www.w3.org/2001/XMLSchema" xmlns:p="http://schemas.microsoft.com/office/2006/metadata/properties" xmlns:ns3="3496769c-d953-41d4-a94a-2bae19d60d77" xmlns:ns4="cfc2bad1-860e-425f-bbf3-116d88cdabb5" targetNamespace="http://schemas.microsoft.com/office/2006/metadata/properties" ma:root="true" ma:fieldsID="e585d956a7b6532613c0db38bf97ab34" ns3:_="" ns4:_="">
    <xsd:import namespace="3496769c-d953-41d4-a94a-2bae19d60d77"/>
    <xsd:import namespace="cfc2bad1-860e-425f-bbf3-116d88cdabb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96769c-d953-41d4-a94a-2bae19d60d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c2bad1-860e-425f-bbf3-116d88cdabb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6094513-50F5-4A84-B1D9-0DB7531363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96769c-d953-41d4-a94a-2bae19d60d77"/>
    <ds:schemaRef ds:uri="cfc2bad1-860e-425f-bbf3-116d88cdab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208801-AB76-4F13-92A1-47ED344145B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6D72525-FAE2-46DB-B402-884C08DED8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UnbudgetedUnfunded%20GPP</Template>
  <TotalTime>18507</TotalTime>
  <Words>53</Words>
  <Application>Microsoft Office PowerPoint</Application>
  <PresentationFormat>Widescreen</PresentationFormat>
  <Paragraphs>19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Helvetica</vt:lpstr>
      <vt:lpstr>Lucida Grande</vt:lpstr>
      <vt:lpstr>LBNF Content-Footer Theme</vt:lpstr>
      <vt:lpstr>1_LBNF Content-Footer Theme</vt:lpstr>
      <vt:lpstr>ASF SURF Test Lift – Arrival &amp; Crusher Room</vt:lpstr>
      <vt:lpstr>PowerPoint Presentation</vt:lpstr>
      <vt:lpstr>Transport to Headframe</vt:lpstr>
      <vt:lpstr>Ross Headframe/Shaft</vt:lpstr>
      <vt:lpstr>Ross Shaft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GPP-UnfundedUnbudgeted - One Pager Quad Layout Template</dc:title>
  <dc:creator>Donna Harding;Leslie A. Callahan ryan x 37296C</dc:creator>
  <cp:lastModifiedBy>Joe Pygott</cp:lastModifiedBy>
  <cp:revision>53</cp:revision>
  <cp:lastPrinted>2018-10-26T20:07:34Z</cp:lastPrinted>
  <dcterms:created xsi:type="dcterms:W3CDTF">2018-10-24T20:12:49Z</dcterms:created>
  <dcterms:modified xsi:type="dcterms:W3CDTF">2022-11-03T13:31:35Z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0x010100AE39EBC739071B4286BFFCE081DE1EED</vt:lpwstr>
  </property>
</Properties>
</file>