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8"/>
  </p:notesMasterIdLst>
  <p:handoutMasterIdLst>
    <p:handoutMasterId r:id="rId9"/>
  </p:handoutMasterIdLst>
  <p:sldIdLst>
    <p:sldId id="294" r:id="rId5"/>
    <p:sldId id="295" r:id="rId6"/>
    <p:sldId id="275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01AF39-0147-492D-9B42-FE2424A4EC9B}" v="1" dt="2022-11-11T15:22:07.99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9" autoAdjust="0"/>
    <p:restoredTop sz="94663"/>
  </p:normalViewPr>
  <p:slideViewPr>
    <p:cSldViewPr snapToGrid="0" snapToObjects="1" showGuides="1">
      <p:cViewPr varScale="1">
        <p:scale>
          <a:sx n="86" d="100"/>
          <a:sy n="86" d="100"/>
        </p:scale>
        <p:origin x="1200" y="4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A Ibrahim" userId="112cfceb-1134-4764-bb8b-314b0fdc7911" providerId="ADAL" clId="{C3D30772-888F-4811-8331-BE1F7227C4E5}"/>
    <pc:docChg chg="undo modSld">
      <pc:chgData name="Michelle A Ibrahim" userId="112cfceb-1134-4764-bb8b-314b0fdc7911" providerId="ADAL" clId="{C3D30772-888F-4811-8331-BE1F7227C4E5}" dt="2022-11-11T14:04:28.143" v="366" actId="20577"/>
      <pc:docMkLst>
        <pc:docMk/>
      </pc:docMkLst>
      <pc:sldChg chg="modSp">
        <pc:chgData name="Michelle A Ibrahim" userId="112cfceb-1134-4764-bb8b-314b0fdc7911" providerId="ADAL" clId="{C3D30772-888F-4811-8331-BE1F7227C4E5}" dt="2022-11-11T14:04:28.143" v="366" actId="20577"/>
        <pc:sldMkLst>
          <pc:docMk/>
          <pc:sldMk cId="3784689877" sldId="275"/>
        </pc:sldMkLst>
        <pc:spChg chg="mod">
          <ac:chgData name="Michelle A Ibrahim" userId="112cfceb-1134-4764-bb8b-314b0fdc7911" providerId="ADAL" clId="{C3D30772-888F-4811-8331-BE1F7227C4E5}" dt="2022-11-11T14:04:28.143" v="366" actId="20577"/>
          <ac:spMkLst>
            <pc:docMk/>
            <pc:sldMk cId="3784689877" sldId="275"/>
            <ac:spMk id="6" creationId="{00000000-0000-0000-0000-000000000000}"/>
          </ac:spMkLst>
        </pc:spChg>
      </pc:sldChg>
    </pc:docChg>
  </pc:docChgLst>
  <pc:docChgLst>
    <pc:chgData name="Michelle A Ibrahim" userId="112cfceb-1134-4764-bb8b-314b0fdc7911" providerId="ADAL" clId="{D101AF39-0147-492D-9B42-FE2424A4EC9B}"/>
    <pc:docChg chg="modSld">
      <pc:chgData name="Michelle A Ibrahim" userId="112cfceb-1134-4764-bb8b-314b0fdc7911" providerId="ADAL" clId="{D101AF39-0147-492D-9B42-FE2424A4EC9B}" dt="2022-11-11T15:22:07.997" v="0"/>
      <pc:docMkLst>
        <pc:docMk/>
      </pc:docMkLst>
      <pc:sldChg chg="addSp delSp modSp modAnim">
        <pc:chgData name="Michelle A Ibrahim" userId="112cfceb-1134-4764-bb8b-314b0fdc7911" providerId="ADAL" clId="{D101AF39-0147-492D-9B42-FE2424A4EC9B}" dt="2022-11-11T15:22:07.997" v="0"/>
        <pc:sldMkLst>
          <pc:docMk/>
          <pc:sldMk cId="28697441" sldId="295"/>
        </pc:sldMkLst>
        <pc:spChg chg="del">
          <ac:chgData name="Michelle A Ibrahim" userId="112cfceb-1134-4764-bb8b-314b0fdc7911" providerId="ADAL" clId="{D101AF39-0147-492D-9B42-FE2424A4EC9B}" dt="2022-11-11T15:22:07.997" v="0"/>
          <ac:spMkLst>
            <pc:docMk/>
            <pc:sldMk cId="28697441" sldId="295"/>
            <ac:spMk id="11" creationId="{6B7AC1C0-4CD5-45BB-B9DE-D479CA1ACEE1}"/>
          </ac:spMkLst>
        </pc:spChg>
        <pc:picChg chg="add mod">
          <ac:chgData name="Michelle A Ibrahim" userId="112cfceb-1134-4764-bb8b-314b0fdc7911" providerId="ADAL" clId="{D101AF39-0147-492D-9B42-FE2424A4EC9B}" dt="2022-11-11T15:22:07.997" v="0"/>
          <ac:picMkLst>
            <pc:docMk/>
            <pc:sldMk cId="28697441" sldId="295"/>
            <ac:picMk id="2" creationId="{65138276-A5AC-4EAA-83D0-C9E2668BC9B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11/11/2022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11/11/2022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11/11/2022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11/11/2022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27868" b="27868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599" b="3698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2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0916" b="40730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6134" b="3551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39239" b="1240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7732" r="773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11/11/2022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11/11/2022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11/11/2022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sz="1600" dirty="0"/>
              <a:t>Presenter Name [16pt Regular]	</a:t>
            </a:r>
          </a:p>
          <a:p>
            <a:r>
              <a:rPr lang="en-US" sz="1600" dirty="0"/>
              <a:t>Meeting Title</a:t>
            </a:r>
          </a:p>
          <a:p>
            <a:r>
              <a:rPr lang="en-US" sz="1600" dirty="0"/>
              <a:t>Day Month Year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BDCCT Software Update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creen Recording 2022-09-29 at 2.36.43 PM">
            <a:hlinkClick r:id="" action="ppaction://media"/>
            <a:extLst>
              <a:ext uri="{FF2B5EF4-FFF2-40B4-BE49-F238E27FC236}">
                <a16:creationId xmlns:a16="http://schemas.microsoft.com/office/drawing/2014/main" id="{65138276-A5AC-4EAA-83D0-C9E2668BC9B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79563" y="971550"/>
            <a:ext cx="5970587" cy="505936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2304AE6-9D10-45D0-A92D-CEB665793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Concept: Board -&gt; Redis -&gt; Python client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AF60A-C92C-4D91-B373-F7156E80D9D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11/11/2022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52A2A-6B6E-430B-8554-50E76CCDA4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7E3EB-4553-46D6-833B-2A2C669C18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8552" y="899318"/>
            <a:ext cx="8286108" cy="50593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Z:BDCCT is the current test device (E12), and will be the first reading completed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Frequency &amp; Amps will be re-use same code and will come much quicker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Fast Time Plots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Working on using similar data path for fast time plots in </a:t>
            </a:r>
            <a:r>
              <a:rPr lang="en-US" sz="1800" dirty="0" err="1"/>
              <a:t>ACNet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Board -&gt; </a:t>
            </a:r>
            <a:r>
              <a:rPr lang="en-US" sz="1800" dirty="0" err="1"/>
              <a:t>redis</a:t>
            </a:r>
            <a:r>
              <a:rPr lang="en-US" sz="1800" dirty="0"/>
              <a:t> -&gt; </a:t>
            </a:r>
            <a:r>
              <a:rPr lang="en-US" sz="1800" dirty="0" err="1"/>
              <a:t>ACSys</a:t>
            </a:r>
            <a:r>
              <a:rPr lang="en-US" sz="1800" dirty="0"/>
              <a:t> FE driver -&gt; </a:t>
            </a:r>
            <a:r>
              <a:rPr lang="en-US" sz="1800" dirty="0" err="1"/>
              <a:t>ACNet</a:t>
            </a:r>
            <a:r>
              <a:rPr lang="en-US" sz="1800" dirty="0"/>
              <a:t> Fast Time Plot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Documentation on </a:t>
            </a:r>
            <a:r>
              <a:rPr lang="en-US" sz="1800" dirty="0" err="1"/>
              <a:t>ACNet</a:t>
            </a:r>
            <a:r>
              <a:rPr lang="en-US" sz="1800" dirty="0"/>
              <a:t> FTP drivers in C++ leaves a bit to be desired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Currently at 1000+ lines of code including tests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Snapshot Plots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Based on conversations with Controls, support for Snapshot will be phased-out moving forward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More conversations need to provide functionally equivalent plotting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If main objective is to provide a correlated plot between multiple devices, FTP might </a:t>
            </a:r>
            <a:r>
              <a:rPr lang="en-US" sz="1600"/>
              <a:t>be already sufficient </a:t>
            </a:r>
            <a:r>
              <a:rPr lang="en-US" sz="1600" dirty="0"/>
              <a:t>for operators.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2574"/>
            <a:ext cx="8686800" cy="427877"/>
          </a:xfrm>
        </p:spPr>
        <p:txBody>
          <a:bodyPr/>
          <a:lstStyle/>
          <a:p>
            <a:r>
              <a:rPr lang="en-US" dirty="0"/>
              <a:t>Software Status Update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11/11/2022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3" id="{EB96F61D-0660-9747-A675-216FF6C86284}" vid="{11929733-D318-6344-B1CB-9B297CDC1F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3fee5f-23a4-4016-9231-1df361c18274">
      <Terms xmlns="http://schemas.microsoft.com/office/infopath/2007/PartnerControls"/>
    </lcf76f155ced4ddcb4097134ff3c332f>
    <Notes xmlns="cf3fee5f-23a4-4016-9231-1df361c18274" xsi:nil="true"/>
    <TaxCatchAll xmlns="31d97c75-905f-4977-8da2-89caa47f3cb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C1056E3EED334F8704F8A7B1E7B897" ma:contentTypeVersion="14" ma:contentTypeDescription="Create a new document." ma:contentTypeScope="" ma:versionID="d70300ef3e7b7de1a69ff74a68377a61">
  <xsd:schema xmlns:xsd="http://www.w3.org/2001/XMLSchema" xmlns:xs="http://www.w3.org/2001/XMLSchema" xmlns:p="http://schemas.microsoft.com/office/2006/metadata/properties" xmlns:ns2="cf3fee5f-23a4-4016-9231-1df361c18274" xmlns:ns3="31d97c75-905f-4977-8da2-89caa47f3cb3" targetNamespace="http://schemas.microsoft.com/office/2006/metadata/properties" ma:root="true" ma:fieldsID="de20a7f1b845c3eb7d8652b2bd8a7a22" ns2:_="" ns3:_="">
    <xsd:import namespace="cf3fee5f-23a4-4016-9231-1df361c18274"/>
    <xsd:import namespace="31d97c75-905f-4977-8da2-89caa47f3c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Not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fee5f-23a4-4016-9231-1df361c182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Notes" ma:index="18" nillable="true" ma:displayName="Notes" ma:description="Notes" ma:format="Dropdown" ma:internalName="Notes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2ca68d6-c86e-4960-a0df-15f27d65cd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97c75-905f-4977-8da2-89caa47f3cb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a60f018-96d6-4ef1-984b-b8eb66779f93}" ma:internalName="TaxCatchAll" ma:showField="CatchAllData" ma:web="31d97c75-905f-4977-8da2-89caa47f3c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CD6231-23D8-4FDF-8D9B-DEA7782D069E}">
  <ds:schemaRefs>
    <ds:schemaRef ds:uri="http://schemas.microsoft.com/office/2006/metadata/properties"/>
    <ds:schemaRef ds:uri="http://schemas.microsoft.com/office/infopath/2007/PartnerControls"/>
    <ds:schemaRef ds:uri="cf3fee5f-23a4-4016-9231-1df361c18274"/>
    <ds:schemaRef ds:uri="31d97c75-905f-4977-8da2-89caa47f3cb3"/>
  </ds:schemaRefs>
</ds:datastoreItem>
</file>

<file path=customXml/itemProps2.xml><?xml version="1.0" encoding="utf-8"?>
<ds:datastoreItem xmlns:ds="http://schemas.openxmlformats.org/officeDocument/2006/customXml" ds:itemID="{DCC2CABB-6C87-469E-BD10-6D660518AB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3fee5f-23a4-4016-9231-1df361c18274"/>
    <ds:schemaRef ds:uri="31d97c75-905f-4977-8da2-89caa47f3c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4A16B9-A5C0-489E-BA7F-0C720D220C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FNAL_PowerPoint_4x3-seasons_052121</Template>
  <TotalTime>16</TotalTime>
  <Words>172</Words>
  <Application>Microsoft Office PowerPoint</Application>
  <PresentationFormat>On-screen Show (4:3)</PresentationFormat>
  <Paragraphs>23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Helvetica</vt:lpstr>
      <vt:lpstr>Wingdings</vt:lpstr>
      <vt:lpstr>Fermilab_PPT_090815</vt:lpstr>
      <vt:lpstr>PowerPoint Presentation</vt:lpstr>
      <vt:lpstr>Proof of Concept: Board -&gt; Redis -&gt; Python client </vt:lpstr>
      <vt:lpstr>Software Status Update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A Ibrahim</dc:creator>
  <cp:lastModifiedBy>Michelle A Ibrahim</cp:lastModifiedBy>
  <cp:revision>2</cp:revision>
  <cp:lastPrinted>2014-01-20T19:40:21Z</cp:lastPrinted>
  <dcterms:created xsi:type="dcterms:W3CDTF">2022-11-11T05:00:24Z</dcterms:created>
  <dcterms:modified xsi:type="dcterms:W3CDTF">2022-11-11T15:22:11Z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0x0101009562E32C9E208A4A92A89FB68FDA4DBD</vt:lpwstr>
  </property>
  <property fmtid="{D5CDD505-2E9C-101B-9397-08002B2CF9AE}" pid="3" name="MediaServiceImageTags">
    <vt:lpwstr/>
  </property>
</Properties>
</file>