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  <p:sldMasterId id="2147483661" r:id="rId6"/>
  </p:sldMasterIdLst>
  <p:notesMasterIdLst>
    <p:notesMasterId r:id="rId22"/>
  </p:notesMasterIdLst>
  <p:handoutMasterIdLst>
    <p:handoutMasterId r:id="rId23"/>
  </p:handoutMasterIdLst>
  <p:sldIdLst>
    <p:sldId id="2486" r:id="rId7"/>
    <p:sldId id="2480" r:id="rId8"/>
    <p:sldId id="2499" r:id="rId9"/>
    <p:sldId id="2483" r:id="rId10"/>
    <p:sldId id="2500" r:id="rId11"/>
    <p:sldId id="2497" r:id="rId12"/>
    <p:sldId id="2498" r:id="rId13"/>
    <p:sldId id="2489" r:id="rId14"/>
    <p:sldId id="2490" r:id="rId15"/>
    <p:sldId id="2493" r:id="rId16"/>
    <p:sldId id="2494" r:id="rId17"/>
    <p:sldId id="2495" r:id="rId18"/>
    <p:sldId id="2491" r:id="rId19"/>
    <p:sldId id="2492" r:id="rId20"/>
    <p:sldId id="2501" r:id="rId21"/>
  </p:sldIdLst>
  <p:sldSz cx="12192000" cy="6858000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88" userDrawn="1">
          <p15:clr>
            <a:srgbClr val="A4A3A4"/>
          </p15:clr>
        </p15:guide>
        <p15:guide id="2" orient="horz" pos="4186" userDrawn="1">
          <p15:clr>
            <a:srgbClr val="A4A3A4"/>
          </p15:clr>
        </p15:guide>
        <p15:guide id="3" orient="horz" pos="3394" userDrawn="1">
          <p15:clr>
            <a:srgbClr val="A4A3A4"/>
          </p15:clr>
        </p15:guide>
        <p15:guide id="4" orient="horz" pos="777" userDrawn="1">
          <p15:clr>
            <a:srgbClr val="A4A3A4"/>
          </p15:clr>
        </p15:guide>
        <p15:guide id="5" orient="horz" pos="1749" userDrawn="1">
          <p15:clr>
            <a:srgbClr val="A4A3A4"/>
          </p15:clr>
        </p15:guide>
        <p15:guide id="6" orient="horz" pos="457" userDrawn="1">
          <p15:clr>
            <a:srgbClr val="A4A3A4"/>
          </p15:clr>
        </p15:guide>
        <p15:guide id="7" pos="380" userDrawn="1">
          <p15:clr>
            <a:srgbClr val="A4A3A4"/>
          </p15:clr>
        </p15:guide>
        <p15:guide id="8" pos="734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aine G Mccluskey" initials="EGM" lastIdx="1" clrIdx="0">
    <p:extLst>
      <p:ext uri="{19B8F6BF-5375-455C-9EA6-DF929625EA0E}">
        <p15:presenceInfo xmlns:p15="http://schemas.microsoft.com/office/powerpoint/2012/main" userId="S::mccluskey@services.fnal.gov::df1c1e58-44d7-473b-87b2-c09fd2ed5497" providerId="AD"/>
      </p:ext>
    </p:extLst>
  </p:cmAuthor>
  <p:cmAuthor id="2" name="Jolie" initials="J" lastIdx="9" clrIdx="1">
    <p:extLst>
      <p:ext uri="{19B8F6BF-5375-455C-9EA6-DF929625EA0E}">
        <p15:presenceInfo xmlns:p15="http://schemas.microsoft.com/office/powerpoint/2012/main" userId="S::jrmacier@services.fnal.gov::092693b1-a69a-4339-83de-6650eb6d6f2f" providerId="AD"/>
      </p:ext>
    </p:extLst>
  </p:cmAuthor>
  <p:cmAuthor id="3" name="Robert J. O'Sullivan" initials="RO" lastIdx="16" clrIdx="2">
    <p:extLst>
      <p:ext uri="{19B8F6BF-5375-455C-9EA6-DF929625EA0E}">
        <p15:presenceInfo xmlns:p15="http://schemas.microsoft.com/office/powerpoint/2012/main" userId="S::bobo@services.fnal.gov::8ce1a7f3-f269-4c60-9a24-0f7b697dbf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66A"/>
    <a:srgbClr val="004C97"/>
    <a:srgbClr val="F79646"/>
    <a:srgbClr val="FFFF99"/>
    <a:srgbClr val="4F81BD"/>
    <a:srgbClr val="C0504D"/>
    <a:srgbClr val="00B5E2"/>
    <a:srgbClr val="5A5A5A"/>
    <a:srgbClr val="676767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84420-8EB9-42B6-9574-754D767DD973}" v="7" dt="2022-11-14T22:39:19.1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1" y="51"/>
      </p:cViewPr>
      <p:guideLst>
        <p:guide orient="horz" pos="988"/>
        <p:guide orient="horz" pos="4186"/>
        <p:guide orient="horz" pos="3394"/>
        <p:guide orient="horz" pos="777"/>
        <p:guide orient="horz" pos="1749"/>
        <p:guide orient="horz" pos="457"/>
        <p:guide pos="380"/>
        <p:guide pos="73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ahey" userId="11300c9b-c37f-44e1-9d42-3934784dbefc" providerId="ADAL" clId="{03B84420-8EB9-42B6-9574-754D767DD973}"/>
    <pc:docChg chg="undo custSel addSld delSld modSld sldOrd">
      <pc:chgData name="Kevin Fahey" userId="11300c9b-c37f-44e1-9d42-3934784dbefc" providerId="ADAL" clId="{03B84420-8EB9-42B6-9574-754D767DD973}" dt="2022-11-14T22:40:17.266" v="437" actId="20577"/>
      <pc:docMkLst>
        <pc:docMk/>
      </pc:docMkLst>
      <pc:sldChg chg="del">
        <pc:chgData name="Kevin Fahey" userId="11300c9b-c37f-44e1-9d42-3934784dbefc" providerId="ADAL" clId="{03B84420-8EB9-42B6-9574-754D767DD973}" dt="2022-11-14T17:34:10.245" v="41" actId="2696"/>
        <pc:sldMkLst>
          <pc:docMk/>
          <pc:sldMk cId="3691719669" sldId="1837"/>
        </pc:sldMkLst>
      </pc:sldChg>
      <pc:sldChg chg="modSp mod">
        <pc:chgData name="Kevin Fahey" userId="11300c9b-c37f-44e1-9d42-3934784dbefc" providerId="ADAL" clId="{03B84420-8EB9-42B6-9574-754D767DD973}" dt="2022-11-14T20:20:59.378" v="88" actId="20577"/>
        <pc:sldMkLst>
          <pc:docMk/>
          <pc:sldMk cId="3231749863" sldId="2480"/>
        </pc:sldMkLst>
        <pc:spChg chg="mod">
          <ac:chgData name="Kevin Fahey" userId="11300c9b-c37f-44e1-9d42-3934784dbefc" providerId="ADAL" clId="{03B84420-8EB9-42B6-9574-754D767DD973}" dt="2022-11-14T20:20:59.378" v="88" actId="20577"/>
          <ac:spMkLst>
            <pc:docMk/>
            <pc:sldMk cId="3231749863" sldId="2480"/>
            <ac:spMk id="2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20:54.495" v="84" actId="6549"/>
          <ac:spMkLst>
            <pc:docMk/>
            <pc:sldMk cId="3231749863" sldId="2480"/>
            <ac:spMk id="3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19:36:10.203" v="80" actId="6549"/>
          <ac:spMkLst>
            <pc:docMk/>
            <pc:sldMk cId="3231749863" sldId="2480"/>
            <ac:spMk id="6" creationId="{72BFC168-FD61-9540-B6D8-172A9A6C6341}"/>
          </ac:spMkLst>
        </pc:spChg>
      </pc:sldChg>
      <pc:sldChg chg="del">
        <pc:chgData name="Kevin Fahey" userId="11300c9b-c37f-44e1-9d42-3934784dbefc" providerId="ADAL" clId="{03B84420-8EB9-42B6-9574-754D767DD973}" dt="2022-11-14T17:37:37.034" v="54" actId="2696"/>
        <pc:sldMkLst>
          <pc:docMk/>
          <pc:sldMk cId="4128654561" sldId="2481"/>
        </pc:sldMkLst>
      </pc:sldChg>
      <pc:sldChg chg="addSp delSp modSp del mod">
        <pc:chgData name="Kevin Fahey" userId="11300c9b-c37f-44e1-9d42-3934784dbefc" providerId="ADAL" clId="{03B84420-8EB9-42B6-9574-754D767DD973}" dt="2022-11-14T17:35:49.079" v="50" actId="2696"/>
        <pc:sldMkLst>
          <pc:docMk/>
          <pc:sldMk cId="2252079961" sldId="2482"/>
        </pc:sldMkLst>
        <pc:spChg chg="mod">
          <ac:chgData name="Kevin Fahey" userId="11300c9b-c37f-44e1-9d42-3934784dbefc" providerId="ADAL" clId="{03B84420-8EB9-42B6-9574-754D767DD973}" dt="2022-11-14T17:34:46.474" v="43" actId="1076"/>
          <ac:spMkLst>
            <pc:docMk/>
            <pc:sldMk cId="2252079961" sldId="2482"/>
            <ac:spMk id="2" creationId="{DC83B7DB-14DC-4BF3-B47E-E6ACC29BD102}"/>
          </ac:spMkLst>
        </pc:spChg>
        <pc:spChg chg="del">
          <ac:chgData name="Kevin Fahey" userId="11300c9b-c37f-44e1-9d42-3934784dbefc" providerId="ADAL" clId="{03B84420-8EB9-42B6-9574-754D767DD973}" dt="2022-11-14T17:34:28.636" v="42" actId="478"/>
          <ac:spMkLst>
            <pc:docMk/>
            <pc:sldMk cId="2252079961" sldId="2482"/>
            <ac:spMk id="7" creationId="{693C05E6-4740-41C3-9D18-A47ABFCD8676}"/>
          </ac:spMkLst>
        </pc:spChg>
        <pc:spChg chg="add mod">
          <ac:chgData name="Kevin Fahey" userId="11300c9b-c37f-44e1-9d42-3934784dbefc" providerId="ADAL" clId="{03B84420-8EB9-42B6-9574-754D767DD973}" dt="2022-11-14T17:35:16.169" v="46" actId="21"/>
          <ac:spMkLst>
            <pc:docMk/>
            <pc:sldMk cId="2252079961" sldId="2482"/>
            <ac:spMk id="8" creationId="{498BD486-DCA2-4ED1-9AFC-D079C74CD30F}"/>
          </ac:spMkLst>
        </pc:spChg>
        <pc:picChg chg="del">
          <ac:chgData name="Kevin Fahey" userId="11300c9b-c37f-44e1-9d42-3934784dbefc" providerId="ADAL" clId="{03B84420-8EB9-42B6-9574-754D767DD973}" dt="2022-11-14T17:35:16.169" v="46" actId="21"/>
          <ac:picMkLst>
            <pc:docMk/>
            <pc:sldMk cId="2252079961" sldId="2482"/>
            <ac:picMk id="9" creationId="{91BED237-E570-4379-81CE-17ECFA54054D}"/>
          </ac:picMkLst>
        </pc:picChg>
      </pc:sldChg>
      <pc:sldChg chg="addSp delSp modSp mod ord">
        <pc:chgData name="Kevin Fahey" userId="11300c9b-c37f-44e1-9d42-3934784dbefc" providerId="ADAL" clId="{03B84420-8EB9-42B6-9574-754D767DD973}" dt="2022-11-14T20:21:38.144" v="146" actId="20577"/>
        <pc:sldMkLst>
          <pc:docMk/>
          <pc:sldMk cId="2143038489" sldId="2483"/>
        </pc:sldMkLst>
        <pc:spChg chg="mod">
          <ac:chgData name="Kevin Fahey" userId="11300c9b-c37f-44e1-9d42-3934784dbefc" providerId="ADAL" clId="{03B84420-8EB9-42B6-9574-754D767DD973}" dt="2022-11-14T20:21:38.144" v="146" actId="20577"/>
          <ac:spMkLst>
            <pc:docMk/>
            <pc:sldMk cId="2143038489" sldId="2483"/>
            <ac:spMk id="2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21:33.752" v="142" actId="6549"/>
          <ac:spMkLst>
            <pc:docMk/>
            <pc:sldMk cId="2143038489" sldId="2483"/>
            <ac:spMk id="3" creationId="{00000000-0000-0000-0000-000000000000}"/>
          </ac:spMkLst>
        </pc:spChg>
        <pc:spChg chg="add del mod">
          <ac:chgData name="Kevin Fahey" userId="11300c9b-c37f-44e1-9d42-3934784dbefc" providerId="ADAL" clId="{03B84420-8EB9-42B6-9574-754D767DD973}" dt="2022-11-14T17:35:44.265" v="49" actId="478"/>
          <ac:spMkLst>
            <pc:docMk/>
            <pc:sldMk cId="2143038489" sldId="2483"/>
            <ac:spMk id="9" creationId="{84153A13-00E0-4327-BA1E-EBD0D053B59F}"/>
          </ac:spMkLst>
        </pc:spChg>
        <pc:picChg chg="add">
          <ac:chgData name="Kevin Fahey" userId="11300c9b-c37f-44e1-9d42-3934784dbefc" providerId="ADAL" clId="{03B84420-8EB9-42B6-9574-754D767DD973}" dt="2022-11-14T17:35:22.170" v="47"/>
          <ac:picMkLst>
            <pc:docMk/>
            <pc:sldMk cId="2143038489" sldId="2483"/>
            <ac:picMk id="5" creationId="{C3BBDCC7-664F-4A14-B57D-56475DDC505A}"/>
          </ac:picMkLst>
        </pc:picChg>
        <pc:picChg chg="del">
          <ac:chgData name="Kevin Fahey" userId="11300c9b-c37f-44e1-9d42-3934784dbefc" providerId="ADAL" clId="{03B84420-8EB9-42B6-9574-754D767DD973}" dt="2022-11-14T17:35:09.602" v="45" actId="478"/>
          <ac:picMkLst>
            <pc:docMk/>
            <pc:sldMk cId="2143038489" sldId="2483"/>
            <ac:picMk id="8" creationId="{9FA4D148-144D-417C-92FF-179B914DDF22}"/>
          </ac:picMkLst>
        </pc:picChg>
      </pc:sldChg>
      <pc:sldChg chg="del">
        <pc:chgData name="Kevin Fahey" userId="11300c9b-c37f-44e1-9d42-3934784dbefc" providerId="ADAL" clId="{03B84420-8EB9-42B6-9574-754D767DD973}" dt="2022-11-14T17:37:40.505" v="55" actId="2696"/>
        <pc:sldMkLst>
          <pc:docMk/>
          <pc:sldMk cId="1942043990" sldId="2485"/>
        </pc:sldMkLst>
      </pc:sldChg>
      <pc:sldChg chg="modSp mod">
        <pc:chgData name="Kevin Fahey" userId="11300c9b-c37f-44e1-9d42-3934784dbefc" providerId="ADAL" clId="{03B84420-8EB9-42B6-9574-754D767DD973}" dt="2022-11-14T17:34:02.979" v="40" actId="20577"/>
        <pc:sldMkLst>
          <pc:docMk/>
          <pc:sldMk cId="2408762177" sldId="2486"/>
        </pc:sldMkLst>
        <pc:spChg chg="mod">
          <ac:chgData name="Kevin Fahey" userId="11300c9b-c37f-44e1-9d42-3934784dbefc" providerId="ADAL" clId="{03B84420-8EB9-42B6-9574-754D767DD973}" dt="2022-11-14T17:32:49.581" v="7" actId="20577"/>
          <ac:spMkLst>
            <pc:docMk/>
            <pc:sldMk cId="2408762177" sldId="2486"/>
            <ac:spMk id="6145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17:34:02.979" v="40" actId="20577"/>
          <ac:spMkLst>
            <pc:docMk/>
            <pc:sldMk cId="2408762177" sldId="2486"/>
            <ac:spMk id="6146" creationId="{00000000-0000-0000-0000-000000000000}"/>
          </ac:spMkLst>
        </pc:spChg>
      </pc:sldChg>
      <pc:sldChg chg="del">
        <pc:chgData name="Kevin Fahey" userId="11300c9b-c37f-44e1-9d42-3934784dbefc" providerId="ADAL" clId="{03B84420-8EB9-42B6-9574-754D767DD973}" dt="2022-11-14T17:37:23.720" v="53" actId="2696"/>
        <pc:sldMkLst>
          <pc:docMk/>
          <pc:sldMk cId="2527168778" sldId="2487"/>
        </pc:sldMkLst>
      </pc:sldChg>
      <pc:sldChg chg="del">
        <pc:chgData name="Kevin Fahey" userId="11300c9b-c37f-44e1-9d42-3934784dbefc" providerId="ADAL" clId="{03B84420-8EB9-42B6-9574-754D767DD973}" dt="2022-11-14T17:36:45.648" v="52" actId="2696"/>
        <pc:sldMkLst>
          <pc:docMk/>
          <pc:sldMk cId="1377974500" sldId="2488"/>
        </pc:sldMkLst>
      </pc:sldChg>
      <pc:sldChg chg="modSp mod">
        <pc:chgData name="Kevin Fahey" userId="11300c9b-c37f-44e1-9d42-3934784dbefc" providerId="ADAL" clId="{03B84420-8EB9-42B6-9574-754D767DD973}" dt="2022-11-14T20:23:40.216" v="265" actId="20577"/>
        <pc:sldMkLst>
          <pc:docMk/>
          <pc:sldMk cId="2421452577" sldId="2489"/>
        </pc:sldMkLst>
        <pc:spChg chg="mod">
          <ac:chgData name="Kevin Fahey" userId="11300c9b-c37f-44e1-9d42-3934784dbefc" providerId="ADAL" clId="{03B84420-8EB9-42B6-9574-754D767DD973}" dt="2022-11-14T20:23:40.216" v="265" actId="20577"/>
          <ac:spMkLst>
            <pc:docMk/>
            <pc:sldMk cId="2421452577" sldId="2489"/>
            <ac:spMk id="2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23:33.978" v="261" actId="6549"/>
          <ac:spMkLst>
            <pc:docMk/>
            <pc:sldMk cId="2421452577" sldId="2489"/>
            <ac:spMk id="3" creationId="{00000000-0000-0000-0000-000000000000}"/>
          </ac:spMkLst>
        </pc:spChg>
      </pc:sldChg>
      <pc:sldChg chg="modSp mod">
        <pc:chgData name="Kevin Fahey" userId="11300c9b-c37f-44e1-9d42-3934784dbefc" providerId="ADAL" clId="{03B84420-8EB9-42B6-9574-754D767DD973}" dt="2022-11-14T20:23:57.742" v="294" actId="20577"/>
        <pc:sldMkLst>
          <pc:docMk/>
          <pc:sldMk cId="1699381157" sldId="2490"/>
        </pc:sldMkLst>
        <pc:spChg chg="mod">
          <ac:chgData name="Kevin Fahey" userId="11300c9b-c37f-44e1-9d42-3934784dbefc" providerId="ADAL" clId="{03B84420-8EB9-42B6-9574-754D767DD973}" dt="2022-11-14T20:23:57.742" v="294" actId="20577"/>
          <ac:spMkLst>
            <pc:docMk/>
            <pc:sldMk cId="1699381157" sldId="2490"/>
            <ac:spMk id="2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23:51.418" v="290" actId="6549"/>
          <ac:spMkLst>
            <pc:docMk/>
            <pc:sldMk cId="1699381157" sldId="2490"/>
            <ac:spMk id="3" creationId="{00000000-0000-0000-0000-000000000000}"/>
          </ac:spMkLst>
        </pc:spChg>
      </pc:sldChg>
      <pc:sldChg chg="modSp mod">
        <pc:chgData name="Kevin Fahey" userId="11300c9b-c37f-44e1-9d42-3934784dbefc" providerId="ADAL" clId="{03B84420-8EB9-42B6-9574-754D767DD973}" dt="2022-11-14T20:55:59.973" v="387" actId="20577"/>
        <pc:sldMkLst>
          <pc:docMk/>
          <pc:sldMk cId="806485492" sldId="2491"/>
        </pc:sldMkLst>
        <pc:spChg chg="mod">
          <ac:chgData name="Kevin Fahey" userId="11300c9b-c37f-44e1-9d42-3934784dbefc" providerId="ADAL" clId="{03B84420-8EB9-42B6-9574-754D767DD973}" dt="2022-11-14T20:55:59.973" v="387" actId="20577"/>
          <ac:spMkLst>
            <pc:docMk/>
            <pc:sldMk cId="806485492" sldId="2491"/>
            <ac:spMk id="2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55:55.180" v="383" actId="6549"/>
          <ac:spMkLst>
            <pc:docMk/>
            <pc:sldMk cId="806485492" sldId="2491"/>
            <ac:spMk id="3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55:46.371" v="358" actId="6549"/>
          <ac:spMkLst>
            <pc:docMk/>
            <pc:sldMk cId="806485492" sldId="2491"/>
            <ac:spMk id="9" creationId="{6C37176C-0DBE-453F-BBE9-3AB6C3EF30D4}"/>
          </ac:spMkLst>
        </pc:spChg>
      </pc:sldChg>
      <pc:sldChg chg="addSp delSp modSp mod">
        <pc:chgData name="Kevin Fahey" userId="11300c9b-c37f-44e1-9d42-3934784dbefc" providerId="ADAL" clId="{03B84420-8EB9-42B6-9574-754D767DD973}" dt="2022-11-14T20:56:17.007" v="417" actId="20577"/>
        <pc:sldMkLst>
          <pc:docMk/>
          <pc:sldMk cId="3136570244" sldId="2492"/>
        </pc:sldMkLst>
        <pc:spChg chg="mod">
          <ac:chgData name="Kevin Fahey" userId="11300c9b-c37f-44e1-9d42-3934784dbefc" providerId="ADAL" clId="{03B84420-8EB9-42B6-9574-754D767DD973}" dt="2022-11-14T20:56:17.007" v="417" actId="20577"/>
          <ac:spMkLst>
            <pc:docMk/>
            <pc:sldMk cId="3136570244" sldId="2492"/>
            <ac:spMk id="2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56:11.737" v="413" actId="6549"/>
          <ac:spMkLst>
            <pc:docMk/>
            <pc:sldMk cId="3136570244" sldId="2492"/>
            <ac:spMk id="3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18:19:30.778" v="73" actId="1076"/>
          <ac:spMkLst>
            <pc:docMk/>
            <pc:sldMk cId="3136570244" sldId="2492"/>
            <ac:spMk id="9" creationId="{6C37176C-0DBE-453F-BBE9-3AB6C3EF30D4}"/>
          </ac:spMkLst>
        </pc:spChg>
        <pc:picChg chg="add mod">
          <ac:chgData name="Kevin Fahey" userId="11300c9b-c37f-44e1-9d42-3934784dbefc" providerId="ADAL" clId="{03B84420-8EB9-42B6-9574-754D767DD973}" dt="2022-11-14T18:19:36.599" v="75" actId="14100"/>
          <ac:picMkLst>
            <pc:docMk/>
            <pc:sldMk cId="3136570244" sldId="2492"/>
            <ac:picMk id="5" creationId="{1E702CF6-D762-438F-A40B-3EE7F6003BFF}"/>
          </ac:picMkLst>
        </pc:picChg>
        <pc:picChg chg="del">
          <ac:chgData name="Kevin Fahey" userId="11300c9b-c37f-44e1-9d42-3934784dbefc" providerId="ADAL" clId="{03B84420-8EB9-42B6-9574-754D767DD973}" dt="2022-11-14T18:19:17.271" v="70" actId="478"/>
          <ac:picMkLst>
            <pc:docMk/>
            <pc:sldMk cId="3136570244" sldId="2492"/>
            <ac:picMk id="8" creationId="{BB22C82B-77C5-49BB-A0E7-E796D63BEBEE}"/>
          </ac:picMkLst>
        </pc:picChg>
      </pc:sldChg>
      <pc:sldChg chg="modSp mod">
        <pc:chgData name="Kevin Fahey" userId="11300c9b-c37f-44e1-9d42-3934784dbefc" providerId="ADAL" clId="{03B84420-8EB9-42B6-9574-754D767DD973}" dt="2022-11-14T20:24:13.271" v="323" actId="20577"/>
        <pc:sldMkLst>
          <pc:docMk/>
          <pc:sldMk cId="2900132788" sldId="2493"/>
        </pc:sldMkLst>
        <pc:spChg chg="mod">
          <ac:chgData name="Kevin Fahey" userId="11300c9b-c37f-44e1-9d42-3934784dbefc" providerId="ADAL" clId="{03B84420-8EB9-42B6-9574-754D767DD973}" dt="2022-11-14T20:24:13.271" v="323" actId="20577"/>
          <ac:spMkLst>
            <pc:docMk/>
            <pc:sldMk cId="2900132788" sldId="2493"/>
            <ac:spMk id="2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24:08.541" v="319" actId="6549"/>
          <ac:spMkLst>
            <pc:docMk/>
            <pc:sldMk cId="2900132788" sldId="2493"/>
            <ac:spMk id="3" creationId="{00000000-0000-0000-0000-000000000000}"/>
          </ac:spMkLst>
        </pc:spChg>
      </pc:sldChg>
      <pc:sldChg chg="modSp mod">
        <pc:chgData name="Kevin Fahey" userId="11300c9b-c37f-44e1-9d42-3934784dbefc" providerId="ADAL" clId="{03B84420-8EB9-42B6-9574-754D767DD973}" dt="2022-11-14T20:24:29.038" v="352" actId="6549"/>
        <pc:sldMkLst>
          <pc:docMk/>
          <pc:sldMk cId="2765229775" sldId="2494"/>
        </pc:sldMkLst>
        <pc:spChg chg="mod">
          <ac:chgData name="Kevin Fahey" userId="11300c9b-c37f-44e1-9d42-3934784dbefc" providerId="ADAL" clId="{03B84420-8EB9-42B6-9574-754D767DD973}" dt="2022-11-14T20:24:20.959" v="327" actId="20577"/>
          <ac:spMkLst>
            <pc:docMk/>
            <pc:sldMk cId="2765229775" sldId="2494"/>
            <ac:spMk id="2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24:29.038" v="352" actId="6549"/>
          <ac:spMkLst>
            <pc:docMk/>
            <pc:sldMk cId="2765229775" sldId="2494"/>
            <ac:spMk id="3" creationId="{00000000-0000-0000-0000-000000000000}"/>
          </ac:spMkLst>
        </pc:spChg>
      </pc:sldChg>
      <pc:sldChg chg="modSp mod">
        <pc:chgData name="Kevin Fahey" userId="11300c9b-c37f-44e1-9d42-3934784dbefc" providerId="ADAL" clId="{03B84420-8EB9-42B6-9574-754D767DD973}" dt="2022-11-14T20:55:39.451" v="357" actId="6549"/>
        <pc:sldMkLst>
          <pc:docMk/>
          <pc:sldMk cId="4141775712" sldId="2495"/>
        </pc:sldMkLst>
        <pc:spChg chg="mod">
          <ac:chgData name="Kevin Fahey" userId="11300c9b-c37f-44e1-9d42-3934784dbefc" providerId="ADAL" clId="{03B84420-8EB9-42B6-9574-754D767DD973}" dt="2022-11-14T20:55:35.823" v="356" actId="20577"/>
          <ac:spMkLst>
            <pc:docMk/>
            <pc:sldMk cId="4141775712" sldId="2495"/>
            <ac:spMk id="2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55:39.451" v="357" actId="6549"/>
          <ac:spMkLst>
            <pc:docMk/>
            <pc:sldMk cId="4141775712" sldId="2495"/>
            <ac:spMk id="3" creationId="{00000000-0000-0000-0000-000000000000}"/>
          </ac:spMkLst>
        </pc:spChg>
      </pc:sldChg>
      <pc:sldChg chg="del">
        <pc:chgData name="Kevin Fahey" userId="11300c9b-c37f-44e1-9d42-3934784dbefc" providerId="ADAL" clId="{03B84420-8EB9-42B6-9574-754D767DD973}" dt="2022-11-14T17:36:31.454" v="51" actId="2696"/>
        <pc:sldMkLst>
          <pc:docMk/>
          <pc:sldMk cId="104207889" sldId="2496"/>
        </pc:sldMkLst>
      </pc:sldChg>
      <pc:sldChg chg="addSp delSp modSp mod">
        <pc:chgData name="Kevin Fahey" userId="11300c9b-c37f-44e1-9d42-3934784dbefc" providerId="ADAL" clId="{03B84420-8EB9-42B6-9574-754D767DD973}" dt="2022-11-14T20:22:57.263" v="206" actId="6549"/>
        <pc:sldMkLst>
          <pc:docMk/>
          <pc:sldMk cId="3965671094" sldId="2497"/>
        </pc:sldMkLst>
        <pc:spChg chg="mod">
          <ac:chgData name="Kevin Fahey" userId="11300c9b-c37f-44e1-9d42-3934784dbefc" providerId="ADAL" clId="{03B84420-8EB9-42B6-9574-754D767DD973}" dt="2022-11-14T20:22:49.387" v="180" actId="20577"/>
          <ac:spMkLst>
            <pc:docMk/>
            <pc:sldMk cId="3965671094" sldId="2497"/>
            <ac:spMk id="2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22:57.263" v="206" actId="6549"/>
          <ac:spMkLst>
            <pc:docMk/>
            <pc:sldMk cId="3965671094" sldId="2497"/>
            <ac:spMk id="3" creationId="{00000000-0000-0000-0000-000000000000}"/>
          </ac:spMkLst>
        </pc:spChg>
        <pc:spChg chg="add mod">
          <ac:chgData name="Kevin Fahey" userId="11300c9b-c37f-44e1-9d42-3934784dbefc" providerId="ADAL" clId="{03B84420-8EB9-42B6-9574-754D767DD973}" dt="2022-11-14T20:22:43.278" v="176" actId="6549"/>
          <ac:spMkLst>
            <pc:docMk/>
            <pc:sldMk cId="3965671094" sldId="2497"/>
            <ac:spMk id="8" creationId="{418FA089-2A15-4065-AF1A-190DDDA9120B}"/>
          </ac:spMkLst>
        </pc:spChg>
        <pc:spChg chg="del">
          <ac:chgData name="Kevin Fahey" userId="11300c9b-c37f-44e1-9d42-3934784dbefc" providerId="ADAL" clId="{03B84420-8EB9-42B6-9574-754D767DD973}" dt="2022-11-14T18:08:22.493" v="68" actId="478"/>
          <ac:spMkLst>
            <pc:docMk/>
            <pc:sldMk cId="3965671094" sldId="2497"/>
            <ac:spMk id="9" creationId="{EC91FF81-B33D-4A2F-B141-823786F298FF}"/>
          </ac:spMkLst>
        </pc:spChg>
      </pc:sldChg>
      <pc:sldChg chg="modSp mod">
        <pc:chgData name="Kevin Fahey" userId="11300c9b-c37f-44e1-9d42-3934784dbefc" providerId="ADAL" clId="{03B84420-8EB9-42B6-9574-754D767DD973}" dt="2022-11-14T20:23:18.602" v="236" actId="20577"/>
        <pc:sldMkLst>
          <pc:docMk/>
          <pc:sldMk cId="3493779414" sldId="2498"/>
        </pc:sldMkLst>
        <pc:spChg chg="mod">
          <ac:chgData name="Kevin Fahey" userId="11300c9b-c37f-44e1-9d42-3934784dbefc" providerId="ADAL" clId="{03B84420-8EB9-42B6-9574-754D767DD973}" dt="2022-11-14T20:23:18.602" v="236" actId="20577"/>
          <ac:spMkLst>
            <pc:docMk/>
            <pc:sldMk cId="3493779414" sldId="2498"/>
            <ac:spMk id="2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23:13.652" v="233" actId="6549"/>
          <ac:spMkLst>
            <pc:docMk/>
            <pc:sldMk cId="3493779414" sldId="2498"/>
            <ac:spMk id="3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23:06.407" v="208" actId="1076"/>
          <ac:spMkLst>
            <pc:docMk/>
            <pc:sldMk cId="3493779414" sldId="2498"/>
            <ac:spMk id="9" creationId="{EC91FF81-B33D-4A2F-B141-823786F298FF}"/>
          </ac:spMkLst>
        </pc:spChg>
      </pc:sldChg>
      <pc:sldChg chg="modSp add mod ord">
        <pc:chgData name="Kevin Fahey" userId="11300c9b-c37f-44e1-9d42-3934784dbefc" providerId="ADAL" clId="{03B84420-8EB9-42B6-9574-754D767DD973}" dt="2022-11-14T20:21:21.760" v="117" actId="20577"/>
        <pc:sldMkLst>
          <pc:docMk/>
          <pc:sldMk cId="1485672679" sldId="2499"/>
        </pc:sldMkLst>
        <pc:spChg chg="mod">
          <ac:chgData name="Kevin Fahey" userId="11300c9b-c37f-44e1-9d42-3934784dbefc" providerId="ADAL" clId="{03B84420-8EB9-42B6-9574-754D767DD973}" dt="2022-11-14T20:21:21.760" v="117" actId="20577"/>
          <ac:spMkLst>
            <pc:docMk/>
            <pc:sldMk cId="1485672679" sldId="2499"/>
            <ac:spMk id="2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21:16.327" v="113" actId="6549"/>
          <ac:spMkLst>
            <pc:docMk/>
            <pc:sldMk cId="1485672679" sldId="2499"/>
            <ac:spMk id="3" creationId="{00000000-0000-0000-0000-000000000000}"/>
          </ac:spMkLst>
        </pc:spChg>
      </pc:sldChg>
      <pc:sldChg chg="addSp delSp modSp add mod">
        <pc:chgData name="Kevin Fahey" userId="11300c9b-c37f-44e1-9d42-3934784dbefc" providerId="ADAL" clId="{03B84420-8EB9-42B6-9574-754D767DD973}" dt="2022-11-14T20:21:53.390" v="175" actId="20577"/>
        <pc:sldMkLst>
          <pc:docMk/>
          <pc:sldMk cId="1976243837" sldId="2500"/>
        </pc:sldMkLst>
        <pc:spChg chg="mod">
          <ac:chgData name="Kevin Fahey" userId="11300c9b-c37f-44e1-9d42-3934784dbefc" providerId="ADAL" clId="{03B84420-8EB9-42B6-9574-754D767DD973}" dt="2022-11-14T20:21:53.390" v="175" actId="20577"/>
          <ac:spMkLst>
            <pc:docMk/>
            <pc:sldMk cId="1976243837" sldId="2500"/>
            <ac:spMk id="2" creationId="{00000000-0000-0000-0000-000000000000}"/>
          </ac:spMkLst>
        </pc:spChg>
        <pc:spChg chg="mod">
          <ac:chgData name="Kevin Fahey" userId="11300c9b-c37f-44e1-9d42-3934784dbefc" providerId="ADAL" clId="{03B84420-8EB9-42B6-9574-754D767DD973}" dt="2022-11-14T20:21:48.573" v="171" actId="6549"/>
          <ac:spMkLst>
            <pc:docMk/>
            <pc:sldMk cId="1976243837" sldId="2500"/>
            <ac:spMk id="3" creationId="{00000000-0000-0000-0000-000000000000}"/>
          </ac:spMkLst>
        </pc:spChg>
        <pc:spChg chg="add mod">
          <ac:chgData name="Kevin Fahey" userId="11300c9b-c37f-44e1-9d42-3934784dbefc" providerId="ADAL" clId="{03B84420-8EB9-42B6-9574-754D767DD973}" dt="2022-11-14T18:06:37.204" v="61"/>
          <ac:spMkLst>
            <pc:docMk/>
            <pc:sldMk cId="1976243837" sldId="2500"/>
            <ac:spMk id="9" creationId="{700812BA-C360-4CD3-AF5A-979A61FC4626}"/>
          </ac:spMkLst>
        </pc:spChg>
        <pc:spChg chg="add mod">
          <ac:chgData name="Kevin Fahey" userId="11300c9b-c37f-44e1-9d42-3934784dbefc" providerId="ADAL" clId="{03B84420-8EB9-42B6-9574-754D767DD973}" dt="2022-11-14T19:36:40.433" v="82" actId="255"/>
          <ac:spMkLst>
            <pc:docMk/>
            <pc:sldMk cId="1976243837" sldId="2500"/>
            <ac:spMk id="10" creationId="{9308D13D-CB25-48CB-A4CA-73BFC4E0C013}"/>
          </ac:spMkLst>
        </pc:spChg>
        <pc:spChg chg="add mod">
          <ac:chgData name="Kevin Fahey" userId="11300c9b-c37f-44e1-9d42-3934784dbefc" providerId="ADAL" clId="{03B84420-8EB9-42B6-9574-754D767DD973}" dt="2022-11-14T19:36:34.524" v="81" actId="255"/>
          <ac:spMkLst>
            <pc:docMk/>
            <pc:sldMk cId="1976243837" sldId="2500"/>
            <ac:spMk id="11" creationId="{FA6E8F01-905A-4309-9BC2-67A1DEDC982B}"/>
          </ac:spMkLst>
        </pc:spChg>
        <pc:spChg chg="add mod">
          <ac:chgData name="Kevin Fahey" userId="11300c9b-c37f-44e1-9d42-3934784dbefc" providerId="ADAL" clId="{03B84420-8EB9-42B6-9574-754D767DD973}" dt="2022-11-14T19:36:46.753" v="83" actId="255"/>
          <ac:spMkLst>
            <pc:docMk/>
            <pc:sldMk cId="1976243837" sldId="2500"/>
            <ac:spMk id="12" creationId="{A36EB0CA-C6E1-4686-91E0-C4EA55FCFBA2}"/>
          </ac:spMkLst>
        </pc:spChg>
        <pc:picChg chg="del">
          <ac:chgData name="Kevin Fahey" userId="11300c9b-c37f-44e1-9d42-3934784dbefc" providerId="ADAL" clId="{03B84420-8EB9-42B6-9574-754D767DD973}" dt="2022-11-14T18:06:33.234" v="60" actId="478"/>
          <ac:picMkLst>
            <pc:docMk/>
            <pc:sldMk cId="1976243837" sldId="2500"/>
            <ac:picMk id="8" creationId="{9FA4D148-144D-417C-92FF-179B914DDF22}"/>
          </ac:picMkLst>
        </pc:picChg>
        <pc:cxnChg chg="add mod">
          <ac:chgData name="Kevin Fahey" userId="11300c9b-c37f-44e1-9d42-3934784dbefc" providerId="ADAL" clId="{03B84420-8EB9-42B6-9574-754D767DD973}" dt="2022-11-14T19:36:40.433" v="82" actId="255"/>
          <ac:cxnSpMkLst>
            <pc:docMk/>
            <pc:sldMk cId="1976243837" sldId="2500"/>
            <ac:cxnSpMk id="13" creationId="{0106F981-83AD-441F-8129-055516EE54A3}"/>
          </ac:cxnSpMkLst>
        </pc:cxnChg>
        <pc:cxnChg chg="add mod">
          <ac:chgData name="Kevin Fahey" userId="11300c9b-c37f-44e1-9d42-3934784dbefc" providerId="ADAL" clId="{03B84420-8EB9-42B6-9574-754D767DD973}" dt="2022-11-14T19:36:46.753" v="83" actId="255"/>
          <ac:cxnSpMkLst>
            <pc:docMk/>
            <pc:sldMk cId="1976243837" sldId="2500"/>
            <ac:cxnSpMk id="14" creationId="{BEED0885-657B-4FA0-AC37-9E3CA884EFC9}"/>
          </ac:cxnSpMkLst>
        </pc:cxnChg>
      </pc:sldChg>
      <pc:sldChg chg="addSp delSp modSp add mod">
        <pc:chgData name="Kevin Fahey" userId="11300c9b-c37f-44e1-9d42-3934784dbefc" providerId="ADAL" clId="{03B84420-8EB9-42B6-9574-754D767DD973}" dt="2022-11-14T22:40:17.266" v="437" actId="20577"/>
        <pc:sldMkLst>
          <pc:docMk/>
          <pc:sldMk cId="1025360087" sldId="2501"/>
        </pc:sldMkLst>
        <pc:spChg chg="add mod">
          <ac:chgData name="Kevin Fahey" userId="11300c9b-c37f-44e1-9d42-3934784dbefc" providerId="ADAL" clId="{03B84420-8EB9-42B6-9574-754D767DD973}" dt="2022-11-14T22:40:17.266" v="437" actId="20577"/>
          <ac:spMkLst>
            <pc:docMk/>
            <pc:sldMk cId="1025360087" sldId="2501"/>
            <ac:spMk id="8" creationId="{B0D8232B-EAC3-4783-96F9-D0D2CF679B14}"/>
          </ac:spMkLst>
        </pc:spChg>
        <pc:spChg chg="del">
          <ac:chgData name="Kevin Fahey" userId="11300c9b-c37f-44e1-9d42-3934784dbefc" providerId="ADAL" clId="{03B84420-8EB9-42B6-9574-754D767DD973}" dt="2022-11-14T22:39:14.780" v="420" actId="478"/>
          <ac:spMkLst>
            <pc:docMk/>
            <pc:sldMk cId="1025360087" sldId="2501"/>
            <ac:spMk id="9" creationId="{6C37176C-0DBE-453F-BBE9-3AB6C3EF30D4}"/>
          </ac:spMkLst>
        </pc:spChg>
        <pc:picChg chg="del">
          <ac:chgData name="Kevin Fahey" userId="11300c9b-c37f-44e1-9d42-3934784dbefc" providerId="ADAL" clId="{03B84420-8EB9-42B6-9574-754D767DD973}" dt="2022-11-14T22:39:11.872" v="419" actId="478"/>
          <ac:picMkLst>
            <pc:docMk/>
            <pc:sldMk cId="1025360087" sldId="2501"/>
            <ac:picMk id="5" creationId="{1E702CF6-D762-438F-A40B-3EE7F6003BF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 &amp; Ver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11746"/>
            <a:ext cx="11057467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5367" y="3209908"/>
            <a:ext cx="11061700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aseline="0">
                <a:solidFill>
                  <a:srgbClr val="004C97"/>
                </a:solidFill>
                <a:latin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3A26E2-9F2B-408A-8E4B-3AA202C126A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936038" y="5146254"/>
            <a:ext cx="2730500" cy="443333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 algn="r">
              <a:buNone/>
              <a:defRPr sz="1600">
                <a:solidFill>
                  <a:srgbClr val="63666A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lvl="0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Enter Version 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13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175906"/>
            <a:ext cx="402336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4955118" y="1238250"/>
            <a:ext cx="6711949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493776" y="6488431"/>
            <a:ext cx="700617" cy="187325"/>
          </a:xfrm>
        </p:spPr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9098"/>
            <a:ext cx="11057467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609600" y="1238250"/>
            <a:ext cx="4023365" cy="3722688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5603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5699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914400" indent="-2238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1198563" indent="-2238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4843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C23A2E0-AF67-414B-A4B4-E66525B2D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5" y="6488431"/>
            <a:ext cx="105765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11.08.22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366" y="1227138"/>
            <a:ext cx="11061700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686118"/>
            <a:ext cx="11057460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493776" y="6488431"/>
            <a:ext cx="700617" cy="187325"/>
          </a:xfrm>
        </p:spPr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425569"/>
            <a:ext cx="11057461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B9DBF6E-42F6-4744-BB00-707B0BEDC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5" y="6488431"/>
            <a:ext cx="1031774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11.08.22</a:t>
            </a:r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8317" y="6488431"/>
            <a:ext cx="7315200" cy="187325"/>
          </a:xfrm>
        </p:spPr>
        <p:txBody>
          <a:bodyPr lIns="0" tIns="0" rIns="0" bIns="0" anchor="b" anchorCtr="0"/>
          <a:lstStyle>
            <a:lvl1pPr>
              <a:defRPr lang="en-US" smtClean="0"/>
            </a:lvl1pPr>
          </a:lstStyle>
          <a:p>
            <a:r>
              <a:rPr lang="en-US" dirty="0"/>
              <a:t>name | talk title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776" y="6488431"/>
            <a:ext cx="700617" cy="187325"/>
          </a:xfrm>
        </p:spPr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9600" y="1238250"/>
            <a:ext cx="11057467" cy="4846638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5603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571500" indent="-22701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914400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1198563" indent="-2238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4843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8FB8245-C0E1-4471-BB93-7EA3F3DC9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014522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11.08.22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8317" y="6488431"/>
            <a:ext cx="7315200" cy="187325"/>
          </a:xfrm>
        </p:spPr>
        <p:txBody>
          <a:bodyPr lIns="0" tIns="0" rIns="0" bIns="0" anchor="b" anchorCtr="0"/>
          <a:lstStyle>
            <a:lvl1pPr>
              <a:defRPr lang="en-US" smtClean="0"/>
            </a:lvl1pPr>
          </a:lstStyle>
          <a:p>
            <a:r>
              <a:rPr lang="en-US" dirty="0"/>
              <a:t>name | talk title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776" y="6488431"/>
            <a:ext cx="700617" cy="187325"/>
          </a:xfrm>
        </p:spPr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9600" y="1238250"/>
            <a:ext cx="11057467" cy="4846638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5603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571500" indent="-22701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914400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1198563" indent="-2238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4843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8FB8245-C0E1-4471-BB93-7EA3F3DC9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014522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11.08.22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4AFAC1-3B36-4367-8FF9-2DD0946E4FB0}"/>
              </a:ext>
            </a:extLst>
          </p:cNvPr>
          <p:cNvSpPr/>
          <p:nvPr userDrawn="1"/>
        </p:nvSpPr>
        <p:spPr>
          <a:xfrm>
            <a:off x="10332720" y="36576"/>
            <a:ext cx="1828800" cy="32754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r>
              <a:rPr lang="en-US" sz="1200" b="1" cap="all" baseline="0" dirty="0">
                <a:solidFill>
                  <a:schemeClr val="tx1"/>
                </a:solidFill>
              </a:rPr>
              <a:t>CHARGE QUESTION x</a:t>
            </a:r>
          </a:p>
        </p:txBody>
      </p:sp>
    </p:spTree>
    <p:extLst>
      <p:ext uri="{BB962C8B-B14F-4D97-AF65-F5344CB8AC3E}">
        <p14:creationId xmlns:p14="http://schemas.microsoft.com/office/powerpoint/2010/main" val="2163845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93776" y="6488431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609600" y="1238250"/>
            <a:ext cx="5331795" cy="4846638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5603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5699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914400" indent="-2238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1198563" indent="-2238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4843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6335272" y="1238250"/>
            <a:ext cx="5331795" cy="4846638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5603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5699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914400" indent="-2238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1198563" indent="-2238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4843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DAAE906-8AAE-4B53-A6A5-981574B10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997269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11.08.22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93776" y="6488431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609600" y="1238250"/>
            <a:ext cx="5331795" cy="4846638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5603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5699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914400" indent="-2238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1198563" indent="-2238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4843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6335272" y="1238250"/>
            <a:ext cx="5331795" cy="4846638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5603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5699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914400" indent="-2238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1198563" indent="-2238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4843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DAAE906-8AAE-4B53-A6A5-981574B10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997269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11.08.22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64DA5EB-89B7-42C3-A542-3D1AE65ABBED}"/>
              </a:ext>
            </a:extLst>
          </p:cNvPr>
          <p:cNvSpPr/>
          <p:nvPr userDrawn="1"/>
        </p:nvSpPr>
        <p:spPr>
          <a:xfrm>
            <a:off x="10332720" y="36576"/>
            <a:ext cx="1828800" cy="32754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r>
              <a:rPr lang="en-US" sz="1200" b="1" cap="all" baseline="0" dirty="0">
                <a:solidFill>
                  <a:schemeClr val="tx1"/>
                </a:solidFill>
              </a:rPr>
              <a:t>CHARGE QUESTION x</a:t>
            </a:r>
          </a:p>
        </p:txBody>
      </p:sp>
    </p:spTree>
    <p:extLst>
      <p:ext uri="{BB962C8B-B14F-4D97-AF65-F5344CB8AC3E}">
        <p14:creationId xmlns:p14="http://schemas.microsoft.com/office/powerpoint/2010/main" val="358536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6" y="5347369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94745" y="432611"/>
            <a:ext cx="11072356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6244260" y="5347369"/>
            <a:ext cx="54228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493776" y="6488431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609600" y="1238250"/>
            <a:ext cx="5331795" cy="3892550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5603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5699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914400" indent="-2238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1198563" indent="-2238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4843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6335272" y="1238250"/>
            <a:ext cx="5331795" cy="3892550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lang="en-US" sz="22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Geneva" charset="0"/>
              </a:defRPr>
            </a:lvl1pPr>
            <a:lvl2pPr marL="569913" indent="-225425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2pPr>
            <a:lvl3pPr marL="914400" indent="-223838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18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3pPr>
            <a:lvl4pPr marL="1198563" indent="-223838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16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4pPr>
            <a:lvl5pPr marL="1484313" indent="-225425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1400" b="0" i="0" kern="1200" dirty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5pPr>
          </a:lstStyle>
          <a:p>
            <a:pPr marL="256032" lvl="0" indent="-265176" algn="l" defTabSz="457200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57BC82D-A827-42AE-A090-8B827C4B3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2"/>
            <a:ext cx="1005895" cy="18732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11.08.22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05159-34F0-4EB7-B9E2-348A73726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anchor="ctr" anchorCtr="1"/>
          <a:lstStyle>
            <a:lvl1pPr>
              <a:defRPr sz="3000">
                <a:solidFill>
                  <a:srgbClr val="63666A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00A384-4929-4FE8-9382-7F8F7E329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11.08.22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0EB4E-4259-46C2-8843-7C9C7F3EA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name | talk title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78FC3A-5147-4F10-8C1F-AC339BB8B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2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09600" y="1238251"/>
            <a:ext cx="11057467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2648999" y="6488431"/>
            <a:ext cx="7103318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name | talk title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93776" y="6488431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80F84C3-AAAD-42A4-BF3D-6ACE9E350A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5" y="6488431"/>
            <a:ext cx="104040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11.08.22</a:t>
            </a:r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93776" y="6488430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3F8F6C8-BAAF-4D4A-A3A0-448596DDB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2"/>
            <a:ext cx="1083533" cy="18732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11.08.22</a:t>
            </a:r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80144" y="475760"/>
            <a:ext cx="11599523" cy="0"/>
          </a:xfrm>
          <a:prstGeom prst="line">
            <a:avLst/>
          </a:prstGeom>
          <a:ln w="19050" cmpd="sng">
            <a:solidFill>
              <a:srgbClr val="004C9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9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68" y="6083428"/>
            <a:ext cx="2100381" cy="37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>
            <a:cxnSpLocks/>
          </p:cNvCxnSpPr>
          <p:nvPr/>
        </p:nvCxnSpPr>
        <p:spPr>
          <a:xfrm>
            <a:off x="287676" y="5728951"/>
            <a:ext cx="11691991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13" descr="CERN-logo_outlin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941" y="5916605"/>
            <a:ext cx="874109" cy="85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6" descr="SanfordSURF-horiz-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905" y="5807965"/>
            <a:ext cx="2489454" cy="930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Color-Seal_Green-Mark_SC_Horizont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214" y="6030041"/>
            <a:ext cx="2909413" cy="4862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36C1517-621B-43C2-9BA9-5BF605AF910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109090" y="41084"/>
            <a:ext cx="1810669" cy="3742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>
            <a:cxnSpLocks/>
          </p:cNvCxnSpPr>
          <p:nvPr/>
        </p:nvCxnSpPr>
        <p:spPr>
          <a:xfrm>
            <a:off x="287676" y="6357938"/>
            <a:ext cx="11667705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05985" y="6488431"/>
            <a:ext cx="1005894" cy="18731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11.08.22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8998" y="6488432"/>
            <a:ext cx="7329349" cy="18732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name | talk title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776" y="6488431"/>
            <a:ext cx="700617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F0F08D-1383-4141-915C-29DECEA73C87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310285" y="6425229"/>
            <a:ext cx="1518036" cy="3137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7" r:id="rId2"/>
    <p:sldLayoutId id="2147483680" r:id="rId3"/>
    <p:sldLayoutId id="2147483704" r:id="rId4"/>
    <p:sldLayoutId id="2147483681" r:id="rId5"/>
    <p:sldLayoutId id="2147483705" r:id="rId6"/>
    <p:sldLayoutId id="2147483682" r:id="rId7"/>
    <p:sldLayoutId id="2147483683" r:id="rId8"/>
    <p:sldLayoutId id="2147483685" r:id="rId9"/>
    <p:sldLayoutId id="2147483686" r:id="rId10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ateyack@fnal.gov" TargetMode="External"/><Relationship Id="rId2" Type="http://schemas.openxmlformats.org/officeDocument/2006/relationships/hyperlink" Target="mailto:kfahey@fnal.gov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edms.cern.ch/project/CERN-0000198395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QA/QC Planning</a:t>
            </a:r>
          </a:p>
        </p:txBody>
      </p:sp>
      <p:sp>
        <p:nvSpPr>
          <p:cNvPr id="61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14717" y="3204298"/>
            <a:ext cx="11061700" cy="1721069"/>
          </a:xfrm>
        </p:spPr>
        <p:txBody>
          <a:bodyPr/>
          <a:lstStyle/>
          <a:p>
            <a:r>
              <a:rPr lang="en-US" dirty="0"/>
              <a:t>Kevin Fahey LBNF/DUNE QA Manager</a:t>
            </a:r>
          </a:p>
          <a:p>
            <a:r>
              <a:rPr lang="en-US" dirty="0"/>
              <a:t>Photon Detector Mini-Workshop</a:t>
            </a:r>
          </a:p>
          <a:p>
            <a:r>
              <a:rPr lang="en-US" dirty="0"/>
              <a:t>15 November 2022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F98C35-0EED-44D3-8524-F672A9F8F3D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v1 – posted 25 October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762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 dirty="0"/>
              <a:t>11.15.22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Kevin Fahey |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BF75D-778F-4642-B6D9-2E52DF187C3A}"/>
              </a:ext>
            </a:extLst>
          </p:cNvPr>
          <p:cNvSpPr txBox="1"/>
          <p:nvPr/>
        </p:nvSpPr>
        <p:spPr>
          <a:xfrm>
            <a:off x="733301" y="369567"/>
            <a:ext cx="1100243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Geneva" charset="0"/>
              </a:rPr>
              <a:t>QA/QC Plan Outline</a:t>
            </a:r>
            <a:endParaRPr lang="en-US" dirty="0"/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6C37176C-0DBE-453F-BBE9-3AB6C3EF30D4}"/>
              </a:ext>
            </a:extLst>
          </p:cNvPr>
          <p:cNvSpPr txBox="1">
            <a:spLocks/>
          </p:cNvSpPr>
          <p:nvPr/>
        </p:nvSpPr>
        <p:spPr>
          <a:xfrm>
            <a:off x="457199" y="1238250"/>
            <a:ext cx="8726069" cy="4846638"/>
          </a:xfrm>
          <a:prstGeom prst="rect">
            <a:avLst/>
          </a:prstGeom>
        </p:spPr>
        <p:txBody>
          <a:bodyPr/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Geneva" charset="0"/>
                <a:cs typeface="Geneva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Purpose and Scope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Test/Inspection Requirements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Components to be inspected and/or tested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Description of QC Inspections and Tests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Location of inspections and tests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Receiving site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Production Site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Warehouse Site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Cavern Cleanroom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Cryostat Final Position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Technical Justification of Inspections and Tests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132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 dirty="0"/>
              <a:t>11.15.22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Kevin Fahey |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BF75D-778F-4642-B6D9-2E52DF187C3A}"/>
              </a:ext>
            </a:extLst>
          </p:cNvPr>
          <p:cNvSpPr txBox="1"/>
          <p:nvPr/>
        </p:nvSpPr>
        <p:spPr>
          <a:xfrm>
            <a:off x="733301" y="369567"/>
            <a:ext cx="1100243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Geneva" charset="0"/>
              </a:rPr>
              <a:t>Procurement Plan Outline</a:t>
            </a:r>
            <a:endParaRPr lang="en-US" dirty="0"/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6C37176C-0DBE-453F-BBE9-3AB6C3EF30D4}"/>
              </a:ext>
            </a:extLst>
          </p:cNvPr>
          <p:cNvSpPr txBox="1">
            <a:spLocks/>
          </p:cNvSpPr>
          <p:nvPr/>
        </p:nvSpPr>
        <p:spPr>
          <a:xfrm>
            <a:off x="457199" y="1238250"/>
            <a:ext cx="8726069" cy="4846638"/>
          </a:xfrm>
          <a:prstGeom prst="rect">
            <a:avLst/>
          </a:prstGeom>
        </p:spPr>
        <p:txBody>
          <a:bodyPr/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Geneva" charset="0"/>
                <a:cs typeface="Geneva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Purpose and Scope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Key Items to be procured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Procurement Management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Vendor Management (Prototyping, vendor selection)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229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 dirty="0"/>
              <a:t>11.15.22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Kevin Fahey |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BF75D-778F-4642-B6D9-2E52DF187C3A}"/>
              </a:ext>
            </a:extLst>
          </p:cNvPr>
          <p:cNvSpPr txBox="1"/>
          <p:nvPr/>
        </p:nvSpPr>
        <p:spPr>
          <a:xfrm>
            <a:off x="733301" y="369567"/>
            <a:ext cx="1100243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Geneva" charset="0"/>
              </a:rPr>
              <a:t>Manufacturing Plan Outline</a:t>
            </a:r>
            <a:endParaRPr lang="en-US" dirty="0"/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6C37176C-0DBE-453F-BBE9-3AB6C3EF30D4}"/>
              </a:ext>
            </a:extLst>
          </p:cNvPr>
          <p:cNvSpPr txBox="1">
            <a:spLocks/>
          </p:cNvSpPr>
          <p:nvPr/>
        </p:nvSpPr>
        <p:spPr>
          <a:xfrm>
            <a:off x="457199" y="1238250"/>
            <a:ext cx="8726069" cy="4846638"/>
          </a:xfrm>
          <a:prstGeom prst="rect">
            <a:avLst/>
          </a:prstGeom>
        </p:spPr>
        <p:txBody>
          <a:bodyPr/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Geneva" charset="0"/>
                <a:cs typeface="Geneva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Purpose and Scope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Roles and Responsibilities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Manufacturing Processes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Materials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Inspection Requirements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Shipping Method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775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 dirty="0"/>
              <a:t>11.15.22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Kevin Fahey |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BF75D-778F-4642-B6D9-2E52DF187C3A}"/>
              </a:ext>
            </a:extLst>
          </p:cNvPr>
          <p:cNvSpPr txBox="1"/>
          <p:nvPr/>
        </p:nvSpPr>
        <p:spPr>
          <a:xfrm>
            <a:off x="733301" y="369567"/>
            <a:ext cx="1100243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Geneva" charset="0"/>
              </a:rPr>
              <a:t>QA/QC Resources</a:t>
            </a:r>
            <a:endParaRPr lang="en-US" dirty="0"/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6C37176C-0DBE-453F-BBE9-3AB6C3EF30D4}"/>
              </a:ext>
            </a:extLst>
          </p:cNvPr>
          <p:cNvSpPr txBox="1">
            <a:spLocks/>
          </p:cNvSpPr>
          <p:nvPr/>
        </p:nvSpPr>
        <p:spPr>
          <a:xfrm>
            <a:off x="457199" y="1238250"/>
            <a:ext cx="8726069" cy="4846638"/>
          </a:xfrm>
          <a:prstGeom prst="rect">
            <a:avLst/>
          </a:prstGeom>
        </p:spPr>
        <p:txBody>
          <a:bodyPr/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Geneva" charset="0"/>
                <a:cs typeface="Geneva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QA/QC Support: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Provide guidance in the development of fabrication, inspection and testing procedures 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Assist in the development of QC Plans, Travelers, Inspection and Test Reports, as applicable 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Assist in the resolution on quality issues 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QA/QC Documentation Review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Perform assessments of the Consortia processes in coordination with Consortia Leaders to assess the effectiveness of the Consortia processes.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</a:rPr>
              <a:t>Contact: Kevin Fahey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hlinkClick r:id="rId2"/>
              </a:rPr>
              <a:t>kfahey@fnal.gov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63666A"/>
              </a:solidFill>
              <a:effectLst/>
              <a:uLnTx/>
              <a:uFillTx/>
              <a:latin typeface="Helvetica"/>
            </a:endParaRPr>
          </a:p>
          <a:p>
            <a:pPr marL="1431925" marR="0" lvl="0" indent="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</a:rPr>
              <a:t>Jim Mateyack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hlinkClick r:id="rId3"/>
              </a:rPr>
              <a:t>Mateyack@fnal.gov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85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 dirty="0"/>
              <a:t>11.15.22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0217" y="6497525"/>
            <a:ext cx="7329349" cy="187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Kevin Fahey |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BF75D-778F-4642-B6D9-2E52DF187C3A}"/>
              </a:ext>
            </a:extLst>
          </p:cNvPr>
          <p:cNvSpPr txBox="1"/>
          <p:nvPr/>
        </p:nvSpPr>
        <p:spPr>
          <a:xfrm>
            <a:off x="733301" y="369567"/>
            <a:ext cx="1100243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Geneva" charset="0"/>
              </a:rPr>
              <a:t>QA/QC Resources</a:t>
            </a:r>
            <a:endParaRPr lang="en-US" dirty="0"/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6C37176C-0DBE-453F-BBE9-3AB6C3EF30D4}"/>
              </a:ext>
            </a:extLst>
          </p:cNvPr>
          <p:cNvSpPr txBox="1">
            <a:spLocks/>
          </p:cNvSpPr>
          <p:nvPr/>
        </p:nvSpPr>
        <p:spPr>
          <a:xfrm>
            <a:off x="434760" y="890441"/>
            <a:ext cx="8726069" cy="4846638"/>
          </a:xfrm>
          <a:prstGeom prst="rect">
            <a:avLst/>
          </a:prstGeom>
        </p:spPr>
        <p:txBody>
          <a:bodyPr/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Geneva" charset="0"/>
                <a:cs typeface="Geneva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spc="2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URL: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https://edms.cern.ch/project/CERN-0000198395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702CF6-D762-438F-A40B-3EE7F6003B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632" y="2025144"/>
            <a:ext cx="9799005" cy="38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570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 dirty="0"/>
              <a:t>11.15.22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0217" y="6497525"/>
            <a:ext cx="7329349" cy="187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Kevin Fahey |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BF75D-778F-4642-B6D9-2E52DF187C3A}"/>
              </a:ext>
            </a:extLst>
          </p:cNvPr>
          <p:cNvSpPr txBox="1"/>
          <p:nvPr/>
        </p:nvSpPr>
        <p:spPr>
          <a:xfrm>
            <a:off x="733301" y="369567"/>
            <a:ext cx="1100243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Geneva" charset="0"/>
              </a:rPr>
              <a:t>QA/QC Resources</a:t>
            </a:r>
            <a:endParaRPr lang="en-US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B0D8232B-EAC3-4783-96F9-D0D2CF679B14}"/>
              </a:ext>
            </a:extLst>
          </p:cNvPr>
          <p:cNvSpPr txBox="1">
            <a:spLocks/>
          </p:cNvSpPr>
          <p:nvPr/>
        </p:nvSpPr>
        <p:spPr>
          <a:xfrm>
            <a:off x="609600" y="1238250"/>
            <a:ext cx="11057467" cy="4846638"/>
          </a:xfrm>
          <a:prstGeom prst="rect">
            <a:avLst/>
          </a:prstGeom>
        </p:spPr>
        <p:txBody>
          <a:bodyPr/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Geneva" charset="0"/>
                <a:cs typeface="Geneva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>
                <a:latin typeface="Helvetica" panose="020B0604020202020204" pitchFamily="34" charset="0"/>
                <a:cs typeface="Helvetica" panose="020B0604020202020204" pitchFamily="34" charset="0"/>
              </a:rPr>
              <a:t>QC   Workshops</a:t>
            </a:r>
            <a:endParaRPr lang="en-US" sz="2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747713" indent="-265113">
              <a:buFont typeface="HGGothicE" panose="020B0909000000000000" pitchFamily="49" charset="-128"/>
              <a:buChar char="ｰ"/>
            </a:pPr>
            <a:r>
              <a:rPr lang="en-US" sz="2000" dirty="0"/>
              <a:t>Roles &amp; Responsibilities for Quality</a:t>
            </a:r>
          </a:p>
          <a:p>
            <a:pPr marL="747713" indent="-265113">
              <a:buFont typeface="HGGothicE" panose="020B0909000000000000" pitchFamily="49" charset="-128"/>
              <a:buChar char="ｰ"/>
            </a:pPr>
            <a:r>
              <a:rPr lang="en-US" sz="2000" dirty="0"/>
              <a:t>Document Management</a:t>
            </a:r>
          </a:p>
          <a:p>
            <a:pPr marL="747713" indent="-265113">
              <a:buFont typeface="HGGothicE" panose="020B0909000000000000" pitchFamily="49" charset="-128"/>
              <a:buChar char="ｰ"/>
            </a:pPr>
            <a:r>
              <a:rPr lang="en-US" sz="2000" dirty="0"/>
              <a:t>Vendor Management</a:t>
            </a:r>
          </a:p>
          <a:p>
            <a:pPr marL="747713" indent="-265113">
              <a:buFont typeface="HGGothicE" panose="020B0909000000000000" pitchFamily="49" charset="-128"/>
              <a:buChar char="ｰ"/>
            </a:pPr>
            <a:r>
              <a:rPr lang="en-US" sz="2000" dirty="0"/>
              <a:t>QC during Fabrication and Installation</a:t>
            </a:r>
          </a:p>
          <a:p>
            <a:pPr marL="747713" indent="-265113">
              <a:buFont typeface="HGGothicE" panose="020B0909000000000000" pitchFamily="49" charset="-128"/>
              <a:buChar char="ｰ"/>
            </a:pPr>
            <a:r>
              <a:rPr lang="en-US" sz="2000" dirty="0"/>
              <a:t>Handling, Storage and Shipping</a:t>
            </a:r>
          </a:p>
          <a:p>
            <a:pPr marL="747713" indent="-265113">
              <a:buFont typeface="HGGothicE" panose="020B0909000000000000" pitchFamily="49" charset="-128"/>
              <a:buChar char="ｰ"/>
            </a:pPr>
            <a:r>
              <a:rPr lang="en-US" sz="2000" dirty="0"/>
              <a:t>Nonconformance Management</a:t>
            </a:r>
          </a:p>
          <a:p>
            <a:pPr marL="747713" indent="-265113">
              <a:buFont typeface="HGGothicE" panose="020B0909000000000000" pitchFamily="49" charset="-128"/>
              <a:buChar char="ｰ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360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34441A5-B9D4-4190-A65B-B263C2ED2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05984" y="6488431"/>
            <a:ext cx="1515533" cy="187325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 dirty="0"/>
              <a:t>11.15.22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Kevin Fahey |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BFC168-FD61-9540-B6D8-172A9A6C63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</a:rPr>
              <a:t>Overview of LBNF/DUNE Quality Assurance 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</a:rPr>
              <a:t>QA/QC Review Deliverables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QA/QC Plan Outline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Procurement Plan Outline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Manufacturing Plan Outline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QA/QC Resources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endParaRPr lang="en-US" dirty="0"/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74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 dirty="0"/>
              <a:t>11.15.22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Kevin Fahey |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BF75D-778F-4642-B6D9-2E52DF187C3A}"/>
              </a:ext>
            </a:extLst>
          </p:cNvPr>
          <p:cNvSpPr txBox="1"/>
          <p:nvPr/>
        </p:nvSpPr>
        <p:spPr>
          <a:xfrm>
            <a:off x="733301" y="369567"/>
            <a:ext cx="609797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</a:rPr>
              <a:t>Overview of LBNF/DUNE Quality Assurance 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A4D148-144D-417C-92FF-179B914DD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296" y="1603170"/>
            <a:ext cx="10540171" cy="433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672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 dirty="0"/>
              <a:t>11.15.22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Kevin Fahey |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BF75D-778F-4642-B6D9-2E52DF187C3A}"/>
              </a:ext>
            </a:extLst>
          </p:cNvPr>
          <p:cNvSpPr txBox="1"/>
          <p:nvPr/>
        </p:nvSpPr>
        <p:spPr>
          <a:xfrm>
            <a:off x="733301" y="369567"/>
            <a:ext cx="609797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</a:rPr>
              <a:t>Overview of LBNF/DUNE Quality Assurance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BBDCC7-664F-4A14-B57D-56475DDC5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045" y="1237298"/>
            <a:ext cx="9467909" cy="438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038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 dirty="0"/>
              <a:t>11.15.22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Kevin Fahey |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BF75D-778F-4642-B6D9-2E52DF187C3A}"/>
              </a:ext>
            </a:extLst>
          </p:cNvPr>
          <p:cNvSpPr txBox="1"/>
          <p:nvPr/>
        </p:nvSpPr>
        <p:spPr>
          <a:xfrm>
            <a:off x="733301" y="369567"/>
            <a:ext cx="609797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</a:rPr>
              <a:t>Overview of LBNF/DUNE Quality Assurance 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00812BA-C360-4CD3-AF5A-979A61FC4626}"/>
              </a:ext>
            </a:extLst>
          </p:cNvPr>
          <p:cNvSpPr txBox="1">
            <a:spLocks/>
          </p:cNvSpPr>
          <p:nvPr/>
        </p:nvSpPr>
        <p:spPr>
          <a:xfrm>
            <a:off x="242887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Helvetica"/>
                <a:ea typeface="Geneva" charset="0"/>
              </a:rPr>
              <a:t>Quality Documentation Hierarchy: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Helvetica"/>
              <a:ea typeface="Geneva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08D13D-CB25-48CB-A4CA-73BFC4E0C013}"/>
              </a:ext>
            </a:extLst>
          </p:cNvPr>
          <p:cNvSpPr txBox="1"/>
          <p:nvPr/>
        </p:nvSpPr>
        <p:spPr>
          <a:xfrm>
            <a:off x="3339254" y="1631811"/>
            <a:ext cx="3063346" cy="40011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Quality Assurance Plan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6E8F01-905A-4309-9BC2-67A1DEDC982B}"/>
              </a:ext>
            </a:extLst>
          </p:cNvPr>
          <p:cNvSpPr txBox="1"/>
          <p:nvPr/>
        </p:nvSpPr>
        <p:spPr>
          <a:xfrm>
            <a:off x="3346029" y="2519028"/>
            <a:ext cx="3063346" cy="1631216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Specifications</a:t>
            </a:r>
          </a:p>
          <a:p>
            <a:pPr algn="ctr"/>
            <a:r>
              <a:rPr lang="en-US" sz="2000" dirty="0"/>
              <a:t>Drawings</a:t>
            </a:r>
          </a:p>
          <a:p>
            <a:pPr algn="ctr"/>
            <a:r>
              <a:rPr lang="en-US" sz="2000" dirty="0"/>
              <a:t>Procedures</a:t>
            </a:r>
          </a:p>
          <a:p>
            <a:pPr algn="ctr"/>
            <a:r>
              <a:rPr lang="en-US" sz="2000" dirty="0"/>
              <a:t>QC Plan</a:t>
            </a:r>
          </a:p>
          <a:p>
            <a:pPr algn="ctr"/>
            <a:r>
              <a:rPr lang="en-US" sz="2000" dirty="0"/>
              <a:t>Test Plans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6EB0CA-C6E1-4686-91E0-C4EA55FCFBA2}"/>
              </a:ext>
            </a:extLst>
          </p:cNvPr>
          <p:cNvSpPr txBox="1"/>
          <p:nvPr/>
        </p:nvSpPr>
        <p:spPr>
          <a:xfrm>
            <a:off x="3346029" y="4856480"/>
            <a:ext cx="3063346" cy="1015663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Travelers</a:t>
            </a:r>
          </a:p>
          <a:p>
            <a:pPr algn="ctr"/>
            <a:r>
              <a:rPr lang="en-US" sz="2000" dirty="0"/>
              <a:t>Test Reports</a:t>
            </a:r>
          </a:p>
          <a:p>
            <a:pPr algn="ctr"/>
            <a:r>
              <a:rPr lang="en-US" sz="2000" dirty="0"/>
              <a:t>Inspection Reports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106F981-83AD-441F-8129-055516EE54A3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>
            <a:off x="4870927" y="2031921"/>
            <a:ext cx="6775" cy="48710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ED0885-657B-4FA0-AC37-9E3CA884EFC9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>
            <a:off x="4877702" y="4150244"/>
            <a:ext cx="0" cy="70623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243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 dirty="0"/>
              <a:t>11.15.22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Kevin Fahey |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BF75D-778F-4642-B6D9-2E52DF187C3A}"/>
              </a:ext>
            </a:extLst>
          </p:cNvPr>
          <p:cNvSpPr txBox="1"/>
          <p:nvPr/>
        </p:nvSpPr>
        <p:spPr>
          <a:xfrm>
            <a:off x="733301" y="369567"/>
            <a:ext cx="609797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</a:rPr>
              <a:t>Overview of LBNF/DUNE Quality Assurance </a:t>
            </a:r>
            <a:endParaRPr lang="en-US" dirty="0"/>
          </a:p>
        </p:txBody>
      </p:sp>
      <p:sp>
        <p:nvSpPr>
          <p:cNvPr id="8" name="Content Placeholder 29">
            <a:extLst>
              <a:ext uri="{FF2B5EF4-FFF2-40B4-BE49-F238E27FC236}">
                <a16:creationId xmlns:a16="http://schemas.microsoft.com/office/drawing/2014/main" id="{418FA089-2A15-4065-AF1A-190DDDA9120B}"/>
              </a:ext>
            </a:extLst>
          </p:cNvPr>
          <p:cNvSpPr txBox="1">
            <a:spLocks/>
          </p:cNvSpPr>
          <p:nvPr/>
        </p:nvSpPr>
        <p:spPr bwMode="auto">
          <a:xfrm>
            <a:off x="228600" y="1042988"/>
            <a:ext cx="8672513" cy="498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Features of the LBNF/DUNE QA Plan:</a:t>
            </a:r>
          </a:p>
          <a:p>
            <a:pPr marL="860425"/>
            <a:r>
              <a:rPr lang="en-US" altLang="en-US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Personnel training and qualification</a:t>
            </a:r>
          </a:p>
          <a:p>
            <a:pPr marL="860425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Quality improvement programs</a:t>
            </a:r>
          </a:p>
          <a:p>
            <a:pPr marL="860425"/>
            <a:r>
              <a:rPr lang="en-US" altLang="en-US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Document, records and configuration management</a:t>
            </a:r>
          </a:p>
          <a:p>
            <a:pPr marL="860425"/>
            <a:r>
              <a:rPr lang="en-US" altLang="en-US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Work process control</a:t>
            </a:r>
          </a:p>
          <a:p>
            <a:pPr marL="860425"/>
            <a:r>
              <a:rPr lang="en-US" altLang="en-US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Engineering design quality standards</a:t>
            </a:r>
          </a:p>
          <a:p>
            <a:pPr marL="860425"/>
            <a:r>
              <a:rPr lang="en-US" altLang="en-US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Procurement quality processes</a:t>
            </a:r>
          </a:p>
          <a:p>
            <a:pPr marL="860425"/>
            <a:r>
              <a:rPr lang="en-US" altLang="en-US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Inspection and acceptance testing</a:t>
            </a:r>
          </a:p>
          <a:p>
            <a:pPr marL="860425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Management assessments</a:t>
            </a:r>
          </a:p>
          <a:p>
            <a:pPr marL="860425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Independent assessments</a:t>
            </a:r>
          </a:p>
          <a:p>
            <a:pPr marL="860425"/>
            <a:r>
              <a:rPr lang="en-US" altLang="en-US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Suspect/Counterfeit items prevention</a:t>
            </a:r>
          </a:p>
          <a:p>
            <a:pPr marL="860425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Quality in scientific research</a:t>
            </a:r>
          </a:p>
        </p:txBody>
      </p:sp>
    </p:spTree>
    <p:extLst>
      <p:ext uri="{BB962C8B-B14F-4D97-AF65-F5344CB8AC3E}">
        <p14:creationId xmlns:p14="http://schemas.microsoft.com/office/powerpoint/2010/main" val="3965671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 dirty="0"/>
              <a:t>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Kevin Fahey |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BF75D-778F-4642-B6D9-2E52DF187C3A}"/>
              </a:ext>
            </a:extLst>
          </p:cNvPr>
          <p:cNvSpPr txBox="1"/>
          <p:nvPr/>
        </p:nvSpPr>
        <p:spPr>
          <a:xfrm>
            <a:off x="733301" y="369567"/>
            <a:ext cx="609797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</a:rPr>
              <a:t>Overview of LBNF/DUNE Quality Assurance 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91FF81-B33D-4A2F-B141-823786F298FF}"/>
              </a:ext>
            </a:extLst>
          </p:cNvPr>
          <p:cNvSpPr txBox="1"/>
          <p:nvPr/>
        </p:nvSpPr>
        <p:spPr>
          <a:xfrm>
            <a:off x="560982" y="908338"/>
            <a:ext cx="856478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Helvetica"/>
                <a:ea typeface="Geneva" charset="0"/>
              </a:rPr>
              <a:t>Quality assurance and quality control (QA/QC) systems are designed, as part of the LBNF/DUNE Quality Assurance Plan, to ensure that the components of the DUNE Project meet the design specifications and operate within the parameters mandated by the requirements.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Helvetica"/>
              <a:ea typeface="Geneva" charset="0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Helvetica"/>
                <a:ea typeface="Geneva" charset="0"/>
              </a:rPr>
              <a:t>QA Plan outlines the QA requirements for all LBNF/DUNE collaborators and subcontractors, henceforth referred to as Project Partners, and describes how the requirements shall be met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Helvetica"/>
              <a:ea typeface="Geneva" charset="0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Helvetica"/>
                <a:ea typeface="Geneva" charset="0"/>
              </a:rPr>
              <a:t>Plan is implemented by the development of QC plans, procedures and guides to accommodate those specific quality requirements</a:t>
            </a:r>
          </a:p>
        </p:txBody>
      </p:sp>
    </p:spTree>
    <p:extLst>
      <p:ext uri="{BB962C8B-B14F-4D97-AF65-F5344CB8AC3E}">
        <p14:creationId xmlns:p14="http://schemas.microsoft.com/office/powerpoint/2010/main" val="3493779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 dirty="0"/>
              <a:t>11.15.22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Kevin Fahey |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BF75D-778F-4642-B6D9-2E52DF187C3A}"/>
              </a:ext>
            </a:extLst>
          </p:cNvPr>
          <p:cNvSpPr txBox="1"/>
          <p:nvPr/>
        </p:nvSpPr>
        <p:spPr>
          <a:xfrm>
            <a:off x="733301" y="369567"/>
            <a:ext cx="1100243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Geneva" charset="0"/>
              </a:rPr>
              <a:t>QA/QC Review Deliverables</a:t>
            </a:r>
            <a:endParaRPr lang="en-US" dirty="0"/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6C37176C-0DBE-453F-BBE9-3AB6C3EF30D4}"/>
              </a:ext>
            </a:extLst>
          </p:cNvPr>
          <p:cNvSpPr txBox="1">
            <a:spLocks/>
          </p:cNvSpPr>
          <p:nvPr/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/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Geneva" charset="0"/>
                <a:cs typeface="Geneva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Preliminary Design Reviews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Draft QA/QC Plan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Draft Manufacturing Plan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Draft Procurement Plan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Preliminary Installation Plan</a:t>
            </a:r>
          </a:p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Final Design Reviews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Final versions of the above plans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Installation plans, schedules, procedures as understood at the time, to assess the adequacy of design related to installation.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45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 dirty="0"/>
              <a:t>11.15.22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Kevin Fahey |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BF75D-778F-4642-B6D9-2E52DF187C3A}"/>
              </a:ext>
            </a:extLst>
          </p:cNvPr>
          <p:cNvSpPr txBox="1"/>
          <p:nvPr/>
        </p:nvSpPr>
        <p:spPr>
          <a:xfrm>
            <a:off x="733301" y="369567"/>
            <a:ext cx="1100243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Geneva" charset="0"/>
              </a:rPr>
              <a:t>QA/QC Review Deliverables</a:t>
            </a:r>
            <a:endParaRPr lang="en-US" dirty="0"/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6C37176C-0DBE-453F-BBE9-3AB6C3EF30D4}"/>
              </a:ext>
            </a:extLst>
          </p:cNvPr>
          <p:cNvSpPr txBox="1">
            <a:spLocks/>
          </p:cNvSpPr>
          <p:nvPr/>
        </p:nvSpPr>
        <p:spPr>
          <a:xfrm>
            <a:off x="457199" y="1238250"/>
            <a:ext cx="8726069" cy="4846638"/>
          </a:xfrm>
          <a:prstGeom prst="rect">
            <a:avLst/>
          </a:prstGeom>
        </p:spPr>
        <p:txBody>
          <a:bodyPr/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Geneva" charset="0"/>
                <a:cs typeface="Geneva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Production Readiness Reviews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Final QA Plan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Final QC plan (i.e.,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travellers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, test plans and reports, software verification and validation documents, procedures, supplier documentation) 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Specific Roles and Responsibilities of the production / manufacturing process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Complete evaluation of prototypes and module-0 production, completed review of production process and QC process and results</a:t>
            </a:r>
          </a:p>
          <a:p>
            <a:pPr marL="747713" marR="0" lvl="0" indent="-2651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HGGothicE" panose="020B0909000000000000" pitchFamily="49" charset="-128"/>
              <a:buChar char="ｰ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Helvetica"/>
                <a:ea typeface="Geneva" charset="0"/>
              </a:rPr>
              <a:t>QA and ES&amp;H requirements for purchasing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381157"/>
      </p:ext>
    </p:extLst>
  </p:cSld>
  <p:clrMapOvr>
    <a:masterClrMapping/>
  </p:clrMapOvr>
</p:sld>
</file>

<file path=ppt/theme/theme1.xml><?xml version="1.0" encoding="utf-8"?>
<a:theme xmlns:a="http://schemas.openxmlformats.org/drawingml/2006/main" name="LBNF Template_0512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 xmlns="8bc35f11-cb67-4295-b540-2f46a5c40afb" xsi:nil="true"/>
    <Primary_x0020_editor xmlns="8bc35f11-cb67-4295-b540-2f46a5c40afb">
      <UserInfo>
        <DisplayName/>
        <AccountId xsi:nil="true"/>
        <AccountType/>
      </UserInfo>
    </Primary_x0020_editor>
    <DocDB_x0020_No_x002e_ xmlns="8bc35f11-cb67-4295-b540-2f46a5c40afb" xsi:nil="true"/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9AF926BAB97E498F641897A664470E" ma:contentTypeVersion="62" ma:contentTypeDescription="Create a new document." ma:contentTypeScope="" ma:versionID="c33078e172d4d1b4a254dbef1ccf8fcb">
  <xsd:schema xmlns:xsd="http://www.w3.org/2001/XMLSchema" xmlns:xs="http://www.w3.org/2001/XMLSchema" xmlns:p="http://schemas.microsoft.com/office/2006/metadata/properties" xmlns:ns2="3427cf1b-08f6-4349-98e1-9c40df501855" xmlns:ns3="8bc35f11-cb67-4295-b540-2f46a5c40afb" xmlns:ns4="83471fc0-520e-459e-b550-e6351e8fd429" targetNamespace="http://schemas.microsoft.com/office/2006/metadata/properties" ma:root="true" ma:fieldsID="c6350f67fad3e1d6dd124f0724dc61c7" ns2:_="" ns3:_="" ns4:_="">
    <xsd:import namespace="3427cf1b-08f6-4349-98e1-9c40df501855"/>
    <xsd:import namespace="8bc35f11-cb67-4295-b540-2f46a5c40afb"/>
    <xsd:import namespace="83471fc0-520e-459e-b550-e6351e8fd42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imary_x0020_editor" minOccurs="0"/>
                <xsd:element ref="ns4:SharedWithUsers" minOccurs="0"/>
                <xsd:element ref="ns4:SharedWithDetails" minOccurs="0"/>
                <xsd:element ref="ns3:DocDB_x0020_No_x002e_" minOccurs="0"/>
                <xsd:element ref="ns3:Com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27cf1b-08f6-4349-98e1-9c40df50185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35f11-cb67-4295-b540-2f46a5c40afb" elementFormDefault="qualified">
    <xsd:import namespace="http://schemas.microsoft.com/office/2006/documentManagement/types"/>
    <xsd:import namespace="http://schemas.microsoft.com/office/infopath/2007/PartnerControls"/>
    <xsd:element name="Primary_x0020_editor" ma:index="11" nillable="true" ma:displayName="Primary editor" ma:list="UserInfo" ma:SearchPeopleOnly="false" ma:SharePointGroup="0" ma:internalName="Primary_x0020_editor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DB_x0020_No_x002e_" ma:index="14" nillable="true" ma:displayName="DocDB No." ma:internalName="DocDB_x0020_No_x002e_">
      <xsd:simpleType>
        <xsd:restriction base="dms:Text">
          <xsd:maxLength value="255"/>
        </xsd:restriction>
      </xsd:simpleType>
    </xsd:element>
    <xsd:element name="Comment" ma:index="15" nillable="true" ma:displayName="Comment" ma:internalName="Commen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71fc0-520e-459e-b550-e6351e8fd42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1AB8FB-521F-436B-8DB8-AF19661E6E7B}">
  <ds:schemaRefs>
    <ds:schemaRef ds:uri="http://purl.org/dc/terms/"/>
    <ds:schemaRef ds:uri="83471fc0-520e-459e-b550-e6351e8fd429"/>
    <ds:schemaRef ds:uri="3427cf1b-08f6-4349-98e1-9c40df501855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8bc35f11-cb67-4295-b540-2f46a5c40afb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543DA3B-70F0-44D6-90FC-F1B7B0FDE53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2815BF2-0F33-4BE3-84BB-7D96AE3A81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27cf1b-08f6-4349-98e1-9c40df501855"/>
    <ds:schemaRef ds:uri="8bc35f11-cb67-4295-b540-2f46a5c40afb"/>
    <ds:schemaRef ds:uri="83471fc0-520e-459e-b550-e6351e8fd4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65A8348-B893-480E-B73E-F68EF07244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5747</TotalTime>
  <Words>661</Words>
  <Application>Microsoft Office PowerPoint</Application>
  <PresentationFormat>Widescreen</PresentationFormat>
  <Paragraphs>148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HGGothicE</vt:lpstr>
      <vt:lpstr>Arial</vt:lpstr>
      <vt:lpstr>Calibri</vt:lpstr>
      <vt:lpstr>Helvetica</vt:lpstr>
      <vt:lpstr>Lucida Grande</vt:lpstr>
      <vt:lpstr>LBNF Template_051215</vt:lpstr>
      <vt:lpstr>LBNF Content-Footer Theme</vt:lpstr>
      <vt:lpstr>QA/QC Planning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Kevin Fahey</cp:lastModifiedBy>
  <cp:revision>30</cp:revision>
  <cp:lastPrinted>2015-05-22T11:54:13Z</cp:lastPrinted>
  <dcterms:created xsi:type="dcterms:W3CDTF">2015-04-30T14:29:22Z</dcterms:created>
  <dcterms:modified xsi:type="dcterms:W3CDTF">2022-11-14T22:40:19Z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0x0101004C9AF926BAB97E498F641897A664470E</vt:lpwstr>
  </property>
</Properties>
</file>