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6"/>
  </p:notesMasterIdLst>
  <p:handoutMasterIdLst>
    <p:handoutMasterId r:id="rId7"/>
  </p:handoutMasterIdLst>
  <p:sldIdLst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1443">
          <p15:clr>
            <a:srgbClr val="A4A3A4"/>
          </p15:clr>
        </p15:guide>
        <p15:guide id="4" orient="horz" pos="966">
          <p15:clr>
            <a:srgbClr val="A4A3A4"/>
          </p15:clr>
        </p15:guide>
        <p15:guide id="5" orient="horz" pos="1876">
          <p15:clr>
            <a:srgbClr val="A4A3A4"/>
          </p15:clr>
        </p15:guide>
        <p15:guide id="6" orient="horz" pos="3616">
          <p15:clr>
            <a:srgbClr val="A4A3A4"/>
          </p15:clr>
        </p15:guide>
        <p15:guide id="7" pos="2190">
          <p15:clr>
            <a:srgbClr val="A4A3A4"/>
          </p15:clr>
        </p15:guide>
        <p15:guide id="8" pos="2188">
          <p15:clr>
            <a:srgbClr val="A4A3A4"/>
          </p15:clr>
        </p15:guide>
        <p15:guide id="9" pos="5026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F37C23"/>
    <a:srgbClr val="3C5A77"/>
    <a:srgbClr val="BC5F2B"/>
    <a:srgbClr val="32547A"/>
    <a:srgbClr val="B8561A"/>
    <a:srgbClr val="B65A1F"/>
    <a:srgbClr val="5680AB"/>
    <a:srgbClr val="7A7A7A"/>
    <a:srgbClr val="6FA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1406" y="62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190"/>
        <p:guide pos="2188"/>
        <p:guide pos="5026"/>
        <p:guide pos="2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ttore Segreto" userId="1570f554-c748-48f6-a0a6-a3ec8af7307b" providerId="ADAL" clId="{BA879FF4-7652-499B-B5DC-F3508E93E38E}"/>
    <pc:docChg chg="modSld">
      <pc:chgData name="Ettore Segreto" userId="1570f554-c748-48f6-a0a6-a3ec8af7307b" providerId="ADAL" clId="{BA879FF4-7652-499B-B5DC-F3508E93E38E}" dt="2022-11-15T10:28:42.009" v="12" actId="20577"/>
      <pc:docMkLst>
        <pc:docMk/>
      </pc:docMkLst>
      <pc:sldChg chg="modSp mod">
        <pc:chgData name="Ettore Segreto" userId="1570f554-c748-48f6-a0a6-a3ec8af7307b" providerId="ADAL" clId="{BA879FF4-7652-499B-B5DC-F3508E93E38E}" dt="2022-11-15T10:28:42.009" v="12" actId="20577"/>
        <pc:sldMkLst>
          <pc:docMk/>
          <pc:sldMk cId="4288718376" sldId="259"/>
        </pc:sldMkLst>
        <pc:spChg chg="mod">
          <ac:chgData name="Ettore Segreto" userId="1570f554-c748-48f6-a0a6-a3ec8af7307b" providerId="ADAL" clId="{BA879FF4-7652-499B-B5DC-F3508E93E38E}" dt="2022-11-15T10:28:42.009" v="12" actId="20577"/>
          <ac:spMkLst>
            <pc:docMk/>
            <pc:sldMk cId="4288718376" sldId="259"/>
            <ac:spMk id="3" creationId="{54A50941-5226-74BE-90DE-B26544F3CFA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11/15/2022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7" name="Picture 3" descr="Últimos dias para garantir vaga nas Escolas de Inverno do IFGW/Unicamp |  CEPID BRAINN">
            <a:extLst>
              <a:ext uri="{FF2B5EF4-FFF2-40B4-BE49-F238E27FC236}">
                <a16:creationId xmlns:a16="http://schemas.microsoft.com/office/drawing/2014/main" id="{ACFF6607-512D-45C5-A5BD-CD56F605C61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245" y="5926011"/>
            <a:ext cx="1408967" cy="704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logo-fapesp-1200×480 – Artrite Reumatoide">
            <a:extLst>
              <a:ext uri="{FF2B5EF4-FFF2-40B4-BE49-F238E27FC236}">
                <a16:creationId xmlns:a16="http://schemas.microsoft.com/office/drawing/2014/main" id="{7B316C86-3F88-46D8-9337-9A4C92E17D6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034" y="5953129"/>
            <a:ext cx="1778611" cy="711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NPq Logo - PNG e Vetor - Download de Logo">
            <a:extLst>
              <a:ext uri="{FF2B5EF4-FFF2-40B4-BE49-F238E27FC236}">
                <a16:creationId xmlns:a16="http://schemas.microsoft.com/office/drawing/2014/main" id="{DDD00178-B99B-430E-BA71-326EC562BA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661" y="5942119"/>
            <a:ext cx="1628920" cy="696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17260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15/11/2022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it-IT"/>
              <a:t>Ettore Segreto | QA-QC module assembly 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15/11/2022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it-IT"/>
              <a:t>Ettore Segreto | QA-QC module assembly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15/11/2022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it-IT"/>
              <a:t>Ettore Segreto | QA-QC module assembly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15/11/2022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it-IT"/>
              <a:t>Ettore Segreto | QA-QC module assembly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15/11/2022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it-IT"/>
              <a:t>Ettore Segreto | QA-QC module assembly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15/11/2022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it-IT"/>
              <a:t>Ettore Segreto | QA-QC module assembly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15/11/2022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it-IT"/>
              <a:t>Ettore Segreto | QA-QC module assembly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15/11/2022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it-IT"/>
              <a:t>Ettore Segreto | QA-QC module assembly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9" name="Picture 3" descr="Últimos dias para garantir vaga nas Escolas de Inverno do IFGW/Unicamp |  CEPID BRAINN">
            <a:extLst>
              <a:ext uri="{FF2B5EF4-FFF2-40B4-BE49-F238E27FC236}">
                <a16:creationId xmlns:a16="http://schemas.microsoft.com/office/drawing/2014/main" id="{B337EB67-31EF-492E-AC53-E8EEEE259A7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3" y="6386690"/>
            <a:ext cx="925389" cy="462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QA-QC module assembly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EttoreSegreto</a:t>
            </a:r>
            <a:endParaRPr lang="en-GB" dirty="0"/>
          </a:p>
          <a:p>
            <a:r>
              <a:rPr lang="en-GB" dirty="0"/>
              <a:t>PDS-HD </a:t>
            </a:r>
            <a:r>
              <a:rPr lang="en-GB" dirty="0" err="1"/>
              <a:t>miniWorkshop</a:t>
            </a:r>
            <a:r>
              <a:rPr lang="en-GB" dirty="0"/>
              <a:t> @ UNICAMP</a:t>
            </a:r>
          </a:p>
          <a:p>
            <a:r>
              <a:rPr lang="en-GB" dirty="0"/>
              <a:t>15</a:t>
            </a:r>
            <a:r>
              <a:rPr lang="en-GB" baseline="30000" dirty="0"/>
              <a:t>th</a:t>
            </a:r>
            <a:r>
              <a:rPr lang="en-GB" dirty="0"/>
              <a:t> November 2022</a:t>
            </a:r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D8976B9-C99B-499C-6277-871466EDC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assembly	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555180-8402-D968-2590-3C13C82AF942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Complete module will be assembled at UNICAMP</a:t>
            </a:r>
          </a:p>
          <a:p>
            <a:r>
              <a:rPr lang="en-US" dirty="0"/>
              <a:t>We will receive components from the Consortium</a:t>
            </a:r>
          </a:p>
          <a:p>
            <a:pPr lvl="1"/>
            <a:r>
              <a:rPr lang="en-US" dirty="0" err="1"/>
              <a:t>SiPM</a:t>
            </a:r>
            <a:r>
              <a:rPr lang="en-US" dirty="0"/>
              <a:t> boards from Italy and Spain</a:t>
            </a:r>
          </a:p>
          <a:p>
            <a:pPr lvl="1"/>
            <a:r>
              <a:rPr lang="en-US" dirty="0"/>
              <a:t>Signal lead board from Italy</a:t>
            </a:r>
          </a:p>
          <a:p>
            <a:pPr lvl="1"/>
            <a:r>
              <a:rPr lang="en-US" dirty="0"/>
              <a:t>Cold amplifier from Italy</a:t>
            </a:r>
          </a:p>
          <a:p>
            <a:pPr marL="332232" indent="-342900"/>
            <a:r>
              <a:rPr lang="en-US" dirty="0"/>
              <a:t>All these should have passed QA process at the origin</a:t>
            </a:r>
          </a:p>
          <a:p>
            <a:pPr marL="332232" indent="-342900"/>
            <a:r>
              <a:rPr lang="en-US" dirty="0"/>
              <a:t>Need to check upon arrival if something went wrong during transportation?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15/11/2022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Ettore Segreto | QA-QC module assembly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360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720BF-AAD6-2362-065D-8A26D9426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assembly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50941-5226-74BE-90DE-B26544F3CFA0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Other components will be produced in Brazil</a:t>
            </a:r>
          </a:p>
          <a:p>
            <a:pPr lvl="1"/>
            <a:r>
              <a:rPr lang="en-US" dirty="0"/>
              <a:t>Mechanics (Equatorial)</a:t>
            </a:r>
          </a:p>
          <a:p>
            <a:pPr lvl="1"/>
            <a:r>
              <a:rPr lang="en-US" dirty="0"/>
              <a:t>Filters (OPTO)</a:t>
            </a:r>
          </a:p>
          <a:p>
            <a:r>
              <a:rPr lang="en-US" dirty="0"/>
              <a:t>For sure we want to test if the assembled modules respect the overall tolerances</a:t>
            </a:r>
          </a:p>
          <a:p>
            <a:r>
              <a:rPr lang="en-US" dirty="0"/>
              <a:t>Test that the 4 channels are working in a black box similar to the scanner </a:t>
            </a:r>
            <a:r>
              <a:rPr lang="en-US"/>
              <a:t>at CERN</a:t>
            </a:r>
            <a:endParaRPr lang="en-US" dirty="0"/>
          </a:p>
          <a:p>
            <a:r>
              <a:rPr lang="en-US" dirty="0"/>
              <a:t>Shipment</a:t>
            </a:r>
          </a:p>
          <a:p>
            <a:pPr lvl="1"/>
            <a:r>
              <a:rPr lang="en-US" dirty="0"/>
              <a:t>Need to agree on how to sheep the modules: filters assembled or not? Which type of box? How many modules per box?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5A19D-2996-6203-72E7-2780C95E231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15/11/2022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93969-6711-21CB-1E27-5A94993680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Ettore Segreto | QA-QC module assembly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7632B-0651-D68D-E0E6-A859B266C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718376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UNE_unicamp.potx" id="{EEF5A28A-D5DB-47F8-947C-7805A9F7B72B}" vid="{ACC22A61-1841-4390-A1A2-5C63D40CE3C7}"/>
    </a:ext>
  </a:extLst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UNE_unicamp.potx" id="{EEF5A28A-D5DB-47F8-947C-7805A9F7B72B}" vid="{24EFA99F-D24D-416D-81A2-2636FA229ED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DUNE_unicamp</Template>
  <TotalTime>25</TotalTime>
  <Words>158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Lucida Grande</vt:lpstr>
      <vt:lpstr>Dune Template_051215</vt:lpstr>
      <vt:lpstr>LBNF Content-Footer Theme</vt:lpstr>
      <vt:lpstr>QA-QC module assembly </vt:lpstr>
      <vt:lpstr>Module assembly </vt:lpstr>
      <vt:lpstr>Module assembly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QA-QC module assembly </dc:title>
  <dc:subject/>
  <dc:creator>Ettore Segreto</dc:creator>
  <cp:keywords/>
  <dc:description>Modified by A. Weber</dc:description>
  <cp:lastModifiedBy>Ettore Segreto</cp:lastModifiedBy>
  <cp:revision>1</cp:revision>
  <dcterms:created xsi:type="dcterms:W3CDTF">2022-11-15T10:03:03Z</dcterms:created>
  <dcterms:modified xsi:type="dcterms:W3CDTF">2022-11-15T10:28:46Z</dcterms:modified>
  <cp:category/>
</cp:coreProperties>
</file>