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5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1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1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1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5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7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5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post-assembly </a:t>
            </a:r>
            <a:r>
              <a:rPr lang="en-US" dirty="0" smtClean="0"/>
              <a:t>reception QC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smtClean="0"/>
              <a:t>Warner</a:t>
            </a:r>
            <a:endParaRPr lang="en-US" dirty="0"/>
          </a:p>
          <a:p>
            <a:r>
              <a:rPr lang="en-US" dirty="0" smtClean="0"/>
              <a:t>11/15/22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2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receipt and Initial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Modules assembled at UNICAMP.  Shipped to CSU.  No filter plates(?)</a:t>
            </a:r>
          </a:p>
          <a:p>
            <a:endParaRPr lang="en-US" dirty="0"/>
          </a:p>
          <a:p>
            <a:r>
              <a:rPr lang="en-US" dirty="0" smtClean="0"/>
              <a:t>Initial receipt inspection to confirm safe transit</a:t>
            </a:r>
          </a:p>
          <a:p>
            <a:pPr lvl="1"/>
            <a:r>
              <a:rPr lang="en-US" dirty="0" smtClean="0"/>
              <a:t>Visual inspection of module with check-list (WLS plates, screws tight, etc.)</a:t>
            </a:r>
          </a:p>
          <a:p>
            <a:pPr lvl="1"/>
            <a:r>
              <a:rPr lang="en-US" dirty="0" smtClean="0"/>
              <a:t>Check of module fit into mechanical model (ensure fit into APS rails)</a:t>
            </a:r>
          </a:p>
          <a:p>
            <a:pPr lvl="1"/>
            <a:r>
              <a:rPr lang="en-US" dirty="0" smtClean="0"/>
              <a:t>Initial module scan in warm scanner</a:t>
            </a:r>
          </a:p>
          <a:p>
            <a:pPr lvl="2"/>
            <a:r>
              <a:rPr lang="en-US" dirty="0" smtClean="0"/>
              <a:t>DAPHNE readout</a:t>
            </a:r>
          </a:p>
          <a:p>
            <a:pPr lvl="2"/>
            <a:r>
              <a:rPr lang="en-US" dirty="0" smtClean="0"/>
              <a:t>Check against UNICAMP exit scan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3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2" y="84389"/>
            <a:ext cx="10515600" cy="1325563"/>
          </a:xfrm>
        </p:spPr>
        <p:txBody>
          <a:bodyPr/>
          <a:lstStyle/>
          <a:p>
            <a:r>
              <a:rPr lang="en-US" dirty="0" smtClean="0"/>
              <a:t>Module cryogenic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771"/>
            <a:ext cx="10515600" cy="5136649"/>
          </a:xfrm>
        </p:spPr>
        <p:txBody>
          <a:bodyPr/>
          <a:lstStyle/>
          <a:p>
            <a:r>
              <a:rPr lang="en-US" dirty="0" smtClean="0"/>
              <a:t>Installation into large cryostat test stand (5-10 modules per test, to be confirmed)</a:t>
            </a:r>
          </a:p>
          <a:p>
            <a:r>
              <a:rPr lang="en-US" dirty="0" smtClean="0"/>
              <a:t>Flood containment area with dry N2 gas, wait 15 minutes purging</a:t>
            </a:r>
          </a:p>
          <a:p>
            <a:r>
              <a:rPr lang="en-US" dirty="0" smtClean="0"/>
              <a:t>Lower into LN2 bath (2 hour immersion time, 2cm/minute)</a:t>
            </a:r>
          </a:p>
          <a:p>
            <a:r>
              <a:rPr lang="en-US" dirty="0" smtClean="0"/>
              <a:t>Tests:</a:t>
            </a:r>
          </a:p>
          <a:p>
            <a:pPr lvl="1"/>
            <a:r>
              <a:rPr lang="en-US" dirty="0" smtClean="0"/>
              <a:t>DCR test each supercell</a:t>
            </a:r>
          </a:p>
          <a:p>
            <a:pPr lvl="1"/>
            <a:r>
              <a:rPr lang="en-US" dirty="0" smtClean="0"/>
              <a:t>LED flasher test (367nm), check signal size at 3V OV (?)</a:t>
            </a:r>
          </a:p>
          <a:p>
            <a:r>
              <a:rPr lang="en-US" dirty="0" smtClean="0"/>
              <a:t>Remove from LN2 bath into dry N2 gas. (2 hour extraction time, 2cm/minute)</a:t>
            </a:r>
          </a:p>
          <a:p>
            <a:r>
              <a:rPr lang="en-US" dirty="0" smtClean="0"/>
              <a:t>Warm in dry LN2 volume (1 hour warm-up)</a:t>
            </a:r>
          </a:p>
          <a:p>
            <a:r>
              <a:rPr lang="en-US" dirty="0" smtClean="0"/>
              <a:t>Remove from test stand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5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904"/>
            <a:ext cx="10515600" cy="1325563"/>
          </a:xfrm>
        </p:spPr>
        <p:txBody>
          <a:bodyPr/>
          <a:lstStyle/>
          <a:p>
            <a:r>
              <a:rPr lang="en-US" dirty="0" smtClean="0"/>
              <a:t>Post cold test checkout, packing, shipping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467"/>
            <a:ext cx="10515600" cy="4847891"/>
          </a:xfrm>
        </p:spPr>
        <p:txBody>
          <a:bodyPr/>
          <a:lstStyle/>
          <a:p>
            <a:r>
              <a:rPr lang="en-US" dirty="0" smtClean="0"/>
              <a:t>Re-scan module in warm scanner--  look for changes</a:t>
            </a:r>
          </a:p>
          <a:p>
            <a:r>
              <a:rPr lang="en-US" dirty="0" smtClean="0"/>
              <a:t>Final exit inspection (re-check visually with checklist.  Tighten fasteners)</a:t>
            </a:r>
          </a:p>
          <a:p>
            <a:r>
              <a:rPr lang="en-US" dirty="0" smtClean="0"/>
              <a:t>Install Dichroic filters (?) </a:t>
            </a:r>
          </a:p>
          <a:p>
            <a:r>
              <a:rPr lang="en-US" dirty="0" smtClean="0"/>
              <a:t>Final pre-packing confirmation of all QC documentation</a:t>
            </a:r>
          </a:p>
          <a:p>
            <a:pPr lvl="1"/>
            <a:r>
              <a:rPr lang="en-US" dirty="0" smtClean="0"/>
              <a:t>Stop process if not complete</a:t>
            </a:r>
          </a:p>
          <a:p>
            <a:r>
              <a:rPr lang="en-US" dirty="0" smtClean="0"/>
              <a:t>Pack module following procedure</a:t>
            </a:r>
          </a:p>
          <a:p>
            <a:r>
              <a:rPr lang="en-US" dirty="0" smtClean="0"/>
              <a:t>Indicate QC data ready for SURF inspection.  Await acceptance before shipping?</a:t>
            </a:r>
          </a:p>
          <a:p>
            <a:r>
              <a:rPr lang="en-US" dirty="0" smtClean="0"/>
              <a:t>Ship to SURF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2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 required: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 visual/reception inspection (check points, screw torque…) with traveler (Store in DB)</a:t>
            </a:r>
          </a:p>
          <a:p>
            <a:r>
              <a:rPr lang="en-US" dirty="0" smtClean="0"/>
              <a:t>Warm scanner procedure with traveler (Store in DB)</a:t>
            </a:r>
          </a:p>
          <a:p>
            <a:r>
              <a:rPr lang="en-US" dirty="0" smtClean="0"/>
              <a:t>Cryogenic test procedure with traveler (Store in DB)</a:t>
            </a:r>
          </a:p>
          <a:p>
            <a:r>
              <a:rPr lang="en-US" dirty="0" smtClean="0"/>
              <a:t>Dichroic filter installation procedure with Traveler (Store in DB)</a:t>
            </a:r>
          </a:p>
          <a:p>
            <a:r>
              <a:rPr lang="en-US" dirty="0" smtClean="0"/>
              <a:t>Shipping procedure/checklist with traveler (Store in DB)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8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293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Module post-assembly reception QC</vt:lpstr>
      <vt:lpstr>Module receipt and Initial Inspection</vt:lpstr>
      <vt:lpstr>Module cryogenic test</vt:lpstr>
      <vt:lpstr>Post cold test checkout, packing, shipping</vt:lpstr>
      <vt:lpstr>Procedures required: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post-assembly QC</dc:title>
  <dc:creator>Warner,David</dc:creator>
  <cp:lastModifiedBy>Warner,David</cp:lastModifiedBy>
  <cp:revision>5</cp:revision>
  <dcterms:created xsi:type="dcterms:W3CDTF">2022-11-15T01:50:13Z</dcterms:created>
  <dcterms:modified xsi:type="dcterms:W3CDTF">2022-11-15T10:15:54Z</dcterms:modified>
</cp:coreProperties>
</file>