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7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5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1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1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1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5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7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3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3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7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5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A939-17D9-458A-AF57-2A5C1D1297CE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9049A-8DA9-4F27-9848-D71D43E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7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 post-assembly </a:t>
            </a:r>
            <a:r>
              <a:rPr lang="en-US" dirty="0" smtClean="0"/>
              <a:t>reception QC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dirty="0" smtClean="0"/>
              <a:t>Warner</a:t>
            </a:r>
            <a:endParaRPr lang="en-US" dirty="0"/>
          </a:p>
          <a:p>
            <a:r>
              <a:rPr lang="en-US" dirty="0" smtClean="0"/>
              <a:t>11/15/22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72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receipt and Initial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Modules received from CSU. Filter plates installed(?)</a:t>
            </a:r>
          </a:p>
          <a:p>
            <a:endParaRPr lang="en-US" dirty="0"/>
          </a:p>
          <a:p>
            <a:r>
              <a:rPr lang="en-US" dirty="0" smtClean="0"/>
              <a:t>Initial receipt inspection to confirm safe transit</a:t>
            </a:r>
          </a:p>
          <a:p>
            <a:pPr lvl="1"/>
            <a:r>
              <a:rPr lang="en-US" dirty="0" smtClean="0"/>
              <a:t>Confirm complete QC record in place (checklist)</a:t>
            </a:r>
          </a:p>
          <a:p>
            <a:pPr lvl="1"/>
            <a:r>
              <a:rPr lang="en-US" dirty="0" smtClean="0"/>
              <a:t>Visual inspection of module with check-list (WLS plates, screws tight, etc.)</a:t>
            </a:r>
          </a:p>
          <a:p>
            <a:pPr lvl="1"/>
            <a:r>
              <a:rPr lang="en-US" dirty="0" smtClean="0"/>
              <a:t>Check of module fit into mechanical model (ensure fit into APS rails)</a:t>
            </a:r>
          </a:p>
          <a:p>
            <a:pPr lvl="1"/>
            <a:r>
              <a:rPr lang="en-US" dirty="0" smtClean="0"/>
              <a:t>Final module scan in warm scanner</a:t>
            </a:r>
          </a:p>
          <a:p>
            <a:pPr lvl="2"/>
            <a:r>
              <a:rPr lang="en-US" dirty="0" smtClean="0"/>
              <a:t>DAPHNE readout</a:t>
            </a:r>
          </a:p>
          <a:p>
            <a:pPr lvl="2"/>
            <a:r>
              <a:rPr lang="en-US" dirty="0" smtClean="0"/>
              <a:t>Check against CSU exit scan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93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904"/>
            <a:ext cx="10515600" cy="1325563"/>
          </a:xfrm>
        </p:spPr>
        <p:txBody>
          <a:bodyPr/>
          <a:lstStyle/>
          <a:p>
            <a:r>
              <a:rPr lang="en-US" dirty="0" smtClean="0"/>
              <a:t>Module installation, checkout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4467"/>
            <a:ext cx="10515600" cy="4847891"/>
          </a:xfrm>
        </p:spPr>
        <p:txBody>
          <a:bodyPr/>
          <a:lstStyle/>
          <a:p>
            <a:r>
              <a:rPr lang="en-US" dirty="0" smtClean="0"/>
              <a:t>Install module into APA scanning APA/Module position information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Confirm continuity to connector at APA exit</a:t>
            </a:r>
          </a:p>
          <a:p>
            <a:endParaRPr lang="en-US" dirty="0"/>
          </a:p>
          <a:p>
            <a:r>
              <a:rPr lang="en-US" dirty="0" smtClean="0"/>
              <a:t>Confirm cable continuity during Upper-Lower APA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62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cold box test/installation checkout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connections before cold box test</a:t>
            </a:r>
          </a:p>
          <a:p>
            <a:endParaRPr lang="en-US" dirty="0"/>
          </a:p>
          <a:p>
            <a:r>
              <a:rPr lang="en-US" dirty="0" smtClean="0"/>
              <a:t>Confirm operation in cold box</a:t>
            </a:r>
          </a:p>
          <a:p>
            <a:pPr lvl="1"/>
            <a:r>
              <a:rPr lang="en-US" dirty="0" smtClean="0"/>
              <a:t>DCR measurement each PD channel</a:t>
            </a:r>
          </a:p>
          <a:p>
            <a:pPr lvl="1"/>
            <a:r>
              <a:rPr lang="en-US" dirty="0" smtClean="0"/>
              <a:t>LED test (Diffusers)?</a:t>
            </a:r>
          </a:p>
          <a:p>
            <a:endParaRPr lang="en-US" dirty="0"/>
          </a:p>
          <a:p>
            <a:r>
              <a:rPr lang="en-US" dirty="0" smtClean="0"/>
              <a:t>Confirm connections at flange following APA installation/cabling </a:t>
            </a:r>
            <a:r>
              <a:rPr lang="en-US" dirty="0" err="1" smtClean="0"/>
              <a:t>ni</a:t>
            </a:r>
            <a:r>
              <a:rPr lang="en-US" dirty="0" smtClean="0"/>
              <a:t> cryostat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76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monitoring in cryostat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Periodic warm checkout with LED/Monitoring system in cryostat</a:t>
            </a:r>
          </a:p>
          <a:p>
            <a:pPr lvl="1"/>
            <a:r>
              <a:rPr lang="en-US" dirty="0" smtClean="0"/>
              <a:t>Darken cryostat and operate PDs warm to validate continued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29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1062"/>
            <a:ext cx="10515600" cy="1325563"/>
          </a:xfrm>
        </p:spPr>
        <p:txBody>
          <a:bodyPr/>
          <a:lstStyle/>
          <a:p>
            <a:r>
              <a:rPr lang="en-US" dirty="0" smtClean="0"/>
              <a:t>Procedures required: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Module visual/reception inspection (check points, screw torque…) with traveler (Store in DB)</a:t>
            </a:r>
          </a:p>
          <a:p>
            <a:r>
              <a:rPr lang="en-US" dirty="0" smtClean="0"/>
              <a:t>Initial installation continuity checkout with traveler (Store in DB)</a:t>
            </a:r>
          </a:p>
          <a:p>
            <a:r>
              <a:rPr lang="en-US" dirty="0" smtClean="0"/>
              <a:t>Cold box test procedure with traveler (Store in DB)</a:t>
            </a:r>
          </a:p>
          <a:p>
            <a:r>
              <a:rPr lang="en-US" dirty="0" smtClean="0"/>
              <a:t>Post-cryostat installation checkout with traveler (Store in DB)</a:t>
            </a:r>
          </a:p>
          <a:p>
            <a:r>
              <a:rPr lang="en-US" dirty="0" smtClean="0"/>
              <a:t>Post-installation warm dark operation in cryostat (monitoring) with traveler (Store in DB)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85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231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Module post-assembly reception QC</vt:lpstr>
      <vt:lpstr>Module receipt and Initial Inspection</vt:lpstr>
      <vt:lpstr>Module installation, checkout</vt:lpstr>
      <vt:lpstr>APA cold box test/installation checkout</vt:lpstr>
      <vt:lpstr>Warm monitoring in cryostat</vt:lpstr>
      <vt:lpstr>Procedures required: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post-assembly QC</dc:title>
  <dc:creator>Warner,David</dc:creator>
  <cp:lastModifiedBy>Warner,David</cp:lastModifiedBy>
  <cp:revision>7</cp:revision>
  <dcterms:created xsi:type="dcterms:W3CDTF">2022-11-15T01:50:13Z</dcterms:created>
  <dcterms:modified xsi:type="dcterms:W3CDTF">2022-11-15T10:42:41Z</dcterms:modified>
</cp:coreProperties>
</file>