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279" r:id="rId2"/>
    <p:sldId id="280" r:id="rId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7D7EB"/>
    <a:srgbClr val="98D7EA"/>
    <a:srgbClr val="98D7EB"/>
    <a:srgbClr val="50504E"/>
    <a:srgbClr val="4E4E4E"/>
    <a:srgbClr val="404040"/>
    <a:srgbClr val="004C97"/>
    <a:srgbClr val="63666A"/>
    <a:srgbClr val="99D6E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6" autoAdjust="0"/>
    <p:restoredTop sz="94628"/>
  </p:normalViewPr>
  <p:slideViewPr>
    <p:cSldViewPr snapToGrid="0" snapToObjects="1" showGuides="1">
      <p:cViewPr varScale="1">
        <p:scale>
          <a:sx n="159" d="100"/>
          <a:sy n="159" d="100"/>
        </p:scale>
        <p:origin x="552" y="184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11/15/22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11/15/22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04" r:id="rId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7F032C-6B8F-B905-95CC-E8A6135C7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834188"/>
            <a:ext cx="8672513" cy="3688997"/>
          </a:xfrm>
        </p:spPr>
        <p:txBody>
          <a:bodyPr/>
          <a:lstStyle/>
          <a:p>
            <a:r>
              <a:rPr lang="en-US" dirty="0"/>
              <a:t>Funding for cryo-equipping the DUNE Cold Lab</a:t>
            </a:r>
          </a:p>
          <a:p>
            <a:pPr lvl="1"/>
            <a:r>
              <a:rPr lang="en-US" dirty="0"/>
              <a:t>Funding has been located and we should be moving ahead on internal &amp; external </a:t>
            </a:r>
            <a:r>
              <a:rPr lang="en-US" dirty="0" err="1"/>
              <a:t>cryo</a:t>
            </a:r>
            <a:r>
              <a:rPr lang="en-US" dirty="0"/>
              <a:t> and ODH systems with all speed.</a:t>
            </a:r>
          </a:p>
          <a:p>
            <a:pPr lvl="1"/>
            <a:r>
              <a:rPr lang="en-US" dirty="0"/>
              <a:t>Talk at next division all hands by Leo on moving into the Helen Edwards Building (IERC)</a:t>
            </a:r>
          </a:p>
          <a:p>
            <a:pPr marL="282575" lvl="1" indent="0">
              <a:buNone/>
            </a:pPr>
            <a:endParaRPr lang="en-US" dirty="0"/>
          </a:p>
          <a:p>
            <a:r>
              <a:rPr lang="en-US" dirty="0"/>
              <a:t>BNB and </a:t>
            </a:r>
            <a:r>
              <a:rPr lang="en-US" dirty="0" err="1"/>
              <a:t>NuMI</a:t>
            </a:r>
            <a:r>
              <a:rPr lang="en-US" dirty="0"/>
              <a:t> beams are both back</a:t>
            </a:r>
          </a:p>
          <a:p>
            <a:pPr lvl="1"/>
            <a:r>
              <a:rPr lang="en-US" dirty="0" err="1"/>
              <a:t>NOvA</a:t>
            </a:r>
            <a:r>
              <a:rPr lang="en-US" dirty="0"/>
              <a:t> is taking beam with full efficiency</a:t>
            </a:r>
          </a:p>
          <a:p>
            <a:pPr lvl="1"/>
            <a:r>
              <a:rPr lang="en-US" dirty="0"/>
              <a:t>ICARUS has low but improving purity in both cryostats and should be ready for physics quality beam soon</a:t>
            </a:r>
          </a:p>
          <a:p>
            <a:pPr lvl="1"/>
            <a:r>
              <a:rPr lang="en-US" dirty="0"/>
              <a:t>ANNIE is re-commissioning a new DAQ and should be ready for beam soon</a:t>
            </a:r>
          </a:p>
          <a:p>
            <a:pPr lvl="1"/>
            <a:r>
              <a:rPr lang="en-US" dirty="0"/>
              <a:t>Details in the ND weekly summary</a:t>
            </a:r>
          </a:p>
          <a:p>
            <a:pPr lvl="1"/>
            <a:endParaRPr lang="en-US" dirty="0"/>
          </a:p>
          <a:p>
            <a:r>
              <a:rPr lang="en-US" dirty="0"/>
              <a:t>Everyone should be having annual goal setting conversations with their supervisor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762E3-C889-D04E-F08D-4B98C612D04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11/15/22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FDFFD-60F9-EEAD-1207-8818362B4A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9B18B-A19A-61D2-ADCC-E89FAE5AA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CBEAA19-2986-D5A4-C1E5-E3FBEC5E6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59" y="83184"/>
            <a:ext cx="8686800" cy="320908"/>
          </a:xfrm>
        </p:spPr>
        <p:txBody>
          <a:bodyPr/>
          <a:lstStyle/>
          <a:p>
            <a:r>
              <a:rPr lang="en-US" dirty="0"/>
              <a:t>News</a:t>
            </a:r>
          </a:p>
        </p:txBody>
      </p:sp>
    </p:spTree>
    <p:extLst>
      <p:ext uri="{BB962C8B-B14F-4D97-AF65-F5344CB8AC3E}">
        <p14:creationId xmlns:p14="http://schemas.microsoft.com/office/powerpoint/2010/main" val="30992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5631AF-F022-8BC3-B029-CADA0A891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Scientists, engineers, and technicians should be working onsite essentially full time (i.e. pre-pandemic situation).</a:t>
            </a:r>
          </a:p>
          <a:p>
            <a:endParaRPr lang="en-US" dirty="0"/>
          </a:p>
          <a:p>
            <a:r>
              <a:rPr lang="en-US" dirty="0"/>
              <a:t>Everyone in the division should either be essentially full time onsite or have an explicit agreement with the division head for on-site/off-site work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91564E-AA5F-81D2-36C0-300D98AC3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Onsite work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C8A6B-2EC1-F6D9-BB0F-75ED07D105C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11/15/22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67651-AE81-361D-1225-C4C520046E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F9638-6602-10BF-DB55-31F307C58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2513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5F6A7FCD-6CDB-8D49-94AE-81ED5E240382}" vid="{4AA44A65-56F2-9D41-877E-22747A5F09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10747</TotalTime>
  <Words>176</Words>
  <Application>Microsoft Macintosh PowerPoint</Application>
  <PresentationFormat>On-screen Show (16:9)</PresentationFormat>
  <Paragraphs>22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Helvetica</vt:lpstr>
      <vt:lpstr>Fermilab_PPT_090915</vt:lpstr>
      <vt:lpstr>News</vt:lpstr>
      <vt:lpstr>Onsite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 from the Division Head</dc:title>
  <dc:creator>Stephen J Brice</dc:creator>
  <cp:lastModifiedBy>Stephen J Brice</cp:lastModifiedBy>
  <cp:revision>19</cp:revision>
  <cp:lastPrinted>2014-01-20T19:40:21Z</cp:lastPrinted>
  <dcterms:created xsi:type="dcterms:W3CDTF">2022-10-14T23:55:54Z</dcterms:created>
  <dcterms:modified xsi:type="dcterms:W3CDTF">2022-11-15T17:22:51Z</dcterms:modified>
</cp:coreProperties>
</file>