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8" autoAdjust="0"/>
    <p:restoredTop sz="94633"/>
  </p:normalViewPr>
  <p:slideViewPr>
    <p:cSldViewPr snapToGrid="0" snapToObjects="1" showGuides="1">
      <p:cViewPr varScale="1">
        <p:scale>
          <a:sx n="209" d="100"/>
          <a:sy n="209" d="100"/>
        </p:scale>
        <p:origin x="192" y="85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11/29/22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11/29/22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032C-6B8F-B905-95CC-E8A6135C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404092"/>
            <a:ext cx="8672513" cy="4119093"/>
          </a:xfrm>
        </p:spPr>
        <p:txBody>
          <a:bodyPr/>
          <a:lstStyle/>
          <a:p>
            <a:r>
              <a:rPr lang="en-US" dirty="0"/>
              <a:t>The move of the SBND detector is being delayed to Thursday this week because of today’s weather. People are welcome to watch from either the 15</a:t>
            </a:r>
            <a:r>
              <a:rPr lang="en-US" baseline="30000" dirty="0"/>
              <a:t>th</a:t>
            </a:r>
            <a:r>
              <a:rPr lang="en-US" dirty="0"/>
              <a:t> floor or from the viewing area in the A0 parking lot.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change to holiday overtime pay that was announced last week is being delayed into the new year and being re-examined</a:t>
            </a:r>
          </a:p>
          <a:p>
            <a:endParaRPr lang="en-US" dirty="0">
              <a:latin typeface="Helvetica" pitchFamily="2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Code of Conduct workshop held on Nov 17-18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O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rganized by Mark Messier (Indiana) and Erica Snider (FNAL)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Brought together a limited and invitation only set of people from each of the lab’s onsite experiments plus a few other interested experiments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Likely the first in a series of such workshops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Looking to guide the next steps in codes of conduct best practice formation.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Particular focus on confronting our current collaboration codes of conduct with reality plus constructing a system incorporating Fermilab’s concerns reporting and users progressive discipline systems.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62E3-C889-D04E-F08D-4B98C612D0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FFD-60F9-EEAD-1207-8818362B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Steve Brice  |  News from Neutrino Division Head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B18B-A19A-61D2-ADCC-E89FAE5AA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BEAA19-2986-D5A4-C1E5-E3FBEC5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9" y="83184"/>
            <a:ext cx="8686800" cy="320908"/>
          </a:xfrm>
        </p:spPr>
        <p:txBody>
          <a:bodyPr/>
          <a:lstStyle/>
          <a:p>
            <a:r>
              <a:rPr lang="en-US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09920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F6A7FCD-6CDB-8D49-94AE-81ED5E240382}" vid="{4AA44A65-56F2-9D41-877E-22747A5F0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10784</TotalTime>
  <Words>166</Words>
  <Application>Microsoft Macintosh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Helvetica</vt:lpstr>
      <vt:lpstr>Fermilab_PPT_090915</vt:lpstr>
      <vt:lpstr>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Division Head</dc:title>
  <dc:creator>Stephen J Brice</dc:creator>
  <cp:lastModifiedBy>Stephen J Brice</cp:lastModifiedBy>
  <cp:revision>22</cp:revision>
  <cp:lastPrinted>2014-01-20T19:40:21Z</cp:lastPrinted>
  <dcterms:created xsi:type="dcterms:W3CDTF">2022-10-14T23:55:54Z</dcterms:created>
  <dcterms:modified xsi:type="dcterms:W3CDTF">2022-11-29T19:16:53Z</dcterms:modified>
</cp:coreProperties>
</file>