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684" r:id="rId3"/>
  </p:sldMasterIdLst>
  <p:notesMasterIdLst>
    <p:notesMasterId r:id="rId22"/>
  </p:notesMasterIdLst>
  <p:sldIdLst>
    <p:sldId id="581" r:id="rId4"/>
    <p:sldId id="764" r:id="rId5"/>
    <p:sldId id="643" r:id="rId6"/>
    <p:sldId id="789" r:id="rId7"/>
    <p:sldId id="788" r:id="rId8"/>
    <p:sldId id="791" r:id="rId9"/>
    <p:sldId id="792" r:id="rId10"/>
    <p:sldId id="651" r:id="rId11"/>
    <p:sldId id="647" r:id="rId12"/>
    <p:sldId id="2651" r:id="rId13"/>
    <p:sldId id="2653" r:id="rId14"/>
    <p:sldId id="2616" r:id="rId15"/>
    <p:sldId id="2650" r:id="rId16"/>
    <p:sldId id="2652" r:id="rId17"/>
    <p:sldId id="2635" r:id="rId18"/>
    <p:sldId id="2619" r:id="rId19"/>
    <p:sldId id="2633" r:id="rId20"/>
    <p:sldId id="263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A69C29-FD80-454E-AA6E-43A2D7DB0CED}" v="142" dt="2023-01-30T05:10:27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32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E Johnson" userId="0cab3141-c7bb-4e9f-b8f9-4d6b23778ccb" providerId="ADAL" clId="{93A69C29-FD80-454E-AA6E-43A2D7DB0CED}"/>
    <pc:docChg chg="undo custSel addSld delSld modSld sldOrd delMainMaster">
      <pc:chgData name="David E Johnson" userId="0cab3141-c7bb-4e9f-b8f9-4d6b23778ccb" providerId="ADAL" clId="{93A69C29-FD80-454E-AA6E-43A2D7DB0CED}" dt="2023-01-30T05:15:49.281" v="8334" actId="1076"/>
      <pc:docMkLst>
        <pc:docMk/>
      </pc:docMkLst>
      <pc:sldChg chg="del">
        <pc:chgData name="David E Johnson" userId="0cab3141-c7bb-4e9f-b8f9-4d6b23778ccb" providerId="ADAL" clId="{93A69C29-FD80-454E-AA6E-43A2D7DB0CED}" dt="2023-01-27T18:03:08.498" v="183" actId="2696"/>
        <pc:sldMkLst>
          <pc:docMk/>
          <pc:sldMk cId="1632011472" sldId="256"/>
        </pc:sldMkLst>
      </pc:sldChg>
      <pc:sldChg chg="modSp mod">
        <pc:chgData name="David E Johnson" userId="0cab3141-c7bb-4e9f-b8f9-4d6b23778ccb" providerId="ADAL" clId="{93A69C29-FD80-454E-AA6E-43A2D7DB0CED}" dt="2023-01-28T18:25:43.526" v="1528" actId="20577"/>
        <pc:sldMkLst>
          <pc:docMk/>
          <pc:sldMk cId="3970657932" sldId="581"/>
        </pc:sldMkLst>
        <pc:spChg chg="mod">
          <ac:chgData name="David E Johnson" userId="0cab3141-c7bb-4e9f-b8f9-4d6b23778ccb" providerId="ADAL" clId="{93A69C29-FD80-454E-AA6E-43A2D7DB0CED}" dt="2023-01-28T18:25:43.526" v="1528" actId="20577"/>
          <ac:spMkLst>
            <pc:docMk/>
            <pc:sldMk cId="3970657932" sldId="581"/>
            <ac:spMk id="6" creationId="{3945E882-FC58-43CF-8A93-57E3E35DAF98}"/>
          </ac:spMkLst>
        </pc:spChg>
        <pc:spChg chg="mod">
          <ac:chgData name="David E Johnson" userId="0cab3141-c7bb-4e9f-b8f9-4d6b23778ccb" providerId="ADAL" clId="{93A69C29-FD80-454E-AA6E-43A2D7DB0CED}" dt="2023-01-28T17:14:14.068" v="1445" actId="20577"/>
          <ac:spMkLst>
            <pc:docMk/>
            <pc:sldMk cId="3970657932" sldId="581"/>
            <ac:spMk id="8" creationId="{706E3073-2A0B-4F90-9542-2C3154C13E9F}"/>
          </ac:spMkLst>
        </pc:spChg>
      </pc:sldChg>
      <pc:sldChg chg="addSp delSp modSp add mod modAnim">
        <pc:chgData name="David E Johnson" userId="0cab3141-c7bb-4e9f-b8f9-4d6b23778ccb" providerId="ADAL" clId="{93A69C29-FD80-454E-AA6E-43A2D7DB0CED}" dt="2023-01-30T02:53:15.264" v="7602" actId="20577"/>
        <pc:sldMkLst>
          <pc:docMk/>
          <pc:sldMk cId="1791100739" sldId="643"/>
        </pc:sldMkLst>
        <pc:spChg chg="mod">
          <ac:chgData name="David E Johnson" userId="0cab3141-c7bb-4e9f-b8f9-4d6b23778ccb" providerId="ADAL" clId="{93A69C29-FD80-454E-AA6E-43A2D7DB0CED}" dt="2023-01-29T16:22:00.955" v="2741" actId="1076"/>
          <ac:spMkLst>
            <pc:docMk/>
            <pc:sldMk cId="1791100739" sldId="643"/>
            <ac:spMk id="2" creationId="{4773DA86-6643-C2BE-842E-3E9793EACEE6}"/>
          </ac:spMkLst>
        </pc:spChg>
        <pc:spChg chg="mod">
          <ac:chgData name="David E Johnson" userId="0cab3141-c7bb-4e9f-b8f9-4d6b23778ccb" providerId="ADAL" clId="{93A69C29-FD80-454E-AA6E-43A2D7DB0CED}" dt="2023-01-29T16:21:56.740" v="2740" actId="1076"/>
          <ac:spMkLst>
            <pc:docMk/>
            <pc:sldMk cId="1791100739" sldId="643"/>
            <ac:spMk id="3" creationId="{653BD49C-1A00-7042-1712-1532A0640631}"/>
          </ac:spMkLst>
        </pc:spChg>
        <pc:spChg chg="add mod">
          <ac:chgData name="David E Johnson" userId="0cab3141-c7bb-4e9f-b8f9-4d6b23778ccb" providerId="ADAL" clId="{93A69C29-FD80-454E-AA6E-43A2D7DB0CED}" dt="2023-01-30T02:49:26.495" v="7538" actId="20577"/>
          <ac:spMkLst>
            <pc:docMk/>
            <pc:sldMk cId="1791100739" sldId="643"/>
            <ac:spMk id="6" creationId="{0836857A-41ED-DD4B-8B50-19208C501053}"/>
          </ac:spMkLst>
        </pc:spChg>
        <pc:spChg chg="mod">
          <ac:chgData name="David E Johnson" userId="0cab3141-c7bb-4e9f-b8f9-4d6b23778ccb" providerId="ADAL" clId="{93A69C29-FD80-454E-AA6E-43A2D7DB0CED}" dt="2023-01-29T16:22:06.854" v="2742" actId="1076"/>
          <ac:spMkLst>
            <pc:docMk/>
            <pc:sldMk cId="1791100739" sldId="643"/>
            <ac:spMk id="7" creationId="{9D4AC48D-F7BE-8FF6-1133-41EBEDCC4881}"/>
          </ac:spMkLst>
        </pc:spChg>
        <pc:spChg chg="mod">
          <ac:chgData name="David E Johnson" userId="0cab3141-c7bb-4e9f-b8f9-4d6b23778ccb" providerId="ADAL" clId="{93A69C29-FD80-454E-AA6E-43A2D7DB0CED}" dt="2023-01-29T16:25:46.451" v="2951" actId="1076"/>
          <ac:spMkLst>
            <pc:docMk/>
            <pc:sldMk cId="1791100739" sldId="643"/>
            <ac:spMk id="9" creationId="{D62E0CEE-BAE3-0DBB-EAAF-8D013A67783F}"/>
          </ac:spMkLst>
        </pc:spChg>
        <pc:spChg chg="mod">
          <ac:chgData name="David E Johnson" userId="0cab3141-c7bb-4e9f-b8f9-4d6b23778ccb" providerId="ADAL" clId="{93A69C29-FD80-454E-AA6E-43A2D7DB0CED}" dt="2023-01-30T02:53:15.264" v="7602" actId="20577"/>
          <ac:spMkLst>
            <pc:docMk/>
            <pc:sldMk cId="1791100739" sldId="643"/>
            <ac:spMk id="12" creationId="{FC71FB36-E0E9-4AB9-8131-7863D9AD9A53}"/>
          </ac:spMkLst>
        </pc:spChg>
        <pc:spChg chg="mod">
          <ac:chgData name="David E Johnson" userId="0cab3141-c7bb-4e9f-b8f9-4d6b23778ccb" providerId="ADAL" clId="{93A69C29-FD80-454E-AA6E-43A2D7DB0CED}" dt="2023-01-29T16:25:37.146" v="2949" actId="1076"/>
          <ac:spMkLst>
            <pc:docMk/>
            <pc:sldMk cId="1791100739" sldId="643"/>
            <ac:spMk id="15" creationId="{234126D5-8835-DD98-E5EF-02CEAC75DCA0}"/>
          </ac:spMkLst>
        </pc:spChg>
        <pc:spChg chg="mod">
          <ac:chgData name="David E Johnson" userId="0cab3141-c7bb-4e9f-b8f9-4d6b23778ccb" providerId="ADAL" clId="{93A69C29-FD80-454E-AA6E-43A2D7DB0CED}" dt="2023-01-29T16:25:42.228" v="2950" actId="1076"/>
          <ac:spMkLst>
            <pc:docMk/>
            <pc:sldMk cId="1791100739" sldId="643"/>
            <ac:spMk id="16" creationId="{CFD0BD95-04A0-3028-8FFA-31C6A3A6C108}"/>
          </ac:spMkLst>
        </pc:spChg>
        <pc:spChg chg="mod">
          <ac:chgData name="David E Johnson" userId="0cab3141-c7bb-4e9f-b8f9-4d6b23778ccb" providerId="ADAL" clId="{93A69C29-FD80-454E-AA6E-43A2D7DB0CED}" dt="2023-01-29T16:22:12.578" v="2743" actId="1076"/>
          <ac:spMkLst>
            <pc:docMk/>
            <pc:sldMk cId="1791100739" sldId="643"/>
            <ac:spMk id="17" creationId="{53009700-8858-7F62-744C-C52DDFB8486C}"/>
          </ac:spMkLst>
        </pc:spChg>
        <pc:spChg chg="mod">
          <ac:chgData name="David E Johnson" userId="0cab3141-c7bb-4e9f-b8f9-4d6b23778ccb" providerId="ADAL" clId="{93A69C29-FD80-454E-AA6E-43A2D7DB0CED}" dt="2023-01-29T16:26:59.470" v="2952" actId="1076"/>
          <ac:spMkLst>
            <pc:docMk/>
            <pc:sldMk cId="1791100739" sldId="643"/>
            <ac:spMk id="18" creationId="{D2E0498D-D37D-ACBE-6AC0-874105ADB268}"/>
          </ac:spMkLst>
        </pc:spChg>
        <pc:spChg chg="add mod">
          <ac:chgData name="David E Johnson" userId="0cab3141-c7bb-4e9f-b8f9-4d6b23778ccb" providerId="ADAL" clId="{93A69C29-FD80-454E-AA6E-43A2D7DB0CED}" dt="2023-01-30T02:43:04.467" v="7530" actId="164"/>
          <ac:spMkLst>
            <pc:docMk/>
            <pc:sldMk cId="1791100739" sldId="643"/>
            <ac:spMk id="19" creationId="{6BCB5B9B-4D44-F790-A7BE-5425EADB7057}"/>
          </ac:spMkLst>
        </pc:spChg>
        <pc:spChg chg="add mod">
          <ac:chgData name="David E Johnson" userId="0cab3141-c7bb-4e9f-b8f9-4d6b23778ccb" providerId="ADAL" clId="{93A69C29-FD80-454E-AA6E-43A2D7DB0CED}" dt="2023-01-30T02:43:04.467" v="7530" actId="164"/>
          <ac:spMkLst>
            <pc:docMk/>
            <pc:sldMk cId="1791100739" sldId="643"/>
            <ac:spMk id="20" creationId="{96EB0DAE-142B-4FCD-2C01-92BF5BF5641F}"/>
          </ac:spMkLst>
        </pc:spChg>
        <pc:spChg chg="add del mod">
          <ac:chgData name="David E Johnson" userId="0cab3141-c7bb-4e9f-b8f9-4d6b23778ccb" providerId="ADAL" clId="{93A69C29-FD80-454E-AA6E-43A2D7DB0CED}" dt="2023-01-29T16:28:15.795" v="2994"/>
          <ac:spMkLst>
            <pc:docMk/>
            <pc:sldMk cId="1791100739" sldId="643"/>
            <ac:spMk id="21" creationId="{86174E7D-046F-96B6-1FD9-CD0369DB16C5}"/>
          </ac:spMkLst>
        </pc:spChg>
        <pc:spChg chg="add mod">
          <ac:chgData name="David E Johnson" userId="0cab3141-c7bb-4e9f-b8f9-4d6b23778ccb" providerId="ADAL" clId="{93A69C29-FD80-454E-AA6E-43A2D7DB0CED}" dt="2023-01-30T02:52:22.231" v="7552" actId="404"/>
          <ac:spMkLst>
            <pc:docMk/>
            <pc:sldMk cId="1791100739" sldId="643"/>
            <ac:spMk id="22" creationId="{2798FDD9-656D-D509-91E0-E830A7580BCE}"/>
          </ac:spMkLst>
        </pc:spChg>
        <pc:spChg chg="add mod">
          <ac:chgData name="David E Johnson" userId="0cab3141-c7bb-4e9f-b8f9-4d6b23778ccb" providerId="ADAL" clId="{93A69C29-FD80-454E-AA6E-43A2D7DB0CED}" dt="2023-01-30T02:43:04.467" v="7530" actId="164"/>
          <ac:spMkLst>
            <pc:docMk/>
            <pc:sldMk cId="1791100739" sldId="643"/>
            <ac:spMk id="23" creationId="{E5716719-4F78-8FC8-41AD-005CD6D70849}"/>
          </ac:spMkLst>
        </pc:spChg>
        <pc:spChg chg="add del mod">
          <ac:chgData name="David E Johnson" userId="0cab3141-c7bb-4e9f-b8f9-4d6b23778ccb" providerId="ADAL" clId="{93A69C29-FD80-454E-AA6E-43A2D7DB0CED}" dt="2023-01-29T16:29:08.648" v="3023"/>
          <ac:spMkLst>
            <pc:docMk/>
            <pc:sldMk cId="1791100739" sldId="643"/>
            <ac:spMk id="24" creationId="{B3E7CA11-1B92-059B-056A-C7289C1B4170}"/>
          </ac:spMkLst>
        </pc:spChg>
        <pc:spChg chg="add mod">
          <ac:chgData name="David E Johnson" userId="0cab3141-c7bb-4e9f-b8f9-4d6b23778ccb" providerId="ADAL" clId="{93A69C29-FD80-454E-AA6E-43A2D7DB0CED}" dt="2023-01-30T02:43:04.467" v="7530" actId="164"/>
          <ac:spMkLst>
            <pc:docMk/>
            <pc:sldMk cId="1791100739" sldId="643"/>
            <ac:spMk id="25" creationId="{1AEDE7BA-9EDE-4450-6F1D-2EC81F7C2A46}"/>
          </ac:spMkLst>
        </pc:spChg>
        <pc:grpChg chg="add mod">
          <ac:chgData name="David E Johnson" userId="0cab3141-c7bb-4e9f-b8f9-4d6b23778ccb" providerId="ADAL" clId="{93A69C29-FD80-454E-AA6E-43A2D7DB0CED}" dt="2023-01-30T02:43:04.467" v="7530" actId="164"/>
          <ac:grpSpMkLst>
            <pc:docMk/>
            <pc:sldMk cId="1791100739" sldId="643"/>
            <ac:grpSpMk id="26" creationId="{6052AADA-7B75-537B-B856-147AD324BC93}"/>
          </ac:grpSpMkLst>
        </pc:grpChg>
        <pc:graphicFrameChg chg="mod modGraphic">
          <ac:chgData name="David E Johnson" userId="0cab3141-c7bb-4e9f-b8f9-4d6b23778ccb" providerId="ADAL" clId="{93A69C29-FD80-454E-AA6E-43A2D7DB0CED}" dt="2023-01-30T02:41:45.333" v="7529" actId="20577"/>
          <ac:graphicFrameMkLst>
            <pc:docMk/>
            <pc:sldMk cId="1791100739" sldId="643"/>
            <ac:graphicFrameMk id="8" creationId="{D395AC0D-DEC8-4761-AA88-CE07B6E9B327}"/>
          </ac:graphicFrameMkLst>
        </pc:graphicFrameChg>
        <pc:cxnChg chg="mod">
          <ac:chgData name="David E Johnson" userId="0cab3141-c7bb-4e9f-b8f9-4d6b23778ccb" providerId="ADAL" clId="{93A69C29-FD80-454E-AA6E-43A2D7DB0CED}" dt="2023-01-29T16:21:38.216" v="2738" actId="14100"/>
          <ac:cxnSpMkLst>
            <pc:docMk/>
            <pc:sldMk cId="1791100739" sldId="643"/>
            <ac:cxnSpMk id="10" creationId="{B9FF0C26-B90F-4A2B-AC81-1BCBCFE5AB5C}"/>
          </ac:cxnSpMkLst>
        </pc:cxnChg>
      </pc:sldChg>
      <pc:sldChg chg="modSp add mod ord">
        <pc:chgData name="David E Johnson" userId="0cab3141-c7bb-4e9f-b8f9-4d6b23778ccb" providerId="ADAL" clId="{93A69C29-FD80-454E-AA6E-43A2D7DB0CED}" dt="2023-01-30T03:10:37.599" v="7643" actId="20577"/>
        <pc:sldMkLst>
          <pc:docMk/>
          <pc:sldMk cId="2759586306" sldId="647"/>
        </pc:sldMkLst>
        <pc:spChg chg="mod">
          <ac:chgData name="David E Johnson" userId="0cab3141-c7bb-4e9f-b8f9-4d6b23778ccb" providerId="ADAL" clId="{93A69C29-FD80-454E-AA6E-43A2D7DB0CED}" dt="2023-01-30T03:10:37.599" v="7643" actId="20577"/>
          <ac:spMkLst>
            <pc:docMk/>
            <pc:sldMk cId="2759586306" sldId="647"/>
            <ac:spMk id="3" creationId="{3C34CC93-F361-4BB2-AB1B-201491040B73}"/>
          </ac:spMkLst>
        </pc:spChg>
      </pc:sldChg>
      <pc:sldChg chg="addSp modSp add del mod">
        <pc:chgData name="David E Johnson" userId="0cab3141-c7bb-4e9f-b8f9-4d6b23778ccb" providerId="ADAL" clId="{93A69C29-FD80-454E-AA6E-43A2D7DB0CED}" dt="2023-01-27T17:59:20.984" v="149" actId="2696"/>
        <pc:sldMkLst>
          <pc:docMk/>
          <pc:sldMk cId="94277954" sldId="648"/>
        </pc:sldMkLst>
        <pc:spChg chg="mod">
          <ac:chgData name="David E Johnson" userId="0cab3141-c7bb-4e9f-b8f9-4d6b23778ccb" providerId="ADAL" clId="{93A69C29-FD80-454E-AA6E-43A2D7DB0CED}" dt="2023-01-27T17:56:34.625" v="58" actId="164"/>
          <ac:spMkLst>
            <pc:docMk/>
            <pc:sldMk cId="94277954" sldId="648"/>
            <ac:spMk id="4" creationId="{A1CADA21-EF40-44B0-8319-61A8A60B956B}"/>
          </ac:spMkLst>
        </pc:spChg>
        <pc:spChg chg="mod">
          <ac:chgData name="David E Johnson" userId="0cab3141-c7bb-4e9f-b8f9-4d6b23778ccb" providerId="ADAL" clId="{93A69C29-FD80-454E-AA6E-43A2D7DB0CED}" dt="2023-01-27T17:56:11.388" v="56" actId="1076"/>
          <ac:spMkLst>
            <pc:docMk/>
            <pc:sldMk cId="94277954" sldId="648"/>
            <ac:spMk id="5" creationId="{7AC7AD34-F94C-4C3A-A173-4670B2D21857}"/>
          </ac:spMkLst>
        </pc:spChg>
        <pc:spChg chg="mod">
          <ac:chgData name="David E Johnson" userId="0cab3141-c7bb-4e9f-b8f9-4d6b23778ccb" providerId="ADAL" clId="{93A69C29-FD80-454E-AA6E-43A2D7DB0CED}" dt="2023-01-27T17:56:11.388" v="56" actId="1076"/>
          <ac:spMkLst>
            <pc:docMk/>
            <pc:sldMk cId="94277954" sldId="648"/>
            <ac:spMk id="6" creationId="{172062C0-BA39-417A-8F9F-B981A92FC23E}"/>
          </ac:spMkLst>
        </pc:spChg>
        <pc:spChg chg="mod">
          <ac:chgData name="David E Johnson" userId="0cab3141-c7bb-4e9f-b8f9-4d6b23778ccb" providerId="ADAL" clId="{93A69C29-FD80-454E-AA6E-43A2D7DB0CED}" dt="2023-01-27T17:56:11.388" v="56" actId="1076"/>
          <ac:spMkLst>
            <pc:docMk/>
            <pc:sldMk cId="94277954" sldId="648"/>
            <ac:spMk id="12" creationId="{20F289ED-93BF-4AC6-8E3B-4904B381CDAA}"/>
          </ac:spMkLst>
        </pc:spChg>
        <pc:spChg chg="mod">
          <ac:chgData name="David E Johnson" userId="0cab3141-c7bb-4e9f-b8f9-4d6b23778ccb" providerId="ADAL" clId="{93A69C29-FD80-454E-AA6E-43A2D7DB0CED}" dt="2023-01-27T17:56:11.388" v="56" actId="1076"/>
          <ac:spMkLst>
            <pc:docMk/>
            <pc:sldMk cId="94277954" sldId="648"/>
            <ac:spMk id="14" creationId="{0B9CF412-D3B9-4CB2-9098-DDE75760E557}"/>
          </ac:spMkLst>
        </pc:spChg>
        <pc:spChg chg="mod">
          <ac:chgData name="David E Johnson" userId="0cab3141-c7bb-4e9f-b8f9-4d6b23778ccb" providerId="ADAL" clId="{93A69C29-FD80-454E-AA6E-43A2D7DB0CED}" dt="2023-01-27T17:56:11.388" v="56" actId="1076"/>
          <ac:spMkLst>
            <pc:docMk/>
            <pc:sldMk cId="94277954" sldId="648"/>
            <ac:spMk id="15" creationId="{C122934B-189A-40C7-8B84-F3939F8BF5A3}"/>
          </ac:spMkLst>
        </pc:spChg>
        <pc:spChg chg="mod">
          <ac:chgData name="David E Johnson" userId="0cab3141-c7bb-4e9f-b8f9-4d6b23778ccb" providerId="ADAL" clId="{93A69C29-FD80-454E-AA6E-43A2D7DB0CED}" dt="2023-01-27T17:56:34.625" v="58" actId="164"/>
          <ac:spMkLst>
            <pc:docMk/>
            <pc:sldMk cId="94277954" sldId="648"/>
            <ac:spMk id="17" creationId="{64783AAF-03D1-483B-843E-F6416B051B32}"/>
          </ac:spMkLst>
        </pc:spChg>
        <pc:spChg chg="mod">
          <ac:chgData name="David E Johnson" userId="0cab3141-c7bb-4e9f-b8f9-4d6b23778ccb" providerId="ADAL" clId="{93A69C29-FD80-454E-AA6E-43A2D7DB0CED}" dt="2023-01-27T17:56:34.625" v="58" actId="164"/>
          <ac:spMkLst>
            <pc:docMk/>
            <pc:sldMk cId="94277954" sldId="648"/>
            <ac:spMk id="18" creationId="{113E7E92-13E9-430F-8FFC-0A2A76997F59}"/>
          </ac:spMkLst>
        </pc:spChg>
        <pc:spChg chg="mod">
          <ac:chgData name="David E Johnson" userId="0cab3141-c7bb-4e9f-b8f9-4d6b23778ccb" providerId="ADAL" clId="{93A69C29-FD80-454E-AA6E-43A2D7DB0CED}" dt="2023-01-27T17:56:34.625" v="58" actId="164"/>
          <ac:spMkLst>
            <pc:docMk/>
            <pc:sldMk cId="94277954" sldId="648"/>
            <ac:spMk id="19" creationId="{04FA2560-3634-4E39-89A3-C5281D1E4A5A}"/>
          </ac:spMkLst>
        </pc:spChg>
        <pc:spChg chg="mod">
          <ac:chgData name="David E Johnson" userId="0cab3141-c7bb-4e9f-b8f9-4d6b23778ccb" providerId="ADAL" clId="{93A69C29-FD80-454E-AA6E-43A2D7DB0CED}" dt="2023-01-27T17:56:34.625" v="58" actId="164"/>
          <ac:spMkLst>
            <pc:docMk/>
            <pc:sldMk cId="94277954" sldId="648"/>
            <ac:spMk id="23" creationId="{32CD93FC-AACB-4932-9380-384775E96120}"/>
          </ac:spMkLst>
        </pc:spChg>
        <pc:grpChg chg="add mod">
          <ac:chgData name="David E Johnson" userId="0cab3141-c7bb-4e9f-b8f9-4d6b23778ccb" providerId="ADAL" clId="{93A69C29-FD80-454E-AA6E-43A2D7DB0CED}" dt="2023-01-27T17:56:11.388" v="56" actId="1076"/>
          <ac:grpSpMkLst>
            <pc:docMk/>
            <pc:sldMk cId="94277954" sldId="648"/>
            <ac:grpSpMk id="3" creationId="{485C56B9-2E46-4579-8FFA-9855D3344074}"/>
          </ac:grpSpMkLst>
        </pc:grpChg>
        <pc:grpChg chg="add mod">
          <ac:chgData name="David E Johnson" userId="0cab3141-c7bb-4e9f-b8f9-4d6b23778ccb" providerId="ADAL" clId="{93A69C29-FD80-454E-AA6E-43A2D7DB0CED}" dt="2023-01-27T17:56:11.388" v="56" actId="1076"/>
          <ac:grpSpMkLst>
            <pc:docMk/>
            <pc:sldMk cId="94277954" sldId="648"/>
            <ac:grpSpMk id="8" creationId="{9763C4A7-9519-4A21-BEFE-E1C390A170F2}"/>
          </ac:grpSpMkLst>
        </pc:grpChg>
        <pc:grpChg chg="add mod">
          <ac:chgData name="David E Johnson" userId="0cab3141-c7bb-4e9f-b8f9-4d6b23778ccb" providerId="ADAL" clId="{93A69C29-FD80-454E-AA6E-43A2D7DB0CED}" dt="2023-01-27T17:56:39.285" v="59" actId="1076"/>
          <ac:grpSpMkLst>
            <pc:docMk/>
            <pc:sldMk cId="94277954" sldId="648"/>
            <ac:grpSpMk id="10" creationId="{935DA1C0-D66D-4BF5-8951-0CC4585470CD}"/>
          </ac:grpSpMkLst>
        </pc:grpChg>
        <pc:picChg chg="mod">
          <ac:chgData name="David E Johnson" userId="0cab3141-c7bb-4e9f-b8f9-4d6b23778ccb" providerId="ADAL" clId="{93A69C29-FD80-454E-AA6E-43A2D7DB0CED}" dt="2023-01-27T17:56:45.561" v="61" actId="1076"/>
          <ac:picMkLst>
            <pc:docMk/>
            <pc:sldMk cId="94277954" sldId="648"/>
            <ac:picMk id="7" creationId="{78672384-4A33-438A-A240-90009FD224C4}"/>
          </ac:picMkLst>
        </pc:picChg>
        <pc:picChg chg="mod">
          <ac:chgData name="David E Johnson" userId="0cab3141-c7bb-4e9f-b8f9-4d6b23778ccb" providerId="ADAL" clId="{93A69C29-FD80-454E-AA6E-43A2D7DB0CED}" dt="2023-01-27T17:56:11.388" v="56" actId="1076"/>
          <ac:picMkLst>
            <pc:docMk/>
            <pc:sldMk cId="94277954" sldId="648"/>
            <ac:picMk id="1031" creationId="{B72D1EA4-6DBA-49CB-939C-150A674CF261}"/>
          </ac:picMkLst>
        </pc:picChg>
        <pc:cxnChg chg="mod">
          <ac:chgData name="David E Johnson" userId="0cab3141-c7bb-4e9f-b8f9-4d6b23778ccb" providerId="ADAL" clId="{93A69C29-FD80-454E-AA6E-43A2D7DB0CED}" dt="2023-01-27T17:56:11.388" v="56" actId="1076"/>
          <ac:cxnSpMkLst>
            <pc:docMk/>
            <pc:sldMk cId="94277954" sldId="648"/>
            <ac:cxnSpMk id="11" creationId="{10661EF7-5257-4D70-AFD9-77F1F39F164F}"/>
          </ac:cxnSpMkLst>
        </pc:cxnChg>
        <pc:cxnChg chg="mod">
          <ac:chgData name="David E Johnson" userId="0cab3141-c7bb-4e9f-b8f9-4d6b23778ccb" providerId="ADAL" clId="{93A69C29-FD80-454E-AA6E-43A2D7DB0CED}" dt="2023-01-27T17:56:11.388" v="56" actId="1076"/>
          <ac:cxnSpMkLst>
            <pc:docMk/>
            <pc:sldMk cId="94277954" sldId="648"/>
            <ac:cxnSpMk id="20" creationId="{591FE4DF-8476-4B72-9CB2-94393E00A487}"/>
          </ac:cxnSpMkLst>
        </pc:cxnChg>
      </pc:sldChg>
      <pc:sldChg chg="addSp modSp add mod ord">
        <pc:chgData name="David E Johnson" userId="0cab3141-c7bb-4e9f-b8f9-4d6b23778ccb" providerId="ADAL" clId="{93A69C29-FD80-454E-AA6E-43A2D7DB0CED}" dt="2023-01-29T20:06:42.036" v="4135" actId="1076"/>
        <pc:sldMkLst>
          <pc:docMk/>
          <pc:sldMk cId="1159041693" sldId="651"/>
        </pc:sldMkLst>
        <pc:spChg chg="mod">
          <ac:chgData name="David E Johnson" userId="0cab3141-c7bb-4e9f-b8f9-4d6b23778ccb" providerId="ADAL" clId="{93A69C29-FD80-454E-AA6E-43A2D7DB0CED}" dt="2023-01-27T18:41:03.181" v="775" actId="20577"/>
          <ac:spMkLst>
            <pc:docMk/>
            <pc:sldMk cId="1159041693" sldId="651"/>
            <ac:spMk id="3" creationId="{CC8DEF52-3B3B-490B-B0B1-EFAB0212266D}"/>
          </ac:spMkLst>
        </pc:spChg>
        <pc:spChg chg="add mod">
          <ac:chgData name="David E Johnson" userId="0cab3141-c7bb-4e9f-b8f9-4d6b23778ccb" providerId="ADAL" clId="{93A69C29-FD80-454E-AA6E-43A2D7DB0CED}" dt="2023-01-29T20:05:23.934" v="4106" actId="20577"/>
          <ac:spMkLst>
            <pc:docMk/>
            <pc:sldMk cId="1159041693" sldId="651"/>
            <ac:spMk id="8" creationId="{488B3A4F-CCA1-EE3B-9A4B-51E478BD4661}"/>
          </ac:spMkLst>
        </pc:spChg>
        <pc:spChg chg="add mod">
          <ac:chgData name="David E Johnson" userId="0cab3141-c7bb-4e9f-b8f9-4d6b23778ccb" providerId="ADAL" clId="{93A69C29-FD80-454E-AA6E-43A2D7DB0CED}" dt="2023-01-29T20:06:29.843" v="4133" actId="1076"/>
          <ac:spMkLst>
            <pc:docMk/>
            <pc:sldMk cId="1159041693" sldId="651"/>
            <ac:spMk id="13" creationId="{C27A50C3-D797-0B83-EEAA-59A9CA09A353}"/>
          </ac:spMkLst>
        </pc:spChg>
        <pc:spChg chg="add mod">
          <ac:chgData name="David E Johnson" userId="0cab3141-c7bb-4e9f-b8f9-4d6b23778ccb" providerId="ADAL" clId="{93A69C29-FD80-454E-AA6E-43A2D7DB0CED}" dt="2023-01-29T20:06:42.036" v="4135" actId="1076"/>
          <ac:spMkLst>
            <pc:docMk/>
            <pc:sldMk cId="1159041693" sldId="651"/>
            <ac:spMk id="14" creationId="{E926B5E2-B64F-E03C-5F41-6065373511C6}"/>
          </ac:spMkLst>
        </pc:spChg>
        <pc:spChg chg="mod">
          <ac:chgData name="David E Johnson" userId="0cab3141-c7bb-4e9f-b8f9-4d6b23778ccb" providerId="ADAL" clId="{93A69C29-FD80-454E-AA6E-43A2D7DB0CED}" dt="2023-01-27T18:40:33.573" v="772" actId="20577"/>
          <ac:spMkLst>
            <pc:docMk/>
            <pc:sldMk cId="1159041693" sldId="651"/>
            <ac:spMk id="17" creationId="{3DDB9315-1F21-4761-893D-1B62E1784418}"/>
          </ac:spMkLst>
        </pc:spChg>
        <pc:cxnChg chg="add mod">
          <ac:chgData name="David E Johnson" userId="0cab3141-c7bb-4e9f-b8f9-4d6b23778ccb" providerId="ADAL" clId="{93A69C29-FD80-454E-AA6E-43A2D7DB0CED}" dt="2023-01-29T20:04:26.488" v="4085" actId="14100"/>
          <ac:cxnSpMkLst>
            <pc:docMk/>
            <pc:sldMk cId="1159041693" sldId="651"/>
            <ac:cxnSpMk id="5" creationId="{FA8EFDFA-DB4B-51FA-CBA9-800708F60606}"/>
          </ac:cxnSpMkLst>
        </pc:cxnChg>
      </pc:sldChg>
      <pc:sldChg chg="add del">
        <pc:chgData name="David E Johnson" userId="0cab3141-c7bb-4e9f-b8f9-4d6b23778ccb" providerId="ADAL" clId="{93A69C29-FD80-454E-AA6E-43A2D7DB0CED}" dt="2023-01-28T16:58:11.001" v="1351" actId="2696"/>
        <pc:sldMkLst>
          <pc:docMk/>
          <pc:sldMk cId="554504958" sldId="666"/>
        </pc:sldMkLst>
      </pc:sldChg>
      <pc:sldChg chg="modSp add mod">
        <pc:chgData name="David E Johnson" userId="0cab3141-c7bb-4e9f-b8f9-4d6b23778ccb" providerId="ADAL" clId="{93A69C29-FD80-454E-AA6E-43A2D7DB0CED}" dt="2023-01-29T19:23:47.724" v="4002" actId="207"/>
        <pc:sldMkLst>
          <pc:docMk/>
          <pc:sldMk cId="3432987632" sldId="764"/>
        </pc:sldMkLst>
        <pc:spChg chg="mod">
          <ac:chgData name="David E Johnson" userId="0cab3141-c7bb-4e9f-b8f9-4d6b23778ccb" providerId="ADAL" clId="{93A69C29-FD80-454E-AA6E-43A2D7DB0CED}" dt="2023-01-29T19:23:47.724" v="4002" actId="207"/>
          <ac:spMkLst>
            <pc:docMk/>
            <pc:sldMk cId="3432987632" sldId="764"/>
            <ac:spMk id="7" creationId="{E44C96D1-B3C3-4F61-8D18-F99AC2555025}"/>
          </ac:spMkLst>
        </pc:spChg>
        <pc:spChg chg="mod">
          <ac:chgData name="David E Johnson" userId="0cab3141-c7bb-4e9f-b8f9-4d6b23778ccb" providerId="ADAL" clId="{93A69C29-FD80-454E-AA6E-43A2D7DB0CED}" dt="2023-01-29T04:16:07.582" v="1962" actId="1076"/>
          <ac:spMkLst>
            <pc:docMk/>
            <pc:sldMk cId="3432987632" sldId="764"/>
            <ac:spMk id="9" creationId="{3F759832-13E1-4003-AAFB-933A294AD7F8}"/>
          </ac:spMkLst>
        </pc:spChg>
      </pc:sldChg>
      <pc:sldChg chg="addSp modSp add mod">
        <pc:chgData name="David E Johnson" userId="0cab3141-c7bb-4e9f-b8f9-4d6b23778ccb" providerId="ADAL" clId="{93A69C29-FD80-454E-AA6E-43A2D7DB0CED}" dt="2023-01-29T04:18:18.019" v="1982" actId="1076"/>
        <pc:sldMkLst>
          <pc:docMk/>
          <pc:sldMk cId="1577314149" sldId="788"/>
        </pc:sldMkLst>
        <pc:spChg chg="add mod">
          <ac:chgData name="David E Johnson" userId="0cab3141-c7bb-4e9f-b8f9-4d6b23778ccb" providerId="ADAL" clId="{93A69C29-FD80-454E-AA6E-43A2D7DB0CED}" dt="2023-01-29T04:18:10.738" v="1981" actId="1076"/>
          <ac:spMkLst>
            <pc:docMk/>
            <pc:sldMk cId="1577314149" sldId="788"/>
            <ac:spMk id="2" creationId="{5717332F-85D5-9D89-9A63-8F04C16342B9}"/>
          </ac:spMkLst>
        </pc:spChg>
        <pc:spChg chg="add mod">
          <ac:chgData name="David E Johnson" userId="0cab3141-c7bb-4e9f-b8f9-4d6b23778ccb" providerId="ADAL" clId="{93A69C29-FD80-454E-AA6E-43A2D7DB0CED}" dt="2023-01-29T04:18:18.019" v="1982" actId="1076"/>
          <ac:spMkLst>
            <pc:docMk/>
            <pc:sldMk cId="1577314149" sldId="788"/>
            <ac:spMk id="7" creationId="{088350EF-0415-9619-5ECF-79194B45D125}"/>
          </ac:spMkLst>
        </pc:spChg>
        <pc:graphicFrameChg chg="modGraphic">
          <ac:chgData name="David E Johnson" userId="0cab3141-c7bb-4e9f-b8f9-4d6b23778ccb" providerId="ADAL" clId="{93A69C29-FD80-454E-AA6E-43A2D7DB0CED}" dt="2023-01-28T16:58:27.001" v="1363" actId="20577"/>
          <ac:graphicFrameMkLst>
            <pc:docMk/>
            <pc:sldMk cId="1577314149" sldId="788"/>
            <ac:graphicFrameMk id="12" creationId="{A874219A-0020-40E4-BD6B-2554285745DA}"/>
          </ac:graphicFrameMkLst>
        </pc:graphicFrameChg>
        <pc:graphicFrameChg chg="modGraphic">
          <ac:chgData name="David E Johnson" userId="0cab3141-c7bb-4e9f-b8f9-4d6b23778ccb" providerId="ADAL" clId="{93A69C29-FD80-454E-AA6E-43A2D7DB0CED}" dt="2023-01-28T17:11:51.549" v="1435" actId="20577"/>
          <ac:graphicFrameMkLst>
            <pc:docMk/>
            <pc:sldMk cId="1577314149" sldId="788"/>
            <ac:graphicFrameMk id="15" creationId="{7A7E5232-0B1A-472E-8473-72518A81B6F0}"/>
          </ac:graphicFrameMkLst>
        </pc:graphicFrameChg>
      </pc:sldChg>
      <pc:sldChg chg="addSp delSp modSp add mod">
        <pc:chgData name="David E Johnson" userId="0cab3141-c7bb-4e9f-b8f9-4d6b23778ccb" providerId="ADAL" clId="{93A69C29-FD80-454E-AA6E-43A2D7DB0CED}" dt="2023-01-29T04:17:46.571" v="1980" actId="1076"/>
        <pc:sldMkLst>
          <pc:docMk/>
          <pc:sldMk cId="3443519435" sldId="789"/>
        </pc:sldMkLst>
        <pc:spChg chg="add del mod">
          <ac:chgData name="David E Johnson" userId="0cab3141-c7bb-4e9f-b8f9-4d6b23778ccb" providerId="ADAL" clId="{93A69C29-FD80-454E-AA6E-43A2D7DB0CED}" dt="2023-01-28T16:53:05.753" v="1234"/>
          <ac:spMkLst>
            <pc:docMk/>
            <pc:sldMk cId="3443519435" sldId="789"/>
            <ac:spMk id="2" creationId="{C941E700-5DA6-0E09-5F7C-C1324C3274C5}"/>
          </ac:spMkLst>
        </pc:spChg>
        <pc:spChg chg="add del mod">
          <ac:chgData name="David E Johnson" userId="0cab3141-c7bb-4e9f-b8f9-4d6b23778ccb" providerId="ADAL" clId="{93A69C29-FD80-454E-AA6E-43A2D7DB0CED}" dt="2023-01-28T16:53:05.753" v="1236"/>
          <ac:spMkLst>
            <pc:docMk/>
            <pc:sldMk cId="3443519435" sldId="789"/>
            <ac:spMk id="8" creationId="{917C92F1-CE72-8C7E-F540-A52EB0D4BD4F}"/>
          </ac:spMkLst>
        </pc:spChg>
        <pc:spChg chg="add mod">
          <ac:chgData name="David E Johnson" userId="0cab3141-c7bb-4e9f-b8f9-4d6b23778ccb" providerId="ADAL" clId="{93A69C29-FD80-454E-AA6E-43A2D7DB0CED}" dt="2023-01-28T16:55:21.503" v="1344" actId="1076"/>
          <ac:spMkLst>
            <pc:docMk/>
            <pc:sldMk cId="3443519435" sldId="789"/>
            <ac:spMk id="9" creationId="{5904D5B2-9BCB-B128-0CD4-1A28BA06B866}"/>
          </ac:spMkLst>
        </pc:spChg>
        <pc:spChg chg="add mod">
          <ac:chgData name="David E Johnson" userId="0cab3141-c7bb-4e9f-b8f9-4d6b23778ccb" providerId="ADAL" clId="{93A69C29-FD80-454E-AA6E-43A2D7DB0CED}" dt="2023-01-28T16:55:16.743" v="1343" actId="1076"/>
          <ac:spMkLst>
            <pc:docMk/>
            <pc:sldMk cId="3443519435" sldId="789"/>
            <ac:spMk id="10" creationId="{598ED009-A49B-2920-C920-82662F89895E}"/>
          </ac:spMkLst>
        </pc:spChg>
        <pc:spChg chg="add mod">
          <ac:chgData name="David E Johnson" userId="0cab3141-c7bb-4e9f-b8f9-4d6b23778ccb" providerId="ADAL" clId="{93A69C29-FD80-454E-AA6E-43A2D7DB0CED}" dt="2023-01-29T04:17:46.571" v="1980" actId="1076"/>
          <ac:spMkLst>
            <pc:docMk/>
            <pc:sldMk cId="3443519435" sldId="789"/>
            <ac:spMk id="16" creationId="{1743D763-E4A1-B23C-1A4A-FD9E6B932E38}"/>
          </ac:spMkLst>
        </pc:spChg>
        <pc:spChg chg="add mod">
          <ac:chgData name="David E Johnson" userId="0cab3141-c7bb-4e9f-b8f9-4d6b23778ccb" providerId="ADAL" clId="{93A69C29-FD80-454E-AA6E-43A2D7DB0CED}" dt="2023-01-29T04:17:40.495" v="1979" actId="13822"/>
          <ac:spMkLst>
            <pc:docMk/>
            <pc:sldMk cId="3443519435" sldId="789"/>
            <ac:spMk id="17" creationId="{4B1BFFAB-7B00-4F48-BE51-0BDD59768DAB}"/>
          </ac:spMkLst>
        </pc:spChg>
        <pc:cxnChg chg="add mod">
          <ac:chgData name="David E Johnson" userId="0cab3141-c7bb-4e9f-b8f9-4d6b23778ccb" providerId="ADAL" clId="{93A69C29-FD80-454E-AA6E-43A2D7DB0CED}" dt="2023-01-28T16:55:51.333" v="1347" actId="13822"/>
          <ac:cxnSpMkLst>
            <pc:docMk/>
            <pc:sldMk cId="3443519435" sldId="789"/>
            <ac:cxnSpMk id="12" creationId="{E4453947-D310-0620-EA50-F815E41D5431}"/>
          </ac:cxnSpMkLst>
        </pc:cxnChg>
        <pc:cxnChg chg="add mod">
          <ac:chgData name="David E Johnson" userId="0cab3141-c7bb-4e9f-b8f9-4d6b23778ccb" providerId="ADAL" clId="{93A69C29-FD80-454E-AA6E-43A2D7DB0CED}" dt="2023-01-28T16:55:56.189" v="1348" actId="13822"/>
          <ac:cxnSpMkLst>
            <pc:docMk/>
            <pc:sldMk cId="3443519435" sldId="789"/>
            <ac:cxnSpMk id="14" creationId="{0A467717-2A52-A933-05B9-8702CBE5783B}"/>
          </ac:cxnSpMkLst>
        </pc:cxnChg>
      </pc:sldChg>
      <pc:sldChg chg="modSp add mod ord">
        <pc:chgData name="David E Johnson" userId="0cab3141-c7bb-4e9f-b8f9-4d6b23778ccb" providerId="ADAL" clId="{93A69C29-FD80-454E-AA6E-43A2D7DB0CED}" dt="2023-01-30T02:56:40.115" v="7630" actId="20577"/>
        <pc:sldMkLst>
          <pc:docMk/>
          <pc:sldMk cId="74423306" sldId="791"/>
        </pc:sldMkLst>
        <pc:spChg chg="mod">
          <ac:chgData name="David E Johnson" userId="0cab3141-c7bb-4e9f-b8f9-4d6b23778ccb" providerId="ADAL" clId="{93A69C29-FD80-454E-AA6E-43A2D7DB0CED}" dt="2023-01-29T20:00:49.023" v="4060" actId="20577"/>
          <ac:spMkLst>
            <pc:docMk/>
            <pc:sldMk cId="74423306" sldId="791"/>
            <ac:spMk id="2" creationId="{09DCB432-9AA2-47AB-91B7-E14A195CCA2D}"/>
          </ac:spMkLst>
        </pc:spChg>
        <pc:spChg chg="mod">
          <ac:chgData name="David E Johnson" userId="0cab3141-c7bb-4e9f-b8f9-4d6b23778ccb" providerId="ADAL" clId="{93A69C29-FD80-454E-AA6E-43A2D7DB0CED}" dt="2023-01-30T02:56:40.115" v="7630" actId="20577"/>
          <ac:spMkLst>
            <pc:docMk/>
            <pc:sldMk cId="74423306" sldId="791"/>
            <ac:spMk id="3" creationId="{51BF89A5-9430-4595-8CC1-6614DBF0DE44}"/>
          </ac:spMkLst>
        </pc:spChg>
      </pc:sldChg>
      <pc:sldChg chg="modSp add mod ord">
        <pc:chgData name="David E Johnson" userId="0cab3141-c7bb-4e9f-b8f9-4d6b23778ccb" providerId="ADAL" clId="{93A69C29-FD80-454E-AA6E-43A2D7DB0CED}" dt="2023-01-29T20:02:12.983" v="4082" actId="20577"/>
        <pc:sldMkLst>
          <pc:docMk/>
          <pc:sldMk cId="3487051823" sldId="792"/>
        </pc:sldMkLst>
        <pc:spChg chg="mod">
          <ac:chgData name="David E Johnson" userId="0cab3141-c7bb-4e9f-b8f9-4d6b23778ccb" providerId="ADAL" clId="{93A69C29-FD80-454E-AA6E-43A2D7DB0CED}" dt="2023-01-29T20:02:12.983" v="4082" actId="20577"/>
          <ac:spMkLst>
            <pc:docMk/>
            <pc:sldMk cId="3487051823" sldId="792"/>
            <ac:spMk id="2" creationId="{09DCB432-9AA2-47AB-91B7-E14A195CCA2D}"/>
          </ac:spMkLst>
        </pc:spChg>
      </pc:sldChg>
      <pc:sldChg chg="addSp delSp modSp add mod ord">
        <pc:chgData name="David E Johnson" userId="0cab3141-c7bb-4e9f-b8f9-4d6b23778ccb" providerId="ADAL" clId="{93A69C29-FD80-454E-AA6E-43A2D7DB0CED}" dt="2023-01-30T03:27:25.239" v="7740" actId="20577"/>
        <pc:sldMkLst>
          <pc:docMk/>
          <pc:sldMk cId="3860303806" sldId="2616"/>
        </pc:sldMkLst>
        <pc:spChg chg="mod">
          <ac:chgData name="David E Johnson" userId="0cab3141-c7bb-4e9f-b8f9-4d6b23778ccb" providerId="ADAL" clId="{93A69C29-FD80-454E-AA6E-43A2D7DB0CED}" dt="2023-01-27T17:53:38.909" v="45" actId="20577"/>
          <ac:spMkLst>
            <pc:docMk/>
            <pc:sldMk cId="3860303806" sldId="2616"/>
            <ac:spMk id="2" creationId="{B371FF0F-16B4-4082-B0EF-933182E214F4}"/>
          </ac:spMkLst>
        </pc:spChg>
        <pc:spChg chg="del">
          <ac:chgData name="David E Johnson" userId="0cab3141-c7bb-4e9f-b8f9-4d6b23778ccb" providerId="ADAL" clId="{93A69C29-FD80-454E-AA6E-43A2D7DB0CED}" dt="2023-01-27T17:52:43.393" v="7" actId="21"/>
          <ac:spMkLst>
            <pc:docMk/>
            <pc:sldMk cId="3860303806" sldId="2616"/>
            <ac:spMk id="3" creationId="{308EB05C-6FB2-47A3-9BE5-32B3AE9BCDFB}"/>
          </ac:spMkLst>
        </pc:spChg>
        <pc:spChg chg="del mod">
          <ac:chgData name="David E Johnson" userId="0cab3141-c7bb-4e9f-b8f9-4d6b23778ccb" providerId="ADAL" clId="{93A69C29-FD80-454E-AA6E-43A2D7DB0CED}" dt="2023-01-27T17:53:18.557" v="12" actId="478"/>
          <ac:spMkLst>
            <pc:docMk/>
            <pc:sldMk cId="3860303806" sldId="2616"/>
            <ac:spMk id="7" creationId="{D6B30037-4680-4AB7-A575-B7E5C0D4DEB3}"/>
          </ac:spMkLst>
        </pc:spChg>
        <pc:spChg chg="mod">
          <ac:chgData name="David E Johnson" userId="0cab3141-c7bb-4e9f-b8f9-4d6b23778ccb" providerId="ADAL" clId="{93A69C29-FD80-454E-AA6E-43A2D7DB0CED}" dt="2023-01-30T03:27:17.694" v="7739" actId="1076"/>
          <ac:spMkLst>
            <pc:docMk/>
            <pc:sldMk cId="3860303806" sldId="2616"/>
            <ac:spMk id="9" creationId="{D9DC17FC-E513-4455-A53C-021FA691BEC5}"/>
          </ac:spMkLst>
        </pc:spChg>
        <pc:spChg chg="mod">
          <ac:chgData name="David E Johnson" userId="0cab3141-c7bb-4e9f-b8f9-4d6b23778ccb" providerId="ADAL" clId="{93A69C29-FD80-454E-AA6E-43A2D7DB0CED}" dt="2023-01-27T18:00:46.596" v="170" actId="1037"/>
          <ac:spMkLst>
            <pc:docMk/>
            <pc:sldMk cId="3860303806" sldId="2616"/>
            <ac:spMk id="12" creationId="{99D3A3BF-CDCA-4500-A94A-526C0FAB8E78}"/>
          </ac:spMkLst>
        </pc:spChg>
        <pc:spChg chg="add del mod">
          <ac:chgData name="David E Johnson" userId="0cab3141-c7bb-4e9f-b8f9-4d6b23778ccb" providerId="ADAL" clId="{93A69C29-FD80-454E-AA6E-43A2D7DB0CED}" dt="2023-01-27T17:52:53.555" v="9" actId="21"/>
          <ac:spMkLst>
            <pc:docMk/>
            <pc:sldMk cId="3860303806" sldId="2616"/>
            <ac:spMk id="14" creationId="{A77F46A3-7FDE-4A72-9AE4-66779B9DC247}"/>
          </ac:spMkLst>
        </pc:spChg>
        <pc:spChg chg="add mod">
          <ac:chgData name="David E Johnson" userId="0cab3141-c7bb-4e9f-b8f9-4d6b23778ccb" providerId="ADAL" clId="{93A69C29-FD80-454E-AA6E-43A2D7DB0CED}" dt="2023-01-30T02:37:10.567" v="7525" actId="14100"/>
          <ac:spMkLst>
            <pc:docMk/>
            <pc:sldMk cId="3860303806" sldId="2616"/>
            <ac:spMk id="22" creationId="{292311F1-B830-4B8D-8494-A325EF8366EF}"/>
          </ac:spMkLst>
        </pc:spChg>
        <pc:spChg chg="mod">
          <ac:chgData name="David E Johnson" userId="0cab3141-c7bb-4e9f-b8f9-4d6b23778ccb" providerId="ADAL" clId="{93A69C29-FD80-454E-AA6E-43A2D7DB0CED}" dt="2023-01-29T20:15:13.115" v="4143" actId="1076"/>
          <ac:spMkLst>
            <pc:docMk/>
            <pc:sldMk cId="3860303806" sldId="2616"/>
            <ac:spMk id="42" creationId="{184DEA4C-1DE1-488F-B0A3-23E27482F08F}"/>
          </ac:spMkLst>
        </pc:spChg>
        <pc:spChg chg="mod">
          <ac:chgData name="David E Johnson" userId="0cab3141-c7bb-4e9f-b8f9-4d6b23778ccb" providerId="ADAL" clId="{93A69C29-FD80-454E-AA6E-43A2D7DB0CED}" dt="2023-01-30T03:27:25.239" v="7740" actId="20577"/>
          <ac:spMkLst>
            <pc:docMk/>
            <pc:sldMk cId="3860303806" sldId="2616"/>
            <ac:spMk id="44" creationId="{B5B4F919-963E-4664-8DF1-EFA9C97F7DF2}"/>
          </ac:spMkLst>
        </pc:spChg>
        <pc:grpChg chg="mod">
          <ac:chgData name="David E Johnson" userId="0cab3141-c7bb-4e9f-b8f9-4d6b23778ccb" providerId="ADAL" clId="{93A69C29-FD80-454E-AA6E-43A2D7DB0CED}" dt="2023-01-27T17:53:12.801" v="10" actId="164"/>
          <ac:grpSpMkLst>
            <pc:docMk/>
            <pc:sldMk cId="3860303806" sldId="2616"/>
            <ac:grpSpMk id="8" creationId="{CDA74661-CB8C-4358-B006-131E1587E0B4}"/>
          </ac:grpSpMkLst>
        </pc:grpChg>
        <pc:grpChg chg="add mod">
          <ac:chgData name="David E Johnson" userId="0cab3141-c7bb-4e9f-b8f9-4d6b23778ccb" providerId="ADAL" clId="{93A69C29-FD80-454E-AA6E-43A2D7DB0CED}" dt="2023-01-30T02:35:29.545" v="7515" actId="1076"/>
          <ac:grpSpMkLst>
            <pc:docMk/>
            <pc:sldMk cId="3860303806" sldId="2616"/>
            <ac:grpSpMk id="15" creationId="{4F866C23-D168-451D-B980-EC41D5DF2C13}"/>
          </ac:grpSpMkLst>
        </pc:grpChg>
        <pc:grpChg chg="mod">
          <ac:chgData name="David E Johnson" userId="0cab3141-c7bb-4e9f-b8f9-4d6b23778ccb" providerId="ADAL" clId="{93A69C29-FD80-454E-AA6E-43A2D7DB0CED}" dt="2023-01-27T17:53:12.801" v="10" actId="164"/>
          <ac:grpSpMkLst>
            <pc:docMk/>
            <pc:sldMk cId="3860303806" sldId="2616"/>
            <ac:grpSpMk id="43" creationId="{F41C7D90-3B03-4097-93C2-8D489B672721}"/>
          </ac:grpSpMkLst>
        </pc:grpChg>
        <pc:picChg chg="mod">
          <ac:chgData name="David E Johnson" userId="0cab3141-c7bb-4e9f-b8f9-4d6b23778ccb" providerId="ADAL" clId="{93A69C29-FD80-454E-AA6E-43A2D7DB0CED}" dt="2023-01-27T18:00:38.014" v="166" actId="1037"/>
          <ac:picMkLst>
            <pc:docMk/>
            <pc:sldMk cId="3860303806" sldId="2616"/>
            <ac:picMk id="10" creationId="{5A2B7FA4-EB8D-4D60-8318-5B6E11B9939E}"/>
          </ac:picMkLst>
        </pc:picChg>
        <pc:picChg chg="mod">
          <ac:chgData name="David E Johnson" userId="0cab3141-c7bb-4e9f-b8f9-4d6b23778ccb" providerId="ADAL" clId="{93A69C29-FD80-454E-AA6E-43A2D7DB0CED}" dt="2023-01-27T18:01:02.542" v="177" actId="1037"/>
          <ac:picMkLst>
            <pc:docMk/>
            <pc:sldMk cId="3860303806" sldId="2616"/>
            <ac:picMk id="39" creationId="{E0E96A0D-C542-4418-A3E6-F65FA9B873A8}"/>
          </ac:picMkLst>
        </pc:picChg>
        <pc:picChg chg="mod">
          <ac:chgData name="David E Johnson" userId="0cab3141-c7bb-4e9f-b8f9-4d6b23778ccb" providerId="ADAL" clId="{93A69C29-FD80-454E-AA6E-43A2D7DB0CED}" dt="2023-01-30T02:35:48.798" v="7518" actId="1076"/>
          <ac:picMkLst>
            <pc:docMk/>
            <pc:sldMk cId="3860303806" sldId="2616"/>
            <ac:picMk id="40" creationId="{2BF83743-260D-401A-B450-E166BABDCE75}"/>
          </ac:picMkLst>
        </pc:picChg>
        <pc:picChg chg="mod">
          <ac:chgData name="David E Johnson" userId="0cab3141-c7bb-4e9f-b8f9-4d6b23778ccb" providerId="ADAL" clId="{93A69C29-FD80-454E-AA6E-43A2D7DB0CED}" dt="2023-01-29T20:15:20.937" v="4145" actId="1076"/>
          <ac:picMkLst>
            <pc:docMk/>
            <pc:sldMk cId="3860303806" sldId="2616"/>
            <ac:picMk id="41" creationId="{09357699-61E3-4B4C-BB87-E92231D0459A}"/>
          </ac:picMkLst>
        </pc:picChg>
      </pc:sldChg>
      <pc:sldChg chg="addSp modSp new del mod ord">
        <pc:chgData name="David E Johnson" userId="0cab3141-c7bb-4e9f-b8f9-4d6b23778ccb" providerId="ADAL" clId="{93A69C29-FD80-454E-AA6E-43A2D7DB0CED}" dt="2023-01-30T03:49:45.614" v="7916" actId="2696"/>
        <pc:sldMkLst>
          <pc:docMk/>
          <pc:sldMk cId="1484440698" sldId="2617"/>
        </pc:sldMkLst>
        <pc:spChg chg="mod">
          <ac:chgData name="David E Johnson" userId="0cab3141-c7bb-4e9f-b8f9-4d6b23778ccb" providerId="ADAL" clId="{93A69C29-FD80-454E-AA6E-43A2D7DB0CED}" dt="2023-01-27T18:49:50.410" v="819" actId="14100"/>
          <ac:spMkLst>
            <pc:docMk/>
            <pc:sldMk cId="1484440698" sldId="2617"/>
            <ac:spMk id="2" creationId="{DDB03E7E-17FF-4FFE-9EBB-391CB3287EF3}"/>
          </ac:spMkLst>
        </pc:spChg>
        <pc:spChg chg="mod">
          <ac:chgData name="David E Johnson" userId="0cab3141-c7bb-4e9f-b8f9-4d6b23778ccb" providerId="ADAL" clId="{93A69C29-FD80-454E-AA6E-43A2D7DB0CED}" dt="2023-01-28T17:02:53.157" v="1430" actId="20577"/>
          <ac:spMkLst>
            <pc:docMk/>
            <pc:sldMk cId="1484440698" sldId="2617"/>
            <ac:spMk id="3" creationId="{1E04134B-0392-458E-8780-2C8BEA613B8B}"/>
          </ac:spMkLst>
        </pc:spChg>
        <pc:picChg chg="add mod">
          <ac:chgData name="David E Johnson" userId="0cab3141-c7bb-4e9f-b8f9-4d6b23778ccb" providerId="ADAL" clId="{93A69C29-FD80-454E-AA6E-43A2D7DB0CED}" dt="2023-01-27T18:51:14.462" v="822" actId="1076"/>
          <ac:picMkLst>
            <pc:docMk/>
            <pc:sldMk cId="1484440698" sldId="2617"/>
            <ac:picMk id="7" creationId="{031B2EDA-5D5B-483C-9167-06A23836825E}"/>
          </ac:picMkLst>
        </pc:picChg>
      </pc:sldChg>
      <pc:sldChg chg="modSp new del mod ord">
        <pc:chgData name="David E Johnson" userId="0cab3141-c7bb-4e9f-b8f9-4d6b23778ccb" providerId="ADAL" clId="{93A69C29-FD80-454E-AA6E-43A2D7DB0CED}" dt="2023-01-29T21:02:37.254" v="6180" actId="2696"/>
        <pc:sldMkLst>
          <pc:docMk/>
          <pc:sldMk cId="95183606" sldId="2618"/>
        </pc:sldMkLst>
        <pc:spChg chg="mod">
          <ac:chgData name="David E Johnson" userId="0cab3141-c7bb-4e9f-b8f9-4d6b23778ccb" providerId="ADAL" clId="{93A69C29-FD80-454E-AA6E-43A2D7DB0CED}" dt="2023-01-28T16:47:23.813" v="1202" actId="20577"/>
          <ac:spMkLst>
            <pc:docMk/>
            <pc:sldMk cId="95183606" sldId="2618"/>
            <ac:spMk id="2" creationId="{90A54FBC-4760-EA77-D772-D0E1784E8FCE}"/>
          </ac:spMkLst>
        </pc:spChg>
        <pc:spChg chg="mod">
          <ac:chgData name="David E Johnson" userId="0cab3141-c7bb-4e9f-b8f9-4d6b23778ccb" providerId="ADAL" clId="{93A69C29-FD80-454E-AA6E-43A2D7DB0CED}" dt="2023-01-28T16:22:19.592" v="844" actId="20577"/>
          <ac:spMkLst>
            <pc:docMk/>
            <pc:sldMk cId="95183606" sldId="2618"/>
            <ac:spMk id="3" creationId="{E2D013FF-0048-B66D-8052-38E2B852BE2D}"/>
          </ac:spMkLst>
        </pc:spChg>
      </pc:sldChg>
      <pc:sldChg chg="new del">
        <pc:chgData name="David E Johnson" userId="0cab3141-c7bb-4e9f-b8f9-4d6b23778ccb" providerId="ADAL" clId="{93A69C29-FD80-454E-AA6E-43A2D7DB0CED}" dt="2023-01-28T16:21:18.512" v="825" actId="680"/>
        <pc:sldMkLst>
          <pc:docMk/>
          <pc:sldMk cId="875787755" sldId="2618"/>
        </pc:sldMkLst>
      </pc:sldChg>
      <pc:sldChg chg="modSp new del mod ord">
        <pc:chgData name="David E Johnson" userId="0cab3141-c7bb-4e9f-b8f9-4d6b23778ccb" providerId="ADAL" clId="{93A69C29-FD80-454E-AA6E-43A2D7DB0CED}" dt="2023-01-28T16:21:46.124" v="835" actId="47"/>
        <pc:sldMkLst>
          <pc:docMk/>
          <pc:sldMk cId="1609393724" sldId="2618"/>
        </pc:sldMkLst>
        <pc:spChg chg="mod">
          <ac:chgData name="David E Johnson" userId="0cab3141-c7bb-4e9f-b8f9-4d6b23778ccb" providerId="ADAL" clId="{93A69C29-FD80-454E-AA6E-43A2D7DB0CED}" dt="2023-01-28T16:21:33.656" v="834" actId="20577"/>
          <ac:spMkLst>
            <pc:docMk/>
            <pc:sldMk cId="1609393724" sldId="2618"/>
            <ac:spMk id="3" creationId="{A54ACA6D-4578-65C0-5BA0-6D4CF940C96B}"/>
          </ac:spMkLst>
        </pc:spChg>
      </pc:sldChg>
      <pc:sldChg chg="modSp new mod">
        <pc:chgData name="David E Johnson" userId="0cab3141-c7bb-4e9f-b8f9-4d6b23778ccb" providerId="ADAL" clId="{93A69C29-FD80-454E-AA6E-43A2D7DB0CED}" dt="2023-01-30T03:49:27.583" v="7915" actId="20577"/>
        <pc:sldMkLst>
          <pc:docMk/>
          <pc:sldMk cId="1902470436" sldId="2619"/>
        </pc:sldMkLst>
        <pc:spChg chg="mod">
          <ac:chgData name="David E Johnson" userId="0cab3141-c7bb-4e9f-b8f9-4d6b23778ccb" providerId="ADAL" clId="{93A69C29-FD80-454E-AA6E-43A2D7DB0CED}" dt="2023-01-30T03:49:27.583" v="7915" actId="20577"/>
          <ac:spMkLst>
            <pc:docMk/>
            <pc:sldMk cId="1902470436" sldId="2619"/>
            <ac:spMk id="2" creationId="{43772F6B-1686-28AA-D2DC-BBBAB2EBDE16}"/>
          </ac:spMkLst>
        </pc:spChg>
        <pc:spChg chg="mod">
          <ac:chgData name="David E Johnson" userId="0cab3141-c7bb-4e9f-b8f9-4d6b23778ccb" providerId="ADAL" clId="{93A69C29-FD80-454E-AA6E-43A2D7DB0CED}" dt="2023-01-28T18:23:25.358" v="1460" actId="20577"/>
          <ac:spMkLst>
            <pc:docMk/>
            <pc:sldMk cId="1902470436" sldId="2619"/>
            <ac:spMk id="3" creationId="{AEF8D3FD-ED1D-8486-CA2B-ADF0F392062D}"/>
          </ac:spMkLst>
        </pc:spChg>
      </pc:sldChg>
      <pc:sldChg chg="modSp add mod">
        <pc:chgData name="David E Johnson" userId="0cab3141-c7bb-4e9f-b8f9-4d6b23778ccb" providerId="ADAL" clId="{93A69C29-FD80-454E-AA6E-43A2D7DB0CED}" dt="2023-01-28T18:34:36.168" v="1534" actId="1076"/>
        <pc:sldMkLst>
          <pc:docMk/>
          <pc:sldMk cId="1691898365" sldId="2633"/>
        </pc:sldMkLst>
        <pc:spChg chg="mod">
          <ac:chgData name="David E Johnson" userId="0cab3141-c7bb-4e9f-b8f9-4d6b23778ccb" providerId="ADAL" clId="{93A69C29-FD80-454E-AA6E-43A2D7DB0CED}" dt="2023-01-28T18:34:00.438" v="1529"/>
          <ac:spMkLst>
            <pc:docMk/>
            <pc:sldMk cId="1691898365" sldId="2633"/>
            <ac:spMk id="4" creationId="{372B4FE6-B929-4B4E-B219-233289C58E6C}"/>
          </ac:spMkLst>
        </pc:spChg>
        <pc:spChg chg="mod">
          <ac:chgData name="David E Johnson" userId="0cab3141-c7bb-4e9f-b8f9-4d6b23778ccb" providerId="ADAL" clId="{93A69C29-FD80-454E-AA6E-43A2D7DB0CED}" dt="2023-01-28T18:34:00.438" v="1529"/>
          <ac:spMkLst>
            <pc:docMk/>
            <pc:sldMk cId="1691898365" sldId="2633"/>
            <ac:spMk id="5" creationId="{FB87FD56-FB9F-4A7F-B043-0F9D20A64476}"/>
          </ac:spMkLst>
        </pc:spChg>
        <pc:spChg chg="mod">
          <ac:chgData name="David E Johnson" userId="0cab3141-c7bb-4e9f-b8f9-4d6b23778ccb" providerId="ADAL" clId="{93A69C29-FD80-454E-AA6E-43A2D7DB0CED}" dt="2023-01-28T18:34:00.438" v="1529"/>
          <ac:spMkLst>
            <pc:docMk/>
            <pc:sldMk cId="1691898365" sldId="2633"/>
            <ac:spMk id="6" creationId="{BD93215A-5410-45D6-B065-F5B7BF4DC93A}"/>
          </ac:spMkLst>
        </pc:spChg>
        <pc:spChg chg="mod">
          <ac:chgData name="David E Johnson" userId="0cab3141-c7bb-4e9f-b8f9-4d6b23778ccb" providerId="ADAL" clId="{93A69C29-FD80-454E-AA6E-43A2D7DB0CED}" dt="2023-01-28T18:34:36.168" v="1534" actId="1076"/>
          <ac:spMkLst>
            <pc:docMk/>
            <pc:sldMk cId="1691898365" sldId="2633"/>
            <ac:spMk id="8" creationId="{2C0EFC8D-F098-4E6F-98E1-9C9892F1A971}"/>
          </ac:spMkLst>
        </pc:spChg>
      </pc:sldChg>
      <pc:sldChg chg="addSp delSp modSp new mod ord modAnim">
        <pc:chgData name="David E Johnson" userId="0cab3141-c7bb-4e9f-b8f9-4d6b23778ccb" providerId="ADAL" clId="{93A69C29-FD80-454E-AA6E-43A2D7DB0CED}" dt="2023-01-29T20:26:13.972" v="4231"/>
        <pc:sldMkLst>
          <pc:docMk/>
          <pc:sldMk cId="944390154" sldId="2634"/>
        </pc:sldMkLst>
        <pc:spChg chg="del">
          <ac:chgData name="David E Johnson" userId="0cab3141-c7bb-4e9f-b8f9-4d6b23778ccb" providerId="ADAL" clId="{93A69C29-FD80-454E-AA6E-43A2D7DB0CED}" dt="2023-01-29T20:24:32.178" v="4207"/>
          <ac:spMkLst>
            <pc:docMk/>
            <pc:sldMk cId="944390154" sldId="2634"/>
            <ac:spMk id="2" creationId="{EAD2D4AE-BAC5-2388-0589-3A785DA8C8D2}"/>
          </ac:spMkLst>
        </pc:spChg>
        <pc:spChg chg="mod">
          <ac:chgData name="David E Johnson" userId="0cab3141-c7bb-4e9f-b8f9-4d6b23778ccb" providerId="ADAL" clId="{93A69C29-FD80-454E-AA6E-43A2D7DB0CED}" dt="2023-01-29T20:24:50.781" v="4224" actId="20577"/>
          <ac:spMkLst>
            <pc:docMk/>
            <pc:sldMk cId="944390154" sldId="2634"/>
            <ac:spMk id="3" creationId="{A35969CD-9225-EA99-9C78-DA7C3C46CF3F}"/>
          </ac:spMkLst>
        </pc:spChg>
        <pc:picChg chg="add mod">
          <ac:chgData name="David E Johnson" userId="0cab3141-c7bb-4e9f-b8f9-4d6b23778ccb" providerId="ADAL" clId="{93A69C29-FD80-454E-AA6E-43A2D7DB0CED}" dt="2023-01-29T20:24:37.482" v="4208" actId="1076"/>
          <ac:picMkLst>
            <pc:docMk/>
            <pc:sldMk cId="944390154" sldId="2634"/>
            <ac:picMk id="7" creationId="{971BAA80-EA4C-4D2C-4387-CAD51AE36F12}"/>
          </ac:picMkLst>
        </pc:picChg>
      </pc:sldChg>
      <pc:sldChg chg="addSp modSp new mod ord">
        <pc:chgData name="David E Johnson" userId="0cab3141-c7bb-4e9f-b8f9-4d6b23778ccb" providerId="ADAL" clId="{93A69C29-FD80-454E-AA6E-43A2D7DB0CED}" dt="2023-01-30T02:15:30.303" v="7168" actId="20577"/>
        <pc:sldMkLst>
          <pc:docMk/>
          <pc:sldMk cId="3847284739" sldId="2635"/>
        </pc:sldMkLst>
        <pc:spChg chg="mod">
          <ac:chgData name="David E Johnson" userId="0cab3141-c7bb-4e9f-b8f9-4d6b23778ccb" providerId="ADAL" clId="{93A69C29-FD80-454E-AA6E-43A2D7DB0CED}" dt="2023-01-30T02:15:26.403" v="7167" actId="1076"/>
          <ac:spMkLst>
            <pc:docMk/>
            <pc:sldMk cId="3847284739" sldId="2635"/>
            <ac:spMk id="2" creationId="{1E873ED7-EFE5-90A5-3F23-8399682038BC}"/>
          </ac:spMkLst>
        </pc:spChg>
        <pc:spChg chg="mod">
          <ac:chgData name="David E Johnson" userId="0cab3141-c7bb-4e9f-b8f9-4d6b23778ccb" providerId="ADAL" clId="{93A69C29-FD80-454E-AA6E-43A2D7DB0CED}" dt="2023-01-30T02:15:30.303" v="7168" actId="20577"/>
          <ac:spMkLst>
            <pc:docMk/>
            <pc:sldMk cId="3847284739" sldId="2635"/>
            <ac:spMk id="3" creationId="{D2F3CDBB-967E-69AC-AED1-FE6A8EF65009}"/>
          </ac:spMkLst>
        </pc:spChg>
        <pc:spChg chg="add mod">
          <ac:chgData name="David E Johnson" userId="0cab3141-c7bb-4e9f-b8f9-4d6b23778ccb" providerId="ADAL" clId="{93A69C29-FD80-454E-AA6E-43A2D7DB0CED}" dt="2023-01-30T02:15:19.607" v="7166" actId="1076"/>
          <ac:spMkLst>
            <pc:docMk/>
            <pc:sldMk cId="3847284739" sldId="2635"/>
            <ac:spMk id="8" creationId="{0FB780A6-92CF-55E6-AF7C-1069E1158A3D}"/>
          </ac:spMkLst>
        </pc:spChg>
        <pc:picChg chg="add mod modCrop">
          <ac:chgData name="David E Johnson" userId="0cab3141-c7bb-4e9f-b8f9-4d6b23778ccb" providerId="ADAL" clId="{93A69C29-FD80-454E-AA6E-43A2D7DB0CED}" dt="2023-01-30T02:15:13.284" v="7165" actId="1076"/>
          <ac:picMkLst>
            <pc:docMk/>
            <pc:sldMk cId="3847284739" sldId="2635"/>
            <ac:picMk id="7" creationId="{2AE0D97A-1BC9-05E9-0076-E69561D916A8}"/>
          </ac:picMkLst>
        </pc:picChg>
      </pc:sldChg>
      <pc:sldChg chg="add del">
        <pc:chgData name="David E Johnson" userId="0cab3141-c7bb-4e9f-b8f9-4d6b23778ccb" providerId="ADAL" clId="{93A69C29-FD80-454E-AA6E-43A2D7DB0CED}" dt="2023-01-29T04:04:53.887" v="1689" actId="2696"/>
        <pc:sldMkLst>
          <pc:docMk/>
          <pc:sldMk cId="915197493" sldId="2649"/>
        </pc:sldMkLst>
      </pc:sldChg>
      <pc:sldChg chg="addSp delSp modSp new mod ord">
        <pc:chgData name="David E Johnson" userId="0cab3141-c7bb-4e9f-b8f9-4d6b23778ccb" providerId="ADAL" clId="{93A69C29-FD80-454E-AA6E-43A2D7DB0CED}" dt="2023-01-29T20:19:11.626" v="4204"/>
        <pc:sldMkLst>
          <pc:docMk/>
          <pc:sldMk cId="2167129577" sldId="2650"/>
        </pc:sldMkLst>
        <pc:spChg chg="add mod">
          <ac:chgData name="David E Johnson" userId="0cab3141-c7bb-4e9f-b8f9-4d6b23778ccb" providerId="ADAL" clId="{93A69C29-FD80-454E-AA6E-43A2D7DB0CED}" dt="2023-01-29T03:58:11.264" v="1577"/>
          <ac:spMkLst>
            <pc:docMk/>
            <pc:sldMk cId="2167129577" sldId="2650"/>
            <ac:spMk id="9" creationId="{3DBD2AF2-50FB-A1AC-09F6-940D852B0AD8}"/>
          </ac:spMkLst>
        </pc:spChg>
        <pc:spChg chg="add mod">
          <ac:chgData name="David E Johnson" userId="0cab3141-c7bb-4e9f-b8f9-4d6b23778ccb" providerId="ADAL" clId="{93A69C29-FD80-454E-AA6E-43A2D7DB0CED}" dt="2023-01-29T03:59:29.173" v="1586" actId="1076"/>
          <ac:spMkLst>
            <pc:docMk/>
            <pc:sldMk cId="2167129577" sldId="2650"/>
            <ac:spMk id="10" creationId="{C5C3096A-66FF-CFB1-F81A-318ED4DB5934}"/>
          </ac:spMkLst>
        </pc:spChg>
        <pc:spChg chg="add mod">
          <ac:chgData name="David E Johnson" userId="0cab3141-c7bb-4e9f-b8f9-4d6b23778ccb" providerId="ADAL" clId="{93A69C29-FD80-454E-AA6E-43A2D7DB0CED}" dt="2023-01-29T03:59:34.479" v="1587" actId="1076"/>
          <ac:spMkLst>
            <pc:docMk/>
            <pc:sldMk cId="2167129577" sldId="2650"/>
            <ac:spMk id="11" creationId="{AB246DBF-CE96-183E-47E0-A438BCF8B613}"/>
          </ac:spMkLst>
        </pc:spChg>
        <pc:spChg chg="add mod">
          <ac:chgData name="David E Johnson" userId="0cab3141-c7bb-4e9f-b8f9-4d6b23778ccb" providerId="ADAL" clId="{93A69C29-FD80-454E-AA6E-43A2D7DB0CED}" dt="2023-01-29T03:59:03.581" v="1581" actId="1076"/>
          <ac:spMkLst>
            <pc:docMk/>
            <pc:sldMk cId="2167129577" sldId="2650"/>
            <ac:spMk id="12" creationId="{05399838-6AB4-8F6D-334B-3FE555773DDA}"/>
          </ac:spMkLst>
        </pc:spChg>
        <pc:spChg chg="add mod">
          <ac:chgData name="David E Johnson" userId="0cab3141-c7bb-4e9f-b8f9-4d6b23778ccb" providerId="ADAL" clId="{93A69C29-FD80-454E-AA6E-43A2D7DB0CED}" dt="2023-01-29T03:58:56.486" v="1580"/>
          <ac:spMkLst>
            <pc:docMk/>
            <pc:sldMk cId="2167129577" sldId="2650"/>
            <ac:spMk id="13" creationId="{2FC37ABB-3993-C5AE-B0CF-873EAD5BFB20}"/>
          </ac:spMkLst>
        </pc:spChg>
        <pc:spChg chg="add mod">
          <ac:chgData name="David E Johnson" userId="0cab3141-c7bb-4e9f-b8f9-4d6b23778ccb" providerId="ADAL" clId="{93A69C29-FD80-454E-AA6E-43A2D7DB0CED}" dt="2023-01-29T04:00:33.976" v="1612" actId="1076"/>
          <ac:spMkLst>
            <pc:docMk/>
            <pc:sldMk cId="2167129577" sldId="2650"/>
            <ac:spMk id="14" creationId="{1FCA7E5A-C070-C8CE-AAA7-F05D32423E61}"/>
          </ac:spMkLst>
        </pc:spChg>
        <pc:spChg chg="add mod">
          <ac:chgData name="David E Johnson" userId="0cab3141-c7bb-4e9f-b8f9-4d6b23778ccb" providerId="ADAL" clId="{93A69C29-FD80-454E-AA6E-43A2D7DB0CED}" dt="2023-01-29T04:03:31.739" v="1682" actId="1076"/>
          <ac:spMkLst>
            <pc:docMk/>
            <pc:sldMk cId="2167129577" sldId="2650"/>
            <ac:spMk id="15" creationId="{52FA793B-BE56-2785-E2DC-B2DCC4F7A8BE}"/>
          </ac:spMkLst>
        </pc:spChg>
        <pc:spChg chg="add mod">
          <ac:chgData name="David E Johnson" userId="0cab3141-c7bb-4e9f-b8f9-4d6b23778ccb" providerId="ADAL" clId="{93A69C29-FD80-454E-AA6E-43A2D7DB0CED}" dt="2023-01-29T03:59:07.999" v="1582" actId="1076"/>
          <ac:spMkLst>
            <pc:docMk/>
            <pc:sldMk cId="2167129577" sldId="2650"/>
            <ac:spMk id="16" creationId="{61F7E521-803C-ADD3-D46C-507437C25560}"/>
          </ac:spMkLst>
        </pc:spChg>
        <pc:spChg chg="add mod">
          <ac:chgData name="David E Johnson" userId="0cab3141-c7bb-4e9f-b8f9-4d6b23778ccb" providerId="ADAL" clId="{93A69C29-FD80-454E-AA6E-43A2D7DB0CED}" dt="2023-01-29T03:59:20.696" v="1584" actId="1076"/>
          <ac:spMkLst>
            <pc:docMk/>
            <pc:sldMk cId="2167129577" sldId="2650"/>
            <ac:spMk id="17" creationId="{A2558259-36BD-1423-6DF8-F017F622E07E}"/>
          </ac:spMkLst>
        </pc:spChg>
        <pc:spChg chg="add mod">
          <ac:chgData name="David E Johnson" userId="0cab3141-c7bb-4e9f-b8f9-4d6b23778ccb" providerId="ADAL" clId="{93A69C29-FD80-454E-AA6E-43A2D7DB0CED}" dt="2023-01-29T03:59:24.759" v="1585" actId="1076"/>
          <ac:spMkLst>
            <pc:docMk/>
            <pc:sldMk cId="2167129577" sldId="2650"/>
            <ac:spMk id="18" creationId="{0D61DD90-BF20-6B46-33F5-994241981A86}"/>
          </ac:spMkLst>
        </pc:spChg>
        <pc:spChg chg="add mod">
          <ac:chgData name="David E Johnson" userId="0cab3141-c7bb-4e9f-b8f9-4d6b23778ccb" providerId="ADAL" clId="{93A69C29-FD80-454E-AA6E-43A2D7DB0CED}" dt="2023-01-29T04:00:42.074" v="1613" actId="1076"/>
          <ac:spMkLst>
            <pc:docMk/>
            <pc:sldMk cId="2167129577" sldId="2650"/>
            <ac:spMk id="19" creationId="{29ED68C0-E991-C820-E895-4E198FCF90E7}"/>
          </ac:spMkLst>
        </pc:spChg>
        <pc:spChg chg="add mod">
          <ac:chgData name="David E Johnson" userId="0cab3141-c7bb-4e9f-b8f9-4d6b23778ccb" providerId="ADAL" clId="{93A69C29-FD80-454E-AA6E-43A2D7DB0CED}" dt="2023-01-29T04:00:59.015" v="1615" actId="1076"/>
          <ac:spMkLst>
            <pc:docMk/>
            <pc:sldMk cId="2167129577" sldId="2650"/>
            <ac:spMk id="20" creationId="{4B8B6FEA-982A-7E32-7759-3F957F022249}"/>
          </ac:spMkLst>
        </pc:spChg>
        <pc:spChg chg="add mod">
          <ac:chgData name="David E Johnson" userId="0cab3141-c7bb-4e9f-b8f9-4d6b23778ccb" providerId="ADAL" clId="{93A69C29-FD80-454E-AA6E-43A2D7DB0CED}" dt="2023-01-29T04:03:45.250" v="1686" actId="207"/>
          <ac:spMkLst>
            <pc:docMk/>
            <pc:sldMk cId="2167129577" sldId="2650"/>
            <ac:spMk id="26" creationId="{69EADB0A-A190-A9BC-8BAA-2B4B68D07E52}"/>
          </ac:spMkLst>
        </pc:spChg>
        <pc:spChg chg="add mod">
          <ac:chgData name="David E Johnson" userId="0cab3141-c7bb-4e9f-b8f9-4d6b23778ccb" providerId="ADAL" clId="{93A69C29-FD80-454E-AA6E-43A2D7DB0CED}" dt="2023-01-29T04:52:10.513" v="2061" actId="1076"/>
          <ac:spMkLst>
            <pc:docMk/>
            <pc:sldMk cId="2167129577" sldId="2650"/>
            <ac:spMk id="27" creationId="{4B882D58-9B8C-68D1-28BA-5B7A4ECBEA6E}"/>
          </ac:spMkLst>
        </pc:spChg>
        <pc:spChg chg="add del mod">
          <ac:chgData name="David E Johnson" userId="0cab3141-c7bb-4e9f-b8f9-4d6b23778ccb" providerId="ADAL" clId="{93A69C29-FD80-454E-AA6E-43A2D7DB0CED}" dt="2023-01-29T20:19:11.626" v="4204"/>
          <ac:spMkLst>
            <pc:docMk/>
            <pc:sldMk cId="2167129577" sldId="2650"/>
            <ac:spMk id="28" creationId="{0CF64C96-49EB-1B39-EADF-05C0AAD30306}"/>
          </ac:spMkLst>
        </pc:spChg>
        <pc:spChg chg="add mod">
          <ac:chgData name="David E Johnson" userId="0cab3141-c7bb-4e9f-b8f9-4d6b23778ccb" providerId="ADAL" clId="{93A69C29-FD80-454E-AA6E-43A2D7DB0CED}" dt="2023-01-29T20:19:03.756" v="4202" actId="1076"/>
          <ac:spMkLst>
            <pc:docMk/>
            <pc:sldMk cId="2167129577" sldId="2650"/>
            <ac:spMk id="29" creationId="{E3DAC4DE-22EB-6283-22F0-1A279C7A936B}"/>
          </ac:spMkLst>
        </pc:spChg>
        <pc:picChg chg="add mod">
          <ac:chgData name="David E Johnson" userId="0cab3141-c7bb-4e9f-b8f9-4d6b23778ccb" providerId="ADAL" clId="{93A69C29-FD80-454E-AA6E-43A2D7DB0CED}" dt="2023-01-29T03:58:16.146" v="1578" actId="1076"/>
          <ac:picMkLst>
            <pc:docMk/>
            <pc:sldMk cId="2167129577" sldId="2650"/>
            <ac:picMk id="6" creationId="{835B161F-745B-4E54-639A-9BABEC6B5331}"/>
          </ac:picMkLst>
        </pc:picChg>
        <pc:picChg chg="add mod">
          <ac:chgData name="David E Johnson" userId="0cab3141-c7bb-4e9f-b8f9-4d6b23778ccb" providerId="ADAL" clId="{93A69C29-FD80-454E-AA6E-43A2D7DB0CED}" dt="2023-01-29T03:58:22.031" v="1579" actId="1076"/>
          <ac:picMkLst>
            <pc:docMk/>
            <pc:sldMk cId="2167129577" sldId="2650"/>
            <ac:picMk id="8" creationId="{06FBFA95-CC91-C0C6-FE7C-BAB2C1D2FE5B}"/>
          </ac:picMkLst>
        </pc:picChg>
        <pc:cxnChg chg="add mod">
          <ac:chgData name="David E Johnson" userId="0cab3141-c7bb-4e9f-b8f9-4d6b23778ccb" providerId="ADAL" clId="{93A69C29-FD80-454E-AA6E-43A2D7DB0CED}" dt="2023-01-29T04:01:53.157" v="1623" actId="1076"/>
          <ac:cxnSpMkLst>
            <pc:docMk/>
            <pc:sldMk cId="2167129577" sldId="2650"/>
            <ac:cxnSpMk id="22" creationId="{35D4DF55-0FAA-79B4-53B1-00B56C83E892}"/>
          </ac:cxnSpMkLst>
        </pc:cxnChg>
      </pc:sldChg>
      <pc:sldChg chg="addSp delSp modSp add mod ord addAnim delAnim modAnim">
        <pc:chgData name="David E Johnson" userId="0cab3141-c7bb-4e9f-b8f9-4d6b23778ccb" providerId="ADAL" clId="{93A69C29-FD80-454E-AA6E-43A2D7DB0CED}" dt="2023-01-30T04:56:12.708" v="8286" actId="164"/>
        <pc:sldMkLst>
          <pc:docMk/>
          <pc:sldMk cId="3376205124" sldId="2651"/>
        </pc:sldMkLst>
        <pc:spChg chg="add del mod">
          <ac:chgData name="David E Johnson" userId="0cab3141-c7bb-4e9f-b8f9-4d6b23778ccb" providerId="ADAL" clId="{93A69C29-FD80-454E-AA6E-43A2D7DB0CED}" dt="2023-01-30T04:27:31.247" v="8080" actId="478"/>
          <ac:spMkLst>
            <pc:docMk/>
            <pc:sldMk cId="3376205124" sldId="2651"/>
            <ac:spMk id="12" creationId="{3B5C53E9-CEFC-5370-8A31-0A92A7284869}"/>
          </ac:spMkLst>
        </pc:spChg>
        <pc:spChg chg="add del mod">
          <ac:chgData name="David E Johnson" userId="0cab3141-c7bb-4e9f-b8f9-4d6b23778ccb" providerId="ADAL" clId="{93A69C29-FD80-454E-AA6E-43A2D7DB0CED}" dt="2023-01-30T04:28:26.943" v="8088" actId="21"/>
          <ac:spMkLst>
            <pc:docMk/>
            <pc:sldMk cId="3376205124" sldId="2651"/>
            <ac:spMk id="13" creationId="{336FF5D2-323B-471E-4AE6-FE22A0260A9F}"/>
          </ac:spMkLst>
        </pc:spChg>
        <pc:spChg chg="add mod">
          <ac:chgData name="David E Johnson" userId="0cab3141-c7bb-4e9f-b8f9-4d6b23778ccb" providerId="ADAL" clId="{93A69C29-FD80-454E-AA6E-43A2D7DB0CED}" dt="2023-01-30T04:56:12.708" v="8286" actId="164"/>
          <ac:spMkLst>
            <pc:docMk/>
            <pc:sldMk cId="3376205124" sldId="2651"/>
            <ac:spMk id="16" creationId="{9500E59F-3769-BD41-234A-C08678849D04}"/>
          </ac:spMkLst>
        </pc:spChg>
        <pc:spChg chg="add mod">
          <ac:chgData name="David E Johnson" userId="0cab3141-c7bb-4e9f-b8f9-4d6b23778ccb" providerId="ADAL" clId="{93A69C29-FD80-454E-AA6E-43A2D7DB0CED}" dt="2023-01-30T03:16:30.789" v="7713" actId="1076"/>
          <ac:spMkLst>
            <pc:docMk/>
            <pc:sldMk cId="3376205124" sldId="2651"/>
            <ac:spMk id="33" creationId="{283A836F-2DA9-1E2E-C8FF-F0EF0F652F59}"/>
          </ac:spMkLst>
        </pc:spChg>
        <pc:spChg chg="del">
          <ac:chgData name="David E Johnson" userId="0cab3141-c7bb-4e9f-b8f9-4d6b23778ccb" providerId="ADAL" clId="{93A69C29-FD80-454E-AA6E-43A2D7DB0CED}" dt="2023-01-30T04:28:20.136" v="8087" actId="478"/>
          <ac:spMkLst>
            <pc:docMk/>
            <pc:sldMk cId="3376205124" sldId="2651"/>
            <ac:spMk id="47" creationId="{A37D127E-4600-3CA1-28CE-A6AB03816AB2}"/>
          </ac:spMkLst>
        </pc:spChg>
        <pc:spChg chg="mod">
          <ac:chgData name="David E Johnson" userId="0cab3141-c7bb-4e9f-b8f9-4d6b23778ccb" providerId="ADAL" clId="{93A69C29-FD80-454E-AA6E-43A2D7DB0CED}" dt="2023-01-30T04:28:01.840" v="8084" actId="1076"/>
          <ac:spMkLst>
            <pc:docMk/>
            <pc:sldMk cId="3376205124" sldId="2651"/>
            <ac:spMk id="54" creationId="{5BBDE3A1-0412-41B5-A693-D24977FDE183}"/>
          </ac:spMkLst>
        </pc:spChg>
        <pc:spChg chg="del">
          <ac:chgData name="David E Johnson" userId="0cab3141-c7bb-4e9f-b8f9-4d6b23778ccb" providerId="ADAL" clId="{93A69C29-FD80-454E-AA6E-43A2D7DB0CED}" dt="2023-01-29T20:25:28.636" v="4228" actId="478"/>
          <ac:spMkLst>
            <pc:docMk/>
            <pc:sldMk cId="3376205124" sldId="2651"/>
            <ac:spMk id="61" creationId="{B24727EB-2078-47FB-8F28-C47110D11B68}"/>
          </ac:spMkLst>
        </pc:spChg>
        <pc:grpChg chg="add mod">
          <ac:chgData name="David E Johnson" userId="0cab3141-c7bb-4e9f-b8f9-4d6b23778ccb" providerId="ADAL" clId="{93A69C29-FD80-454E-AA6E-43A2D7DB0CED}" dt="2023-01-30T04:56:12.708" v="8286" actId="164"/>
          <ac:grpSpMkLst>
            <pc:docMk/>
            <pc:sldMk cId="3376205124" sldId="2651"/>
            <ac:grpSpMk id="21" creationId="{97E873A9-0848-0627-99BD-A3DE60879C62}"/>
          </ac:grpSpMkLst>
        </pc:grpChg>
        <pc:grpChg chg="del mod">
          <ac:chgData name="David E Johnson" userId="0cab3141-c7bb-4e9f-b8f9-4d6b23778ccb" providerId="ADAL" clId="{93A69C29-FD80-454E-AA6E-43A2D7DB0CED}" dt="2023-01-30T04:27:22.730" v="8076" actId="478"/>
          <ac:grpSpMkLst>
            <pc:docMk/>
            <pc:sldMk cId="3376205124" sldId="2651"/>
            <ac:grpSpMk id="31" creationId="{C85EA7D5-E167-B6BA-E587-8751DCBED45B}"/>
          </ac:grpSpMkLst>
        </pc:grpChg>
        <pc:grpChg chg="add del mod">
          <ac:chgData name="David E Johnson" userId="0cab3141-c7bb-4e9f-b8f9-4d6b23778ccb" providerId="ADAL" clId="{93A69C29-FD80-454E-AA6E-43A2D7DB0CED}" dt="2023-01-30T04:27:21.178" v="8075" actId="478"/>
          <ac:grpSpMkLst>
            <pc:docMk/>
            <pc:sldMk cId="3376205124" sldId="2651"/>
            <ac:grpSpMk id="45" creationId="{C52DECC3-8AF9-1925-9BD6-EFD5B10AB45F}"/>
          </ac:grpSpMkLst>
        </pc:grpChg>
        <pc:grpChg chg="del">
          <ac:chgData name="David E Johnson" userId="0cab3141-c7bb-4e9f-b8f9-4d6b23778ccb" providerId="ADAL" clId="{93A69C29-FD80-454E-AA6E-43A2D7DB0CED}" dt="2023-01-30T04:27:26.007" v="8078" actId="478"/>
          <ac:grpSpMkLst>
            <pc:docMk/>
            <pc:sldMk cId="3376205124" sldId="2651"/>
            <ac:grpSpMk id="50" creationId="{825DD430-1DA5-240B-6A42-76B9D8F94287}"/>
          </ac:grpSpMkLst>
        </pc:grpChg>
        <pc:grpChg chg="mod">
          <ac:chgData name="David E Johnson" userId="0cab3141-c7bb-4e9f-b8f9-4d6b23778ccb" providerId="ADAL" clId="{93A69C29-FD80-454E-AA6E-43A2D7DB0CED}" dt="2023-01-30T04:28:04.704" v="8085" actId="1076"/>
          <ac:grpSpMkLst>
            <pc:docMk/>
            <pc:sldMk cId="3376205124" sldId="2651"/>
            <ac:grpSpMk id="69" creationId="{A08AE7CE-E1A0-45D2-891A-0F5C7A5C2F7B}"/>
          </ac:grpSpMkLst>
        </pc:grpChg>
        <pc:picChg chg="add del">
          <ac:chgData name="David E Johnson" userId="0cab3141-c7bb-4e9f-b8f9-4d6b23778ccb" providerId="ADAL" clId="{93A69C29-FD80-454E-AA6E-43A2D7DB0CED}" dt="2023-01-30T04:23:51.857" v="7923"/>
          <ac:picMkLst>
            <pc:docMk/>
            <pc:sldMk cId="3376205124" sldId="2651"/>
            <ac:picMk id="2" creationId="{2730383F-E009-0657-E78C-4BF27DFBC7DC}"/>
          </ac:picMkLst>
        </pc:picChg>
        <pc:picChg chg="del">
          <ac:chgData name="David E Johnson" userId="0cab3141-c7bb-4e9f-b8f9-4d6b23778ccb" providerId="ADAL" clId="{93A69C29-FD80-454E-AA6E-43A2D7DB0CED}" dt="2023-01-29T20:24:15.449" v="4206" actId="21"/>
          <ac:picMkLst>
            <pc:docMk/>
            <pc:sldMk cId="3376205124" sldId="2651"/>
            <ac:picMk id="2" creationId="{C6D3F949-58F9-25A5-1D9C-63E8388575ED}"/>
          </ac:picMkLst>
        </pc:picChg>
        <pc:picChg chg="mod modCrop">
          <ac:chgData name="David E Johnson" userId="0cab3141-c7bb-4e9f-b8f9-4d6b23778ccb" providerId="ADAL" clId="{93A69C29-FD80-454E-AA6E-43A2D7DB0CED}" dt="2023-01-30T04:56:12.708" v="8286" actId="164"/>
          <ac:picMkLst>
            <pc:docMk/>
            <pc:sldMk cId="3376205124" sldId="2651"/>
            <ac:picMk id="4" creationId="{E104276C-60D3-CF38-428B-2E5964A02BFB}"/>
          </ac:picMkLst>
        </pc:picChg>
        <pc:picChg chg="mod">
          <ac:chgData name="David E Johnson" userId="0cab3141-c7bb-4e9f-b8f9-4d6b23778ccb" providerId="ADAL" clId="{93A69C29-FD80-454E-AA6E-43A2D7DB0CED}" dt="2023-01-30T04:28:10.486" v="8086" actId="1076"/>
          <ac:picMkLst>
            <pc:docMk/>
            <pc:sldMk cId="3376205124" sldId="2651"/>
            <ac:picMk id="18" creationId="{FEB534F6-1C06-4A9B-B2DF-E42137E8DD41}"/>
          </ac:picMkLst>
        </pc:picChg>
        <pc:picChg chg="del">
          <ac:chgData name="David E Johnson" userId="0cab3141-c7bb-4e9f-b8f9-4d6b23778ccb" providerId="ADAL" clId="{93A69C29-FD80-454E-AA6E-43A2D7DB0CED}" dt="2023-01-30T04:27:24.110" v="8077" actId="478"/>
          <ac:picMkLst>
            <pc:docMk/>
            <pc:sldMk cId="3376205124" sldId="2651"/>
            <ac:picMk id="32" creationId="{D137D171-4941-056A-1790-6A13ABA88EC3}"/>
          </ac:picMkLst>
        </pc:picChg>
      </pc:sldChg>
      <pc:sldChg chg="modSp new mod ord">
        <pc:chgData name="David E Johnson" userId="0cab3141-c7bb-4e9f-b8f9-4d6b23778ccb" providerId="ADAL" clId="{93A69C29-FD80-454E-AA6E-43A2D7DB0CED}" dt="2023-01-30T03:45:20.489" v="7866" actId="20577"/>
        <pc:sldMkLst>
          <pc:docMk/>
          <pc:sldMk cId="3814280260" sldId="2652"/>
        </pc:sldMkLst>
        <pc:spChg chg="mod">
          <ac:chgData name="David E Johnson" userId="0cab3141-c7bb-4e9f-b8f9-4d6b23778ccb" providerId="ADAL" clId="{93A69C29-FD80-454E-AA6E-43A2D7DB0CED}" dt="2023-01-30T03:45:20.489" v="7866" actId="20577"/>
          <ac:spMkLst>
            <pc:docMk/>
            <pc:sldMk cId="3814280260" sldId="2652"/>
            <ac:spMk id="2" creationId="{D444634E-C1FE-4DC1-C4CE-D7672445BF14}"/>
          </ac:spMkLst>
        </pc:spChg>
        <pc:spChg chg="mod">
          <ac:chgData name="David E Johnson" userId="0cab3141-c7bb-4e9f-b8f9-4d6b23778ccb" providerId="ADAL" clId="{93A69C29-FD80-454E-AA6E-43A2D7DB0CED}" dt="2023-01-29T20:27:14.909" v="4274" actId="20577"/>
          <ac:spMkLst>
            <pc:docMk/>
            <pc:sldMk cId="3814280260" sldId="2652"/>
            <ac:spMk id="3" creationId="{F9EBB2EF-189F-AD04-C81B-0801FF34F369}"/>
          </ac:spMkLst>
        </pc:spChg>
      </pc:sldChg>
      <pc:sldChg chg="addSp delSp modSp new mod modClrScheme modAnim chgLayout">
        <pc:chgData name="David E Johnson" userId="0cab3141-c7bb-4e9f-b8f9-4d6b23778ccb" providerId="ADAL" clId="{93A69C29-FD80-454E-AA6E-43A2D7DB0CED}" dt="2023-01-30T05:15:49.281" v="8334" actId="1076"/>
        <pc:sldMkLst>
          <pc:docMk/>
          <pc:sldMk cId="461345351" sldId="2653"/>
        </pc:sldMkLst>
        <pc:spChg chg="mod ord">
          <ac:chgData name="David E Johnson" userId="0cab3141-c7bb-4e9f-b8f9-4d6b23778ccb" providerId="ADAL" clId="{93A69C29-FD80-454E-AA6E-43A2D7DB0CED}" dt="2023-01-30T04:22:55.782" v="7918" actId="700"/>
          <ac:spMkLst>
            <pc:docMk/>
            <pc:sldMk cId="461345351" sldId="2653"/>
            <ac:spMk id="2" creationId="{3B7BADE0-1754-07AF-B275-0CF084837BB3}"/>
          </ac:spMkLst>
        </pc:spChg>
        <pc:spChg chg="mod ord">
          <ac:chgData name="David E Johnson" userId="0cab3141-c7bb-4e9f-b8f9-4d6b23778ccb" providerId="ADAL" clId="{93A69C29-FD80-454E-AA6E-43A2D7DB0CED}" dt="2023-01-30T04:22:55.782" v="7918" actId="700"/>
          <ac:spMkLst>
            <pc:docMk/>
            <pc:sldMk cId="461345351" sldId="2653"/>
            <ac:spMk id="3" creationId="{A10BCF47-980C-C27B-2CD9-3ABEF1BE7C9E}"/>
          </ac:spMkLst>
        </pc:spChg>
        <pc:spChg chg="mod ord">
          <ac:chgData name="David E Johnson" userId="0cab3141-c7bb-4e9f-b8f9-4d6b23778ccb" providerId="ADAL" clId="{93A69C29-FD80-454E-AA6E-43A2D7DB0CED}" dt="2023-01-30T04:22:55.782" v="7918" actId="700"/>
          <ac:spMkLst>
            <pc:docMk/>
            <pc:sldMk cId="461345351" sldId="2653"/>
            <ac:spMk id="4" creationId="{48753434-81C2-4117-3D2E-702DE6D7DCB2}"/>
          </ac:spMkLst>
        </pc:spChg>
        <pc:spChg chg="add mod ord">
          <ac:chgData name="David E Johnson" userId="0cab3141-c7bb-4e9f-b8f9-4d6b23778ccb" providerId="ADAL" clId="{93A69C29-FD80-454E-AA6E-43A2D7DB0CED}" dt="2023-01-30T04:27:09.218" v="8074" actId="20577"/>
          <ac:spMkLst>
            <pc:docMk/>
            <pc:sldMk cId="461345351" sldId="2653"/>
            <ac:spMk id="5" creationId="{914BD11A-954E-20E9-3BA8-3AA4004E95FB}"/>
          </ac:spMkLst>
        </pc:spChg>
        <pc:spChg chg="add del mod ord">
          <ac:chgData name="David E Johnson" userId="0cab3141-c7bb-4e9f-b8f9-4d6b23778ccb" providerId="ADAL" clId="{93A69C29-FD80-454E-AA6E-43A2D7DB0CED}" dt="2023-01-30T04:25:41.453" v="7932"/>
          <ac:spMkLst>
            <pc:docMk/>
            <pc:sldMk cId="461345351" sldId="2653"/>
            <ac:spMk id="6" creationId="{14BF8E4E-1423-6BD0-FD98-1522DFA6D4B5}"/>
          </ac:spMkLst>
        </pc:spChg>
        <pc:spChg chg="add mod">
          <ac:chgData name="David E Johnson" userId="0cab3141-c7bb-4e9f-b8f9-4d6b23778ccb" providerId="ADAL" clId="{93A69C29-FD80-454E-AA6E-43A2D7DB0CED}" dt="2023-01-30T04:26:35.718" v="8050" actId="1076"/>
          <ac:spMkLst>
            <pc:docMk/>
            <pc:sldMk cId="461345351" sldId="2653"/>
            <ac:spMk id="7" creationId="{0C155EB2-556E-8C27-8DC2-54B1090F806A}"/>
          </ac:spMkLst>
        </pc:spChg>
        <pc:spChg chg="mod">
          <ac:chgData name="David E Johnson" userId="0cab3141-c7bb-4e9f-b8f9-4d6b23778ccb" providerId="ADAL" clId="{93A69C29-FD80-454E-AA6E-43A2D7DB0CED}" dt="2023-01-30T04:24:05.870" v="7925"/>
          <ac:spMkLst>
            <pc:docMk/>
            <pc:sldMk cId="461345351" sldId="2653"/>
            <ac:spMk id="10" creationId="{7AB4CFE3-4754-95FB-2539-6083F672CC5D}"/>
          </ac:spMkLst>
        </pc:spChg>
        <pc:spChg chg="mod">
          <ac:chgData name="David E Johnson" userId="0cab3141-c7bb-4e9f-b8f9-4d6b23778ccb" providerId="ADAL" clId="{93A69C29-FD80-454E-AA6E-43A2D7DB0CED}" dt="2023-01-30T04:24:05.870" v="7925"/>
          <ac:spMkLst>
            <pc:docMk/>
            <pc:sldMk cId="461345351" sldId="2653"/>
            <ac:spMk id="11" creationId="{4C1E32EF-568B-F054-CAD1-F202BBABD9DD}"/>
          </ac:spMkLst>
        </pc:spChg>
        <pc:spChg chg="mod">
          <ac:chgData name="David E Johnson" userId="0cab3141-c7bb-4e9f-b8f9-4d6b23778ccb" providerId="ADAL" clId="{93A69C29-FD80-454E-AA6E-43A2D7DB0CED}" dt="2023-01-30T05:08:29.787" v="8318" actId="165"/>
          <ac:spMkLst>
            <pc:docMk/>
            <pc:sldMk cId="461345351" sldId="2653"/>
            <ac:spMk id="21" creationId="{B38E8577-8EAE-D009-ECD2-6B5167BB126C}"/>
          </ac:spMkLst>
        </pc:spChg>
        <pc:spChg chg="mod">
          <ac:chgData name="David E Johnson" userId="0cab3141-c7bb-4e9f-b8f9-4d6b23778ccb" providerId="ADAL" clId="{93A69C29-FD80-454E-AA6E-43A2D7DB0CED}" dt="2023-01-30T04:25:02.381" v="7929"/>
          <ac:spMkLst>
            <pc:docMk/>
            <pc:sldMk cId="461345351" sldId="2653"/>
            <ac:spMk id="28" creationId="{F449F204-2D1F-C7A9-88D7-1A5862BEDE05}"/>
          </ac:spMkLst>
        </pc:spChg>
        <pc:spChg chg="mod">
          <ac:chgData name="David E Johnson" userId="0cab3141-c7bb-4e9f-b8f9-4d6b23778ccb" providerId="ADAL" clId="{93A69C29-FD80-454E-AA6E-43A2D7DB0CED}" dt="2023-01-30T04:25:02.381" v="7929"/>
          <ac:spMkLst>
            <pc:docMk/>
            <pc:sldMk cId="461345351" sldId="2653"/>
            <ac:spMk id="30" creationId="{C71A0C83-E5D8-F82B-8695-60F75B5B4E41}"/>
          </ac:spMkLst>
        </pc:spChg>
        <pc:spChg chg="add del mod">
          <ac:chgData name="David E Johnson" userId="0cab3141-c7bb-4e9f-b8f9-4d6b23778ccb" providerId="ADAL" clId="{93A69C29-FD80-454E-AA6E-43A2D7DB0CED}" dt="2023-01-30T04:46:09.825" v="8093" actId="478"/>
          <ac:spMkLst>
            <pc:docMk/>
            <pc:sldMk cId="461345351" sldId="2653"/>
            <ac:spMk id="38" creationId="{6A704411-7B0C-6F6D-1678-7B9FD320AB8B}"/>
          </ac:spMkLst>
        </pc:spChg>
        <pc:spChg chg="add mod">
          <ac:chgData name="David E Johnson" userId="0cab3141-c7bb-4e9f-b8f9-4d6b23778ccb" providerId="ADAL" clId="{93A69C29-FD80-454E-AA6E-43A2D7DB0CED}" dt="2023-01-30T05:01:49.619" v="8298" actId="1076"/>
          <ac:spMkLst>
            <pc:docMk/>
            <pc:sldMk cId="461345351" sldId="2653"/>
            <ac:spMk id="42" creationId="{BACABFF3-5A5F-8DFD-CCAF-E976C09A76EA}"/>
          </ac:spMkLst>
        </pc:spChg>
        <pc:spChg chg="add del mod">
          <ac:chgData name="David E Johnson" userId="0cab3141-c7bb-4e9f-b8f9-4d6b23778ccb" providerId="ADAL" clId="{93A69C29-FD80-454E-AA6E-43A2D7DB0CED}" dt="2023-01-30T04:53:39.769" v="8269"/>
          <ac:spMkLst>
            <pc:docMk/>
            <pc:sldMk cId="461345351" sldId="2653"/>
            <ac:spMk id="43" creationId="{99388335-EA46-6EA0-36DA-DDF29F288A64}"/>
          </ac:spMkLst>
        </pc:spChg>
        <pc:spChg chg="add mod">
          <ac:chgData name="David E Johnson" userId="0cab3141-c7bb-4e9f-b8f9-4d6b23778ccb" providerId="ADAL" clId="{93A69C29-FD80-454E-AA6E-43A2D7DB0CED}" dt="2023-01-30T04:51:52.164" v="8197" actId="1076"/>
          <ac:spMkLst>
            <pc:docMk/>
            <pc:sldMk cId="461345351" sldId="2653"/>
            <ac:spMk id="44" creationId="{76C356DE-A08F-112B-C454-335C757E4269}"/>
          </ac:spMkLst>
        </pc:spChg>
        <pc:spChg chg="add del mod">
          <ac:chgData name="David E Johnson" userId="0cab3141-c7bb-4e9f-b8f9-4d6b23778ccb" providerId="ADAL" clId="{93A69C29-FD80-454E-AA6E-43A2D7DB0CED}" dt="2023-01-30T04:53:39.769" v="8271"/>
          <ac:spMkLst>
            <pc:docMk/>
            <pc:sldMk cId="461345351" sldId="2653"/>
            <ac:spMk id="45" creationId="{FDD51FF5-D769-DF3F-11C0-D7E31B5FC2A5}"/>
          </ac:spMkLst>
        </pc:spChg>
        <pc:spChg chg="add mod">
          <ac:chgData name="David E Johnson" userId="0cab3141-c7bb-4e9f-b8f9-4d6b23778ccb" providerId="ADAL" clId="{93A69C29-FD80-454E-AA6E-43A2D7DB0CED}" dt="2023-01-30T04:54:21.909" v="8276" actId="1076"/>
          <ac:spMkLst>
            <pc:docMk/>
            <pc:sldMk cId="461345351" sldId="2653"/>
            <ac:spMk id="46" creationId="{FFC34021-A6FA-6563-70D6-484C3A446DEA}"/>
          </ac:spMkLst>
        </pc:spChg>
        <pc:grpChg chg="add mod ord">
          <ac:chgData name="David E Johnson" userId="0cab3141-c7bb-4e9f-b8f9-4d6b23778ccb" providerId="ADAL" clId="{93A69C29-FD80-454E-AA6E-43A2D7DB0CED}" dt="2023-01-30T05:15:38.570" v="8331" actId="1076"/>
          <ac:grpSpMkLst>
            <pc:docMk/>
            <pc:sldMk cId="461345351" sldId="2653"/>
            <ac:grpSpMk id="8" creationId="{804DAF4D-E598-7167-FF65-5E7271C7473C}"/>
          </ac:grpSpMkLst>
        </pc:grpChg>
        <pc:grpChg chg="mod">
          <ac:chgData name="David E Johnson" userId="0cab3141-c7bb-4e9f-b8f9-4d6b23778ccb" providerId="ADAL" clId="{93A69C29-FD80-454E-AA6E-43A2D7DB0CED}" dt="2023-01-30T04:24:05.870" v="7925"/>
          <ac:grpSpMkLst>
            <pc:docMk/>
            <pc:sldMk cId="461345351" sldId="2653"/>
            <ac:grpSpMk id="9" creationId="{E41F724D-6E28-A240-B467-90BABCBB6625}"/>
          </ac:grpSpMkLst>
        </pc:grpChg>
        <pc:grpChg chg="mod">
          <ac:chgData name="David E Johnson" userId="0cab3141-c7bb-4e9f-b8f9-4d6b23778ccb" providerId="ADAL" clId="{93A69C29-FD80-454E-AA6E-43A2D7DB0CED}" dt="2023-01-30T04:24:05.870" v="7925"/>
          <ac:grpSpMkLst>
            <pc:docMk/>
            <pc:sldMk cId="461345351" sldId="2653"/>
            <ac:grpSpMk id="14" creationId="{6935E12D-B7E3-A086-B2BA-B6C1A67070AB}"/>
          </ac:grpSpMkLst>
        </pc:grpChg>
        <pc:grpChg chg="add mod ord topLvl">
          <ac:chgData name="David E Johnson" userId="0cab3141-c7bb-4e9f-b8f9-4d6b23778ccb" providerId="ADAL" clId="{93A69C29-FD80-454E-AA6E-43A2D7DB0CED}" dt="2023-01-30T05:15:49.281" v="8334" actId="1076"/>
          <ac:grpSpMkLst>
            <pc:docMk/>
            <pc:sldMk cId="461345351" sldId="2653"/>
            <ac:grpSpMk id="18" creationId="{B9BCE52B-83D3-57E0-A3A5-040E2FD67AB8}"/>
          </ac:grpSpMkLst>
        </pc:grpChg>
        <pc:grpChg chg="mod">
          <ac:chgData name="David E Johnson" userId="0cab3141-c7bb-4e9f-b8f9-4d6b23778ccb" providerId="ADAL" clId="{93A69C29-FD80-454E-AA6E-43A2D7DB0CED}" dt="2023-01-30T05:08:29.787" v="8318" actId="165"/>
          <ac:grpSpMkLst>
            <pc:docMk/>
            <pc:sldMk cId="461345351" sldId="2653"/>
            <ac:grpSpMk id="20" creationId="{3DE49F0E-1CB1-30C1-19F0-91C36A18A547}"/>
          </ac:grpSpMkLst>
        </pc:grpChg>
        <pc:grpChg chg="add mod ord">
          <ac:chgData name="David E Johnson" userId="0cab3141-c7bb-4e9f-b8f9-4d6b23778ccb" providerId="ADAL" clId="{93A69C29-FD80-454E-AA6E-43A2D7DB0CED}" dt="2023-01-30T05:15:44.208" v="8333" actId="1076"/>
          <ac:grpSpMkLst>
            <pc:docMk/>
            <pc:sldMk cId="461345351" sldId="2653"/>
            <ac:grpSpMk id="24" creationId="{AA20B471-CCB7-D09B-4FE1-37D30BF9E39B}"/>
          </ac:grpSpMkLst>
        </pc:grpChg>
        <pc:grpChg chg="mod">
          <ac:chgData name="David E Johnson" userId="0cab3141-c7bb-4e9f-b8f9-4d6b23778ccb" providerId="ADAL" clId="{93A69C29-FD80-454E-AA6E-43A2D7DB0CED}" dt="2023-01-30T04:25:02.381" v="7929"/>
          <ac:grpSpMkLst>
            <pc:docMk/>
            <pc:sldMk cId="461345351" sldId="2653"/>
            <ac:grpSpMk id="25" creationId="{E5C62A8F-7785-196D-CFC2-447D4AC49BA2}"/>
          </ac:grpSpMkLst>
        </pc:grpChg>
        <pc:grpChg chg="mod">
          <ac:chgData name="David E Johnson" userId="0cab3141-c7bb-4e9f-b8f9-4d6b23778ccb" providerId="ADAL" clId="{93A69C29-FD80-454E-AA6E-43A2D7DB0CED}" dt="2023-01-30T04:25:02.381" v="7929"/>
          <ac:grpSpMkLst>
            <pc:docMk/>
            <pc:sldMk cId="461345351" sldId="2653"/>
            <ac:grpSpMk id="27" creationId="{5A79E3C7-4019-5719-F868-CFB3D319C381}"/>
          </ac:grpSpMkLst>
        </pc:grpChg>
        <pc:grpChg chg="mod">
          <ac:chgData name="David E Johnson" userId="0cab3141-c7bb-4e9f-b8f9-4d6b23778ccb" providerId="ADAL" clId="{93A69C29-FD80-454E-AA6E-43A2D7DB0CED}" dt="2023-01-30T04:25:02.381" v="7929"/>
          <ac:grpSpMkLst>
            <pc:docMk/>
            <pc:sldMk cId="461345351" sldId="2653"/>
            <ac:grpSpMk id="29" creationId="{3CA78E31-DF99-0290-E75F-C318091F0756}"/>
          </ac:grpSpMkLst>
        </pc:grpChg>
        <pc:grpChg chg="mod">
          <ac:chgData name="David E Johnson" userId="0cab3141-c7bb-4e9f-b8f9-4d6b23778ccb" providerId="ADAL" clId="{93A69C29-FD80-454E-AA6E-43A2D7DB0CED}" dt="2023-01-30T04:25:02.381" v="7929"/>
          <ac:grpSpMkLst>
            <pc:docMk/>
            <pc:sldMk cId="461345351" sldId="2653"/>
            <ac:grpSpMk id="34" creationId="{172A2DD7-3BC3-4C4D-1F09-6847C7512381}"/>
          </ac:grpSpMkLst>
        </pc:grpChg>
        <pc:grpChg chg="add del mod ord">
          <ac:chgData name="David E Johnson" userId="0cab3141-c7bb-4e9f-b8f9-4d6b23778ccb" providerId="ADAL" clId="{93A69C29-FD80-454E-AA6E-43A2D7DB0CED}" dt="2023-01-30T05:08:29.787" v="8318" actId="165"/>
          <ac:grpSpMkLst>
            <pc:docMk/>
            <pc:sldMk cId="461345351" sldId="2653"/>
            <ac:grpSpMk id="48" creationId="{765E057A-C5AD-238E-2013-241880A95006}"/>
          </ac:grpSpMkLst>
        </pc:grpChg>
        <pc:picChg chg="mod">
          <ac:chgData name="David E Johnson" userId="0cab3141-c7bb-4e9f-b8f9-4d6b23778ccb" providerId="ADAL" clId="{93A69C29-FD80-454E-AA6E-43A2D7DB0CED}" dt="2023-01-30T04:24:05.870" v="7925"/>
          <ac:picMkLst>
            <pc:docMk/>
            <pc:sldMk cId="461345351" sldId="2653"/>
            <ac:picMk id="13" creationId="{28C80035-5818-673C-FC16-9EBC88ED5CE6}"/>
          </ac:picMkLst>
        </pc:picChg>
        <pc:picChg chg="mod">
          <ac:chgData name="David E Johnson" userId="0cab3141-c7bb-4e9f-b8f9-4d6b23778ccb" providerId="ADAL" clId="{93A69C29-FD80-454E-AA6E-43A2D7DB0CED}" dt="2023-01-30T05:08:29.787" v="8318" actId="165"/>
          <ac:picMkLst>
            <pc:docMk/>
            <pc:sldMk cId="461345351" sldId="2653"/>
            <ac:picMk id="19" creationId="{C3ADB773-642B-448B-5DDA-A5DC4250D022}"/>
          </ac:picMkLst>
        </pc:picChg>
        <pc:picChg chg="mod">
          <ac:chgData name="David E Johnson" userId="0cab3141-c7bb-4e9f-b8f9-4d6b23778ccb" providerId="ADAL" clId="{93A69C29-FD80-454E-AA6E-43A2D7DB0CED}" dt="2023-01-30T04:25:02.381" v="7929"/>
          <ac:picMkLst>
            <pc:docMk/>
            <pc:sldMk cId="461345351" sldId="2653"/>
            <ac:picMk id="33" creationId="{3EA47AAC-C8B5-304A-B548-EB21BCE2E578}"/>
          </ac:picMkLst>
        </pc:picChg>
        <pc:picChg chg="add mod">
          <ac:chgData name="David E Johnson" userId="0cab3141-c7bb-4e9f-b8f9-4d6b23778ccb" providerId="ADAL" clId="{93A69C29-FD80-454E-AA6E-43A2D7DB0CED}" dt="2023-01-30T04:53:29.176" v="8266" actId="1076"/>
          <ac:picMkLst>
            <pc:docMk/>
            <pc:sldMk cId="461345351" sldId="2653"/>
            <ac:picMk id="37" creationId="{6473113C-29EC-A5A7-4511-F70B821FBFA7}"/>
          </ac:picMkLst>
        </pc:picChg>
        <pc:picChg chg="add mod modCrop">
          <ac:chgData name="David E Johnson" userId="0cab3141-c7bb-4e9f-b8f9-4d6b23778ccb" providerId="ADAL" clId="{93A69C29-FD80-454E-AA6E-43A2D7DB0CED}" dt="2023-01-30T04:54:47.776" v="8280" actId="732"/>
          <ac:picMkLst>
            <pc:docMk/>
            <pc:sldMk cId="461345351" sldId="2653"/>
            <ac:picMk id="40" creationId="{06F31DAF-4BC2-374B-6FFC-4251C3E51563}"/>
          </ac:picMkLst>
        </pc:picChg>
        <pc:picChg chg="add mod topLvl">
          <ac:chgData name="David E Johnson" userId="0cab3141-c7bb-4e9f-b8f9-4d6b23778ccb" providerId="ADAL" clId="{93A69C29-FD80-454E-AA6E-43A2D7DB0CED}" dt="2023-01-30T05:13:53.409" v="8326" actId="1076"/>
          <ac:picMkLst>
            <pc:docMk/>
            <pc:sldMk cId="461345351" sldId="2653"/>
            <ac:picMk id="41" creationId="{A8D8225D-73C0-FF24-A685-C5DC08C9089F}"/>
          </ac:picMkLst>
        </pc:picChg>
        <pc:picChg chg="add mod">
          <ac:chgData name="David E Johnson" userId="0cab3141-c7bb-4e9f-b8f9-4d6b23778ccb" providerId="ADAL" clId="{93A69C29-FD80-454E-AA6E-43A2D7DB0CED}" dt="2023-01-30T04:55:24.158" v="8283" actId="1076"/>
          <ac:picMkLst>
            <pc:docMk/>
            <pc:sldMk cId="461345351" sldId="2653"/>
            <ac:picMk id="47" creationId="{01498E08-04CC-4413-B767-B5474FFC1FF0}"/>
          </ac:picMkLst>
        </pc:picChg>
        <pc:cxnChg chg="mod">
          <ac:chgData name="David E Johnson" userId="0cab3141-c7bb-4e9f-b8f9-4d6b23778ccb" providerId="ADAL" clId="{93A69C29-FD80-454E-AA6E-43A2D7DB0CED}" dt="2023-01-30T04:24:05.870" v="7925"/>
          <ac:cxnSpMkLst>
            <pc:docMk/>
            <pc:sldMk cId="461345351" sldId="2653"/>
            <ac:cxnSpMk id="12" creationId="{29164ED3-DC6B-0DB7-F4D9-1CE711327629}"/>
          </ac:cxnSpMkLst>
        </pc:cxnChg>
        <pc:cxnChg chg="mod">
          <ac:chgData name="David E Johnson" userId="0cab3141-c7bb-4e9f-b8f9-4d6b23778ccb" providerId="ADAL" clId="{93A69C29-FD80-454E-AA6E-43A2D7DB0CED}" dt="2023-01-30T04:24:05.870" v="7925"/>
          <ac:cxnSpMkLst>
            <pc:docMk/>
            <pc:sldMk cId="461345351" sldId="2653"/>
            <ac:cxnSpMk id="15" creationId="{C7475F46-306E-D7A8-8BD7-4F58EECD317B}"/>
          </ac:cxnSpMkLst>
        </pc:cxnChg>
        <pc:cxnChg chg="mod">
          <ac:chgData name="David E Johnson" userId="0cab3141-c7bb-4e9f-b8f9-4d6b23778ccb" providerId="ADAL" clId="{93A69C29-FD80-454E-AA6E-43A2D7DB0CED}" dt="2023-01-30T04:24:05.870" v="7925"/>
          <ac:cxnSpMkLst>
            <pc:docMk/>
            <pc:sldMk cId="461345351" sldId="2653"/>
            <ac:cxnSpMk id="16" creationId="{138744CB-CC51-6880-184C-052FF4777E6B}"/>
          </ac:cxnSpMkLst>
        </pc:cxnChg>
        <pc:cxnChg chg="mod">
          <ac:chgData name="David E Johnson" userId="0cab3141-c7bb-4e9f-b8f9-4d6b23778ccb" providerId="ADAL" clId="{93A69C29-FD80-454E-AA6E-43A2D7DB0CED}" dt="2023-01-30T04:24:05.870" v="7925"/>
          <ac:cxnSpMkLst>
            <pc:docMk/>
            <pc:sldMk cId="461345351" sldId="2653"/>
            <ac:cxnSpMk id="17" creationId="{EEEE688A-D25A-0CFE-ADEA-372689BB0B88}"/>
          </ac:cxnSpMkLst>
        </pc:cxnChg>
        <pc:cxnChg chg="mod">
          <ac:chgData name="David E Johnson" userId="0cab3141-c7bb-4e9f-b8f9-4d6b23778ccb" providerId="ADAL" clId="{93A69C29-FD80-454E-AA6E-43A2D7DB0CED}" dt="2023-01-30T05:08:29.787" v="8318" actId="165"/>
          <ac:cxnSpMkLst>
            <pc:docMk/>
            <pc:sldMk cId="461345351" sldId="2653"/>
            <ac:cxnSpMk id="22" creationId="{2BCCD112-5BA2-CFE6-9534-1D720C15FF0F}"/>
          </ac:cxnSpMkLst>
        </pc:cxnChg>
        <pc:cxnChg chg="mod">
          <ac:chgData name="David E Johnson" userId="0cab3141-c7bb-4e9f-b8f9-4d6b23778ccb" providerId="ADAL" clId="{93A69C29-FD80-454E-AA6E-43A2D7DB0CED}" dt="2023-01-30T05:08:29.787" v="8318" actId="165"/>
          <ac:cxnSpMkLst>
            <pc:docMk/>
            <pc:sldMk cId="461345351" sldId="2653"/>
            <ac:cxnSpMk id="23" creationId="{1EFAE507-620E-2952-6DBB-AD18CAA47DB5}"/>
          </ac:cxnSpMkLst>
        </pc:cxnChg>
        <pc:cxnChg chg="mod">
          <ac:chgData name="David E Johnson" userId="0cab3141-c7bb-4e9f-b8f9-4d6b23778ccb" providerId="ADAL" clId="{93A69C29-FD80-454E-AA6E-43A2D7DB0CED}" dt="2023-01-30T04:25:02.381" v="7929"/>
          <ac:cxnSpMkLst>
            <pc:docMk/>
            <pc:sldMk cId="461345351" sldId="2653"/>
            <ac:cxnSpMk id="26" creationId="{D3621CB0-0A94-E8B7-BB89-2EDAFEBB589A}"/>
          </ac:cxnSpMkLst>
        </pc:cxnChg>
        <pc:cxnChg chg="mod">
          <ac:chgData name="David E Johnson" userId="0cab3141-c7bb-4e9f-b8f9-4d6b23778ccb" providerId="ADAL" clId="{93A69C29-FD80-454E-AA6E-43A2D7DB0CED}" dt="2023-01-30T04:25:02.381" v="7929"/>
          <ac:cxnSpMkLst>
            <pc:docMk/>
            <pc:sldMk cId="461345351" sldId="2653"/>
            <ac:cxnSpMk id="31" creationId="{A84F7BC2-6143-7EEE-1AFC-594423119810}"/>
          </ac:cxnSpMkLst>
        </pc:cxnChg>
        <pc:cxnChg chg="mod">
          <ac:chgData name="David E Johnson" userId="0cab3141-c7bb-4e9f-b8f9-4d6b23778ccb" providerId="ADAL" clId="{93A69C29-FD80-454E-AA6E-43A2D7DB0CED}" dt="2023-01-30T04:25:02.381" v="7929"/>
          <ac:cxnSpMkLst>
            <pc:docMk/>
            <pc:sldMk cId="461345351" sldId="2653"/>
            <ac:cxnSpMk id="32" creationId="{1796B0EE-19C0-4EDF-F2F3-64430E39331B}"/>
          </ac:cxnSpMkLst>
        </pc:cxnChg>
        <pc:cxnChg chg="mod">
          <ac:chgData name="David E Johnson" userId="0cab3141-c7bb-4e9f-b8f9-4d6b23778ccb" providerId="ADAL" clId="{93A69C29-FD80-454E-AA6E-43A2D7DB0CED}" dt="2023-01-30T04:25:02.381" v="7929"/>
          <ac:cxnSpMkLst>
            <pc:docMk/>
            <pc:sldMk cId="461345351" sldId="2653"/>
            <ac:cxnSpMk id="35" creationId="{9FE8CF76-C4AB-C038-68C1-F0C7126F68B5}"/>
          </ac:cxnSpMkLst>
        </pc:cxnChg>
        <pc:cxnChg chg="mod">
          <ac:chgData name="David E Johnson" userId="0cab3141-c7bb-4e9f-b8f9-4d6b23778ccb" providerId="ADAL" clId="{93A69C29-FD80-454E-AA6E-43A2D7DB0CED}" dt="2023-01-30T04:25:02.381" v="7929"/>
          <ac:cxnSpMkLst>
            <pc:docMk/>
            <pc:sldMk cId="461345351" sldId="2653"/>
            <ac:cxnSpMk id="36" creationId="{10CAD9D1-E1DE-6682-8D51-0D34A469E013}"/>
          </ac:cxnSpMkLst>
        </pc:cxnChg>
      </pc:sldChg>
      <pc:sldChg chg="add del">
        <pc:chgData name="David E Johnson" userId="0cab3141-c7bb-4e9f-b8f9-4d6b23778ccb" providerId="ADAL" clId="{93A69C29-FD80-454E-AA6E-43A2D7DB0CED}" dt="2023-01-30T04:23:35.045" v="7921"/>
        <pc:sldMkLst>
          <pc:docMk/>
          <pc:sldMk cId="2700592666" sldId="2654"/>
        </pc:sldMkLst>
      </pc:sldChg>
      <pc:sldMasterChg chg="del delSldLayout">
        <pc:chgData name="David E Johnson" userId="0cab3141-c7bb-4e9f-b8f9-4d6b23778ccb" providerId="ADAL" clId="{93A69C29-FD80-454E-AA6E-43A2D7DB0CED}" dt="2023-01-27T18:03:08.498" v="183" actId="2696"/>
        <pc:sldMasterMkLst>
          <pc:docMk/>
          <pc:sldMasterMk cId="2921975716" sldId="2147483648"/>
        </pc:sldMasterMkLst>
        <pc:sldLayoutChg chg="del">
          <pc:chgData name="David E Johnson" userId="0cab3141-c7bb-4e9f-b8f9-4d6b23778ccb" providerId="ADAL" clId="{93A69C29-FD80-454E-AA6E-43A2D7DB0CED}" dt="2023-01-27T18:03:08.498" v="183" actId="2696"/>
          <pc:sldLayoutMkLst>
            <pc:docMk/>
            <pc:sldMasterMk cId="2921975716" sldId="2147483648"/>
            <pc:sldLayoutMk cId="3969132761" sldId="2147483649"/>
          </pc:sldLayoutMkLst>
        </pc:sldLayoutChg>
        <pc:sldLayoutChg chg="del">
          <pc:chgData name="David E Johnson" userId="0cab3141-c7bb-4e9f-b8f9-4d6b23778ccb" providerId="ADAL" clId="{93A69C29-FD80-454E-AA6E-43A2D7DB0CED}" dt="2023-01-27T18:03:08.498" v="183" actId="2696"/>
          <pc:sldLayoutMkLst>
            <pc:docMk/>
            <pc:sldMasterMk cId="2921975716" sldId="2147483648"/>
            <pc:sldLayoutMk cId="3436519647" sldId="2147483650"/>
          </pc:sldLayoutMkLst>
        </pc:sldLayoutChg>
        <pc:sldLayoutChg chg="del">
          <pc:chgData name="David E Johnson" userId="0cab3141-c7bb-4e9f-b8f9-4d6b23778ccb" providerId="ADAL" clId="{93A69C29-FD80-454E-AA6E-43A2D7DB0CED}" dt="2023-01-27T18:03:08.498" v="183" actId="2696"/>
          <pc:sldLayoutMkLst>
            <pc:docMk/>
            <pc:sldMasterMk cId="2921975716" sldId="2147483648"/>
            <pc:sldLayoutMk cId="1206361303" sldId="2147483651"/>
          </pc:sldLayoutMkLst>
        </pc:sldLayoutChg>
        <pc:sldLayoutChg chg="del">
          <pc:chgData name="David E Johnson" userId="0cab3141-c7bb-4e9f-b8f9-4d6b23778ccb" providerId="ADAL" clId="{93A69C29-FD80-454E-AA6E-43A2D7DB0CED}" dt="2023-01-27T18:03:08.498" v="183" actId="2696"/>
          <pc:sldLayoutMkLst>
            <pc:docMk/>
            <pc:sldMasterMk cId="2921975716" sldId="2147483648"/>
            <pc:sldLayoutMk cId="3519145055" sldId="2147483652"/>
          </pc:sldLayoutMkLst>
        </pc:sldLayoutChg>
        <pc:sldLayoutChg chg="del">
          <pc:chgData name="David E Johnson" userId="0cab3141-c7bb-4e9f-b8f9-4d6b23778ccb" providerId="ADAL" clId="{93A69C29-FD80-454E-AA6E-43A2D7DB0CED}" dt="2023-01-27T18:03:08.498" v="183" actId="2696"/>
          <pc:sldLayoutMkLst>
            <pc:docMk/>
            <pc:sldMasterMk cId="2921975716" sldId="2147483648"/>
            <pc:sldLayoutMk cId="2117103605" sldId="2147483653"/>
          </pc:sldLayoutMkLst>
        </pc:sldLayoutChg>
        <pc:sldLayoutChg chg="del">
          <pc:chgData name="David E Johnson" userId="0cab3141-c7bb-4e9f-b8f9-4d6b23778ccb" providerId="ADAL" clId="{93A69C29-FD80-454E-AA6E-43A2D7DB0CED}" dt="2023-01-27T18:03:08.498" v="183" actId="2696"/>
          <pc:sldLayoutMkLst>
            <pc:docMk/>
            <pc:sldMasterMk cId="2921975716" sldId="2147483648"/>
            <pc:sldLayoutMk cId="2982528518" sldId="2147483654"/>
          </pc:sldLayoutMkLst>
        </pc:sldLayoutChg>
        <pc:sldLayoutChg chg="del">
          <pc:chgData name="David E Johnson" userId="0cab3141-c7bb-4e9f-b8f9-4d6b23778ccb" providerId="ADAL" clId="{93A69C29-FD80-454E-AA6E-43A2D7DB0CED}" dt="2023-01-27T18:03:08.498" v="183" actId="2696"/>
          <pc:sldLayoutMkLst>
            <pc:docMk/>
            <pc:sldMasterMk cId="2921975716" sldId="2147483648"/>
            <pc:sldLayoutMk cId="4086434783" sldId="2147483655"/>
          </pc:sldLayoutMkLst>
        </pc:sldLayoutChg>
        <pc:sldLayoutChg chg="del">
          <pc:chgData name="David E Johnson" userId="0cab3141-c7bb-4e9f-b8f9-4d6b23778ccb" providerId="ADAL" clId="{93A69C29-FD80-454E-AA6E-43A2D7DB0CED}" dt="2023-01-27T18:03:08.498" v="183" actId="2696"/>
          <pc:sldLayoutMkLst>
            <pc:docMk/>
            <pc:sldMasterMk cId="2921975716" sldId="2147483648"/>
            <pc:sldLayoutMk cId="4129924457" sldId="2147483656"/>
          </pc:sldLayoutMkLst>
        </pc:sldLayoutChg>
        <pc:sldLayoutChg chg="del">
          <pc:chgData name="David E Johnson" userId="0cab3141-c7bb-4e9f-b8f9-4d6b23778ccb" providerId="ADAL" clId="{93A69C29-FD80-454E-AA6E-43A2D7DB0CED}" dt="2023-01-27T18:03:08.498" v="183" actId="2696"/>
          <pc:sldLayoutMkLst>
            <pc:docMk/>
            <pc:sldMasterMk cId="2921975716" sldId="2147483648"/>
            <pc:sldLayoutMk cId="3909780432" sldId="2147483657"/>
          </pc:sldLayoutMkLst>
        </pc:sldLayoutChg>
        <pc:sldLayoutChg chg="del">
          <pc:chgData name="David E Johnson" userId="0cab3141-c7bb-4e9f-b8f9-4d6b23778ccb" providerId="ADAL" clId="{93A69C29-FD80-454E-AA6E-43A2D7DB0CED}" dt="2023-01-27T18:03:08.498" v="183" actId="2696"/>
          <pc:sldLayoutMkLst>
            <pc:docMk/>
            <pc:sldMasterMk cId="2921975716" sldId="2147483648"/>
            <pc:sldLayoutMk cId="4137748106" sldId="2147483658"/>
          </pc:sldLayoutMkLst>
        </pc:sldLayoutChg>
        <pc:sldLayoutChg chg="del">
          <pc:chgData name="David E Johnson" userId="0cab3141-c7bb-4e9f-b8f9-4d6b23778ccb" providerId="ADAL" clId="{93A69C29-FD80-454E-AA6E-43A2D7DB0CED}" dt="2023-01-27T18:03:08.498" v="183" actId="2696"/>
          <pc:sldLayoutMkLst>
            <pc:docMk/>
            <pc:sldMasterMk cId="2921975716" sldId="2147483648"/>
            <pc:sldLayoutMk cId="145802201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C2CBB-E423-42F6-844D-9855DF01DAA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FECA7-96EC-47F4-904C-9A85A9296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45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4F6A-FC8B-4F13-9438-175B0E59D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ADBFF7-A5BA-43CD-A5B6-1219406E1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764ED-CD23-4E58-90CE-EB6BDF43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30-Jan-23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44723-4C32-4B75-AF1B-5AB922762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03032-5C86-454F-9851-FDAA5C1E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F8D0-F2AB-4EB9-B06C-CCF4CAC27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58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24AA-BE8C-455C-AEC1-EA6E3BDB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96B67-A393-49BA-B741-E78BA5CBF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4543B-904B-4D83-BA5B-8B2BDD6F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30-Jan-23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6C514-6ABE-442C-A391-B71364DCF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0AA74-705F-4F59-A4A8-4B398AD0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F8D0-F2AB-4EB9-B06C-CCF4CAC27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13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92FA70-43E0-4107-8003-A8DF19CE4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2AD757-2972-469B-BB10-12F3237D4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73BBA-4725-4FB9-AA16-EAEFD92D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30-Jan-23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4F22A-B869-4389-806A-201675E4A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5F8A8-A04F-4095-9098-598A91F5E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F8D0-F2AB-4EB9-B06C-CCF4CAC27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17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92959" y="4963773"/>
            <a:ext cx="6588147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432252" y="6360810"/>
            <a:ext cx="434340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92958" y="3951842"/>
            <a:ext cx="11556141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88918"/>
            <a:ext cx="12014381" cy="301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44DA-468D-4764-9AF0-0922B4266F82}"/>
              </a:ext>
            </a:extLst>
          </p:cNvPr>
          <p:cNvSpPr txBox="1"/>
          <p:nvPr userDrawn="1"/>
        </p:nvSpPr>
        <p:spPr>
          <a:xfrm>
            <a:off x="7388646" y="5027249"/>
            <a:ext cx="451504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4385A-2640-462D-A0F9-1CDE8B819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832" b="18411"/>
          <a:stretch/>
        </p:blipFill>
        <p:spPr>
          <a:xfrm>
            <a:off x="-23681" y="840137"/>
            <a:ext cx="12252960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21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76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21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706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7" y="958851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3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2" y="6504214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94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02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3"/>
            <a:ext cx="900491" cy="241300"/>
          </a:xfrm>
        </p:spPr>
        <p:txBody>
          <a:bodyPr/>
          <a:lstStyle/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039181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4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16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7E97B-88CD-476A-B54E-838B4FC18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09330-9F45-4A7D-8E9B-8ADF8F6A7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1BB89-70DE-4121-A6BF-BC74EF57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30-Jan-23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51E22-F4A1-46C1-8C74-13082A561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2AC59-8432-4A70-B6B3-41C46C69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F8D0-F2AB-4EB9-B06C-CCF4CAC27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66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92959" y="4963773"/>
            <a:ext cx="6588147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432252" y="6360810"/>
            <a:ext cx="434340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92958" y="3951842"/>
            <a:ext cx="11556141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88918"/>
            <a:ext cx="12014381" cy="301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44DA-468D-4764-9AF0-0922B4266F82}"/>
              </a:ext>
            </a:extLst>
          </p:cNvPr>
          <p:cNvSpPr txBox="1"/>
          <p:nvPr userDrawn="1"/>
        </p:nvSpPr>
        <p:spPr>
          <a:xfrm>
            <a:off x="7388646" y="5027249"/>
            <a:ext cx="451504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4385A-2640-462D-A0F9-1CDE8B819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832" b="18411"/>
          <a:stretch/>
        </p:blipFill>
        <p:spPr>
          <a:xfrm>
            <a:off x="-23681" y="840137"/>
            <a:ext cx="12252960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57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03665"/>
            <a:ext cx="11563349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30-Jan-23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76" y="6515100"/>
            <a:ext cx="591116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5640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770611-B21C-4DF6-83E7-480E59672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30-Jan-23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BDB216-FEC1-426F-AA2D-E1774D63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3303F-BDA7-44C9-87E6-86323C53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EDC4-EB04-4BBC-9A00-5E7FA20D2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86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35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32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982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5720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8939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6991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580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4EB8-EC3F-4DEF-9330-95B6C5C4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3115F-2844-4B91-8E1D-29C22BC8B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4D68B-D4AA-49CB-8F1D-8FBF54936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30-Jan-23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444B9-D0B4-42D5-95D4-A195B7C11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3E3D0-5328-4FD3-8F44-CEDCA3CA4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F8D0-F2AB-4EB9-B06C-CCF4CAC27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571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03665"/>
            <a:ext cx="11563349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30-Jan-23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76" y="6515100"/>
            <a:ext cx="591116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5353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51A7F-59F1-430F-816E-ED172B531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5868C-BBE1-45BC-8D79-627730428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F9538-6B90-4EBE-8875-478CAA256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10F9C-DA79-43DE-827F-E6987B13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30-Jan-23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4E98C-91D0-48B9-A91F-4058372D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83C76-BDA2-48A2-B78D-00409145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F8D0-F2AB-4EB9-B06C-CCF4CAC27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53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8F439-D5E7-4B76-8D8A-B73B53384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36C1A-F928-44D1-886A-511D97E6C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C93A84-8559-43DD-8D1D-161C8526B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BDD672-3E14-4B28-BA90-1DD2B2217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EA48DD-CA00-47EE-BFC4-BAAC3004F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8D70A-C0B8-4AFD-A95B-99D8D6536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30-Jan-23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7229EC-1ED6-427B-956E-F455423D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45FB00-6386-4B03-AA87-8B6A7DF9A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F8D0-F2AB-4EB9-B06C-CCF4CAC27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37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0125-F22F-405C-9564-689361BA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8EF55-17C7-417F-8DDB-6238EFCF1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30-Jan-23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8FA36-F213-46FE-B452-F51E1E899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4212A-B684-4536-A793-07044151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F8D0-F2AB-4EB9-B06C-CCF4CAC27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69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AC67A3-48A5-4DEC-AB4E-5EC2061EE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30-Jan-23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F48540-F39D-459C-8AAC-37837372C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4D8E8-9272-4235-A218-2222DA32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F8D0-F2AB-4EB9-B06C-CCF4CAC27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4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B3E29-BC97-4BC3-A688-0E7FE6D0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53DD6-C827-4D1B-BECE-DBC79B8C0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F3436-DC5D-44FE-8D6A-436D852A6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13C53-8A73-40E5-9914-3E131A2C2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30-Jan-23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16610-F5D1-4CB9-8ADA-8C0FDC9F1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BEEC5-89A8-420F-BDC0-C4A7EC0F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F8D0-F2AB-4EB9-B06C-CCF4CAC27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33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9D476-1DD1-42E2-961C-ACC72DF8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09A990-629B-43A6-B757-FE6F63042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935E30-6B4F-4B40-86B9-133FB80F7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F143C-F0D0-47AA-A6DB-E54185EDA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30-Jan-23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95A39-813E-4D7C-90CE-F9C2F2EF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33A5B-D38E-403D-BFDF-D8E644BE0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F8D0-F2AB-4EB9-B06C-CCF4CAC27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3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36D9C-F51C-4254-B4A5-D16C4844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8FDAE-E5C7-4E2C-B3A1-FA6B58AD5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FBD60-8A1A-43ED-BC9B-AF5212C07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30-Jan-23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0EF85-24EF-46B6-9CAA-0F1B13EE0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0E7E5-7699-45CE-92AF-91B85C024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4F8D0-F2AB-4EB9-B06C-CCF4CAC27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8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pic>
        <p:nvPicPr>
          <p:cNvPr id="13" name="Picture 6" descr="FermiLogo_RGB_NALBlue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79" y="6258863"/>
            <a:ext cx="1459621" cy="19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3B64A-EA5B-4BBD-B33D-FBB4702EA3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2882" y="6204352"/>
            <a:ext cx="1492581" cy="440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159D21-C2A4-4927-8486-65CB7942BD35}"/>
              </a:ext>
            </a:extLst>
          </p:cNvPr>
          <p:cNvGrpSpPr/>
          <p:nvPr userDrawn="1"/>
        </p:nvGrpSpPr>
        <p:grpSpPr>
          <a:xfrm>
            <a:off x="287867" y="6203027"/>
            <a:ext cx="11627036" cy="440660"/>
            <a:chOff x="215900" y="6203027"/>
            <a:chExt cx="8720277" cy="44066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C8BDFB-BD51-4DA6-A703-532E36935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496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5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945E882-FC58-43CF-8A93-57E3E35DA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9586" y="4099150"/>
            <a:ext cx="11011108" cy="1003049"/>
          </a:xfrm>
        </p:spPr>
        <p:txBody>
          <a:bodyPr>
            <a:normAutofit/>
          </a:bodyPr>
          <a:lstStyle/>
          <a:p>
            <a:r>
              <a:rPr lang="en-US" dirty="0"/>
              <a:t>Booster injection in the era of PIP-II &amp; implications of PAR 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6E3073-2A0B-4F90-9542-2C3154C13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344" y="4819655"/>
            <a:ext cx="7000882" cy="1835145"/>
          </a:xfrm>
        </p:spPr>
        <p:txBody>
          <a:bodyPr/>
          <a:lstStyle/>
          <a:p>
            <a:r>
              <a:rPr lang="en-US" altLang="en-US" b="1" dirty="0">
                <a:latin typeface="Helvetica" panose="020B0604020202020204" pitchFamily="34" charset="0"/>
                <a:ea typeface="Geneva" pitchFamily="121" charset="-128"/>
              </a:rPr>
              <a:t>Accelerator Capabilities Enhancement (ACE) Workshop</a:t>
            </a:r>
          </a:p>
          <a:p>
            <a:r>
              <a:rPr lang="en-US" dirty="0"/>
              <a:t>Presenter: David Johnson, Fermilab</a:t>
            </a:r>
          </a:p>
          <a:p>
            <a:r>
              <a:rPr lang="en-US" dirty="0"/>
              <a:t>Batavia, Illinois 60510</a:t>
            </a:r>
          </a:p>
          <a:p>
            <a:r>
              <a:rPr lang="en-US" dirty="0"/>
              <a:t>30 – Jan - 2023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4"/>
    </mc:Choice>
    <mc:Fallback xmlns="">
      <p:transition spd="slow" advTm="1067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8D7EA5C-4078-4F07-96F5-C554D74C3F5D}"/>
              </a:ext>
            </a:extLst>
          </p:cNvPr>
          <p:cNvSpPr txBox="1">
            <a:spLocks/>
          </p:cNvSpPr>
          <p:nvPr/>
        </p:nvSpPr>
        <p:spPr>
          <a:xfrm>
            <a:off x="304802" y="103665"/>
            <a:ext cx="11563349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Phase Space painting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2910F-9771-423F-8FB5-D14EF3D22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30-Jan-23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546BD0-E069-4F69-87DF-4C807C607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52183D-77C4-4BFF-B73F-24C51B7B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EDC4-EB04-4BBC-9A00-5E7FA20D2504}" type="slidenum">
              <a:rPr lang="en-US" smtClean="0"/>
              <a:t>10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EB534F6-1C06-4A9B-B2DF-E42137E8D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44" y="638153"/>
            <a:ext cx="3698928" cy="2236464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08AE7CE-E1A0-45D2-891A-0F5C7A5C2F7B}"/>
              </a:ext>
            </a:extLst>
          </p:cNvPr>
          <p:cNvGrpSpPr/>
          <p:nvPr/>
        </p:nvGrpSpPr>
        <p:grpSpPr>
          <a:xfrm>
            <a:off x="1574503" y="4360246"/>
            <a:ext cx="994525" cy="1430953"/>
            <a:chOff x="8951196" y="103665"/>
            <a:chExt cx="1595591" cy="24516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A632A8-8F67-4689-B114-DDAADBD00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907" b="6362"/>
            <a:stretch/>
          </p:blipFill>
          <p:spPr>
            <a:xfrm>
              <a:off x="9394262" y="103665"/>
              <a:ext cx="1152525" cy="212518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EC21F1-20FF-40E6-B459-C2E51956D56A}"/>
                </a:ext>
              </a:extLst>
            </p:cNvPr>
            <p:cNvSpPr txBox="1"/>
            <p:nvPr/>
          </p:nvSpPr>
          <p:spPr>
            <a:xfrm rot="16200000">
              <a:off x="8712924" y="1159076"/>
              <a:ext cx="962468" cy="485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25mm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1D5FB37-BEC0-49F6-8E26-24155F65942B}"/>
                </a:ext>
              </a:extLst>
            </p:cNvPr>
            <p:cNvSpPr txBox="1"/>
            <p:nvPr/>
          </p:nvSpPr>
          <p:spPr>
            <a:xfrm>
              <a:off x="9568436" y="2100262"/>
              <a:ext cx="893838" cy="455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7mm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BBDE3A1-0412-41B5-A693-D24977FDE183}"/>
              </a:ext>
            </a:extLst>
          </p:cNvPr>
          <p:cNvSpPr txBox="1"/>
          <p:nvPr/>
        </p:nvSpPr>
        <p:spPr>
          <a:xfrm>
            <a:off x="1460238" y="3778072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SNS style </a:t>
            </a:r>
          </a:p>
          <a:p>
            <a:pPr algn="ctr"/>
            <a:r>
              <a:rPr lang="en-US" sz="1200" dirty="0"/>
              <a:t>Nano diamond foil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93D814F-A722-4F05-BCF8-907FBA199127}"/>
              </a:ext>
            </a:extLst>
          </p:cNvPr>
          <p:cNvSpPr txBox="1"/>
          <p:nvPr/>
        </p:nvSpPr>
        <p:spPr>
          <a:xfrm>
            <a:off x="4402321" y="235147"/>
            <a:ext cx="3282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Default is anti-correlated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8811B6CB-33C6-48BD-83FE-97EE6EF1AD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88"/>
          <a:stretch/>
        </p:blipFill>
        <p:spPr>
          <a:xfrm>
            <a:off x="-30995" y="531742"/>
            <a:ext cx="4008010" cy="3228686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66442C-BF2C-F221-9AAA-B2E30A154123}"/>
              </a:ext>
            </a:extLst>
          </p:cNvPr>
          <p:cNvCxnSpPr/>
          <p:nvPr/>
        </p:nvCxnSpPr>
        <p:spPr>
          <a:xfrm>
            <a:off x="1980702" y="2831645"/>
            <a:ext cx="0" cy="257559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2DAC6BA-F7F7-6BA9-2F4E-D3A2A55D5B91}"/>
              </a:ext>
            </a:extLst>
          </p:cNvPr>
          <p:cNvSpPr txBox="1"/>
          <p:nvPr/>
        </p:nvSpPr>
        <p:spPr>
          <a:xfrm>
            <a:off x="4402321" y="5634284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E873A9-0848-0627-99BD-A3DE60879C62}"/>
              </a:ext>
            </a:extLst>
          </p:cNvPr>
          <p:cNvGrpSpPr/>
          <p:nvPr/>
        </p:nvGrpSpPr>
        <p:grpSpPr>
          <a:xfrm>
            <a:off x="7156415" y="1300531"/>
            <a:ext cx="4785065" cy="4486955"/>
            <a:chOff x="7156415" y="1300531"/>
            <a:chExt cx="4785065" cy="44869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04276C-60D3-CF38-428B-2E5964A02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22" r="5420"/>
            <a:stretch/>
          </p:blipFill>
          <p:spPr>
            <a:xfrm>
              <a:off x="7156415" y="1300531"/>
              <a:ext cx="4785065" cy="448695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00E59F-3769-BD41-234A-C08678849D04}"/>
                </a:ext>
              </a:extLst>
            </p:cNvPr>
            <p:cNvSpPr txBox="1"/>
            <p:nvPr/>
          </p:nvSpPr>
          <p:spPr>
            <a:xfrm>
              <a:off x="7611292" y="1402080"/>
              <a:ext cx="3953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PyORBIT</a:t>
              </a:r>
              <a:r>
                <a:rPr lang="en-US" dirty="0"/>
                <a:t> final Booster distribution  w/SC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83A836F-2DA9-1E2E-C8FF-F0EF0F652F59}"/>
              </a:ext>
            </a:extLst>
          </p:cNvPr>
          <p:cNvSpPr txBox="1"/>
          <p:nvPr/>
        </p:nvSpPr>
        <p:spPr>
          <a:xfrm>
            <a:off x="10589624" y="5536865"/>
            <a:ext cx="154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J.-F. Ostiguy</a:t>
            </a:r>
          </a:p>
        </p:txBody>
      </p:sp>
    </p:spTree>
    <p:extLst>
      <p:ext uri="{BB962C8B-B14F-4D97-AF65-F5344CB8AC3E}">
        <p14:creationId xmlns:p14="http://schemas.microsoft.com/office/powerpoint/2010/main" val="3376205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4BD11A-954E-20E9-3BA8-3AA4004E9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beam on the foil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7BADE0-1754-07AF-B275-0CF084837B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30-Jan-23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0BCF47-980C-C27B-2CD9-3ABEF1BE7C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53434-81C2-4117-3D2E-702DE6D7D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D7EDC4-EB04-4BBC-9A00-5E7FA20D2504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155EB2-556E-8C27-8DC2-54B1090F806A}"/>
              </a:ext>
            </a:extLst>
          </p:cNvPr>
          <p:cNvSpPr txBox="1"/>
          <p:nvPr/>
        </p:nvSpPr>
        <p:spPr>
          <a:xfrm>
            <a:off x="975900" y="873817"/>
            <a:ext cx="201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Linac beam on foil </a:t>
            </a:r>
          </a:p>
        </p:txBody>
      </p:sp>
      <p:pic>
        <p:nvPicPr>
          <p:cNvPr id="37" name="Content Placeholder 36">
            <a:extLst>
              <a:ext uri="{FF2B5EF4-FFF2-40B4-BE49-F238E27FC236}">
                <a16:creationId xmlns:a16="http://schemas.microsoft.com/office/drawing/2014/main" id="{6473113C-29EC-A5A7-4511-F70B821FB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7013" y="252549"/>
            <a:ext cx="3999824" cy="2670192"/>
          </a:xfrm>
          <a:prstGeom prst="rect">
            <a:avLst/>
          </a:prstGeom>
        </p:spPr>
      </p:pic>
      <p:pic>
        <p:nvPicPr>
          <p:cNvPr id="40" name="Picture 39" descr="A picture containing chart&#10;&#10;Description automatically generated">
            <a:extLst>
              <a:ext uri="{FF2B5EF4-FFF2-40B4-BE49-F238E27FC236}">
                <a16:creationId xmlns:a16="http://schemas.microsoft.com/office/drawing/2014/main" id="{06F31DAF-4BC2-374B-6FFC-4251C3E51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" t="8103" r="6580" b="5148"/>
          <a:stretch/>
        </p:blipFill>
        <p:spPr>
          <a:xfrm>
            <a:off x="6531428" y="3657600"/>
            <a:ext cx="4249783" cy="2447109"/>
          </a:xfrm>
          <a:prstGeom prst="rect">
            <a:avLst/>
          </a:prstGeom>
        </p:spPr>
      </p:pic>
      <p:sp>
        <p:nvSpPr>
          <p:cNvPr id="42" name="Arrow: Right 41">
            <a:extLst>
              <a:ext uri="{FF2B5EF4-FFF2-40B4-BE49-F238E27FC236}">
                <a16:creationId xmlns:a16="http://schemas.microsoft.com/office/drawing/2014/main" id="{BACABFF3-5A5F-8DFD-CCAF-E976C09A76EA}"/>
              </a:ext>
            </a:extLst>
          </p:cNvPr>
          <p:cNvSpPr/>
          <p:nvPr/>
        </p:nvSpPr>
        <p:spPr>
          <a:xfrm>
            <a:off x="4955433" y="1358538"/>
            <a:ext cx="801189" cy="4789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8D8225D-73C0-FF24-A685-C5DC08C90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30" y="3661315"/>
            <a:ext cx="5607408" cy="248967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C356DE-A08F-112B-C454-335C757E4269}"/>
              </a:ext>
            </a:extLst>
          </p:cNvPr>
          <p:cNvSpPr txBox="1"/>
          <p:nvPr/>
        </p:nvSpPr>
        <p:spPr>
          <a:xfrm>
            <a:off x="4232366" y="2490653"/>
            <a:ext cx="22555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Move beam centroid</a:t>
            </a:r>
          </a:p>
          <a:p>
            <a:r>
              <a:rPr lang="en-US" sz="1400" dirty="0"/>
              <a:t> farther from the edge</a:t>
            </a:r>
          </a:p>
          <a:p>
            <a:r>
              <a:rPr lang="en-US" sz="1400" dirty="0"/>
              <a:t> to eliminate H- missing foil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C34021-A6FA-6563-70D6-484C3A446DEA}"/>
              </a:ext>
            </a:extLst>
          </p:cNvPr>
          <p:cNvSpPr txBox="1"/>
          <p:nvPr/>
        </p:nvSpPr>
        <p:spPr>
          <a:xfrm>
            <a:off x="6296298" y="3059668"/>
            <a:ext cx="539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Implemented Coulomb scattering in </a:t>
            </a:r>
            <a:r>
              <a:rPr lang="en-US" dirty="0" err="1"/>
              <a:t>PyORBIT</a:t>
            </a:r>
            <a:r>
              <a:rPr lang="en-US" dirty="0"/>
              <a:t> foil model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1498E08-04CC-4413-B767-B5474FFC1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427" y="3429000"/>
            <a:ext cx="1413905" cy="43879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A20B471-CCB7-D09B-4FE1-37D30BF9E39B}"/>
              </a:ext>
            </a:extLst>
          </p:cNvPr>
          <p:cNvGrpSpPr/>
          <p:nvPr/>
        </p:nvGrpSpPr>
        <p:grpSpPr>
          <a:xfrm>
            <a:off x="540034" y="1243035"/>
            <a:ext cx="3632529" cy="2053344"/>
            <a:chOff x="304802" y="4148504"/>
            <a:chExt cx="3632529" cy="205334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5C62A8F-7785-196D-CFC2-447D4AC49BA2}"/>
                </a:ext>
              </a:extLst>
            </p:cNvPr>
            <p:cNvGrpSpPr/>
            <p:nvPr/>
          </p:nvGrpSpPr>
          <p:grpSpPr>
            <a:xfrm>
              <a:off x="304802" y="4148504"/>
              <a:ext cx="3632529" cy="2053344"/>
              <a:chOff x="636916" y="4171629"/>
              <a:chExt cx="3632529" cy="2053344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5A79E3C7-4019-5719-F868-CFB3D319C381}"/>
                  </a:ext>
                </a:extLst>
              </p:cNvPr>
              <p:cNvGrpSpPr/>
              <p:nvPr/>
            </p:nvGrpSpPr>
            <p:grpSpPr>
              <a:xfrm>
                <a:off x="636916" y="4171629"/>
                <a:ext cx="3632529" cy="2053344"/>
                <a:chOff x="3236066" y="4074205"/>
                <a:chExt cx="3632529" cy="2053344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3CA78E31-DF99-0290-E75F-C318091F0756}"/>
                    </a:ext>
                  </a:extLst>
                </p:cNvPr>
                <p:cNvGrpSpPr/>
                <p:nvPr/>
              </p:nvGrpSpPr>
              <p:grpSpPr>
                <a:xfrm>
                  <a:off x="3236066" y="4074205"/>
                  <a:ext cx="3632529" cy="2053344"/>
                  <a:chOff x="3467797" y="4417578"/>
                  <a:chExt cx="3632529" cy="2053344"/>
                </a:xfrm>
              </p:grpSpPr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3EA47AAC-C8B5-304A-B548-EB21BCE2E5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9106" t="51534"/>
                  <a:stretch/>
                </p:blipFill>
                <p:spPr>
                  <a:xfrm>
                    <a:off x="3467797" y="4417578"/>
                    <a:ext cx="3632529" cy="2053344"/>
                  </a:xfrm>
                  <a:prstGeom prst="rect">
                    <a:avLst/>
                  </a:prstGeom>
                </p:spPr>
              </p:pic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172A2DD7-3BC3-4C4D-1F09-6847C7512381}"/>
                      </a:ext>
                    </a:extLst>
                  </p:cNvPr>
                  <p:cNvGrpSpPr/>
                  <p:nvPr/>
                </p:nvGrpSpPr>
                <p:grpSpPr>
                  <a:xfrm>
                    <a:off x="4933165" y="4617437"/>
                    <a:ext cx="1336111" cy="1063973"/>
                    <a:chOff x="8386175" y="4419600"/>
                    <a:chExt cx="1521913" cy="1763917"/>
                  </a:xfrm>
                  <a:effectLst/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9FE8CF76-C4AB-C038-68C1-F0C7126F68B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386175" y="4419600"/>
                      <a:ext cx="0" cy="1763917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10CAD9D1-E1DE-6682-8D51-0D34A469E01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386175" y="6183517"/>
                      <a:ext cx="1521913" cy="0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71A0C83-E5D8-F82B-8695-60F75B5B4E41}"/>
                    </a:ext>
                  </a:extLst>
                </p:cNvPr>
                <p:cNvSpPr txBox="1"/>
                <p:nvPr/>
              </p:nvSpPr>
              <p:spPr>
                <a:xfrm>
                  <a:off x="3395433" y="5559985"/>
                  <a:ext cx="160896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Miss foil -&gt;</a:t>
                  </a:r>
                  <a:r>
                    <a:rPr lang="en-US" sz="1200" dirty="0" err="1"/>
                    <a:t>inj</a:t>
                  </a:r>
                  <a:r>
                    <a:rPr lang="en-US" sz="1200" dirty="0"/>
                    <a:t> absorber</a:t>
                  </a: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A84F7BC2-6143-7EEE-1AFC-594423119810}"/>
                    </a:ext>
                  </a:extLst>
                </p:cNvPr>
                <p:cNvCxnSpPr/>
                <p:nvPr/>
              </p:nvCxnSpPr>
              <p:spPr>
                <a:xfrm flipV="1">
                  <a:off x="4199917" y="5198301"/>
                  <a:ext cx="340768" cy="36168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1796B0EE-19C0-4EDF-F2F3-64430E39331B}"/>
                    </a:ext>
                  </a:extLst>
                </p:cNvPr>
                <p:cNvCxnSpPr/>
                <p:nvPr/>
              </p:nvCxnSpPr>
              <p:spPr>
                <a:xfrm flipV="1">
                  <a:off x="4199917" y="5492663"/>
                  <a:ext cx="704023" cy="6732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449F204-2D1F-C7A9-88D7-1A5862BEDE05}"/>
                  </a:ext>
                </a:extLst>
              </p:cNvPr>
              <p:cNvSpPr txBox="1"/>
              <p:nvPr/>
            </p:nvSpPr>
            <p:spPr>
              <a:xfrm>
                <a:off x="857253" y="4371488"/>
                <a:ext cx="11234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No collimation</a:t>
                </a: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3621CB0-0A94-E8B7-BB89-2EDAFEBB5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170" y="5091830"/>
              <a:ext cx="365518" cy="30640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BCE52B-83D3-57E0-A3A5-040E2FD67AB8}"/>
              </a:ext>
            </a:extLst>
          </p:cNvPr>
          <p:cNvGrpSpPr/>
          <p:nvPr/>
        </p:nvGrpSpPr>
        <p:grpSpPr>
          <a:xfrm>
            <a:off x="409006" y="1245698"/>
            <a:ext cx="3797857" cy="2072134"/>
            <a:chOff x="4402321" y="4137915"/>
            <a:chExt cx="3797857" cy="207213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3ADB773-642B-448B-5DDA-A5DC4250D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419" t="52794"/>
            <a:stretch/>
          </p:blipFill>
          <p:spPr>
            <a:xfrm>
              <a:off x="4402321" y="4137915"/>
              <a:ext cx="3797857" cy="207213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DE49F0E-1CB1-30C1-19F0-91C36A18A547}"/>
                </a:ext>
              </a:extLst>
            </p:cNvPr>
            <p:cNvGrpSpPr/>
            <p:nvPr/>
          </p:nvGrpSpPr>
          <p:grpSpPr>
            <a:xfrm>
              <a:off x="5583615" y="4204267"/>
              <a:ext cx="1521913" cy="1352757"/>
              <a:chOff x="8386175" y="4419600"/>
              <a:chExt cx="1521913" cy="1763917"/>
            </a:xfrm>
            <a:effectLst/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BCCD112-5BA2-CFE6-9534-1D720C15FF0F}"/>
                  </a:ext>
                </a:extLst>
              </p:cNvPr>
              <p:cNvCxnSpPr/>
              <p:nvPr/>
            </p:nvCxnSpPr>
            <p:spPr>
              <a:xfrm>
                <a:off x="8386175" y="4419600"/>
                <a:ext cx="0" cy="1763917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EFAE507-620E-2952-6DBB-AD18CAA47DB5}"/>
                  </a:ext>
                </a:extLst>
              </p:cNvPr>
              <p:cNvCxnSpPr/>
              <p:nvPr/>
            </p:nvCxnSpPr>
            <p:spPr>
              <a:xfrm>
                <a:off x="8386175" y="6183517"/>
                <a:ext cx="1521913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8E8577-8EAE-D009-ECD2-6B5167BB126C}"/>
                </a:ext>
              </a:extLst>
            </p:cNvPr>
            <p:cNvSpPr txBox="1"/>
            <p:nvPr/>
          </p:nvSpPr>
          <p:spPr>
            <a:xfrm>
              <a:off x="4610886" y="4231523"/>
              <a:ext cx="903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With BTL</a:t>
              </a:r>
            </a:p>
            <a:p>
              <a:r>
                <a:rPr lang="en-US" sz="1200" b="1" dirty="0"/>
                <a:t>collimation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04DAF4D-E598-7167-FF65-5E7271C7473C}"/>
              </a:ext>
            </a:extLst>
          </p:cNvPr>
          <p:cNvGrpSpPr/>
          <p:nvPr/>
        </p:nvGrpSpPr>
        <p:grpSpPr>
          <a:xfrm>
            <a:off x="466280" y="1245207"/>
            <a:ext cx="3766178" cy="2072134"/>
            <a:chOff x="8319801" y="1265686"/>
            <a:chExt cx="3766178" cy="207213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1F724D-6E28-A240-B467-90BABCBB6625}"/>
                </a:ext>
              </a:extLst>
            </p:cNvPr>
            <p:cNvGrpSpPr/>
            <p:nvPr/>
          </p:nvGrpSpPr>
          <p:grpSpPr>
            <a:xfrm>
              <a:off x="8319801" y="1265686"/>
              <a:ext cx="3766178" cy="2072134"/>
              <a:chOff x="8225856" y="4315773"/>
              <a:chExt cx="3766178" cy="207213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8C80035-5818-673C-FC16-9EBC88ED5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9529" t="51946"/>
              <a:stretch/>
            </p:blipFill>
            <p:spPr>
              <a:xfrm>
                <a:off x="8225856" y="4315773"/>
                <a:ext cx="3766178" cy="2072134"/>
              </a:xfrm>
              <a:prstGeom prst="rect">
                <a:avLst/>
              </a:prstGeom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935E12D-B7E3-A086-B2BA-B6C1A67070AB}"/>
                  </a:ext>
                </a:extLst>
              </p:cNvPr>
              <p:cNvGrpSpPr/>
              <p:nvPr/>
            </p:nvGrpSpPr>
            <p:grpSpPr>
              <a:xfrm>
                <a:off x="9513517" y="4419600"/>
                <a:ext cx="1521913" cy="1352757"/>
                <a:chOff x="8386175" y="4419600"/>
                <a:chExt cx="1521913" cy="1763917"/>
              </a:xfrm>
              <a:effectLst/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138744CB-CC51-6880-184C-052FF4777E6B}"/>
                    </a:ext>
                  </a:extLst>
                </p:cNvPr>
                <p:cNvCxnSpPr/>
                <p:nvPr/>
              </p:nvCxnSpPr>
              <p:spPr>
                <a:xfrm>
                  <a:off x="8386175" y="4419600"/>
                  <a:ext cx="0" cy="1763917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EEEE688A-D25A-0CFE-ADEA-372689BB0B88}"/>
                    </a:ext>
                  </a:extLst>
                </p:cNvPr>
                <p:cNvCxnSpPr/>
                <p:nvPr/>
              </p:nvCxnSpPr>
              <p:spPr>
                <a:xfrm>
                  <a:off x="8386175" y="6183517"/>
                  <a:ext cx="1521913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7475F46-306E-D7A8-8BD7-4F58EECD317B}"/>
                  </a:ext>
                </a:extLst>
              </p:cNvPr>
              <p:cNvCxnSpPr/>
              <p:nvPr/>
            </p:nvCxnSpPr>
            <p:spPr>
              <a:xfrm flipV="1">
                <a:off x="9513517" y="5323562"/>
                <a:ext cx="513568" cy="448795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B4CFE3-4754-95FB-2539-6083F672CC5D}"/>
                </a:ext>
              </a:extLst>
            </p:cNvPr>
            <p:cNvSpPr txBox="1"/>
            <p:nvPr/>
          </p:nvSpPr>
          <p:spPr>
            <a:xfrm>
              <a:off x="8580329" y="1398961"/>
              <a:ext cx="9157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With phase</a:t>
              </a:r>
            </a:p>
            <a:p>
              <a:r>
                <a:rPr lang="en-US" sz="1200" b="1" dirty="0"/>
                <a:t>adjustment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1E32EF-568B-F054-CAD1-F202BBABD9DD}"/>
                </a:ext>
              </a:extLst>
            </p:cNvPr>
            <p:cNvSpPr txBox="1"/>
            <p:nvPr/>
          </p:nvSpPr>
          <p:spPr>
            <a:xfrm>
              <a:off x="11098060" y="2497197"/>
              <a:ext cx="272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Symbol" panose="05050102010706020507" pitchFamily="18" charset="2"/>
                </a:rPr>
                <a:t>d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9164ED3-DC6B-0DB7-F4D9-1CE711327629}"/>
                </a:ext>
              </a:extLst>
            </p:cNvPr>
            <p:cNvCxnSpPr/>
            <p:nvPr/>
          </p:nvCxnSpPr>
          <p:spPr>
            <a:xfrm>
              <a:off x="10528126" y="2655518"/>
              <a:ext cx="60124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134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1FF0F-16B4-4082-B0EF-933182E2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73424"/>
            <a:ext cx="11563349" cy="641739"/>
          </a:xfrm>
        </p:spPr>
        <p:txBody>
          <a:bodyPr/>
          <a:lstStyle/>
          <a:p>
            <a:r>
              <a:rPr lang="en-US" dirty="0"/>
              <a:t>Booster Injection Absorber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74633-D8A7-4875-8125-FCC6A825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30-Jan-23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EFF10-12BB-4A3A-91CC-DB3C295D8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D. Johnson        Accelerator Capabilities Enhancement Workshop          Booster Injection...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D8024-7068-44D5-B88D-FC667529C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866C23-D168-451D-B980-EC41D5DF2C13}"/>
              </a:ext>
            </a:extLst>
          </p:cNvPr>
          <p:cNvGrpSpPr/>
          <p:nvPr/>
        </p:nvGrpSpPr>
        <p:grpSpPr>
          <a:xfrm>
            <a:off x="252468" y="571551"/>
            <a:ext cx="11687066" cy="3538959"/>
            <a:chOff x="-118385" y="2853904"/>
            <a:chExt cx="12940908" cy="353895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DA74661-CB8C-4358-B006-131E1587E0B4}"/>
                </a:ext>
              </a:extLst>
            </p:cNvPr>
            <p:cNvGrpSpPr/>
            <p:nvPr/>
          </p:nvGrpSpPr>
          <p:grpSpPr>
            <a:xfrm>
              <a:off x="-118385" y="2853904"/>
              <a:ext cx="2933252" cy="2671023"/>
              <a:chOff x="82160" y="812800"/>
              <a:chExt cx="4539852" cy="529148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A2B7FA4-EB8D-4D60-8318-5B6E11B993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160" y="1638748"/>
                <a:ext cx="4539852" cy="446554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1F953A-DF68-44C1-A6A2-60C2E7281E5C}"/>
                  </a:ext>
                </a:extLst>
              </p:cNvPr>
              <p:cNvSpPr txBox="1"/>
              <p:nvPr/>
            </p:nvSpPr>
            <p:spPr>
              <a:xfrm>
                <a:off x="1270000" y="812800"/>
                <a:ext cx="2100004" cy="753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087"/>
                    </a:solidFill>
                    <a:effectLst/>
                    <a:uLnTx/>
                    <a:uFillTx/>
                    <a:latin typeface="Calibri" charset="0"/>
                    <a:ea typeface="Geneva" charset="0"/>
                  </a:rPr>
                  <a:t>Longitudinal 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3A3BF-CDCA-4500-A94A-526C0FAB8E78}"/>
                </a:ext>
              </a:extLst>
            </p:cNvPr>
            <p:cNvSpPr txBox="1"/>
            <p:nvPr/>
          </p:nvSpPr>
          <p:spPr>
            <a:xfrm>
              <a:off x="242847" y="5561866"/>
              <a:ext cx="28400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Absorber 60 cm   Marble 10  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Total 80 cm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Residual on downstream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Exterior marble ~ 80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mRem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/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hr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0E96A0D-C542-4418-A3E6-F65FA9B87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7946" y="2853904"/>
              <a:ext cx="5134852" cy="3355014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41C7D90-3B03-4097-93C2-8D489B672721}"/>
                </a:ext>
              </a:extLst>
            </p:cNvPr>
            <p:cNvGrpSpPr/>
            <p:nvPr/>
          </p:nvGrpSpPr>
          <p:grpSpPr>
            <a:xfrm>
              <a:off x="10703267" y="2896197"/>
              <a:ext cx="2119256" cy="3327138"/>
              <a:chOff x="9133590" y="2862273"/>
              <a:chExt cx="2549562" cy="3676364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F83743-260D-401A-B450-E166BABDC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89809" y="2916043"/>
                <a:ext cx="2088826" cy="2015003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9357699-61E3-4B4C-BB87-E92231D04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85925" y="4964943"/>
                <a:ext cx="1677366" cy="1378991"/>
              </a:xfrm>
              <a:prstGeom prst="rect">
                <a:avLst/>
              </a:prstGeom>
            </p:spPr>
          </p:pic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184DEA4C-1DE1-488F-B0A3-23E27482F08F}"/>
                  </a:ext>
                </a:extLst>
              </p:cNvPr>
              <p:cNvSpPr/>
              <p:nvPr/>
            </p:nvSpPr>
            <p:spPr>
              <a:xfrm>
                <a:off x="9133590" y="2862273"/>
                <a:ext cx="2549562" cy="3676364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5B4F919-963E-4664-8DF1-EFA9C97F7DF2}"/>
                </a:ext>
              </a:extLst>
            </p:cNvPr>
            <p:cNvSpPr txBox="1"/>
            <p:nvPr/>
          </p:nvSpPr>
          <p:spPr>
            <a:xfrm>
              <a:off x="7186780" y="3100078"/>
              <a:ext cx="354314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Option if space Available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i.e. replace BMA w/H&amp;V Dipole</a:t>
              </a:r>
            </a:p>
            <a:p>
              <a:pPr marL="285750" marR="0" lvl="0" indent="-28575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Absorber length increased by 15 cm</a:t>
              </a:r>
            </a:p>
            <a:p>
              <a:pPr marL="285750" marR="0" lvl="0" indent="-28575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Use 200 W incident power</a:t>
              </a:r>
            </a:p>
            <a:p>
              <a:pPr marL="285750" marR="0" lvl="0" indent="-28575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Significant reduction in activation of corrector      &lt;500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mRem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/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hr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DC17FC-E513-4455-A53C-021FA691BEC5}"/>
                </a:ext>
              </a:extLst>
            </p:cNvPr>
            <p:cNvSpPr txBox="1"/>
            <p:nvPr/>
          </p:nvSpPr>
          <p:spPr>
            <a:xfrm>
              <a:off x="7993384" y="5864626"/>
              <a:ext cx="17338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MARS V. Pronskikh</a:t>
              </a:r>
            </a:p>
          </p:txBody>
        </p:sp>
      </p:grp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292311F1-B830-4B8D-8494-A325EF836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525" y="4290354"/>
            <a:ext cx="11798051" cy="17882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00B050"/>
                </a:solidFill>
              </a:rPr>
              <a:t>Residual activation of absorber external surface &lt;&lt; 50 mrem/</a:t>
            </a:r>
            <a:r>
              <a:rPr lang="en-US" sz="1800" b="1" dirty="0" err="1">
                <a:solidFill>
                  <a:srgbClr val="00B050"/>
                </a:solidFill>
              </a:rPr>
              <a:t>hr</a:t>
            </a:r>
            <a:r>
              <a:rPr lang="en-US" sz="1800" b="1" dirty="0">
                <a:solidFill>
                  <a:srgbClr val="00B050"/>
                </a:solidFill>
              </a:rPr>
              <a:t> on contact for all loads</a:t>
            </a:r>
          </a:p>
          <a:p>
            <a:r>
              <a:rPr lang="en-US" sz="1800" b="1" dirty="0">
                <a:solidFill>
                  <a:srgbClr val="C00000"/>
                </a:solidFill>
              </a:rPr>
              <a:t>Corrector activation problematic for highest beam loads due to H- missing foil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/>
              <a:t>Want to eliminate linac beam from missing foil &amp; keep centroid of Linac beam close to foil corner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00B050"/>
                </a:solidFill>
              </a:rPr>
              <a:t>Collimate the edge of distribution adjacent to foil edge in the BTL (FDR completed for BTL collimators)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6030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45811D-7843-CE0D-5092-3C51205B9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30-Jan-23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D73D58-C3A7-F15F-06A3-557736E38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Johnson        Accelerator Capabilities Enhancement Workshop          Booster Injection...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92D1E-2B92-64BE-A7E7-7F725DDF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EDC4-EB04-4BBC-9A00-5E7FA20D2504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35B161F-745B-4E54-639A-9BABEC6B5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495388"/>
            <a:ext cx="8334103" cy="3919452"/>
          </a:xfrm>
          <a:prstGeom prst="rect">
            <a:avLst/>
          </a:prstGeom>
        </p:spPr>
      </p:pic>
      <p:pic>
        <p:nvPicPr>
          <p:cNvPr id="8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6FBFA95-CC91-C0C6-FE7C-BAB2C1D2F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168" y="496389"/>
            <a:ext cx="3244966" cy="39529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BD2AF2-50FB-A1AC-09F6-940D852B0AD8}"/>
              </a:ext>
            </a:extLst>
          </p:cNvPr>
          <p:cNvSpPr txBox="1"/>
          <p:nvPr/>
        </p:nvSpPr>
        <p:spPr>
          <a:xfrm>
            <a:off x="2243889" y="0"/>
            <a:ext cx="5945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Preliminary Layout of PIP-II Injection elements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C3096A-66FF-CFB1-F81A-318ED4DB5934}"/>
              </a:ext>
            </a:extLst>
          </p:cNvPr>
          <p:cNvSpPr txBox="1"/>
          <p:nvPr/>
        </p:nvSpPr>
        <p:spPr>
          <a:xfrm>
            <a:off x="6816878" y="1793826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Injection </a:t>
            </a:r>
          </a:p>
          <a:p>
            <a:r>
              <a:rPr lang="en-US" sz="1400" b="1" dirty="0"/>
              <a:t>Absorber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246DBF-CE96-183E-47E0-A438BCF8B613}"/>
              </a:ext>
            </a:extLst>
          </p:cNvPr>
          <p:cNvSpPr txBox="1"/>
          <p:nvPr/>
        </p:nvSpPr>
        <p:spPr>
          <a:xfrm>
            <a:off x="7705956" y="2807483"/>
            <a:ext cx="7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Corrector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99838-6AB4-8F6D-334B-3FE555773DDA}"/>
              </a:ext>
            </a:extLst>
          </p:cNvPr>
          <p:cNvSpPr txBox="1"/>
          <p:nvPr/>
        </p:nvSpPr>
        <p:spPr>
          <a:xfrm>
            <a:off x="739369" y="2434791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ORBUMP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C37ABB-3993-C5AE-B0CF-873EAD5BFB20}"/>
              </a:ext>
            </a:extLst>
          </p:cNvPr>
          <p:cNvSpPr txBox="1"/>
          <p:nvPr/>
        </p:nvSpPr>
        <p:spPr>
          <a:xfrm>
            <a:off x="3585410" y="2755231"/>
            <a:ext cx="1083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Foil changer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CA7E5A-C070-C8CE-AAA7-F05D32423E61}"/>
              </a:ext>
            </a:extLst>
          </p:cNvPr>
          <p:cNvSpPr txBox="1"/>
          <p:nvPr/>
        </p:nvSpPr>
        <p:spPr>
          <a:xfrm>
            <a:off x="1407256" y="3704980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Spool piece</a:t>
            </a:r>
          </a:p>
          <a:p>
            <a:r>
              <a:rPr lang="en-US" sz="1400" dirty="0"/>
              <a:t>Ion pump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FA793B-BE56-2785-E2DC-B2DCC4F7A8BE}"/>
              </a:ext>
            </a:extLst>
          </p:cNvPr>
          <p:cNvSpPr txBox="1"/>
          <p:nvPr/>
        </p:nvSpPr>
        <p:spPr>
          <a:xfrm>
            <a:off x="839633" y="739254"/>
            <a:ext cx="291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Current distribution stripline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F7E521-803C-ADD3-D46C-507437C25560}"/>
              </a:ext>
            </a:extLst>
          </p:cNvPr>
          <p:cNvSpPr txBox="1"/>
          <p:nvPr/>
        </p:nvSpPr>
        <p:spPr>
          <a:xfrm>
            <a:off x="2252140" y="2424765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ORBUMP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558259-36BD-1423-6DF8-F017F622E07E}"/>
              </a:ext>
            </a:extLst>
          </p:cNvPr>
          <p:cNvSpPr txBox="1"/>
          <p:nvPr/>
        </p:nvSpPr>
        <p:spPr>
          <a:xfrm>
            <a:off x="4014595" y="2417430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ORBUMP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61DD90-BF20-6B46-33F5-994241981A86}"/>
              </a:ext>
            </a:extLst>
          </p:cNvPr>
          <p:cNvSpPr txBox="1"/>
          <p:nvPr/>
        </p:nvSpPr>
        <p:spPr>
          <a:xfrm>
            <a:off x="5649403" y="2422130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ORBUMP 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ED68C0-E991-C820-E895-4E198FCF90E7}"/>
              </a:ext>
            </a:extLst>
          </p:cNvPr>
          <p:cNvSpPr txBox="1"/>
          <p:nvPr/>
        </p:nvSpPr>
        <p:spPr>
          <a:xfrm>
            <a:off x="2120309" y="3978863"/>
            <a:ext cx="3527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6.68 m f-f gradient magnet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8B6FEA-982A-7E32-7759-3F957F022249}"/>
              </a:ext>
            </a:extLst>
          </p:cNvPr>
          <p:cNvSpPr txBox="1"/>
          <p:nvPr/>
        </p:nvSpPr>
        <p:spPr>
          <a:xfrm>
            <a:off x="4677325" y="3718043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Spool piece</a:t>
            </a:r>
          </a:p>
          <a:p>
            <a:r>
              <a:rPr lang="en-US" sz="1400" dirty="0"/>
              <a:t>Ion pump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5D4DF55-0FAA-79B4-53B1-00B56C83E892}"/>
              </a:ext>
            </a:extLst>
          </p:cNvPr>
          <p:cNvCxnSpPr>
            <a:cxnSpLocks/>
          </p:cNvCxnSpPr>
          <p:nvPr/>
        </p:nvCxnSpPr>
        <p:spPr>
          <a:xfrm>
            <a:off x="217714" y="4310742"/>
            <a:ext cx="8386354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9EADB0A-A190-A9BC-8BAA-2B4B68D07E52}"/>
              </a:ext>
            </a:extLst>
          </p:cNvPr>
          <p:cNvSpPr txBox="1"/>
          <p:nvPr/>
        </p:nvSpPr>
        <p:spPr>
          <a:xfrm>
            <a:off x="3805646" y="714104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 kA  (3 kA rms)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882D58-9B8C-68D1-28BA-5B7A4ECBEA6E}"/>
              </a:ext>
            </a:extLst>
          </p:cNvPr>
          <p:cNvSpPr txBox="1"/>
          <p:nvPr/>
        </p:nvSpPr>
        <p:spPr>
          <a:xfrm>
            <a:off x="71959" y="4455513"/>
            <a:ext cx="84192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Stripline mounted on girder and supported by ceiling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Complete girder with magnets, spool pieces, foil changer, &amp; ion pump</a:t>
            </a:r>
          </a:p>
          <a:p>
            <a:r>
              <a:rPr lang="en-US" sz="1800" dirty="0"/>
              <a:t>       moved and installed as a single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Stripline re-attached to girder after girder is installed.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Injection absorber stacked on stand in tunnel (to be installed before ORBUMP girder)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Power supply cables to attach to upstream end of stripline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DAC4DE-22EB-6283-22F0-1A279C7A936B}"/>
              </a:ext>
            </a:extLst>
          </p:cNvPr>
          <p:cNvSpPr txBox="1"/>
          <p:nvPr/>
        </p:nvSpPr>
        <p:spPr>
          <a:xfrm>
            <a:off x="7829005" y="2360023"/>
            <a:ext cx="4716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BMA</a:t>
            </a:r>
          </a:p>
        </p:txBody>
      </p:sp>
    </p:spTree>
    <p:extLst>
      <p:ext uri="{BB962C8B-B14F-4D97-AF65-F5344CB8AC3E}">
        <p14:creationId xmlns:p14="http://schemas.microsoft.com/office/powerpoint/2010/main" val="2167129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44634E-C1FE-4DC1-C4CE-D7672445B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4" y="899318"/>
            <a:ext cx="11563351" cy="5257642"/>
          </a:xfrm>
        </p:spPr>
        <p:txBody>
          <a:bodyPr/>
          <a:lstStyle/>
          <a:p>
            <a:r>
              <a:rPr lang="en-US" sz="1800" dirty="0"/>
              <a:t>Linac beam in BTL diverted from Booster to PAR   (Meiqin Xiao)</a:t>
            </a:r>
          </a:p>
          <a:p>
            <a:pPr lvl="1"/>
            <a:r>
              <a:rPr lang="en-US" sz="1800" dirty="0"/>
              <a:t> install a multi-turn phase space painting system in PAR for injection</a:t>
            </a:r>
          </a:p>
          <a:p>
            <a:pPr lvl="2"/>
            <a:r>
              <a:rPr lang="en-US" sz="1600" dirty="0"/>
              <a:t>Single turn extraction for Expanded Physics program</a:t>
            </a:r>
          </a:p>
          <a:p>
            <a:pPr lvl="2"/>
            <a:r>
              <a:rPr lang="en-US" sz="1600" dirty="0"/>
              <a:t>Single turn extraction  from PAR to Booster</a:t>
            </a:r>
          </a:p>
          <a:p>
            <a:pPr lvl="3"/>
            <a:r>
              <a:rPr lang="en-US" sz="1400" dirty="0"/>
              <a:t>Uses BTL to transport </a:t>
            </a:r>
            <a:r>
              <a:rPr lang="en-US" sz="1400" u="sng" dirty="0"/>
              <a:t>protons</a:t>
            </a:r>
            <a:r>
              <a:rPr lang="en-US" sz="1400" dirty="0"/>
              <a:t> to Booster </a:t>
            </a:r>
          </a:p>
          <a:p>
            <a:pPr lvl="3"/>
            <a:r>
              <a:rPr lang="en-US" sz="1400" dirty="0"/>
              <a:t>Single turn injection in Booster typically utilizes Lambertson/ kicker combo with 90 deg separation</a:t>
            </a:r>
          </a:p>
          <a:p>
            <a:pPr lvl="3"/>
            <a:r>
              <a:rPr lang="en-US" sz="1400" dirty="0"/>
              <a:t>Inject into well formed stationary RF bucket ( minimize RF manipulation for acceleration)</a:t>
            </a:r>
          </a:p>
          <a:p>
            <a:r>
              <a:rPr lang="en-US" sz="1800" dirty="0"/>
              <a:t>Why single turn injection (into Booster) ?</a:t>
            </a:r>
          </a:p>
          <a:p>
            <a:pPr lvl="1"/>
            <a:r>
              <a:rPr lang="en-US" sz="1800" dirty="0"/>
              <a:t>Better fit for RCS resonant excitation (short injection period ~ 1.9 us vs 500 us)</a:t>
            </a:r>
          </a:p>
          <a:p>
            <a:pPr lvl="1"/>
            <a:r>
              <a:rPr lang="en-US" sz="1800" dirty="0"/>
              <a:t>Lower losses in Booster at injection  (losses from multi-turn injection transferred to PAR)</a:t>
            </a:r>
          </a:p>
          <a:p>
            <a:pPr lvl="2"/>
            <a:r>
              <a:rPr lang="en-US" sz="1600" dirty="0"/>
              <a:t>Eliminate LAS from circulating protons scattering in foil</a:t>
            </a:r>
          </a:p>
          <a:p>
            <a:pPr lvl="2"/>
            <a:r>
              <a:rPr lang="en-US" sz="1600" dirty="0"/>
              <a:t>Potentially loss from Internal injection absorber from H- missing foil (although this several mitigation schemes)</a:t>
            </a:r>
          </a:p>
          <a:p>
            <a:r>
              <a:rPr lang="en-US" sz="1800" dirty="0"/>
              <a:t>What happens to new PIPP-II Long11 injection components?</a:t>
            </a:r>
          </a:p>
          <a:p>
            <a:pPr lvl="1"/>
            <a:r>
              <a:rPr lang="en-US" sz="1800" dirty="0"/>
              <a:t>ORBUMP magnets &amp; power supply recycled for use in PAR ?</a:t>
            </a:r>
          </a:p>
          <a:p>
            <a:pPr lvl="1"/>
            <a:r>
              <a:rPr lang="en-US" sz="1800" dirty="0"/>
              <a:t>Injection absorber remain in place or recycled?</a:t>
            </a:r>
          </a:p>
          <a:p>
            <a:pPr lvl="1"/>
            <a:r>
              <a:rPr lang="en-US" sz="1800" dirty="0"/>
              <a:t>Painting magnets  can they be recycled?</a:t>
            </a:r>
          </a:p>
          <a:p>
            <a:pPr lvl="1"/>
            <a:r>
              <a:rPr lang="en-US" sz="1800" dirty="0"/>
              <a:t>New shorter gradient magnets either side of straight would remain</a:t>
            </a:r>
          </a:p>
          <a:p>
            <a:pPr lvl="1"/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EBB2EF-189F-AD04-C81B-0801FF34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 of PAR in Complex </a:t>
            </a:r>
            <a:r>
              <a:rPr lang="en-US" dirty="0" err="1"/>
              <a:t>wrt</a:t>
            </a:r>
            <a:r>
              <a:rPr lang="en-US" dirty="0"/>
              <a:t> supplying Booster with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6F899-AE4E-39C2-A4E1-60211F9241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65264-F831-AF17-B9DE-1A73BDF70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D3701-55E0-C2F7-86F7-476F585C7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80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873ED7-EFE5-90A5-3F23-839968203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4" y="823505"/>
            <a:ext cx="11563351" cy="5059363"/>
          </a:xfrm>
        </p:spPr>
        <p:txBody>
          <a:bodyPr/>
          <a:lstStyle/>
          <a:p>
            <a:r>
              <a:rPr lang="en-US" dirty="0"/>
              <a:t>A 10 m injection straight in between doublets with 5.8m short straights either side</a:t>
            </a:r>
          </a:p>
          <a:p>
            <a:r>
              <a:rPr lang="en-US" dirty="0"/>
              <a:t>Lattice functions similar to Booster</a:t>
            </a:r>
          </a:p>
          <a:p>
            <a:r>
              <a:rPr lang="en-US" dirty="0"/>
              <a:t>Zero dispersion straight</a:t>
            </a:r>
          </a:p>
          <a:p>
            <a:r>
              <a:rPr lang="en-US" dirty="0"/>
              <a:t>The waste beam directed to a well shielded </a:t>
            </a:r>
            <a:r>
              <a:rPr lang="en-US" u="sng" dirty="0"/>
              <a:t>external absorber </a:t>
            </a:r>
            <a:r>
              <a:rPr lang="en-US" dirty="0"/>
              <a:t>(capable of multi-kW beam load  i.e. 2 to 5 % of expected beam power)</a:t>
            </a:r>
          </a:p>
          <a:p>
            <a:r>
              <a:rPr lang="en-US" dirty="0"/>
              <a:t>Requires additional stripping foil(s) to convert H0 &amp; H- to protons  for transport to absorber similar to other facilities (JPARC &amp; SNS)</a:t>
            </a:r>
          </a:p>
          <a:p>
            <a:r>
              <a:rPr lang="en-US" dirty="0"/>
              <a:t>Several potential Chicane design options including  </a:t>
            </a:r>
          </a:p>
          <a:p>
            <a:pPr lvl="1"/>
            <a:r>
              <a:rPr lang="en-US" dirty="0"/>
              <a:t>DC chicane similar to SNS   </a:t>
            </a:r>
          </a:p>
          <a:p>
            <a:pPr lvl="1"/>
            <a:r>
              <a:rPr lang="en-US" dirty="0"/>
              <a:t>Pulsed chicane similar to JPARC &amp; FNAL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F3CDBB-967E-69AC-AED1-FE6A8EF65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into PAR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B489C-60D2-0849-F855-946D45BDFF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2A8FD-5919-32B9-78D6-E9AA0EF48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D1021-43EC-F9A6-5F42-0BCD85C84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0D97A-1BC9-05E9-0076-E69561D91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081" b="16955"/>
          <a:stretch/>
        </p:blipFill>
        <p:spPr>
          <a:xfrm>
            <a:off x="8967703" y="3429000"/>
            <a:ext cx="2588572" cy="2275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B780A6-92CF-55E6-AF7C-1069E1158A3D}"/>
              </a:ext>
            </a:extLst>
          </p:cNvPr>
          <p:cNvSpPr txBox="1"/>
          <p:nvPr/>
        </p:nvSpPr>
        <p:spPr>
          <a:xfrm>
            <a:off x="10398034" y="5608321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Johnstone</a:t>
            </a:r>
          </a:p>
        </p:txBody>
      </p:sp>
    </p:spTree>
    <p:extLst>
      <p:ext uri="{BB962C8B-B14F-4D97-AF65-F5344CB8AC3E}">
        <p14:creationId xmlns:p14="http://schemas.microsoft.com/office/powerpoint/2010/main" val="3847284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772F6B-1686-28AA-D2DC-BBBAB2EBD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4" y="753837"/>
            <a:ext cx="11563351" cy="550762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We have developed a robust design of a complicated multi-turn injection region with phase space painting.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Design based upon symmetric, local, four bump -&gt; keep waste beam away from Booster aperture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Developed a robust flexible painting scheme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Accommodates injection waste beam absorber (in ring </a:t>
            </a:r>
            <a:r>
              <a:rPr lang="en-US" sz="1800" dirty="0">
                <a:sym typeface="Wingdings" panose="05000000000000000000" pitchFamily="2" charset="2"/>
              </a:rPr>
              <a:t>)  with potential of expanding length</a:t>
            </a:r>
            <a:endParaRPr lang="en-US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We have developed/developing the hardware to support this robust design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/>
              <a:t>Developed a set of ORBUMP magnets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/>
              <a:t>Developing a pulsed ORBUMP power supply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/>
              <a:t>Developing pulsed dual plane painting magnets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/>
              <a:t>Foil changing system based upon commercial 5-axis motion control 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/>
              <a:t>BTL collimation scheme to minimize beam load on injection absorber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/>
              <a:t>BTL 650 normal conducting “de-bunching” cavity for </a:t>
            </a:r>
            <a:r>
              <a:rPr lang="en-US" sz="1800" dirty="0" err="1"/>
              <a:t>dp</a:t>
            </a:r>
            <a:r>
              <a:rPr lang="en-US" sz="1800" dirty="0"/>
              <a:t>/p matching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Single turn injection into Booster is intriguing as a potential way of loss reduction and simpler injection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600" dirty="0"/>
              <a:t>PAR looks to potentially accomplish this goal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600" dirty="0"/>
              <a:t>Multi-turn injection into PAR needs to be developed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600" dirty="0"/>
              <a:t>Single turn injection into Booster needs to be developed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600" dirty="0"/>
              <a:t>Favor options which re-utilize Booster multi-turn injection components (without sacrifice)</a:t>
            </a:r>
          </a:p>
          <a:p>
            <a:pPr lvl="1"/>
            <a:endParaRPr lang="en-US" sz="1600" dirty="0"/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F8D3FD-ED1D-8486-CA2B-ADF0F3920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1EA7-25ED-B32C-CE0A-DE0CE2C31B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AE374-7E33-1D65-4721-3D6513D70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23C3F-77F3-E59B-7745-2A63CA018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470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A51E3B-3934-737A-99B1-FC755661B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4" y="507547"/>
            <a:ext cx="11711431" cy="571854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B4FE6-B929-4B4E-B219-233289C5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7FD56-FB9F-4A7F-B043-0F9D20A64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ct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3215A-5410-45D6-B065-F5B7BF4D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77B8F-ACAA-44E4-B539-362A0B55AB12}"/>
              </a:ext>
            </a:extLst>
          </p:cNvPr>
          <p:cNvSpPr txBox="1"/>
          <p:nvPr/>
        </p:nvSpPr>
        <p:spPr>
          <a:xfrm>
            <a:off x="2914650" y="2481581"/>
            <a:ext cx="6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EFC8D-F098-4E6F-98E1-9C9892F1A971}"/>
              </a:ext>
            </a:extLst>
          </p:cNvPr>
          <p:cNvSpPr txBox="1"/>
          <p:nvPr/>
        </p:nvSpPr>
        <p:spPr>
          <a:xfrm>
            <a:off x="2147583" y="859082"/>
            <a:ext cx="8180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Harlow Solid Italic" panose="04030604020F02020D02" pitchFamily="82" charset="0"/>
              </a:rPr>
              <a:t>Thank you for your Attention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Harlow Solid Italic" panose="04030604020F02020D02" pitchFamily="8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91898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969CD-9225-EA99-9C78-DA7C3C46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Painting video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27C51-B07D-2025-3ACA-55C6F711DF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A8D3F-05DB-E3B3-54BA-6410302CA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41283-A520-3048-3D12-05FA99AA5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scatter-with-improved-scales">
            <a:hlinkClick r:id="" action="ppaction://media"/>
            <a:extLst>
              <a:ext uri="{FF2B5EF4-FFF2-40B4-BE49-F238E27FC236}">
                <a16:creationId xmlns:a16="http://schemas.microsoft.com/office/drawing/2014/main" id="{971BAA80-EA4C-4D2C-4387-CAD51AE36F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8887" y="829508"/>
            <a:ext cx="6547410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9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9BB59-BF9F-4124-8BC1-E48CEDBE7A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t>30-Jan-23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8AB1E-63FC-4EB6-A3DC-F7AD3445E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D. Johnson        Accelerator Capabilities Enhancement Workshop          Booster Injection...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103D9-7949-44D8-A5E9-E8F41BA90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4C96D1-B3C3-4F61-8D18-F99AC2555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30" y="599759"/>
            <a:ext cx="11563350" cy="565848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Booster throughput #protons/hr delivered is loss limited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Administrative lost power limited to 500W average over 5 minutes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Injected power is increased from 4.5 kW to 17.1 kW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Efficiency must increase from 94-95% to 98% to keep losses within Administrative Limit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00B050"/>
                </a:solidFill>
              </a:rPr>
              <a:t>Must have </a:t>
            </a:r>
            <a:r>
              <a:rPr lang="en-US" sz="1400" b="1" u="sng" dirty="0">
                <a:solidFill>
                  <a:srgbClr val="00B050"/>
                </a:solidFill>
              </a:rPr>
              <a:t>injection absorber </a:t>
            </a:r>
            <a:r>
              <a:rPr lang="en-US" sz="1400" b="1" dirty="0">
                <a:solidFill>
                  <a:srgbClr val="00B050"/>
                </a:solidFill>
              </a:rPr>
              <a:t>in the injection straight and keep the waste beam (neutrals &amp; H-) away from the aperture </a:t>
            </a:r>
            <a:r>
              <a:rPr lang="en-US" sz="1400" b="1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1400" b="1" dirty="0">
                <a:solidFill>
                  <a:srgbClr val="00B050"/>
                </a:solidFill>
              </a:rPr>
              <a:t>takes up valuable beamline space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00B050"/>
                </a:solidFill>
              </a:rPr>
              <a:t>Limit of dipole fields for ORBUMP injection magnets to minimize losses due to Lorentz stripping of injected H0 </a:t>
            </a:r>
            <a:r>
              <a:rPr lang="en-US" sz="1400" b="1" dirty="0">
                <a:solidFill>
                  <a:srgbClr val="00B050"/>
                </a:solidFill>
                <a:sym typeface="Wingdings" panose="05000000000000000000" pitchFamily="2" charset="2"/>
              </a:rPr>
              <a:t> tends to increase required space for closed orbit bump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00B050"/>
                </a:solidFill>
                <a:sym typeface="Wingdings" panose="05000000000000000000" pitchFamily="2" charset="2"/>
              </a:rPr>
              <a:t>Use plane with minimum offset from RCS centerline  </a:t>
            </a:r>
            <a:r>
              <a:rPr lang="en-US" sz="1400" b="1" u="sng" dirty="0">
                <a:solidFill>
                  <a:srgbClr val="00B050"/>
                </a:solidFill>
                <a:sym typeface="Wingdings" panose="05000000000000000000" pitchFamily="2" charset="2"/>
              </a:rPr>
              <a:t>implies Vertical injection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00B050"/>
                </a:solidFill>
              </a:rPr>
              <a:t>Current straight only has 5.68 meters free flange-flange in straight   </a:t>
            </a:r>
            <a:r>
              <a:rPr lang="en-US" sz="1400" b="1" dirty="0">
                <a:solidFill>
                  <a:srgbClr val="00B050"/>
                </a:solidFill>
                <a:sym typeface="Wingdings" panose="05000000000000000000" pitchFamily="2" charset="2"/>
              </a:rPr>
              <a:t> NOT ENOUGH SPACE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00B050"/>
                </a:solidFill>
                <a:sym typeface="Wingdings" panose="05000000000000000000" pitchFamily="2" charset="2"/>
              </a:rPr>
              <a:t>Requires the </a:t>
            </a:r>
            <a:r>
              <a:rPr lang="en-US" sz="1400" b="1" u="sng" dirty="0">
                <a:solidFill>
                  <a:srgbClr val="00B050"/>
                </a:solidFill>
                <a:sym typeface="Wingdings" panose="05000000000000000000" pitchFamily="2" charset="2"/>
              </a:rPr>
              <a:t>design and fabrication </a:t>
            </a:r>
            <a:r>
              <a:rPr lang="en-US" sz="1400" b="1" dirty="0">
                <a:solidFill>
                  <a:srgbClr val="00B050"/>
                </a:solidFill>
                <a:sym typeface="Wingdings" panose="05000000000000000000" pitchFamily="2" charset="2"/>
              </a:rPr>
              <a:t>of  TWO new flavors of the 50 </a:t>
            </a:r>
            <a:r>
              <a:rPr lang="en-US" sz="14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yro</a:t>
            </a:r>
            <a:r>
              <a:rPr lang="en-US" sz="1400" b="1" dirty="0">
                <a:solidFill>
                  <a:srgbClr val="00B050"/>
                </a:solidFill>
                <a:sym typeface="Wingdings" panose="05000000000000000000" pitchFamily="2" charset="2"/>
              </a:rPr>
              <a:t> CFM magnets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00B050"/>
                </a:solidFill>
                <a:sym typeface="Wingdings" panose="05000000000000000000" pitchFamily="2" charset="2"/>
              </a:rPr>
              <a:t>We are establishing a 20 Hz girder test facility at E4R to test existing spare F&amp;D’s and new flavor D’s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00B050"/>
                </a:solidFill>
                <a:sym typeface="Wingdings" panose="05000000000000000000" pitchFamily="2" charset="2"/>
              </a:rPr>
              <a:t>This process will also allow the fabrication of spares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00B050"/>
                </a:solidFill>
              </a:rPr>
              <a:t>Requires transverse phase space painting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00B050"/>
                </a:solidFill>
              </a:rPr>
              <a:t>The number of injected turns 20</a:t>
            </a:r>
            <a:r>
              <a:rPr lang="en-US" sz="1400" b="1" dirty="0">
                <a:solidFill>
                  <a:srgbClr val="00B050"/>
                </a:solidFill>
                <a:sym typeface="Wingdings" panose="05000000000000000000" pitchFamily="2" charset="2"/>
              </a:rPr>
              <a:t> 386 and injection time from 44 us to 550 us  has implications for energy match during inj.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00B050"/>
                </a:solidFill>
                <a:sym typeface="Wingdings" panose="05000000000000000000" pitchFamily="2" charset="2"/>
              </a:rPr>
              <a:t>New dedicated painting magnets around the injection straight </a:t>
            </a:r>
            <a:endParaRPr lang="en-US" sz="1400" b="1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B050"/>
                </a:solidFill>
              </a:rPr>
              <a:t>Change longitudinal injection process from adiabatic capture to micro-bunch to bucket injection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00B050"/>
                </a:solidFill>
              </a:rPr>
              <a:t>Requires careful (energy &amp; phase) matching and jitter control  </a:t>
            </a:r>
            <a:r>
              <a:rPr lang="en-US" sz="1400" b="1" dirty="0">
                <a:solidFill>
                  <a:srgbClr val="00B050"/>
                </a:solidFill>
                <a:sym typeface="Wingdings" panose="05000000000000000000" pitchFamily="2" charset="2"/>
              </a:rPr>
              <a:t> de-buncher cavity</a:t>
            </a:r>
            <a:endParaRPr lang="en-US" sz="1400" b="1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Booster excitation is resonant sin wave at 15 Hz to be increased to 20 Hz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Must change resonant frequency of CFM power supply system i.e. GMPS), kickers, injection devices, extraction devices, instrumentation, clock system, and control system, etc.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Create a constant injection energy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Effective injection field will be flattened using 48 corrector dipoles 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800100" lvl="2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Simulation and hardware development efforts are on going 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4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759832-13E1-4003-AAFB-933A294A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21785"/>
            <a:ext cx="11582400" cy="427037"/>
          </a:xfrm>
        </p:spPr>
        <p:txBody>
          <a:bodyPr>
            <a:normAutofit/>
          </a:bodyPr>
          <a:lstStyle/>
          <a:p>
            <a:r>
              <a:rPr lang="en-US" dirty="0"/>
              <a:t>Booster injection infrastructure challenges  -  Highlights</a:t>
            </a:r>
          </a:p>
        </p:txBody>
      </p:sp>
    </p:spTree>
    <p:extLst>
      <p:ext uri="{BB962C8B-B14F-4D97-AF65-F5344CB8AC3E}">
        <p14:creationId xmlns:p14="http://schemas.microsoft.com/office/powerpoint/2010/main" val="3432987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395AC0D-DEC8-4761-AA88-CE07B6E9B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989243"/>
              </p:ext>
            </p:extLst>
          </p:nvPr>
        </p:nvGraphicFramePr>
        <p:xfrm>
          <a:off x="786525" y="759935"/>
          <a:ext cx="6858000" cy="341887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754967">
                  <a:extLst>
                    <a:ext uri="{9D8B030D-6E8A-4147-A177-3AD203B41FA5}">
                      <a16:colId xmlns:a16="http://schemas.microsoft.com/office/drawing/2014/main" val="1171693049"/>
                    </a:ext>
                  </a:extLst>
                </a:gridCol>
                <a:gridCol w="1312645">
                  <a:extLst>
                    <a:ext uri="{9D8B030D-6E8A-4147-A177-3AD203B41FA5}">
                      <a16:colId xmlns:a16="http://schemas.microsoft.com/office/drawing/2014/main" val="3029520099"/>
                    </a:ext>
                  </a:extLst>
                </a:gridCol>
                <a:gridCol w="1366601">
                  <a:extLst>
                    <a:ext uri="{9D8B030D-6E8A-4147-A177-3AD203B41FA5}">
                      <a16:colId xmlns:a16="http://schemas.microsoft.com/office/drawing/2014/main" val="53864195"/>
                    </a:ext>
                  </a:extLst>
                </a:gridCol>
                <a:gridCol w="1640910">
                  <a:extLst>
                    <a:ext uri="{9D8B030D-6E8A-4147-A177-3AD203B41FA5}">
                      <a16:colId xmlns:a16="http://schemas.microsoft.com/office/drawing/2014/main" val="4987503"/>
                    </a:ext>
                  </a:extLst>
                </a:gridCol>
                <a:gridCol w="782877">
                  <a:extLst>
                    <a:ext uri="{9D8B030D-6E8A-4147-A177-3AD203B41FA5}">
                      <a16:colId xmlns:a16="http://schemas.microsoft.com/office/drawing/2014/main" val="1839884092"/>
                    </a:ext>
                  </a:extLst>
                </a:gridCol>
              </a:tblGrid>
              <a:tr h="4989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Parameter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Before PIP </a:t>
                      </a:r>
                      <a:r>
                        <a:rPr lang="en-US" sz="1400" u="none" strike="noStrike" dirty="0">
                          <a:effectLst/>
                        </a:rPr>
                        <a:t>circa 2002-04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Current    </a:t>
                      </a:r>
                      <a:r>
                        <a:rPr lang="en-US" sz="1400" u="none" strike="noStrike" dirty="0">
                          <a:effectLst/>
                        </a:rPr>
                        <a:t>circa 2017-now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PIP-II           </a:t>
                      </a:r>
                      <a:r>
                        <a:rPr lang="en-US" sz="1400" u="none" strike="noStrike" dirty="0">
                          <a:effectLst/>
                        </a:rPr>
                        <a:t>circa 2028 &amp; beyond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Units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0223666"/>
                  </a:ext>
                </a:extLst>
              </a:tr>
              <a:tr h="369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Injection Energy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400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400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800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MeV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5258444"/>
                  </a:ext>
                </a:extLst>
              </a:tr>
              <a:tr h="36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Rep Rate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7.5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Hz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5074265"/>
                  </a:ext>
                </a:extLst>
              </a:tr>
              <a:tr h="36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PPP Injected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4.7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6.7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E12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0352358"/>
                  </a:ext>
                </a:extLst>
              </a:tr>
              <a:tr h="36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Protons/hr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0.54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2.538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4.824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E17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0107350"/>
                  </a:ext>
                </a:extLst>
              </a:tr>
              <a:tr h="36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# turns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 to 12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 to 19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292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turns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3687871"/>
                  </a:ext>
                </a:extLst>
              </a:tr>
              <a:tr h="36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Linac &lt;current&gt;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~30-40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~22 - 25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2.5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mA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2923383"/>
                  </a:ext>
                </a:extLst>
              </a:tr>
              <a:tr h="36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injection time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2.2 to 26.4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2.2 to  41.8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550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us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7045377"/>
                  </a:ext>
                </a:extLst>
              </a:tr>
              <a:tr h="3825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Injected power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0.96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4.512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17.152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kW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554165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61006-9C13-4CF1-B9F0-3574050CC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30-Jan-23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90867-912A-4870-B8B2-1FBEBF809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FF0C26-B90F-4A2B-AC81-1BCBCFE5AB5C}"/>
              </a:ext>
            </a:extLst>
          </p:cNvPr>
          <p:cNvCxnSpPr>
            <a:cxnSpLocks/>
          </p:cNvCxnSpPr>
          <p:nvPr/>
        </p:nvCxnSpPr>
        <p:spPr>
          <a:xfrm>
            <a:off x="750467" y="1253457"/>
            <a:ext cx="68576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71FB36-E0E9-4AB9-8131-7863D9AD9A53}"/>
              </a:ext>
            </a:extLst>
          </p:cNvPr>
          <p:cNvSpPr txBox="1">
            <a:spLocks/>
          </p:cNvSpPr>
          <p:nvPr/>
        </p:nvSpPr>
        <p:spPr>
          <a:xfrm>
            <a:off x="536901" y="4461822"/>
            <a:ext cx="11563351" cy="1931041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PIP-II will require injection phase space painting due to small Linac emittance</a:t>
            </a:r>
          </a:p>
          <a:p>
            <a:r>
              <a:rPr lang="en-US" sz="2000" dirty="0"/>
              <a:t>PIP-II will utilize micro-bunch to bucket injection  (provided by MEBT 162.5 MHz chopper)</a:t>
            </a:r>
          </a:p>
          <a:p>
            <a:r>
              <a:rPr lang="en-US" sz="2000" dirty="0"/>
              <a:t>Increase in injected beam power will require dedicated injection absorber</a:t>
            </a:r>
          </a:p>
          <a:p>
            <a:r>
              <a:rPr lang="en-US" sz="2000" dirty="0"/>
              <a:t>Increase (factor 2) in Protons/</a:t>
            </a:r>
            <a:r>
              <a:rPr lang="en-US" sz="2000" dirty="0" err="1"/>
              <a:t>hr</a:t>
            </a:r>
            <a:r>
              <a:rPr lang="en-US" sz="2000" dirty="0"/>
              <a:t> delivery implies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dirty="0"/>
              <a:t> an update to the 2017Booster SAD , beyond the SAD for newly added components</a:t>
            </a:r>
          </a:p>
          <a:p>
            <a:r>
              <a:rPr lang="en-US" sz="2000" dirty="0"/>
              <a:t>The long injection time requires an injection “flat bottom” by ramping H dipole correctors to compensate the dB/dt of GMPS during injection.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070C0D3-59E4-43E8-BBDF-4FBBEC41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1" y="0"/>
            <a:ext cx="11563350" cy="642937"/>
          </a:xfrm>
        </p:spPr>
        <p:txBody>
          <a:bodyPr/>
          <a:lstStyle/>
          <a:p>
            <a:r>
              <a:rPr lang="en-US" dirty="0"/>
              <a:t>Current and PIP-II Operational Parameters 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EBD5AA7-1088-40D3-9CF9-E72A32621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73DA86-6643-C2BE-842E-3E9793EACEE6}"/>
              </a:ext>
            </a:extLst>
          </p:cNvPr>
          <p:cNvSpPr txBox="1"/>
          <p:nvPr/>
        </p:nvSpPr>
        <p:spPr>
          <a:xfrm flipH="1">
            <a:off x="7599286" y="1280090"/>
            <a:ext cx="79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3BD49C-1A00-7042-1712-1532A0640631}"/>
              </a:ext>
            </a:extLst>
          </p:cNvPr>
          <p:cNvSpPr txBox="1"/>
          <p:nvPr/>
        </p:nvSpPr>
        <p:spPr>
          <a:xfrm>
            <a:off x="7595092" y="1619613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x1.33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AC48D-F7BE-8FF6-1133-41EBEDCC4881}"/>
              </a:ext>
            </a:extLst>
          </p:cNvPr>
          <p:cNvSpPr txBox="1"/>
          <p:nvPr/>
        </p:nvSpPr>
        <p:spPr>
          <a:xfrm>
            <a:off x="7614596" y="2002854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x1.43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2E0CEE-BAE3-0DBB-EAAF-8D013A67783F}"/>
              </a:ext>
            </a:extLst>
          </p:cNvPr>
          <p:cNvSpPr txBox="1"/>
          <p:nvPr/>
        </p:nvSpPr>
        <p:spPr>
          <a:xfrm>
            <a:off x="7665972" y="3822150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X3.8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4126D5-8835-DD98-E5EF-02CEAC75DCA0}"/>
              </a:ext>
            </a:extLst>
          </p:cNvPr>
          <p:cNvSpPr txBox="1"/>
          <p:nvPr/>
        </p:nvSpPr>
        <p:spPr>
          <a:xfrm>
            <a:off x="7627390" y="3078813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~ x0.1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D0BD95-04A0-3028-8FFA-31C6A3A6C108}"/>
              </a:ext>
            </a:extLst>
          </p:cNvPr>
          <p:cNvSpPr txBox="1"/>
          <p:nvPr/>
        </p:nvSpPr>
        <p:spPr>
          <a:xfrm>
            <a:off x="7695214" y="3429000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&gt; x10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09700-8858-7F62-744C-C52DDFB8486C}"/>
              </a:ext>
            </a:extLst>
          </p:cNvPr>
          <p:cNvSpPr txBox="1"/>
          <p:nvPr/>
        </p:nvSpPr>
        <p:spPr>
          <a:xfrm>
            <a:off x="7598610" y="2377099"/>
            <a:ext cx="155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~ x1.92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E0498D-D37D-ACBE-6AC0-874105ADB268}"/>
              </a:ext>
            </a:extLst>
          </p:cNvPr>
          <p:cNvSpPr txBox="1"/>
          <p:nvPr/>
        </p:nvSpPr>
        <p:spPr>
          <a:xfrm>
            <a:off x="7563752" y="2758503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~ x15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36857A-41ED-DD4B-8B50-19208C501053}"/>
              </a:ext>
            </a:extLst>
          </p:cNvPr>
          <p:cNvSpPr txBox="1"/>
          <p:nvPr/>
        </p:nvSpPr>
        <p:spPr>
          <a:xfrm>
            <a:off x="8685144" y="2193377"/>
            <a:ext cx="2874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Requires Booster </a:t>
            </a:r>
          </a:p>
          <a:p>
            <a:r>
              <a:rPr lang="en-US" dirty="0"/>
              <a:t>shielding assessment update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052AADA-7B75-537B-B856-147AD324BC93}"/>
              </a:ext>
            </a:extLst>
          </p:cNvPr>
          <p:cNvGrpSpPr/>
          <p:nvPr/>
        </p:nvGrpSpPr>
        <p:grpSpPr>
          <a:xfrm>
            <a:off x="8596712" y="2778964"/>
            <a:ext cx="3486738" cy="1090664"/>
            <a:chOff x="8596712" y="2778964"/>
            <a:chExt cx="3486738" cy="109066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CB5B9B-4D44-F790-A7BE-5425EADB7057}"/>
                </a:ext>
              </a:extLst>
            </p:cNvPr>
            <p:cNvSpPr txBox="1"/>
            <p:nvPr/>
          </p:nvSpPr>
          <p:spPr>
            <a:xfrm>
              <a:off x="10104141" y="2778964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turn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EB0DAE-142B-4FCD-2C01-92BF5BF5641F}"/>
                </a:ext>
              </a:extLst>
            </p:cNvPr>
            <p:cNvSpPr txBox="1"/>
            <p:nvPr/>
          </p:nvSpPr>
          <p:spPr>
            <a:xfrm>
              <a:off x="10056878" y="3492391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~1.9 us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98FDD9-656D-D509-91E0-E830A7580BCE}"/>
                </a:ext>
              </a:extLst>
            </p:cNvPr>
            <p:cNvSpPr txBox="1"/>
            <p:nvPr/>
          </p:nvSpPr>
          <p:spPr>
            <a:xfrm>
              <a:off x="10111243" y="3158421"/>
              <a:ext cx="19722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Irrelevant for Booster</a:t>
              </a:r>
            </a:p>
          </p:txBody>
        </p:sp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E5716719-4F78-8FC8-41AD-005CD6D70849}"/>
                </a:ext>
              </a:extLst>
            </p:cNvPr>
            <p:cNvSpPr/>
            <p:nvPr/>
          </p:nvSpPr>
          <p:spPr>
            <a:xfrm>
              <a:off x="9635398" y="2866451"/>
              <a:ext cx="417251" cy="100317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AEDE7BA-9EDE-4450-6F1D-2EC81F7C2A46}"/>
                </a:ext>
              </a:extLst>
            </p:cNvPr>
            <p:cNvSpPr txBox="1"/>
            <p:nvPr/>
          </p:nvSpPr>
          <p:spPr>
            <a:xfrm>
              <a:off x="8596712" y="2913297"/>
              <a:ext cx="12490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Single turn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Injection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 from PAR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11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D10B927-B303-462D-86C7-9E493DE17A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895348"/>
          <a:ext cx="6908801" cy="5143503"/>
        </p:xfrm>
        <a:graphic>
          <a:graphicData uri="http://schemas.openxmlformats.org/drawingml/2006/table">
            <a:tbl>
              <a:tblPr firstRow="1" firstCol="1" bandRow="1"/>
              <a:tblGrid>
                <a:gridCol w="3600436">
                  <a:extLst>
                    <a:ext uri="{9D8B030D-6E8A-4147-A177-3AD203B41FA5}">
                      <a16:colId xmlns:a16="http://schemas.microsoft.com/office/drawing/2014/main" val="512435280"/>
                    </a:ext>
                  </a:extLst>
                </a:gridCol>
                <a:gridCol w="2250831">
                  <a:extLst>
                    <a:ext uri="{9D8B030D-6E8A-4147-A177-3AD203B41FA5}">
                      <a16:colId xmlns:a16="http://schemas.microsoft.com/office/drawing/2014/main" val="251919337"/>
                    </a:ext>
                  </a:extLst>
                </a:gridCol>
                <a:gridCol w="1057534">
                  <a:extLst>
                    <a:ext uri="{9D8B030D-6E8A-4147-A177-3AD203B41FA5}">
                      <a16:colId xmlns:a16="http://schemas.microsoft.com/office/drawing/2014/main" val="3995426247"/>
                    </a:ext>
                  </a:extLst>
                </a:gridCol>
              </a:tblGrid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Assumed Booster Ring Parameters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Unit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47956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RF frequency at injection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44.704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MHz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08758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Revolution frequency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532.193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kHz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855516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Harmonic number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84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7916073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Filled Booster buckets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81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06589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Bucket length (injection)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23.369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ns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96726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Bucket length (extraction)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18.935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ns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4237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Maximum power loss (5 min avg)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500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134744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Booster Twiss Parameters at Foil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Unit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311103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ymbol" panose="05050102010706020507" pitchFamily="18" charset="2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baseline="-250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8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[ideal /as found/used]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6.13/5.87/</a:t>
                      </a: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6.35</a:t>
                      </a:r>
                      <a:endParaRPr lang="en-US" sz="1200" b="1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meters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50883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ymbol" panose="05050102010706020507" pitchFamily="18" charset="2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800" baseline="-250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18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[ideal /as found/used]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-0.049/-0.019/</a:t>
                      </a: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0.108</a:t>
                      </a:r>
                      <a:endParaRPr lang="en-US" sz="1200" b="1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641602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800" baseline="-250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  </a:t>
                      </a: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[ideal /as found/used]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1.839/1.735/</a:t>
                      </a: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2.234</a:t>
                      </a:r>
                      <a:endParaRPr lang="en-US" sz="1200" b="1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meters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21868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D’</a:t>
                      </a:r>
                      <a:r>
                        <a:rPr lang="en-US" sz="1800" baseline="-250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18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[ideal /as found/used]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0/0/0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857061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ymbol" panose="05050102010706020507" pitchFamily="18" charset="2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baseline="-250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8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[ideal /as found/used]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20.16/19.5/</a:t>
                      </a: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19.04</a:t>
                      </a:r>
                      <a:endParaRPr lang="en-US" sz="1200" b="1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meters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124496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ymbol" panose="05050102010706020507" pitchFamily="18" charset="2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800" baseline="-250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8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[ideal /as found/used]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-0.015/-0.0174/</a:t>
                      </a: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0.0356</a:t>
                      </a:r>
                      <a:endParaRPr lang="en-US" sz="1200" b="1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291036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800" baseline="-250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8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[ideal /with ORBUMP on]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0/ -0.1164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meters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883468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D’</a:t>
                      </a:r>
                      <a:r>
                        <a:rPr lang="en-US" sz="1800" baseline="-250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800">
                          <a:effectLst/>
                          <a:latin typeface="Palatino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[ideal /with ORBUMP on]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0/0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61586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1A562E8-42E1-4E2D-A68C-62D103167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Parameters at Injection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B85BF-2E1E-4D21-BE14-C813DAE538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701C0-D059-4F01-8F26-CBC896D72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B6751-8CBF-4709-A258-17BFDF077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04D5B2-9BCB-B128-0CD4-1A28BA06B866}"/>
              </a:ext>
            </a:extLst>
          </p:cNvPr>
          <p:cNvSpPr txBox="1"/>
          <p:nvPr/>
        </p:nvSpPr>
        <p:spPr>
          <a:xfrm>
            <a:off x="7933509" y="2978331"/>
            <a:ext cx="208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Administrative limit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8ED009-A49B-2920-C920-82662F89895E}"/>
              </a:ext>
            </a:extLst>
          </p:cNvPr>
          <p:cNvSpPr txBox="1"/>
          <p:nvPr/>
        </p:nvSpPr>
        <p:spPr>
          <a:xfrm>
            <a:off x="7889964" y="1976846"/>
            <a:ext cx="422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empty buckets for extraction gap</a:t>
            </a:r>
          </a:p>
          <a:p>
            <a:r>
              <a:rPr lang="en-US" dirty="0"/>
              <a:t>  --</a:t>
            </a:r>
            <a:r>
              <a:rPr lang="en-US" sz="1600" dirty="0"/>
              <a:t>created by PIP-II MEBT 162.5 MHz </a:t>
            </a:r>
            <a:r>
              <a:rPr lang="en-US" dirty="0"/>
              <a:t>chopper 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453947-D310-0620-EA50-F815E41D5431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271657" y="2300012"/>
            <a:ext cx="6183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467717-2A52-A933-05B9-8702CBE5783B}"/>
              </a:ext>
            </a:extLst>
          </p:cNvPr>
          <p:cNvCxnSpPr>
            <a:stCxn id="9" idx="1"/>
          </p:cNvCxnSpPr>
          <p:nvPr/>
        </p:nvCxnSpPr>
        <p:spPr>
          <a:xfrm flipH="1">
            <a:off x="7245531" y="3162997"/>
            <a:ext cx="687978" cy="69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743D763-E4A1-B23C-1A4A-FD9E6B932E38}"/>
              </a:ext>
            </a:extLst>
          </p:cNvPr>
          <p:cNvSpPr txBox="1"/>
          <p:nvPr/>
        </p:nvSpPr>
        <p:spPr>
          <a:xfrm>
            <a:off x="7994468" y="1297577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@800 MeV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B1BFFAB-7B00-4F48-BE51-0BDD59768DAB}"/>
              </a:ext>
            </a:extLst>
          </p:cNvPr>
          <p:cNvSpPr/>
          <p:nvPr/>
        </p:nvSpPr>
        <p:spPr>
          <a:xfrm>
            <a:off x="7593874" y="1184366"/>
            <a:ext cx="374468" cy="6096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19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0C0E9C-8861-47EE-9D53-9F966345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526DC-66EE-435C-A7DB-30C43B475A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7992E-1AA8-4F73-B519-C344C5B54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FB7AA-DE99-4559-8780-4973F282A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A874219A-0020-40E4-BD6B-2554285745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0422413"/>
              </p:ext>
            </p:extLst>
          </p:nvPr>
        </p:nvGraphicFramePr>
        <p:xfrm>
          <a:off x="160337" y="935831"/>
          <a:ext cx="5426075" cy="5102425"/>
        </p:xfrm>
        <a:graphic>
          <a:graphicData uri="http://schemas.openxmlformats.org/drawingml/2006/table">
            <a:tbl>
              <a:tblPr firstRow="1" firstCol="1" bandRow="1"/>
              <a:tblGrid>
                <a:gridCol w="3597275">
                  <a:extLst>
                    <a:ext uri="{9D8B030D-6E8A-4147-A177-3AD203B41FA5}">
                      <a16:colId xmlns:a16="http://schemas.microsoft.com/office/drawing/2014/main" val="94124508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41926282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4831767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arameters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14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Units</a:t>
                      </a:r>
                      <a:endParaRPr lang="en-US" sz="14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230079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Injection Parameters</a:t>
                      </a:r>
                      <a:endParaRPr lang="en-US" sz="14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95453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Injection intensity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baseline="300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12</a:t>
                      </a:r>
                      <a:endParaRPr lang="en-US" sz="14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1764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Number of turns for injection, approx.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55823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Injection time, approx.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538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us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26561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Final painted 95% transverse emittance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10-16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-mm-mrad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598309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Final painted 95% longitudinal emittance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eV-sec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6551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Injection foil thickness (current value)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g/cm</a:t>
                      </a:r>
                      <a:r>
                        <a:rPr lang="en-US" sz="1400" baseline="300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702603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Injection Twiss Functions on foil   LIUNAC  BEAM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27814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Mismatch ratio,</a:t>
                      </a:r>
                      <a:r>
                        <a:rPr lang="en-US" sz="1400">
                          <a:effectLst/>
                          <a:latin typeface="Symbol" panose="05050102010706020507" pitchFamily="18" charset="2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b</a:t>
                      </a:r>
                      <a:r>
                        <a:rPr lang="en-US" sz="1400" baseline="-250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400">
                          <a:effectLst/>
                          <a:latin typeface="Symbol" panose="05050102010706020507" pitchFamily="18" charset="2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400" baseline="-250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b="1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for final painted trans. Emittance*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0.483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03273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ymbol" panose="05050102010706020507" pitchFamily="18" charset="2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400" baseline="-250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2.98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meter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75113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ymbol" panose="05050102010706020507" pitchFamily="18" charset="2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400" baseline="-250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-0.046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7729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400" baseline="-250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</a:t>
                      </a:r>
                      <a:endParaRPr lang="en-US" sz="14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meter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18872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D’</a:t>
                      </a:r>
                      <a:r>
                        <a:rPr lang="en-US" sz="1400" baseline="-250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</a:t>
                      </a:r>
                      <a:endParaRPr lang="en-US" sz="14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525173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ymbol" panose="05050102010706020507" pitchFamily="18" charset="2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400" baseline="-250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y</a:t>
                      </a:r>
                      <a:endParaRPr lang="en-US" sz="14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9.67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meter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781458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ymbol" panose="05050102010706020507" pitchFamily="18" charset="2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400" baseline="-250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y</a:t>
                      </a:r>
                      <a:endParaRPr lang="en-US" sz="14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-0.014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719207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400" baseline="-250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meter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539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D’</a:t>
                      </a:r>
                      <a:r>
                        <a:rPr lang="en-US" sz="1400" baseline="-250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47082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RMS Horizontal beam size at foil, </a:t>
                      </a: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US" sz="1400" baseline="-250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26103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A7E5232-0B1A-472E-8473-72518A81B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200268"/>
              </p:ext>
            </p:extLst>
          </p:nvPr>
        </p:nvGraphicFramePr>
        <p:xfrm>
          <a:off x="5956300" y="973106"/>
          <a:ext cx="5867400" cy="4320985"/>
        </p:xfrm>
        <a:graphic>
          <a:graphicData uri="http://schemas.openxmlformats.org/drawingml/2006/table">
            <a:tbl>
              <a:tblPr firstRow="1" firstCol="1" bandRow="1"/>
              <a:tblGrid>
                <a:gridCol w="4013200">
                  <a:extLst>
                    <a:ext uri="{9D8B030D-6E8A-4147-A177-3AD203B41FA5}">
                      <a16:colId xmlns:a16="http://schemas.microsoft.com/office/drawing/2014/main" val="3362674508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594145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10697702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RMS Vertical beam size at foil, </a:t>
                      </a: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US" sz="1200" baseline="-250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1.3</a:t>
                      </a:r>
                      <a:endParaRPr lang="en-US" sz="180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778045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Horizontal level of collimation in BTL (one side) 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0.5</a:t>
                      </a:r>
                      <a:endParaRPr lang="en-US" sz="180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19643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Vertical level of collimation in BTL (one side) 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0.5</a:t>
                      </a:r>
                      <a:endParaRPr lang="en-US" sz="180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268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Horizontal injected beam center from edge of foil 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1.95</a:t>
                      </a:r>
                      <a:endParaRPr lang="en-US" sz="180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91861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Vertical injected beam center from edge of foil 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3.51</a:t>
                      </a:r>
                      <a:endParaRPr lang="en-US" sz="18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5011466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Stability Requirements</a:t>
                      </a:r>
                      <a:endParaRPr lang="en-US" sz="12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39902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Horizontal Position stability 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microns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57469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Vertical Position stability 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microns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57395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GMPS amplitude stability cycle-to-cycle, rRMS*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2.5x10</a:t>
                      </a:r>
                      <a:r>
                        <a:rPr lang="en-US" sz="1200" baseline="300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-4</a:t>
                      </a:r>
                      <a:endParaRPr lang="en-US" sz="180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73534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Linac momentum jitter dp/p, RMS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1.0x10</a:t>
                      </a:r>
                      <a:r>
                        <a:rPr lang="en-US" sz="1200" baseline="300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-4</a:t>
                      </a:r>
                      <a:endParaRPr lang="en-US" sz="18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483442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Expected Loss </a:t>
                      </a:r>
                      <a:endParaRPr lang="en-US" sz="12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60433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Due to Lorentz stripping (10</a:t>
                      </a:r>
                      <a:r>
                        <a:rPr lang="en-US" sz="1200" baseline="300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-6</a:t>
                      </a: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/m) (ORBUMP 1 &amp; 2)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&lt;17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61345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Loss due to Large Angle Coulomb Scattering (in foil)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~25-40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3049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Loss due to nuclear scattering (in foil)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~0.11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74681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Loss due to stripping of H0 excited states (ORBUMP 3)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&lt;&lt;1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8537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Maximum Loss load on injection absorber (TBO) 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watts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3869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Operational Loss load on injection absorber (TBO) 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7-30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watts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963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Loss at acceleration due to chopping inefficiency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26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watts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1758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Loss at extraction due to beam left in extraction gap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~1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watts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269517"/>
                  </a:ext>
                </a:extLst>
              </a:tr>
            </a:tbl>
          </a:graphicData>
        </a:graphic>
      </p:graphicFrame>
      <p:sp>
        <p:nvSpPr>
          <p:cNvPr id="2" name="Star: 5 Points 1">
            <a:extLst>
              <a:ext uri="{FF2B5EF4-FFF2-40B4-BE49-F238E27FC236}">
                <a16:creationId xmlns:a16="http://schemas.microsoft.com/office/drawing/2014/main" id="{5717332F-85D5-9D89-9A63-8F04C16342B9}"/>
              </a:ext>
            </a:extLst>
          </p:cNvPr>
          <p:cNvSpPr/>
          <p:nvPr/>
        </p:nvSpPr>
        <p:spPr>
          <a:xfrm>
            <a:off x="5287004" y="3875131"/>
            <a:ext cx="215914" cy="20937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088350EF-0415-9619-5ECF-79194B45D125}"/>
              </a:ext>
            </a:extLst>
          </p:cNvPr>
          <p:cNvSpPr/>
          <p:nvPr/>
        </p:nvSpPr>
        <p:spPr>
          <a:xfrm>
            <a:off x="5273942" y="4846137"/>
            <a:ext cx="215914" cy="20937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14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DCB432-9AA2-47AB-91B7-E14A195CC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418392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Foil interactions and losses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/>
              <a:t>Stripping efficiency  (ion energy, density &amp; </a:t>
            </a:r>
            <a:r>
              <a:rPr lang="en-US" sz="2000" dirty="0">
                <a:solidFill>
                  <a:srgbClr val="00B050"/>
                </a:solidFill>
              </a:rPr>
              <a:t>thickness</a:t>
            </a:r>
            <a:r>
              <a:rPr lang="en-US" sz="2000" dirty="0"/>
              <a:t>)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optimal thickness 500 to 600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g/cm</a:t>
            </a:r>
            <a:r>
              <a:rPr lang="en-US" sz="2000" baseline="40000" dirty="0"/>
              <a:t>2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/>
              <a:t>H- missing the foil – load on absorber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/>
              <a:t>H0 exiting foil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800" dirty="0"/>
              <a:t>low order states to the absorber (n=0-3) </a:t>
            </a:r>
            <a:r>
              <a:rPr lang="en-US" sz="1800" dirty="0">
                <a:sym typeface="Wingdings" panose="05000000000000000000" pitchFamily="2" charset="2"/>
              </a:rPr>
              <a:t> load on the absorber</a:t>
            </a:r>
            <a:endParaRPr lang="en-US" sz="1800" dirty="0"/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800" dirty="0"/>
              <a:t>High order Stark states stripped in the downstream dipole* </a:t>
            </a:r>
            <a:r>
              <a:rPr lang="en-US" sz="1800" dirty="0">
                <a:sym typeface="Wingdings" panose="05000000000000000000" pitchFamily="2" charset="2"/>
              </a:rPr>
              <a:t> loss on components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/>
              <a:t>H-/H+ first turn + circulating protons (parasitic hits)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800" dirty="0"/>
              <a:t>Large Angle Coulomb scattering** </a:t>
            </a:r>
            <a:r>
              <a:rPr lang="en-US" sz="1800" dirty="0">
                <a:sym typeface="Wingdings" panose="05000000000000000000" pitchFamily="2" charset="2"/>
              </a:rPr>
              <a:t> leads to direct loss on aperture around the ring</a:t>
            </a:r>
            <a:r>
              <a:rPr lang="en-US" sz="1800" dirty="0"/>
              <a:t> 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800" dirty="0"/>
              <a:t>Small angle scattering </a:t>
            </a:r>
            <a:r>
              <a:rPr lang="en-US" sz="1800" dirty="0">
                <a:sym typeface="Wingdings" panose="05000000000000000000" pitchFamily="2" charset="2"/>
              </a:rPr>
              <a:t> emittance growth  negligible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800" dirty="0">
                <a:sym typeface="Wingdings" panose="05000000000000000000" pitchFamily="2" charset="2"/>
              </a:rPr>
              <a:t>Nuclear scattering negligible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ym typeface="Wingdings" panose="05000000000000000000" pitchFamily="2" charset="2"/>
              </a:rPr>
              <a:t>Energy deposition, thermal properties and foil temperature – evaluated to not be an issue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ym typeface="Wingdings" panose="05000000000000000000" pitchFamily="2" charset="2"/>
              </a:rPr>
              <a:t>Energy straggling  further evaluation needed </a:t>
            </a:r>
          </a:p>
          <a:p>
            <a:pPr marL="457200" lvl="1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 sz="2000" dirty="0"/>
              <a:t>*simulated by John Johnstone</a:t>
            </a:r>
          </a:p>
          <a:p>
            <a:pPr marL="457200" lvl="1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** simulated by J.-F. Ostiguy</a:t>
            </a:r>
          </a:p>
          <a:p>
            <a:endParaRPr lang="en-US" sz="2000" dirty="0"/>
          </a:p>
          <a:p>
            <a:pPr lvl="2"/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BF89A5-9430-4595-8CC1-6614DBF0D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Considering Foil interactions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C9BE6-B613-43DA-8157-7114FF086B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t>30-Jan-23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77EDA-E4A7-4E76-99E3-0AA16A95B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D. Johnson        Accelerator Capabilities Enhancement Workshop          Booster Injection...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66B92-8ED7-47F1-A6E5-951ED9D87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423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DCB432-9AA2-47AB-91B7-E14A195CC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4" y="755651"/>
            <a:ext cx="11563351" cy="5581649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ym typeface="Wingdings" panose="05000000000000000000" pitchFamily="2" charset="2"/>
              </a:rPr>
              <a:t>Longitudinal  marching parameters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ym typeface="Wingdings" panose="05000000000000000000" pitchFamily="2" charset="2"/>
              </a:rPr>
              <a:t>Linac longitudinal emittance – expect ~ 0.3 rms normalized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800" dirty="0">
                <a:sym typeface="Wingdings" panose="05000000000000000000" pitchFamily="2" charset="2"/>
              </a:rPr>
              <a:t> bunch length &amp; momentum spread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ym typeface="Wingdings" panose="05000000000000000000" pitchFamily="2" charset="2"/>
              </a:rPr>
              <a:t>Linac energy offset from Booster central energy (can be controlled to 1E-4)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800" dirty="0">
                <a:sym typeface="Wingdings" panose="05000000000000000000" pitchFamily="2" charset="2"/>
              </a:rPr>
              <a:t>Two potential scenarios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ym typeface="Wingdings" panose="05000000000000000000" pitchFamily="2" charset="2"/>
              </a:rPr>
              <a:t>Linac bunch momentum spread  can be controlled by “de-buncher” cavity in BTL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ym typeface="Wingdings" panose="05000000000000000000" pitchFamily="2" charset="2"/>
              </a:rPr>
              <a:t>Acceptable Booster bucket phase that can be utilized for injection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800" dirty="0">
                <a:sym typeface="Wingdings" panose="05000000000000000000" pitchFamily="2" charset="2"/>
              </a:rPr>
              <a:t> RF synchronization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800" dirty="0">
                <a:sym typeface="Wingdings" panose="05000000000000000000" pitchFamily="2" charset="2"/>
              </a:rPr>
              <a:t> MEB bunch-by-bunch 162.5 MHz chopper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Transverse matching parameter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ym typeface="Wingdings" panose="05000000000000000000" pitchFamily="2" charset="2"/>
              </a:rPr>
              <a:t>Lattice parameters (beta and alpha)   mismatch parameter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ym typeface="Wingdings" panose="05000000000000000000" pitchFamily="2" charset="2"/>
              </a:rPr>
              <a:t>Linac transverse emittance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ym typeface="Wingdings" panose="05000000000000000000" pitchFamily="2" charset="2"/>
              </a:rPr>
              <a:t>Linac beam centroid as close as possible to foil corner  need good control / No H- missing foil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ym typeface="Wingdings" panose="05000000000000000000" pitchFamily="2" charset="2"/>
              </a:rPr>
              <a:t>Painting algorithm selection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800" dirty="0">
                <a:sym typeface="Wingdings" panose="05000000000000000000" pitchFamily="2" charset="2"/>
              </a:rPr>
              <a:t>Correlated vs anticorrelated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800" dirty="0">
                <a:sym typeface="Wingdings" panose="05000000000000000000" pitchFamily="2" charset="2"/>
              </a:rPr>
              <a:t>Painting magnet waveform 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2000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endParaRPr lang="en-US" sz="2000" dirty="0"/>
          </a:p>
          <a:p>
            <a:pPr lvl="2"/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BF89A5-9430-4595-8CC1-6614DBF0D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and Transverse matching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C9BE6-B613-43DA-8157-7114FF086B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30-Jan-23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77EDA-E4A7-4E76-99E3-0AA16A95B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      Accelerator Capabilities Enhancement Workshop          Booster Injection...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66B92-8ED7-47F1-A6E5-951ED9D87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51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85A4-2838-4115-AFA2-1FA1ECBE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13063"/>
            <a:ext cx="5566229" cy="404948"/>
          </a:xfrm>
        </p:spPr>
        <p:txBody>
          <a:bodyPr/>
          <a:lstStyle/>
          <a:p>
            <a:r>
              <a:rPr lang="en-US" sz="2800" dirty="0"/>
              <a:t>Booster Injection Layout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F0C139E-8D69-429E-9D59-AC6E7C5FC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463"/>
            <a:ext cx="5512526" cy="3849580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DDB9315-1F21-4761-893D-1B62E1784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435" y="3579222"/>
            <a:ext cx="5900468" cy="1632858"/>
          </a:xfrm>
          <a:ln w="28575"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600" b="1" dirty="0"/>
              <a:t>          </a:t>
            </a:r>
            <a:r>
              <a:rPr lang="en-US" sz="1600" b="1" u="sng" dirty="0"/>
              <a:t>Foil and painting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600 ug/cm2 nano-diamond foil  -&gt; optimized during operation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Anti-correlated transverse phase space painting using sin and cos function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Nominally 1% H- to miss foil  and 99.984 % stripping efficiency-&gt; 170W H- and ~30W H0 &amp; H0* </a:t>
            </a:r>
          </a:p>
          <a:p>
            <a:pPr marL="0" indent="0">
              <a:buNone/>
            </a:pPr>
            <a:endParaRPr lang="en-US" sz="1600" b="1" dirty="0"/>
          </a:p>
          <a:p>
            <a:endParaRPr lang="en-US" sz="1600" b="1" dirty="0"/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11AB0DC5-2F55-4CB0-8F0B-9759EA5CFA6B}"/>
              </a:ext>
            </a:extLst>
          </p:cNvPr>
          <p:cNvSpPr txBox="1">
            <a:spLocks/>
          </p:cNvSpPr>
          <p:nvPr/>
        </p:nvSpPr>
        <p:spPr>
          <a:xfrm>
            <a:off x="5965370" y="606066"/>
            <a:ext cx="6226630" cy="256820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Geneva" charset="0"/>
              </a:rPr>
              <a:t>Straight section layout  highly constrained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</a:rPr>
              <a:t>Lengthen straight by 1 m – new shorter  gradient magnets either side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</a:rPr>
              <a:t>Injection absorber within straight section lattice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</a:rPr>
              <a:t>Vertical injection 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Elevation inj. Beam @ foil  =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[ORBUMP] +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[V paint]</a:t>
            </a:r>
          </a:p>
          <a:p>
            <a:pPr marL="342900" marR="0" lvl="0" indent="-28575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</a:rPr>
              <a:t>Dedicated phase space painting outside injection straight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Geneva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8DEF52-3B3B-490B-B0B1-EFAB0212266D}"/>
              </a:ext>
            </a:extLst>
          </p:cNvPr>
          <p:cNvSpPr/>
          <p:nvPr/>
        </p:nvSpPr>
        <p:spPr>
          <a:xfrm>
            <a:off x="528484" y="5440680"/>
            <a:ext cx="89361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John Johnstone – “H0 Stark Stripping and Component Irradiation in Fermilab Booster”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Jean-Francois Ostiguy – “ 6D Simulations of PIP-II Booster Injection”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--  Loss distribution from Large Angle Scattering from foil interactions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E00DF0-2B49-4911-AEBE-EB060E61DA74}"/>
              </a:ext>
            </a:extLst>
          </p:cNvPr>
          <p:cNvSpPr txBox="1"/>
          <p:nvPr/>
        </p:nvSpPr>
        <p:spPr>
          <a:xfrm>
            <a:off x="369119" y="4385572"/>
            <a:ext cx="47741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Fate of beam off foil: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H- missing foil: minimize through BTL collimation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H0* (n&gt;3):    uncontrolled loss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H+:  circulating beam + uncontrolled loss from LAS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2BCED48-AD8F-4BF5-9632-221D6B00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t>30-Jan-23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F727012-2707-47AE-B106-AC172F28A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D. Johnson        Accelerator Capabilities Enhancement Workshop          Booster Injection...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AB6D07-6C30-48F7-85B9-1BDF54BA9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A8EFDFA-DB4B-51FA-CBA9-800708F60606}"/>
              </a:ext>
            </a:extLst>
          </p:cNvPr>
          <p:cNvCxnSpPr>
            <a:cxnSpLocks/>
          </p:cNvCxnSpPr>
          <p:nvPr/>
        </p:nvCxnSpPr>
        <p:spPr>
          <a:xfrm>
            <a:off x="1454331" y="2987040"/>
            <a:ext cx="337021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88B3A4F-CCA1-EE3B-9A4B-51E478BD4661}"/>
              </a:ext>
            </a:extLst>
          </p:cNvPr>
          <p:cNvSpPr txBox="1"/>
          <p:nvPr/>
        </p:nvSpPr>
        <p:spPr>
          <a:xfrm>
            <a:off x="2264229" y="2978331"/>
            <a:ext cx="1032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GM f-f 6.68m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7A50C3-D797-0B83-EEAA-59A9CA09A353}"/>
              </a:ext>
            </a:extLst>
          </p:cNvPr>
          <p:cNvSpPr txBox="1"/>
          <p:nvPr/>
        </p:nvSpPr>
        <p:spPr>
          <a:xfrm>
            <a:off x="1762462" y="609601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Spool</a:t>
            </a:r>
          </a:p>
          <a:p>
            <a:pPr algn="ctr"/>
            <a:r>
              <a:rPr lang="en-US" sz="1200" b="1" dirty="0"/>
              <a:t>Ion pump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26B5E2-B64F-E03C-5F41-6065373511C6}"/>
              </a:ext>
            </a:extLst>
          </p:cNvPr>
          <p:cNvSpPr txBox="1"/>
          <p:nvPr/>
        </p:nvSpPr>
        <p:spPr>
          <a:xfrm>
            <a:off x="3168896" y="596538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Spool</a:t>
            </a:r>
          </a:p>
          <a:p>
            <a:pPr algn="ctr"/>
            <a:r>
              <a:rPr lang="en-US" sz="1200" b="1" dirty="0"/>
              <a:t>Ion pump</a:t>
            </a:r>
          </a:p>
        </p:txBody>
      </p:sp>
    </p:spTree>
    <p:extLst>
      <p:ext uri="{BB962C8B-B14F-4D97-AF65-F5344CB8AC3E}">
        <p14:creationId xmlns:p14="http://schemas.microsoft.com/office/powerpoint/2010/main" val="115904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E78B-63B9-4979-B2D9-B5BA78A1F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10" y="92754"/>
            <a:ext cx="11563349" cy="353518"/>
          </a:xfrm>
        </p:spPr>
        <p:txBody>
          <a:bodyPr/>
          <a:lstStyle/>
          <a:p>
            <a:r>
              <a:rPr lang="en-US" dirty="0"/>
              <a:t>Booster RCS Lattice with  New PIP- II  Injection Insert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4CC93-F361-4BB2-AB1B-201491040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892" y="518390"/>
            <a:ext cx="5670697" cy="183110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000" b="1" u="sng" dirty="0"/>
              <a:t>Booster Lattice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u="sng" dirty="0"/>
              <a:t>D-F</a:t>
            </a:r>
            <a:r>
              <a:rPr lang="en-US" sz="2000" b="1" dirty="0"/>
              <a:t>-O-</a:t>
            </a:r>
            <a:r>
              <a:rPr lang="en-US" sz="2000" b="1" u="sng" dirty="0"/>
              <a:t>F-D</a:t>
            </a:r>
            <a:r>
              <a:rPr lang="en-US" sz="2000" b="1" dirty="0"/>
              <a:t>-OO-</a:t>
            </a:r>
            <a:r>
              <a:rPr lang="en-US" sz="2000" b="1" u="sng" dirty="0"/>
              <a:t>D-F</a:t>
            </a:r>
            <a:r>
              <a:rPr lang="en-US" sz="2000" b="1" dirty="0"/>
              <a:t>-O  Lattice  circumference 474 m tunes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 symmetric straights  - short “O” 0.88m &amp; long “OO” 5.68m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New injection Insert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latin typeface="Symbol" panose="05050102010706020507" pitchFamily="18" charset="2"/>
              </a:rPr>
              <a:t>b</a:t>
            </a:r>
            <a:r>
              <a:rPr lang="en-US" sz="2000" b="1" dirty="0"/>
              <a:t>x ~ 6.3m and </a:t>
            </a:r>
            <a:r>
              <a:rPr lang="en-US" sz="2000" b="1" dirty="0">
                <a:latin typeface="Symbol" panose="05050102010706020507" pitchFamily="18" charset="2"/>
              </a:rPr>
              <a:t>b</a:t>
            </a:r>
            <a:r>
              <a:rPr lang="en-US" sz="2000" b="1" dirty="0"/>
              <a:t>y ~ 19m with Dx ~2.2m at injection foil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Base tunes  </a:t>
            </a:r>
            <a:r>
              <a:rPr lang="en-US" sz="2000" b="1" dirty="0" err="1"/>
              <a:t>Qx</a:t>
            </a:r>
            <a:r>
              <a:rPr lang="en-US" sz="2000" b="1" dirty="0"/>
              <a:t> ~ 6.78   and </a:t>
            </a:r>
            <a:r>
              <a:rPr lang="en-US" sz="2000" b="1" dirty="0" err="1"/>
              <a:t>Qy</a:t>
            </a:r>
            <a:r>
              <a:rPr lang="en-US" sz="2000" b="1" dirty="0"/>
              <a:t> ~6.81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ACEBA6-9CAF-42E3-BBB9-D86DE19C79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r="3885" b="3646"/>
          <a:stretch/>
        </p:blipFill>
        <p:spPr>
          <a:xfrm>
            <a:off x="496388" y="2438400"/>
            <a:ext cx="6182367" cy="36814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4B185D0-8612-4B58-95B2-3C9FCA848113}"/>
              </a:ext>
            </a:extLst>
          </p:cNvPr>
          <p:cNvSpPr/>
          <p:nvPr/>
        </p:nvSpPr>
        <p:spPr>
          <a:xfrm>
            <a:off x="1716188" y="2374640"/>
            <a:ext cx="230187" cy="6119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108B6C3-CB71-4190-875B-41E42133BA2B}"/>
              </a:ext>
            </a:extLst>
          </p:cNvPr>
          <p:cNvSpPr/>
          <p:nvPr/>
        </p:nvSpPr>
        <p:spPr>
          <a:xfrm>
            <a:off x="1823479" y="2390588"/>
            <a:ext cx="6465004" cy="373394"/>
          </a:xfrm>
          <a:custGeom>
            <a:avLst/>
            <a:gdLst>
              <a:gd name="connsiteX0" fmla="*/ 0 w 4619625"/>
              <a:gd name="connsiteY0" fmla="*/ 0 h 504825"/>
              <a:gd name="connsiteX1" fmla="*/ 4295775 w 4619625"/>
              <a:gd name="connsiteY1" fmla="*/ 19050 h 504825"/>
              <a:gd name="connsiteX2" fmla="*/ 4619625 w 4619625"/>
              <a:gd name="connsiteY2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19625" h="504825">
                <a:moveTo>
                  <a:pt x="0" y="0"/>
                </a:moveTo>
                <a:lnTo>
                  <a:pt x="4295775" y="19050"/>
                </a:lnTo>
                <a:lnTo>
                  <a:pt x="4619625" y="504825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FD8140-01B4-41B1-9890-0FE800CDEBAD}"/>
              </a:ext>
            </a:extLst>
          </p:cNvPr>
          <p:cNvGrpSpPr/>
          <p:nvPr/>
        </p:nvGrpSpPr>
        <p:grpSpPr>
          <a:xfrm>
            <a:off x="7369991" y="2389910"/>
            <a:ext cx="3929545" cy="3934491"/>
            <a:chOff x="5565438" y="698656"/>
            <a:chExt cx="3722176" cy="3844629"/>
          </a:xfrm>
        </p:grpSpPr>
        <p:pic>
          <p:nvPicPr>
            <p:cNvPr id="4" name="Content Placeholder 17">
              <a:extLst>
                <a:ext uri="{FF2B5EF4-FFF2-40B4-BE49-F238E27FC236}">
                  <a16:creationId xmlns:a16="http://schemas.microsoft.com/office/drawing/2014/main" id="{ADA4294B-0497-4E5C-A3D8-904533572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" r="2517" b="5721"/>
            <a:stretch/>
          </p:blipFill>
          <p:spPr>
            <a:xfrm>
              <a:off x="5565438" y="1110768"/>
              <a:ext cx="3541393" cy="287055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23189E-186C-4A50-8151-6B9C32619770}"/>
                </a:ext>
              </a:extLst>
            </p:cNvPr>
            <p:cNvSpPr txBox="1"/>
            <p:nvPr/>
          </p:nvSpPr>
          <p:spPr>
            <a:xfrm>
              <a:off x="6479383" y="698656"/>
              <a:ext cx="1600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Injection Insert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01CA66-07D8-4F28-B062-6E4C2B1A11C6}"/>
                </a:ext>
              </a:extLst>
            </p:cNvPr>
            <p:cNvSpPr txBox="1"/>
            <p:nvPr/>
          </p:nvSpPr>
          <p:spPr>
            <a:xfrm>
              <a:off x="5629818" y="3947317"/>
              <a:ext cx="3657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ORBUMP (97mm) + Vertical Painting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9D6EC9-6B1E-4046-AB66-449656577485}"/>
                </a:ext>
              </a:extLst>
            </p:cNvPr>
            <p:cNvSpPr txBox="1"/>
            <p:nvPr/>
          </p:nvSpPr>
          <p:spPr>
            <a:xfrm>
              <a:off x="6189502" y="4182388"/>
              <a:ext cx="2550746" cy="360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Horizontal Painting (6mm)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B7E7CD-A6FA-49C0-A9EA-968688FE2411}"/>
                </a:ext>
              </a:extLst>
            </p:cNvPr>
            <p:cNvSpPr txBox="1"/>
            <p:nvPr/>
          </p:nvSpPr>
          <p:spPr>
            <a:xfrm>
              <a:off x="7762542" y="1612892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ORBUMP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414616-5E1A-4BF2-B039-0DC384CED135}"/>
                </a:ext>
              </a:extLst>
            </p:cNvPr>
            <p:cNvSpPr txBox="1"/>
            <p:nvPr/>
          </p:nvSpPr>
          <p:spPr>
            <a:xfrm>
              <a:off x="7968343" y="3429000"/>
              <a:ext cx="885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V. paint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32723FA-160C-49A8-890A-F6CF3101D1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9036" y="1984075"/>
              <a:ext cx="540013" cy="2945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8CC3289-0E6E-4148-88AC-0A120ABED3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14990" y="3589636"/>
              <a:ext cx="422364" cy="330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822F6F7-382D-4FE8-936D-6D8B28EE5C92}"/>
              </a:ext>
            </a:extLst>
          </p:cNvPr>
          <p:cNvSpPr txBox="1"/>
          <p:nvPr/>
        </p:nvSpPr>
        <p:spPr>
          <a:xfrm rot="16200000">
            <a:off x="-91440" y="3912254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x,y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[m]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2A8B1E-D323-4D40-B4D0-17DA8DD8DFE8}"/>
              </a:ext>
            </a:extLst>
          </p:cNvPr>
          <p:cNvSpPr txBox="1"/>
          <p:nvPr/>
        </p:nvSpPr>
        <p:spPr>
          <a:xfrm rot="16200000">
            <a:off x="6616519" y="386871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x,y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[m]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9FCA3C-84BC-43C7-B942-EF32B1CB8810}"/>
              </a:ext>
            </a:extLst>
          </p:cNvPr>
          <p:cNvSpPr txBox="1"/>
          <p:nvPr/>
        </p:nvSpPr>
        <p:spPr>
          <a:xfrm>
            <a:off x="3331029" y="5976185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[m]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1BDBAC4D-8CBE-4D68-A199-3CCA2918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t>30-Jan-23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9BC67757-8F9E-49FB-941A-00D9EC314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D. Johnson        Accelerator Capabilities Enhancement Workshop          Booster Injection...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24C16991-0FC4-4BED-87A2-A49ACF4D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AEBB9E-D9FC-411A-BA26-1640D7572384}"/>
              </a:ext>
            </a:extLst>
          </p:cNvPr>
          <p:cNvSpPr txBox="1"/>
          <p:nvPr/>
        </p:nvSpPr>
        <p:spPr>
          <a:xfrm>
            <a:off x="10563365" y="2261072"/>
            <a:ext cx="1628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Notch kickers 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extraction kickers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76E0684-446C-4E34-ACE5-9CABED05EE9B}"/>
              </a:ext>
            </a:extLst>
          </p:cNvPr>
          <p:cNvCxnSpPr>
            <a:cxnSpLocks/>
          </p:cNvCxnSpPr>
          <p:nvPr/>
        </p:nvCxnSpPr>
        <p:spPr>
          <a:xfrm flipH="1">
            <a:off x="10236178" y="2549237"/>
            <a:ext cx="367168" cy="2050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A96DC77-56F2-4CB9-B902-16914FECE79D}"/>
              </a:ext>
            </a:extLst>
          </p:cNvPr>
          <p:cNvSpPr txBox="1">
            <a:spLocks/>
          </p:cNvSpPr>
          <p:nvPr/>
        </p:nvSpPr>
        <p:spPr>
          <a:xfrm>
            <a:off x="6835366" y="318950"/>
            <a:ext cx="5356634" cy="2068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</a:rPr>
              <a:t>Current Booster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  <a:sym typeface="Wingdings" panose="05000000000000000000" pitchFamily="2" charset="2"/>
              </a:rPr>
              <a:t> PIP-II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</a:rPr>
              <a:t>Injection Energy increased from 400 MeV to 800 MeV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</a:rPr>
              <a:t>Resonant Rep Rate increased from 15 Hz to 20 Hz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</a:rPr>
              <a:t>Injected beam power increase from 4.5 kW to 17 kW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</a:rPr>
              <a:t>PIP-II requires waste beam absorber (must be in ring)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8444EE-6254-4DB0-9E27-303FEAC8E87E}"/>
              </a:ext>
            </a:extLst>
          </p:cNvPr>
          <p:cNvSpPr txBox="1"/>
          <p:nvPr/>
        </p:nvSpPr>
        <p:spPr>
          <a:xfrm>
            <a:off x="8534401" y="2817090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D85059-6F8E-417D-B705-3EF1C8BE8D45}"/>
              </a:ext>
            </a:extLst>
          </p:cNvPr>
          <p:cNvSpPr txBox="1"/>
          <p:nvPr/>
        </p:nvSpPr>
        <p:spPr>
          <a:xfrm>
            <a:off x="9444183" y="2821708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DCD67-EFB3-4141-961D-B530C6E3765F}"/>
              </a:ext>
            </a:extLst>
          </p:cNvPr>
          <p:cNvSpPr txBox="1"/>
          <p:nvPr/>
        </p:nvSpPr>
        <p:spPr>
          <a:xfrm>
            <a:off x="8728364" y="2817090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627CA1-B8F9-469A-8FEC-FC7D7E9FF579}"/>
              </a:ext>
            </a:extLst>
          </p:cNvPr>
          <p:cNvSpPr txBox="1"/>
          <p:nvPr/>
        </p:nvSpPr>
        <p:spPr>
          <a:xfrm>
            <a:off x="7809347" y="2830944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C2799BA-54D4-4382-9474-13E88348B0EC}"/>
              </a:ext>
            </a:extLst>
          </p:cNvPr>
          <p:cNvSpPr txBox="1"/>
          <p:nvPr/>
        </p:nvSpPr>
        <p:spPr>
          <a:xfrm>
            <a:off x="10538692" y="2826326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C5EA22-92F4-4897-9F61-5AA59DA6BB20}"/>
              </a:ext>
            </a:extLst>
          </p:cNvPr>
          <p:cNvSpPr txBox="1"/>
          <p:nvPr/>
        </p:nvSpPr>
        <p:spPr>
          <a:xfrm>
            <a:off x="10358583" y="2821708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931CE6-2B90-4C89-AC85-ABACB909BDD5}"/>
              </a:ext>
            </a:extLst>
          </p:cNvPr>
          <p:cNvSpPr txBox="1"/>
          <p:nvPr/>
        </p:nvSpPr>
        <p:spPr>
          <a:xfrm>
            <a:off x="9642764" y="2817090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482FC1-BC13-4FAD-83D7-10B8021F6344}"/>
              </a:ext>
            </a:extLst>
          </p:cNvPr>
          <p:cNvSpPr txBox="1"/>
          <p:nvPr/>
        </p:nvSpPr>
        <p:spPr>
          <a:xfrm>
            <a:off x="8358911" y="2817089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1EA567-B5FC-4D44-8F55-C270C24DB0A7}"/>
              </a:ext>
            </a:extLst>
          </p:cNvPr>
          <p:cNvSpPr txBox="1"/>
          <p:nvPr/>
        </p:nvSpPr>
        <p:spPr>
          <a:xfrm>
            <a:off x="8871530" y="2821707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8CC8357-FE67-405F-93B0-B73EC41B426C}"/>
              </a:ext>
            </a:extLst>
          </p:cNvPr>
          <p:cNvSpPr txBox="1"/>
          <p:nvPr/>
        </p:nvSpPr>
        <p:spPr>
          <a:xfrm>
            <a:off x="9282548" y="2817089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129CAF-F02F-4CE4-9B1F-4FEA1D8DD0B9}"/>
              </a:ext>
            </a:extLst>
          </p:cNvPr>
          <p:cNvSpPr txBox="1"/>
          <p:nvPr/>
        </p:nvSpPr>
        <p:spPr>
          <a:xfrm>
            <a:off x="7947893" y="2821707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80F6CA-E70A-4B56-8E51-F3B72DD657BD}"/>
              </a:ext>
            </a:extLst>
          </p:cNvPr>
          <p:cNvSpPr txBox="1"/>
          <p:nvPr/>
        </p:nvSpPr>
        <p:spPr>
          <a:xfrm>
            <a:off x="9781311" y="2817089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9F7BFB-643A-4E44-8564-F3E3A4FBE16A}"/>
              </a:ext>
            </a:extLst>
          </p:cNvPr>
          <p:cNvSpPr txBox="1"/>
          <p:nvPr/>
        </p:nvSpPr>
        <p:spPr>
          <a:xfrm>
            <a:off x="10192330" y="2821707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CA7E12-087E-4BFB-87D6-1881FF03BAB5}"/>
              </a:ext>
            </a:extLst>
          </p:cNvPr>
          <p:cNvSpPr txBox="1"/>
          <p:nvPr/>
        </p:nvSpPr>
        <p:spPr>
          <a:xfrm>
            <a:off x="8525166" y="2650835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S11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63BD00-C52D-4116-B3C7-1AF595AC97F6}"/>
              </a:ext>
            </a:extLst>
          </p:cNvPr>
          <p:cNvSpPr txBox="1"/>
          <p:nvPr/>
        </p:nvSpPr>
        <p:spPr>
          <a:xfrm>
            <a:off x="9425711" y="2655452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S12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06EB2B-E3FF-4033-AF45-58A2AE14F1BC}"/>
              </a:ext>
            </a:extLst>
          </p:cNvPr>
          <p:cNvSpPr txBox="1"/>
          <p:nvPr/>
        </p:nvSpPr>
        <p:spPr>
          <a:xfrm>
            <a:off x="9878293" y="2646216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E797E1D-E952-4BA3-9342-8E749CF727DA}"/>
              </a:ext>
            </a:extLst>
          </p:cNvPr>
          <p:cNvSpPr txBox="1"/>
          <p:nvPr/>
        </p:nvSpPr>
        <p:spPr>
          <a:xfrm>
            <a:off x="9005456" y="2641598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L11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2D75F5-8FB6-40CD-BB6F-E82FDCDD86F1}"/>
              </a:ext>
            </a:extLst>
          </p:cNvPr>
          <p:cNvSpPr txBox="1"/>
          <p:nvPr/>
        </p:nvSpPr>
        <p:spPr>
          <a:xfrm>
            <a:off x="8067966" y="2664688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L10</a:t>
            </a:r>
          </a:p>
        </p:txBody>
      </p:sp>
    </p:spTree>
    <p:extLst>
      <p:ext uri="{BB962C8B-B14F-4D97-AF65-F5344CB8AC3E}">
        <p14:creationId xmlns:p14="http://schemas.microsoft.com/office/powerpoint/2010/main" val="27595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42"/>
    </mc:Choice>
    <mc:Fallback xmlns="">
      <p:transition spd="slow" advTm="32442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 [Read-Only]" id="{B81737F8-D419-4D0C-9352-DF10F5D39923}" vid="{3CF56E4B-1339-4923-B68D-C89D45FFEC34}"/>
    </a:ext>
  </a:extLst>
</a:theme>
</file>

<file path=ppt/theme/theme3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2246</TotalTime>
  <Words>2634</Words>
  <Application>Microsoft Office PowerPoint</Application>
  <PresentationFormat>Widescreen</PresentationFormat>
  <Paragraphs>513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Harlow Solid Italic</vt:lpstr>
      <vt:lpstr>Helvetica</vt:lpstr>
      <vt:lpstr>Palatino</vt:lpstr>
      <vt:lpstr>Symbol</vt:lpstr>
      <vt:lpstr>Wingdings</vt:lpstr>
      <vt:lpstr>1_Office Theme</vt:lpstr>
      <vt:lpstr>Fermilab_PPT_090815</vt:lpstr>
      <vt:lpstr>2_Fermilab_PPT_090915</vt:lpstr>
      <vt:lpstr>PowerPoint Presentation</vt:lpstr>
      <vt:lpstr>Booster injection infrastructure challenges  -  Highlights</vt:lpstr>
      <vt:lpstr>Current and PIP-II Operational Parameters </vt:lpstr>
      <vt:lpstr>Booster Parameters at Injection</vt:lpstr>
      <vt:lpstr>Injection Requirements</vt:lpstr>
      <vt:lpstr>Considering Foil interactions</vt:lpstr>
      <vt:lpstr>Longitudinal and Transverse matching</vt:lpstr>
      <vt:lpstr>Booster Injection Layout</vt:lpstr>
      <vt:lpstr>Booster RCS Lattice with  New PIP- II  Injection Insert</vt:lpstr>
      <vt:lpstr>PowerPoint Presentation</vt:lpstr>
      <vt:lpstr>Linac beam on the foil</vt:lpstr>
      <vt:lpstr>Booster Injection Absorber</vt:lpstr>
      <vt:lpstr>PowerPoint Presentation</vt:lpstr>
      <vt:lpstr>Inclusion of PAR in Complex wrt supplying Booster with beam</vt:lpstr>
      <vt:lpstr>Injection into PAR </vt:lpstr>
      <vt:lpstr>Take Aways</vt:lpstr>
      <vt:lpstr>PowerPoint Presentation</vt:lpstr>
      <vt:lpstr>Painting video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 Johnson</dc:creator>
  <cp:lastModifiedBy>David E Johnson</cp:lastModifiedBy>
  <cp:revision>1</cp:revision>
  <dcterms:created xsi:type="dcterms:W3CDTF">2023-01-27T17:48:59Z</dcterms:created>
  <dcterms:modified xsi:type="dcterms:W3CDTF">2023-01-30T05:15:53Z</dcterms:modified>
</cp:coreProperties>
</file>