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6"/>
  </p:notesMasterIdLst>
  <p:handoutMasterIdLst>
    <p:handoutMasterId r:id="rId17"/>
  </p:handoutMasterIdLst>
  <p:sldIdLst>
    <p:sldId id="3777" r:id="rId2"/>
    <p:sldId id="3780" r:id="rId3"/>
    <p:sldId id="303" r:id="rId4"/>
    <p:sldId id="3778" r:id="rId5"/>
    <p:sldId id="316" r:id="rId6"/>
    <p:sldId id="3779" r:id="rId7"/>
    <p:sldId id="3781" r:id="rId8"/>
    <p:sldId id="3783" r:id="rId9"/>
    <p:sldId id="3782" r:id="rId10"/>
    <p:sldId id="3784" r:id="rId11"/>
    <p:sldId id="270" r:id="rId12"/>
    <p:sldId id="318" r:id="rId13"/>
    <p:sldId id="3771" r:id="rId14"/>
    <p:sldId id="3785" r:id="rId1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3562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  <p15:guide id="13" pos="5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1D00FC-ECF5-F549-BAAB-B3F69E45E054}" v="686" dt="2023-01-31T20:50:34.27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22" autoAdjust="0"/>
    <p:restoredTop sz="94663"/>
  </p:normalViewPr>
  <p:slideViewPr>
    <p:cSldViewPr snapToGrid="0" snapToObjects="1" showGuides="1">
      <p:cViewPr varScale="1">
        <p:scale>
          <a:sx n="158" d="100"/>
          <a:sy n="158" d="100"/>
        </p:scale>
        <p:origin x="192" y="296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3562"/>
        <p:guide pos="4453"/>
        <p:guide pos="5163"/>
        <p:guide pos="4632"/>
        <p:guide pos="58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A Valishev" userId="e624ba56-d23c-4cbf-8046-ceb9f47e6d88" providerId="ADAL" clId="{AC1D00FC-ECF5-F549-BAAB-B3F69E45E054}"/>
    <pc:docChg chg="undo custSel addSld delSld modSld sldOrd">
      <pc:chgData name="Alexander A Valishev" userId="e624ba56-d23c-4cbf-8046-ceb9f47e6d88" providerId="ADAL" clId="{AC1D00FC-ECF5-F549-BAAB-B3F69E45E054}" dt="2023-01-31T21:02:19.768" v="3174" actId="20577"/>
      <pc:docMkLst>
        <pc:docMk/>
      </pc:docMkLst>
      <pc:sldChg chg="modSp add mod">
        <pc:chgData name="Alexander A Valishev" userId="e624ba56-d23c-4cbf-8046-ceb9f47e6d88" providerId="ADAL" clId="{AC1D00FC-ECF5-F549-BAAB-B3F69E45E054}" dt="2023-01-31T20:30:30.264" v="2429" actId="20577"/>
        <pc:sldMkLst>
          <pc:docMk/>
          <pc:sldMk cId="3168485772" sldId="270"/>
        </pc:sldMkLst>
        <pc:spChg chg="mod">
          <ac:chgData name="Alexander A Valishev" userId="e624ba56-d23c-4cbf-8046-ceb9f47e6d88" providerId="ADAL" clId="{AC1D00FC-ECF5-F549-BAAB-B3F69E45E054}" dt="2023-01-31T20:30:30.264" v="2429" actId="20577"/>
          <ac:spMkLst>
            <pc:docMk/>
            <pc:sldMk cId="3168485772" sldId="270"/>
            <ac:spMk id="2" creationId="{86A0EA36-A675-889F-BC7F-72890270F9F1}"/>
          </ac:spMkLst>
        </pc:spChg>
        <pc:spChg chg="mod">
          <ac:chgData name="Alexander A Valishev" userId="e624ba56-d23c-4cbf-8046-ceb9f47e6d88" providerId="ADAL" clId="{AC1D00FC-ECF5-F549-BAAB-B3F69E45E054}" dt="2023-01-31T20:24:55.380" v="2155" actId="20577"/>
          <ac:spMkLst>
            <pc:docMk/>
            <pc:sldMk cId="3168485772" sldId="270"/>
            <ac:spMk id="3" creationId="{EEA0180F-0A39-006A-0735-C7F3B32D1D7C}"/>
          </ac:spMkLst>
        </pc:spChg>
        <pc:graphicFrameChg chg="mod">
          <ac:chgData name="Alexander A Valishev" userId="e624ba56-d23c-4cbf-8046-ceb9f47e6d88" providerId="ADAL" clId="{AC1D00FC-ECF5-F549-BAAB-B3F69E45E054}" dt="2023-01-31T20:24:31.932" v="2149"/>
          <ac:graphicFrameMkLst>
            <pc:docMk/>
            <pc:sldMk cId="3168485772" sldId="270"/>
            <ac:graphicFrameMk id="7" creationId="{B0F918B2-A936-01CB-1B26-2351681B338A}"/>
          </ac:graphicFrameMkLst>
        </pc:graphicFrameChg>
      </pc:sldChg>
      <pc:sldChg chg="delSp mod ord">
        <pc:chgData name="Alexander A Valishev" userId="e624ba56-d23c-4cbf-8046-ceb9f47e6d88" providerId="ADAL" clId="{AC1D00FC-ECF5-F549-BAAB-B3F69E45E054}" dt="2023-01-31T19:07:50.910" v="669" actId="21"/>
        <pc:sldMkLst>
          <pc:docMk/>
          <pc:sldMk cId="4109658796" sldId="303"/>
        </pc:sldMkLst>
        <pc:spChg chg="del">
          <ac:chgData name="Alexander A Valishev" userId="e624ba56-d23c-4cbf-8046-ceb9f47e6d88" providerId="ADAL" clId="{AC1D00FC-ECF5-F549-BAAB-B3F69E45E054}" dt="2023-01-31T19:07:50.910" v="669" actId="21"/>
          <ac:spMkLst>
            <pc:docMk/>
            <pc:sldMk cId="4109658796" sldId="303"/>
            <ac:spMk id="11" creationId="{03980347-BC18-DFCD-4194-469B46B872F3}"/>
          </ac:spMkLst>
        </pc:spChg>
      </pc:sldChg>
      <pc:sldChg chg="ord">
        <pc:chgData name="Alexander A Valishev" userId="e624ba56-d23c-4cbf-8046-ceb9f47e6d88" providerId="ADAL" clId="{AC1D00FC-ECF5-F549-BAAB-B3F69E45E054}" dt="2023-01-31T19:22:22.093" v="774" actId="20578"/>
        <pc:sldMkLst>
          <pc:docMk/>
          <pc:sldMk cId="3428162920" sldId="316"/>
        </pc:sldMkLst>
      </pc:sldChg>
      <pc:sldChg chg="addSp delSp modSp add mod ord">
        <pc:chgData name="Alexander A Valishev" userId="e624ba56-d23c-4cbf-8046-ceb9f47e6d88" providerId="ADAL" clId="{AC1D00FC-ECF5-F549-BAAB-B3F69E45E054}" dt="2023-01-31T20:48:46.294" v="2530" actId="27636"/>
        <pc:sldMkLst>
          <pc:docMk/>
          <pc:sldMk cId="863407100" sldId="318"/>
        </pc:sldMkLst>
        <pc:spChg chg="mod">
          <ac:chgData name="Alexander A Valishev" userId="e624ba56-d23c-4cbf-8046-ceb9f47e6d88" providerId="ADAL" clId="{AC1D00FC-ECF5-F549-BAAB-B3F69E45E054}" dt="2023-01-31T20:48:46.294" v="2530" actId="27636"/>
          <ac:spMkLst>
            <pc:docMk/>
            <pc:sldMk cId="863407100" sldId="318"/>
            <ac:spMk id="2" creationId="{50F39F12-877F-DBD9-C7CD-13C5F24339BB}"/>
          </ac:spMkLst>
        </pc:spChg>
        <pc:spChg chg="mod">
          <ac:chgData name="Alexander A Valishev" userId="e624ba56-d23c-4cbf-8046-ceb9f47e6d88" providerId="ADAL" clId="{AC1D00FC-ECF5-F549-BAAB-B3F69E45E054}" dt="2023-01-31T20:41:28.633" v="2457" actId="20577"/>
          <ac:spMkLst>
            <pc:docMk/>
            <pc:sldMk cId="863407100" sldId="318"/>
            <ac:spMk id="3" creationId="{551423C7-E1A3-CEBC-3F54-4247950B70C0}"/>
          </ac:spMkLst>
        </pc:spChg>
        <pc:spChg chg="del">
          <ac:chgData name="Alexander A Valishev" userId="e624ba56-d23c-4cbf-8046-ceb9f47e6d88" providerId="ADAL" clId="{AC1D00FC-ECF5-F549-BAAB-B3F69E45E054}" dt="2023-01-31T20:41:01.119" v="2433" actId="21"/>
          <ac:spMkLst>
            <pc:docMk/>
            <pc:sldMk cId="863407100" sldId="318"/>
            <ac:spMk id="8" creationId="{9BC5BF27-9B4C-5319-B09F-A27B4A1A5F1F}"/>
          </ac:spMkLst>
        </pc:spChg>
        <pc:spChg chg="del">
          <ac:chgData name="Alexander A Valishev" userId="e624ba56-d23c-4cbf-8046-ceb9f47e6d88" providerId="ADAL" clId="{AC1D00FC-ECF5-F549-BAAB-B3F69E45E054}" dt="2023-01-31T20:45:39.997" v="2478" actId="21"/>
          <ac:spMkLst>
            <pc:docMk/>
            <pc:sldMk cId="863407100" sldId="318"/>
            <ac:spMk id="9" creationId="{CE0D66A1-8BB5-E022-4235-5545668BBC1D}"/>
          </ac:spMkLst>
        </pc:spChg>
        <pc:spChg chg="del">
          <ac:chgData name="Alexander A Valishev" userId="e624ba56-d23c-4cbf-8046-ceb9f47e6d88" providerId="ADAL" clId="{AC1D00FC-ECF5-F549-BAAB-B3F69E45E054}" dt="2023-01-31T20:45:46.674" v="2480" actId="478"/>
          <ac:spMkLst>
            <pc:docMk/>
            <pc:sldMk cId="863407100" sldId="318"/>
            <ac:spMk id="10" creationId="{6CB23487-58DE-E46D-4C7B-F003276840BD}"/>
          </ac:spMkLst>
        </pc:spChg>
        <pc:spChg chg="del">
          <ac:chgData name="Alexander A Valishev" userId="e624ba56-d23c-4cbf-8046-ceb9f47e6d88" providerId="ADAL" clId="{AC1D00FC-ECF5-F549-BAAB-B3F69E45E054}" dt="2023-01-31T20:45:43.871" v="2479" actId="21"/>
          <ac:spMkLst>
            <pc:docMk/>
            <pc:sldMk cId="863407100" sldId="318"/>
            <ac:spMk id="11" creationId="{54445E79-95C7-63CB-116D-62ECCBFF184F}"/>
          </ac:spMkLst>
        </pc:spChg>
        <pc:spChg chg="del">
          <ac:chgData name="Alexander A Valishev" userId="e624ba56-d23c-4cbf-8046-ceb9f47e6d88" providerId="ADAL" clId="{AC1D00FC-ECF5-F549-BAAB-B3F69E45E054}" dt="2023-01-31T20:45:48.879" v="2481" actId="478"/>
          <ac:spMkLst>
            <pc:docMk/>
            <pc:sldMk cId="863407100" sldId="318"/>
            <ac:spMk id="12" creationId="{019A8EE7-A894-225E-D684-0F86CC5064BD}"/>
          </ac:spMkLst>
        </pc:spChg>
        <pc:picChg chg="add del mod">
          <ac:chgData name="Alexander A Valishev" userId="e624ba56-d23c-4cbf-8046-ceb9f47e6d88" providerId="ADAL" clId="{AC1D00FC-ECF5-F549-BAAB-B3F69E45E054}" dt="2023-01-31T20:46:00.856" v="2484" actId="14100"/>
          <ac:picMkLst>
            <pc:docMk/>
            <pc:sldMk cId="863407100" sldId="318"/>
            <ac:picMk id="7" creationId="{D7C2588E-BADC-74DC-9111-0573F6FCBBCD}"/>
          </ac:picMkLst>
        </pc:picChg>
        <pc:picChg chg="add mod">
          <ac:chgData name="Alexander A Valishev" userId="e624ba56-d23c-4cbf-8046-ceb9f47e6d88" providerId="ADAL" clId="{AC1D00FC-ECF5-F549-BAAB-B3F69E45E054}" dt="2023-01-31T20:47:16.472" v="2488" actId="14100"/>
          <ac:picMkLst>
            <pc:docMk/>
            <pc:sldMk cId="863407100" sldId="318"/>
            <ac:picMk id="1026" creationId="{257E7CC0-449E-71DA-2AD9-F1E749C19CAD}"/>
          </ac:picMkLst>
        </pc:picChg>
      </pc:sldChg>
      <pc:sldChg chg="add del">
        <pc:chgData name="Alexander A Valishev" userId="e624ba56-d23c-4cbf-8046-ceb9f47e6d88" providerId="ADAL" clId="{AC1D00FC-ECF5-F549-BAAB-B3F69E45E054}" dt="2023-01-31T20:21:05.741" v="2144" actId="2696"/>
        <pc:sldMkLst>
          <pc:docMk/>
          <pc:sldMk cId="3463058481" sldId="2438"/>
        </pc:sldMkLst>
      </pc:sldChg>
      <pc:sldChg chg="add del">
        <pc:chgData name="Alexander A Valishev" userId="e624ba56-d23c-4cbf-8046-ceb9f47e6d88" providerId="ADAL" clId="{AC1D00FC-ECF5-F549-BAAB-B3F69E45E054}" dt="2023-01-31T20:23:11.913" v="2148" actId="2696"/>
        <pc:sldMkLst>
          <pc:docMk/>
          <pc:sldMk cId="64390863" sldId="2449"/>
        </pc:sldMkLst>
      </pc:sldChg>
      <pc:sldChg chg="del">
        <pc:chgData name="Alexander A Valishev" userId="e624ba56-d23c-4cbf-8046-ceb9f47e6d88" providerId="ADAL" clId="{AC1D00FC-ECF5-F549-BAAB-B3F69E45E054}" dt="2023-01-31T19:13:49.968" v="749" actId="2696"/>
        <pc:sldMkLst>
          <pc:docMk/>
          <pc:sldMk cId="807364540" sldId="3770"/>
        </pc:sldMkLst>
      </pc:sldChg>
      <pc:sldChg chg="modSp mod ord">
        <pc:chgData name="Alexander A Valishev" userId="e624ba56-d23c-4cbf-8046-ceb9f47e6d88" providerId="ADAL" clId="{AC1D00FC-ECF5-F549-BAAB-B3F69E45E054}" dt="2023-01-31T19:13:21.327" v="748" actId="20577"/>
        <pc:sldMkLst>
          <pc:docMk/>
          <pc:sldMk cId="3363917870" sldId="3771"/>
        </pc:sldMkLst>
        <pc:spChg chg="mod">
          <ac:chgData name="Alexander A Valishev" userId="e624ba56-d23c-4cbf-8046-ceb9f47e6d88" providerId="ADAL" clId="{AC1D00FC-ECF5-F549-BAAB-B3F69E45E054}" dt="2023-01-31T19:13:21.327" v="748" actId="20577"/>
          <ac:spMkLst>
            <pc:docMk/>
            <pc:sldMk cId="3363917870" sldId="3771"/>
            <ac:spMk id="3" creationId="{7CCA07BD-ACEC-ECA2-6AEA-AEC9533D1D7E}"/>
          </ac:spMkLst>
        </pc:spChg>
      </pc:sldChg>
      <pc:sldChg chg="del">
        <pc:chgData name="Alexander A Valishev" userId="e624ba56-d23c-4cbf-8046-ceb9f47e6d88" providerId="ADAL" clId="{AC1D00FC-ECF5-F549-BAAB-B3F69E45E054}" dt="2023-01-31T19:08:34.841" v="671" actId="2696"/>
        <pc:sldMkLst>
          <pc:docMk/>
          <pc:sldMk cId="2606611616" sldId="3773"/>
        </pc:sldMkLst>
      </pc:sldChg>
      <pc:sldChg chg="del">
        <pc:chgData name="Alexander A Valishev" userId="e624ba56-d23c-4cbf-8046-ceb9f47e6d88" providerId="ADAL" clId="{AC1D00FC-ECF5-F549-BAAB-B3F69E45E054}" dt="2023-01-31T19:22:16.972" v="773" actId="2696"/>
        <pc:sldMkLst>
          <pc:docMk/>
          <pc:sldMk cId="1738120285" sldId="3774"/>
        </pc:sldMkLst>
      </pc:sldChg>
      <pc:sldChg chg="del">
        <pc:chgData name="Alexander A Valishev" userId="e624ba56-d23c-4cbf-8046-ceb9f47e6d88" providerId="ADAL" clId="{AC1D00FC-ECF5-F549-BAAB-B3F69E45E054}" dt="2023-01-31T19:08:24.743" v="670" actId="2696"/>
        <pc:sldMkLst>
          <pc:docMk/>
          <pc:sldMk cId="2148929193" sldId="3775"/>
        </pc:sldMkLst>
      </pc:sldChg>
      <pc:sldChg chg="addSp modSp mod ord">
        <pc:chgData name="Alexander A Valishev" userId="e624ba56-d23c-4cbf-8046-ceb9f47e6d88" providerId="ADAL" clId="{AC1D00FC-ECF5-F549-BAAB-B3F69E45E054}" dt="2023-01-31T19:37:09.510" v="1003" actId="1076"/>
        <pc:sldMkLst>
          <pc:docMk/>
          <pc:sldMk cId="1886100511" sldId="3778"/>
        </pc:sldMkLst>
        <pc:spChg chg="mod">
          <ac:chgData name="Alexander A Valishev" userId="e624ba56-d23c-4cbf-8046-ceb9f47e6d88" providerId="ADAL" clId="{AC1D00FC-ECF5-F549-BAAB-B3F69E45E054}" dt="2023-01-31T19:20:30.400" v="770" actId="20577"/>
          <ac:spMkLst>
            <pc:docMk/>
            <pc:sldMk cId="1886100511" sldId="3778"/>
            <ac:spMk id="3" creationId="{982B4E46-B8DA-43A9-93ED-76F73B126BCF}"/>
          </ac:spMkLst>
        </pc:spChg>
        <pc:spChg chg="mod">
          <ac:chgData name="Alexander A Valishev" userId="e624ba56-d23c-4cbf-8046-ceb9f47e6d88" providerId="ADAL" clId="{AC1D00FC-ECF5-F549-BAAB-B3F69E45E054}" dt="2023-01-31T19:20:10.916" v="756" actId="1076"/>
          <ac:spMkLst>
            <pc:docMk/>
            <pc:sldMk cId="1886100511" sldId="3778"/>
            <ac:spMk id="9" creationId="{99B95FC7-3ECE-4083-BEEA-D8FB41AEE334}"/>
          </ac:spMkLst>
        </pc:spChg>
        <pc:spChg chg="add mod">
          <ac:chgData name="Alexander A Valishev" userId="e624ba56-d23c-4cbf-8046-ceb9f47e6d88" providerId="ADAL" clId="{AC1D00FC-ECF5-F549-BAAB-B3F69E45E054}" dt="2023-01-31T19:37:09.510" v="1003" actId="1076"/>
          <ac:spMkLst>
            <pc:docMk/>
            <pc:sldMk cId="1886100511" sldId="3778"/>
            <ac:spMk id="10" creationId="{1D042039-1236-62D9-690D-4045A724D147}"/>
          </ac:spMkLst>
        </pc:spChg>
        <pc:picChg chg="add mod">
          <ac:chgData name="Alexander A Valishev" userId="e624ba56-d23c-4cbf-8046-ceb9f47e6d88" providerId="ADAL" clId="{AC1D00FC-ECF5-F549-BAAB-B3F69E45E054}" dt="2023-01-31T19:20:22.120" v="758" actId="1076"/>
          <ac:picMkLst>
            <pc:docMk/>
            <pc:sldMk cId="1886100511" sldId="3778"/>
            <ac:picMk id="7" creationId="{36579650-FB3A-D7CC-0E1C-565F48D6D8D5}"/>
          </ac:picMkLst>
        </pc:picChg>
        <pc:picChg chg="mod">
          <ac:chgData name="Alexander A Valishev" userId="e624ba56-d23c-4cbf-8046-ceb9f47e6d88" providerId="ADAL" clId="{AC1D00FC-ECF5-F549-BAAB-B3F69E45E054}" dt="2023-01-31T19:16:08.881" v="750" actId="1076"/>
          <ac:picMkLst>
            <pc:docMk/>
            <pc:sldMk cId="1886100511" sldId="3778"/>
            <ac:picMk id="8" creationId="{A9EC3ECB-3542-4A1C-9A0B-265C9FE561B9}"/>
          </ac:picMkLst>
        </pc:picChg>
      </pc:sldChg>
      <pc:sldChg chg="addSp modSp mod ord">
        <pc:chgData name="Alexander A Valishev" userId="e624ba56-d23c-4cbf-8046-ceb9f47e6d88" providerId="ADAL" clId="{AC1D00FC-ECF5-F549-BAAB-B3F69E45E054}" dt="2023-01-31T20:07:39.358" v="1902" actId="20577"/>
        <pc:sldMkLst>
          <pc:docMk/>
          <pc:sldMk cId="2991775486" sldId="3779"/>
        </pc:sldMkLst>
        <pc:spChg chg="add mod">
          <ac:chgData name="Alexander A Valishev" userId="e624ba56-d23c-4cbf-8046-ceb9f47e6d88" providerId="ADAL" clId="{AC1D00FC-ECF5-F549-BAAB-B3F69E45E054}" dt="2023-01-31T19:20:59.730" v="771"/>
          <ac:spMkLst>
            <pc:docMk/>
            <pc:sldMk cId="2991775486" sldId="3779"/>
            <ac:spMk id="2" creationId="{2E13AD04-587F-F380-C45E-2DBAFDA3664F}"/>
          </ac:spMkLst>
        </pc:spChg>
        <pc:spChg chg="add mod">
          <ac:chgData name="Alexander A Valishev" userId="e624ba56-d23c-4cbf-8046-ceb9f47e6d88" providerId="ADAL" clId="{AC1D00FC-ECF5-F549-BAAB-B3F69E45E054}" dt="2023-01-31T19:20:59.730" v="771"/>
          <ac:spMkLst>
            <pc:docMk/>
            <pc:sldMk cId="2991775486" sldId="3779"/>
            <ac:spMk id="3" creationId="{8CE4E4A6-28B0-8179-18E6-E619C431ED7B}"/>
          </ac:spMkLst>
        </pc:spChg>
        <pc:spChg chg="mod">
          <ac:chgData name="Alexander A Valishev" userId="e624ba56-d23c-4cbf-8046-ceb9f47e6d88" providerId="ADAL" clId="{AC1D00FC-ECF5-F549-BAAB-B3F69E45E054}" dt="2023-01-31T20:07:39.358" v="1902" actId="20577"/>
          <ac:spMkLst>
            <pc:docMk/>
            <pc:sldMk cId="2991775486" sldId="3779"/>
            <ac:spMk id="5" creationId="{AF40BDE3-B139-BEAB-671F-20C37A784421}"/>
          </ac:spMkLst>
        </pc:spChg>
        <pc:spChg chg="add mod">
          <ac:chgData name="Alexander A Valishev" userId="e624ba56-d23c-4cbf-8046-ceb9f47e6d88" providerId="ADAL" clId="{AC1D00FC-ECF5-F549-BAAB-B3F69E45E054}" dt="2023-01-31T19:20:59.730" v="771"/>
          <ac:spMkLst>
            <pc:docMk/>
            <pc:sldMk cId="2991775486" sldId="3779"/>
            <ac:spMk id="6" creationId="{73A750D4-9692-A628-DBC0-8B15337CF140}"/>
          </ac:spMkLst>
        </pc:spChg>
      </pc:sldChg>
      <pc:sldChg chg="addSp delSp modSp new mod modClrScheme chgLayout">
        <pc:chgData name="Alexander A Valishev" userId="e624ba56-d23c-4cbf-8046-ceb9f47e6d88" providerId="ADAL" clId="{AC1D00FC-ECF5-F549-BAAB-B3F69E45E054}" dt="2023-01-31T19:20:59.730" v="771"/>
        <pc:sldMkLst>
          <pc:docMk/>
          <pc:sldMk cId="2010345151" sldId="3780"/>
        </pc:sldMkLst>
        <pc:spChg chg="del mod ord">
          <ac:chgData name="Alexander A Valishev" userId="e624ba56-d23c-4cbf-8046-ceb9f47e6d88" providerId="ADAL" clId="{AC1D00FC-ECF5-F549-BAAB-B3F69E45E054}" dt="2023-01-31T18:57:09.850" v="1" actId="700"/>
          <ac:spMkLst>
            <pc:docMk/>
            <pc:sldMk cId="2010345151" sldId="3780"/>
            <ac:spMk id="2" creationId="{4FECA237-0213-80A1-356F-137BF7B78B61}"/>
          </ac:spMkLst>
        </pc:spChg>
        <pc:spChg chg="del">
          <ac:chgData name="Alexander A Valishev" userId="e624ba56-d23c-4cbf-8046-ceb9f47e6d88" providerId="ADAL" clId="{AC1D00FC-ECF5-F549-BAAB-B3F69E45E054}" dt="2023-01-31T18:57:09.850" v="1" actId="700"/>
          <ac:spMkLst>
            <pc:docMk/>
            <pc:sldMk cId="2010345151" sldId="3780"/>
            <ac:spMk id="3" creationId="{A629361E-734C-3D19-F988-87F29A3D44FA}"/>
          </ac:spMkLst>
        </pc:spChg>
        <pc:spChg chg="add mod ord">
          <ac:chgData name="Alexander A Valishev" userId="e624ba56-d23c-4cbf-8046-ceb9f47e6d88" providerId="ADAL" clId="{AC1D00FC-ECF5-F549-BAAB-B3F69E45E054}" dt="2023-01-31T19:05:18.183" v="571" actId="20577"/>
          <ac:spMkLst>
            <pc:docMk/>
            <pc:sldMk cId="2010345151" sldId="3780"/>
            <ac:spMk id="4" creationId="{99F046EA-F3FB-94FA-01CE-AE0C1CCC6B8D}"/>
          </ac:spMkLst>
        </pc:spChg>
        <pc:spChg chg="add mod ord">
          <ac:chgData name="Alexander A Valishev" userId="e624ba56-d23c-4cbf-8046-ceb9f47e6d88" providerId="ADAL" clId="{AC1D00FC-ECF5-F549-BAAB-B3F69E45E054}" dt="2023-01-31T19:07:01.985" v="667" actId="20577"/>
          <ac:spMkLst>
            <pc:docMk/>
            <pc:sldMk cId="2010345151" sldId="3780"/>
            <ac:spMk id="5" creationId="{62C0FFDC-C514-59BC-FF9C-E41A44CAE5E3}"/>
          </ac:spMkLst>
        </pc:spChg>
        <pc:spChg chg="add mod">
          <ac:chgData name="Alexander A Valishev" userId="e624ba56-d23c-4cbf-8046-ceb9f47e6d88" providerId="ADAL" clId="{AC1D00FC-ECF5-F549-BAAB-B3F69E45E054}" dt="2023-01-31T19:20:59.730" v="771"/>
          <ac:spMkLst>
            <pc:docMk/>
            <pc:sldMk cId="2010345151" sldId="3780"/>
            <ac:spMk id="6" creationId="{7136DCB1-0639-5940-B265-C238E564971D}"/>
          </ac:spMkLst>
        </pc:spChg>
        <pc:spChg chg="add mod">
          <ac:chgData name="Alexander A Valishev" userId="e624ba56-d23c-4cbf-8046-ceb9f47e6d88" providerId="ADAL" clId="{AC1D00FC-ECF5-F549-BAAB-B3F69E45E054}" dt="2023-01-31T19:20:59.730" v="771"/>
          <ac:spMkLst>
            <pc:docMk/>
            <pc:sldMk cId="2010345151" sldId="3780"/>
            <ac:spMk id="7" creationId="{E9DA9C21-734B-9E62-D48B-128FF3BE11F5}"/>
          </ac:spMkLst>
        </pc:spChg>
        <pc:spChg chg="add mod">
          <ac:chgData name="Alexander A Valishev" userId="e624ba56-d23c-4cbf-8046-ceb9f47e6d88" providerId="ADAL" clId="{AC1D00FC-ECF5-F549-BAAB-B3F69E45E054}" dt="2023-01-31T19:20:59.730" v="771"/>
          <ac:spMkLst>
            <pc:docMk/>
            <pc:sldMk cId="2010345151" sldId="3780"/>
            <ac:spMk id="8" creationId="{1E75ECF8-69CA-D206-9510-3F5A5D89ED02}"/>
          </ac:spMkLst>
        </pc:spChg>
      </pc:sldChg>
      <pc:sldChg chg="modSp new mod">
        <pc:chgData name="Alexander A Valishev" userId="e624ba56-d23c-4cbf-8046-ceb9f47e6d88" providerId="ADAL" clId="{AC1D00FC-ECF5-F549-BAAB-B3F69E45E054}" dt="2023-01-31T20:11:36.694" v="1912" actId="20577"/>
        <pc:sldMkLst>
          <pc:docMk/>
          <pc:sldMk cId="3412353945" sldId="3781"/>
        </pc:sldMkLst>
        <pc:spChg chg="mod">
          <ac:chgData name="Alexander A Valishev" userId="e624ba56-d23c-4cbf-8046-ceb9f47e6d88" providerId="ADAL" clId="{AC1D00FC-ECF5-F549-BAAB-B3F69E45E054}" dt="2023-01-31T20:11:36.694" v="1912" actId="20577"/>
          <ac:spMkLst>
            <pc:docMk/>
            <pc:sldMk cId="3412353945" sldId="3781"/>
            <ac:spMk id="2" creationId="{678F18D8-7229-E474-1B30-F8C5B2512FF6}"/>
          </ac:spMkLst>
        </pc:spChg>
        <pc:spChg chg="mod">
          <ac:chgData name="Alexander A Valishev" userId="e624ba56-d23c-4cbf-8046-ceb9f47e6d88" providerId="ADAL" clId="{AC1D00FC-ECF5-F549-BAAB-B3F69E45E054}" dt="2023-01-31T19:26:16.634" v="919" actId="20577"/>
          <ac:spMkLst>
            <pc:docMk/>
            <pc:sldMk cId="3412353945" sldId="3781"/>
            <ac:spMk id="3" creationId="{6206D828-ABF7-1C46-4DED-18CF969D560D}"/>
          </ac:spMkLst>
        </pc:spChg>
      </pc:sldChg>
      <pc:sldChg chg="modSp new mod">
        <pc:chgData name="Alexander A Valishev" userId="e624ba56-d23c-4cbf-8046-ceb9f47e6d88" providerId="ADAL" clId="{AC1D00FC-ECF5-F549-BAAB-B3F69E45E054}" dt="2023-01-31T20:26:35.794" v="2236" actId="20577"/>
        <pc:sldMkLst>
          <pc:docMk/>
          <pc:sldMk cId="867196863" sldId="3782"/>
        </pc:sldMkLst>
        <pc:spChg chg="mod">
          <ac:chgData name="Alexander A Valishev" userId="e624ba56-d23c-4cbf-8046-ceb9f47e6d88" providerId="ADAL" clId="{AC1D00FC-ECF5-F549-BAAB-B3F69E45E054}" dt="2023-01-31T20:26:35.794" v="2236" actId="20577"/>
          <ac:spMkLst>
            <pc:docMk/>
            <pc:sldMk cId="867196863" sldId="3782"/>
            <ac:spMk id="2" creationId="{8AA2C43A-F691-22AE-3FFB-46A1E30F7307}"/>
          </ac:spMkLst>
        </pc:spChg>
        <pc:spChg chg="mod">
          <ac:chgData name="Alexander A Valishev" userId="e624ba56-d23c-4cbf-8046-ceb9f47e6d88" providerId="ADAL" clId="{AC1D00FC-ECF5-F549-BAAB-B3F69E45E054}" dt="2023-01-31T20:12:16.439" v="1940" actId="20577"/>
          <ac:spMkLst>
            <pc:docMk/>
            <pc:sldMk cId="867196863" sldId="3782"/>
            <ac:spMk id="3" creationId="{655FB1DB-1E80-E1F9-4E94-C7ECD930E7E8}"/>
          </ac:spMkLst>
        </pc:spChg>
      </pc:sldChg>
      <pc:sldChg chg="modSp add mod">
        <pc:chgData name="Alexander A Valishev" userId="e624ba56-d23c-4cbf-8046-ceb9f47e6d88" providerId="ADAL" clId="{AC1D00FC-ECF5-F549-BAAB-B3F69E45E054}" dt="2023-01-31T20:11:48.592" v="1919" actId="20577"/>
        <pc:sldMkLst>
          <pc:docMk/>
          <pc:sldMk cId="1527532064" sldId="3783"/>
        </pc:sldMkLst>
        <pc:spChg chg="mod">
          <ac:chgData name="Alexander A Valishev" userId="e624ba56-d23c-4cbf-8046-ceb9f47e6d88" providerId="ADAL" clId="{AC1D00FC-ECF5-F549-BAAB-B3F69E45E054}" dt="2023-01-31T20:11:48.592" v="1919" actId="20577"/>
          <ac:spMkLst>
            <pc:docMk/>
            <pc:sldMk cId="1527532064" sldId="3783"/>
            <ac:spMk id="2" creationId="{678F18D8-7229-E474-1B30-F8C5B2512FF6}"/>
          </ac:spMkLst>
        </pc:spChg>
        <pc:spChg chg="mod">
          <ac:chgData name="Alexander A Valishev" userId="e624ba56-d23c-4cbf-8046-ceb9f47e6d88" providerId="ADAL" clId="{AC1D00FC-ECF5-F549-BAAB-B3F69E45E054}" dt="2023-01-31T19:51:27.433" v="1488" actId="20577"/>
          <ac:spMkLst>
            <pc:docMk/>
            <pc:sldMk cId="1527532064" sldId="3783"/>
            <ac:spMk id="3" creationId="{6206D828-ABF7-1C46-4DED-18CF969D560D}"/>
          </ac:spMkLst>
        </pc:spChg>
      </pc:sldChg>
      <pc:sldChg chg="modSp new del mod">
        <pc:chgData name="Alexander A Valishev" userId="e624ba56-d23c-4cbf-8046-ceb9f47e6d88" providerId="ADAL" clId="{AC1D00FC-ECF5-F549-BAAB-B3F69E45E054}" dt="2023-01-31T20:18:01.418" v="2133" actId="2696"/>
        <pc:sldMkLst>
          <pc:docMk/>
          <pc:sldMk cId="208071284" sldId="3784"/>
        </pc:sldMkLst>
        <pc:spChg chg="mod">
          <ac:chgData name="Alexander A Valishev" userId="e624ba56-d23c-4cbf-8046-ceb9f47e6d88" providerId="ADAL" clId="{AC1D00FC-ECF5-F549-BAAB-B3F69E45E054}" dt="2023-01-31T20:15:17.191" v="2131" actId="20577"/>
          <ac:spMkLst>
            <pc:docMk/>
            <pc:sldMk cId="208071284" sldId="3784"/>
            <ac:spMk id="3" creationId="{9518BCDB-BE56-AFBE-B57B-D1E1DF07148C}"/>
          </ac:spMkLst>
        </pc:spChg>
      </pc:sldChg>
      <pc:sldChg chg="addSp delSp modSp new mod">
        <pc:chgData name="Alexander A Valishev" userId="e624ba56-d23c-4cbf-8046-ceb9f47e6d88" providerId="ADAL" clId="{AC1D00FC-ECF5-F549-BAAB-B3F69E45E054}" dt="2023-01-31T20:20:57.052" v="2143" actId="1076"/>
        <pc:sldMkLst>
          <pc:docMk/>
          <pc:sldMk cId="641194191" sldId="3784"/>
        </pc:sldMkLst>
        <pc:spChg chg="del">
          <ac:chgData name="Alexander A Valishev" userId="e624ba56-d23c-4cbf-8046-ceb9f47e6d88" providerId="ADAL" clId="{AC1D00FC-ECF5-F549-BAAB-B3F69E45E054}" dt="2023-01-31T20:20:17.340" v="2136" actId="21"/>
          <ac:spMkLst>
            <pc:docMk/>
            <pc:sldMk cId="641194191" sldId="3784"/>
            <ac:spMk id="2" creationId="{4C263D7C-D23F-5365-828B-010BB9E7281A}"/>
          </ac:spMkLst>
        </pc:spChg>
        <pc:spChg chg="mod">
          <ac:chgData name="Alexander A Valishev" userId="e624ba56-d23c-4cbf-8046-ceb9f47e6d88" providerId="ADAL" clId="{AC1D00FC-ECF5-F549-BAAB-B3F69E45E054}" dt="2023-01-31T20:20:57.052" v="2143" actId="1076"/>
          <ac:spMkLst>
            <pc:docMk/>
            <pc:sldMk cId="641194191" sldId="3784"/>
            <ac:spMk id="3" creationId="{E8769C80-B039-AEDB-7785-50CC23AD3291}"/>
          </ac:spMkLst>
        </pc:spChg>
        <pc:spChg chg="add del mod">
          <ac:chgData name="Alexander A Valishev" userId="e624ba56-d23c-4cbf-8046-ceb9f47e6d88" providerId="ADAL" clId="{AC1D00FC-ECF5-F549-BAAB-B3F69E45E054}" dt="2023-01-31T20:20:45.087" v="2140" actId="21"/>
          <ac:spMkLst>
            <pc:docMk/>
            <pc:sldMk cId="641194191" sldId="3784"/>
            <ac:spMk id="7" creationId="{DBB953F9-E6B2-7EB1-F4EE-71C10ED88B1E}"/>
          </ac:spMkLst>
        </pc:spChg>
        <pc:spChg chg="add mod">
          <ac:chgData name="Alexander A Valishev" userId="e624ba56-d23c-4cbf-8046-ceb9f47e6d88" providerId="ADAL" clId="{AC1D00FC-ECF5-F549-BAAB-B3F69E45E054}" dt="2023-01-31T20:20:02.820" v="2135"/>
          <ac:spMkLst>
            <pc:docMk/>
            <pc:sldMk cId="641194191" sldId="3784"/>
            <ac:spMk id="8" creationId="{7073207D-8BCE-F656-49A0-C8C4690142EB}"/>
          </ac:spMkLst>
        </pc:spChg>
        <pc:spChg chg="add mod">
          <ac:chgData name="Alexander A Valishev" userId="e624ba56-d23c-4cbf-8046-ceb9f47e6d88" providerId="ADAL" clId="{AC1D00FC-ECF5-F549-BAAB-B3F69E45E054}" dt="2023-01-31T20:20:02.820" v="2135"/>
          <ac:spMkLst>
            <pc:docMk/>
            <pc:sldMk cId="641194191" sldId="3784"/>
            <ac:spMk id="9" creationId="{3EBF2850-9507-55F4-2E2D-C7BD745524B0}"/>
          </ac:spMkLst>
        </pc:spChg>
        <pc:spChg chg="add mod">
          <ac:chgData name="Alexander A Valishev" userId="e624ba56-d23c-4cbf-8046-ceb9f47e6d88" providerId="ADAL" clId="{AC1D00FC-ECF5-F549-BAAB-B3F69E45E054}" dt="2023-01-31T20:20:02.820" v="2135"/>
          <ac:spMkLst>
            <pc:docMk/>
            <pc:sldMk cId="641194191" sldId="3784"/>
            <ac:spMk id="10" creationId="{B1909025-889B-2A6C-1E59-9F3B52A87108}"/>
          </ac:spMkLst>
        </pc:spChg>
        <pc:spChg chg="add mod">
          <ac:chgData name="Alexander A Valishev" userId="e624ba56-d23c-4cbf-8046-ceb9f47e6d88" providerId="ADAL" clId="{AC1D00FC-ECF5-F549-BAAB-B3F69E45E054}" dt="2023-01-31T20:20:02.820" v="2135"/>
          <ac:spMkLst>
            <pc:docMk/>
            <pc:sldMk cId="641194191" sldId="3784"/>
            <ac:spMk id="11" creationId="{C214B47F-BA3C-356E-5A2B-63550CDAA555}"/>
          </ac:spMkLst>
        </pc:spChg>
        <pc:spChg chg="add mod">
          <ac:chgData name="Alexander A Valishev" userId="e624ba56-d23c-4cbf-8046-ceb9f47e6d88" providerId="ADAL" clId="{AC1D00FC-ECF5-F549-BAAB-B3F69E45E054}" dt="2023-01-31T20:20:02.820" v="2135"/>
          <ac:spMkLst>
            <pc:docMk/>
            <pc:sldMk cId="641194191" sldId="3784"/>
            <ac:spMk id="12" creationId="{A29BED23-7708-AB21-F0D0-32F2E25EDDFF}"/>
          </ac:spMkLst>
        </pc:spChg>
        <pc:spChg chg="add mod">
          <ac:chgData name="Alexander A Valishev" userId="e624ba56-d23c-4cbf-8046-ceb9f47e6d88" providerId="ADAL" clId="{AC1D00FC-ECF5-F549-BAAB-B3F69E45E054}" dt="2023-01-31T20:20:02.820" v="2135"/>
          <ac:spMkLst>
            <pc:docMk/>
            <pc:sldMk cId="641194191" sldId="3784"/>
            <ac:spMk id="13" creationId="{6D33108F-13C4-A7D8-8278-E1E7CBB7D640}"/>
          </ac:spMkLst>
        </pc:spChg>
        <pc:spChg chg="add mod">
          <ac:chgData name="Alexander A Valishev" userId="e624ba56-d23c-4cbf-8046-ceb9f47e6d88" providerId="ADAL" clId="{AC1D00FC-ECF5-F549-BAAB-B3F69E45E054}" dt="2023-01-31T20:20:02.820" v="2135"/>
          <ac:spMkLst>
            <pc:docMk/>
            <pc:sldMk cId="641194191" sldId="3784"/>
            <ac:spMk id="14" creationId="{B8886FE4-6761-DC8D-B93A-7CB8AA10915C}"/>
          </ac:spMkLst>
        </pc:spChg>
        <pc:spChg chg="add mod">
          <ac:chgData name="Alexander A Valishev" userId="e624ba56-d23c-4cbf-8046-ceb9f47e6d88" providerId="ADAL" clId="{AC1D00FC-ECF5-F549-BAAB-B3F69E45E054}" dt="2023-01-31T20:20:02.820" v="2135"/>
          <ac:spMkLst>
            <pc:docMk/>
            <pc:sldMk cId="641194191" sldId="3784"/>
            <ac:spMk id="15" creationId="{E415CFF5-15C2-D0AF-097C-2C492F8B6B88}"/>
          </ac:spMkLst>
        </pc:spChg>
        <pc:spChg chg="add mod">
          <ac:chgData name="Alexander A Valishev" userId="e624ba56-d23c-4cbf-8046-ceb9f47e6d88" providerId="ADAL" clId="{AC1D00FC-ECF5-F549-BAAB-B3F69E45E054}" dt="2023-01-31T20:20:02.820" v="2135"/>
          <ac:spMkLst>
            <pc:docMk/>
            <pc:sldMk cId="641194191" sldId="3784"/>
            <ac:spMk id="16" creationId="{25A0A4F1-4F11-0E87-47FF-FFC602779F42}"/>
          </ac:spMkLst>
        </pc:spChg>
        <pc:spChg chg="add mod">
          <ac:chgData name="Alexander A Valishev" userId="e624ba56-d23c-4cbf-8046-ceb9f47e6d88" providerId="ADAL" clId="{AC1D00FC-ECF5-F549-BAAB-B3F69E45E054}" dt="2023-01-31T20:20:02.820" v="2135"/>
          <ac:spMkLst>
            <pc:docMk/>
            <pc:sldMk cId="641194191" sldId="3784"/>
            <ac:spMk id="17" creationId="{9E246DC8-4FBF-4B04-2D98-F07A3F4DE2E1}"/>
          </ac:spMkLst>
        </pc:spChg>
        <pc:spChg chg="add mod">
          <ac:chgData name="Alexander A Valishev" userId="e624ba56-d23c-4cbf-8046-ceb9f47e6d88" providerId="ADAL" clId="{AC1D00FC-ECF5-F549-BAAB-B3F69E45E054}" dt="2023-01-31T20:20:02.820" v="2135"/>
          <ac:spMkLst>
            <pc:docMk/>
            <pc:sldMk cId="641194191" sldId="3784"/>
            <ac:spMk id="18" creationId="{C7034521-9073-DA4D-8C84-72094B8AF2C8}"/>
          </ac:spMkLst>
        </pc:spChg>
        <pc:spChg chg="add mod">
          <ac:chgData name="Alexander A Valishev" userId="e624ba56-d23c-4cbf-8046-ceb9f47e6d88" providerId="ADAL" clId="{AC1D00FC-ECF5-F549-BAAB-B3F69E45E054}" dt="2023-01-31T20:20:02.820" v="2135"/>
          <ac:spMkLst>
            <pc:docMk/>
            <pc:sldMk cId="641194191" sldId="3784"/>
            <ac:spMk id="19" creationId="{08AC712B-1978-B57E-4D6F-880C16BAC3CE}"/>
          </ac:spMkLst>
        </pc:spChg>
        <pc:spChg chg="add mod">
          <ac:chgData name="Alexander A Valishev" userId="e624ba56-d23c-4cbf-8046-ceb9f47e6d88" providerId="ADAL" clId="{AC1D00FC-ECF5-F549-BAAB-B3F69E45E054}" dt="2023-01-31T20:20:02.820" v="2135"/>
          <ac:spMkLst>
            <pc:docMk/>
            <pc:sldMk cId="641194191" sldId="3784"/>
            <ac:spMk id="20" creationId="{D9CD8D1C-DF78-0B2C-5BDB-36E54D24E647}"/>
          </ac:spMkLst>
        </pc:spChg>
        <pc:spChg chg="add mod">
          <ac:chgData name="Alexander A Valishev" userId="e624ba56-d23c-4cbf-8046-ceb9f47e6d88" providerId="ADAL" clId="{AC1D00FC-ECF5-F549-BAAB-B3F69E45E054}" dt="2023-01-31T20:20:02.820" v="2135"/>
          <ac:spMkLst>
            <pc:docMk/>
            <pc:sldMk cId="641194191" sldId="3784"/>
            <ac:spMk id="21" creationId="{84D2F97D-DBE3-D438-3B4C-1B14440C0022}"/>
          </ac:spMkLst>
        </pc:spChg>
        <pc:spChg chg="add mod">
          <ac:chgData name="Alexander A Valishev" userId="e624ba56-d23c-4cbf-8046-ceb9f47e6d88" providerId="ADAL" clId="{AC1D00FC-ECF5-F549-BAAB-B3F69E45E054}" dt="2023-01-31T20:20:02.820" v="2135"/>
          <ac:spMkLst>
            <pc:docMk/>
            <pc:sldMk cId="641194191" sldId="3784"/>
            <ac:spMk id="22" creationId="{B530BDDA-689F-0FCA-DB47-B0C31D73C416}"/>
          </ac:spMkLst>
        </pc:spChg>
        <pc:spChg chg="mod">
          <ac:chgData name="Alexander A Valishev" userId="e624ba56-d23c-4cbf-8046-ceb9f47e6d88" providerId="ADAL" clId="{AC1D00FC-ECF5-F549-BAAB-B3F69E45E054}" dt="2023-01-31T20:20:02.820" v="2135"/>
          <ac:spMkLst>
            <pc:docMk/>
            <pc:sldMk cId="641194191" sldId="3784"/>
            <ac:spMk id="24" creationId="{A370CA17-B48E-6EDA-9726-B9AA66F27A2B}"/>
          </ac:spMkLst>
        </pc:spChg>
        <pc:spChg chg="mod">
          <ac:chgData name="Alexander A Valishev" userId="e624ba56-d23c-4cbf-8046-ceb9f47e6d88" providerId="ADAL" clId="{AC1D00FC-ECF5-F549-BAAB-B3F69E45E054}" dt="2023-01-31T20:20:02.820" v="2135"/>
          <ac:spMkLst>
            <pc:docMk/>
            <pc:sldMk cId="641194191" sldId="3784"/>
            <ac:spMk id="25" creationId="{E410576D-548E-FE8D-6C25-DAA1EE8E9FDA}"/>
          </ac:spMkLst>
        </pc:spChg>
        <pc:spChg chg="mod">
          <ac:chgData name="Alexander A Valishev" userId="e624ba56-d23c-4cbf-8046-ceb9f47e6d88" providerId="ADAL" clId="{AC1D00FC-ECF5-F549-BAAB-B3F69E45E054}" dt="2023-01-31T20:20:02.820" v="2135"/>
          <ac:spMkLst>
            <pc:docMk/>
            <pc:sldMk cId="641194191" sldId="3784"/>
            <ac:spMk id="27" creationId="{76FC55D3-F27D-C90C-4126-E231E8F77A07}"/>
          </ac:spMkLst>
        </pc:spChg>
        <pc:spChg chg="mod">
          <ac:chgData name="Alexander A Valishev" userId="e624ba56-d23c-4cbf-8046-ceb9f47e6d88" providerId="ADAL" clId="{AC1D00FC-ECF5-F549-BAAB-B3F69E45E054}" dt="2023-01-31T20:20:02.820" v="2135"/>
          <ac:spMkLst>
            <pc:docMk/>
            <pc:sldMk cId="641194191" sldId="3784"/>
            <ac:spMk id="28" creationId="{E00B6EF0-9EB3-D441-F2D1-717FEA68179C}"/>
          </ac:spMkLst>
        </pc:spChg>
        <pc:spChg chg="mod">
          <ac:chgData name="Alexander A Valishev" userId="e624ba56-d23c-4cbf-8046-ceb9f47e6d88" providerId="ADAL" clId="{AC1D00FC-ECF5-F549-BAAB-B3F69E45E054}" dt="2023-01-31T20:20:02.820" v="2135"/>
          <ac:spMkLst>
            <pc:docMk/>
            <pc:sldMk cId="641194191" sldId="3784"/>
            <ac:spMk id="30" creationId="{0FDD8B2C-E721-4ECB-F5C2-A947CEE6A3F1}"/>
          </ac:spMkLst>
        </pc:spChg>
        <pc:spChg chg="mod">
          <ac:chgData name="Alexander A Valishev" userId="e624ba56-d23c-4cbf-8046-ceb9f47e6d88" providerId="ADAL" clId="{AC1D00FC-ECF5-F549-BAAB-B3F69E45E054}" dt="2023-01-31T20:20:02.820" v="2135"/>
          <ac:spMkLst>
            <pc:docMk/>
            <pc:sldMk cId="641194191" sldId="3784"/>
            <ac:spMk id="31" creationId="{8F448BC6-B4FA-52F4-27E4-0F227785C5F0}"/>
          </ac:spMkLst>
        </pc:spChg>
        <pc:spChg chg="mod">
          <ac:chgData name="Alexander A Valishev" userId="e624ba56-d23c-4cbf-8046-ceb9f47e6d88" providerId="ADAL" clId="{AC1D00FC-ECF5-F549-BAAB-B3F69E45E054}" dt="2023-01-31T20:20:02.820" v="2135"/>
          <ac:spMkLst>
            <pc:docMk/>
            <pc:sldMk cId="641194191" sldId="3784"/>
            <ac:spMk id="33" creationId="{F5709254-4138-B281-4F04-99024BBCB64C}"/>
          </ac:spMkLst>
        </pc:spChg>
        <pc:spChg chg="mod">
          <ac:chgData name="Alexander A Valishev" userId="e624ba56-d23c-4cbf-8046-ceb9f47e6d88" providerId="ADAL" clId="{AC1D00FC-ECF5-F549-BAAB-B3F69E45E054}" dt="2023-01-31T20:20:02.820" v="2135"/>
          <ac:spMkLst>
            <pc:docMk/>
            <pc:sldMk cId="641194191" sldId="3784"/>
            <ac:spMk id="34" creationId="{F8CC16D3-BE07-FC03-21D7-2139BE2045E2}"/>
          </ac:spMkLst>
        </pc:spChg>
        <pc:spChg chg="add mod">
          <ac:chgData name="Alexander A Valishev" userId="e624ba56-d23c-4cbf-8046-ceb9f47e6d88" providerId="ADAL" clId="{AC1D00FC-ECF5-F549-BAAB-B3F69E45E054}" dt="2023-01-31T20:20:02.820" v="2135"/>
          <ac:spMkLst>
            <pc:docMk/>
            <pc:sldMk cId="641194191" sldId="3784"/>
            <ac:spMk id="41" creationId="{BD0BA9D3-1DDD-9750-9DEC-A088BDF7A1E0}"/>
          </ac:spMkLst>
        </pc:spChg>
        <pc:spChg chg="add mod">
          <ac:chgData name="Alexander A Valishev" userId="e624ba56-d23c-4cbf-8046-ceb9f47e6d88" providerId="ADAL" clId="{AC1D00FC-ECF5-F549-BAAB-B3F69E45E054}" dt="2023-01-31T20:20:02.820" v="2135"/>
          <ac:spMkLst>
            <pc:docMk/>
            <pc:sldMk cId="641194191" sldId="3784"/>
            <ac:spMk id="42" creationId="{BDB6E58F-9852-E4A0-4034-CB801B80A244}"/>
          </ac:spMkLst>
        </pc:spChg>
        <pc:spChg chg="add mod">
          <ac:chgData name="Alexander A Valishev" userId="e624ba56-d23c-4cbf-8046-ceb9f47e6d88" providerId="ADAL" clId="{AC1D00FC-ECF5-F549-BAAB-B3F69E45E054}" dt="2023-01-31T20:20:02.820" v="2135"/>
          <ac:spMkLst>
            <pc:docMk/>
            <pc:sldMk cId="641194191" sldId="3784"/>
            <ac:spMk id="43" creationId="{A447E92A-9BDE-B5B4-CBF0-AB2AE1CCA2A8}"/>
          </ac:spMkLst>
        </pc:spChg>
        <pc:grpChg chg="add mod">
          <ac:chgData name="Alexander A Valishev" userId="e624ba56-d23c-4cbf-8046-ceb9f47e6d88" providerId="ADAL" clId="{AC1D00FC-ECF5-F549-BAAB-B3F69E45E054}" dt="2023-01-31T20:20:02.820" v="2135"/>
          <ac:grpSpMkLst>
            <pc:docMk/>
            <pc:sldMk cId="641194191" sldId="3784"/>
            <ac:grpSpMk id="23" creationId="{6B3DA37C-ED73-3735-1D09-68BFA22DC676}"/>
          </ac:grpSpMkLst>
        </pc:grpChg>
        <pc:grpChg chg="add mod">
          <ac:chgData name="Alexander A Valishev" userId="e624ba56-d23c-4cbf-8046-ceb9f47e6d88" providerId="ADAL" clId="{AC1D00FC-ECF5-F549-BAAB-B3F69E45E054}" dt="2023-01-31T20:20:02.820" v="2135"/>
          <ac:grpSpMkLst>
            <pc:docMk/>
            <pc:sldMk cId="641194191" sldId="3784"/>
            <ac:grpSpMk id="26" creationId="{BCA6D7FE-F46E-F757-B317-C851A8AE1231}"/>
          </ac:grpSpMkLst>
        </pc:grpChg>
        <pc:grpChg chg="add mod">
          <ac:chgData name="Alexander A Valishev" userId="e624ba56-d23c-4cbf-8046-ceb9f47e6d88" providerId="ADAL" clId="{AC1D00FC-ECF5-F549-BAAB-B3F69E45E054}" dt="2023-01-31T20:20:02.820" v="2135"/>
          <ac:grpSpMkLst>
            <pc:docMk/>
            <pc:sldMk cId="641194191" sldId="3784"/>
            <ac:grpSpMk id="29" creationId="{CCF28CFE-1B80-9C74-F743-C039E2F6D3B4}"/>
          </ac:grpSpMkLst>
        </pc:grpChg>
        <pc:grpChg chg="add mod">
          <ac:chgData name="Alexander A Valishev" userId="e624ba56-d23c-4cbf-8046-ceb9f47e6d88" providerId="ADAL" clId="{AC1D00FC-ECF5-F549-BAAB-B3F69E45E054}" dt="2023-01-31T20:20:02.820" v="2135"/>
          <ac:grpSpMkLst>
            <pc:docMk/>
            <pc:sldMk cId="641194191" sldId="3784"/>
            <ac:grpSpMk id="32" creationId="{0CCDF8BA-3960-D23C-2F78-6DADE3C4EC49}"/>
          </ac:grpSpMkLst>
        </pc:grpChg>
        <pc:cxnChg chg="add mod">
          <ac:chgData name="Alexander A Valishev" userId="e624ba56-d23c-4cbf-8046-ceb9f47e6d88" providerId="ADAL" clId="{AC1D00FC-ECF5-F549-BAAB-B3F69E45E054}" dt="2023-01-31T20:20:02.820" v="2135"/>
          <ac:cxnSpMkLst>
            <pc:docMk/>
            <pc:sldMk cId="641194191" sldId="3784"/>
            <ac:cxnSpMk id="35" creationId="{444BDAA0-7041-FD3B-70C4-C1A083242233}"/>
          </ac:cxnSpMkLst>
        </pc:cxnChg>
        <pc:cxnChg chg="add mod">
          <ac:chgData name="Alexander A Valishev" userId="e624ba56-d23c-4cbf-8046-ceb9f47e6d88" providerId="ADAL" clId="{AC1D00FC-ECF5-F549-BAAB-B3F69E45E054}" dt="2023-01-31T20:20:02.820" v="2135"/>
          <ac:cxnSpMkLst>
            <pc:docMk/>
            <pc:sldMk cId="641194191" sldId="3784"/>
            <ac:cxnSpMk id="36" creationId="{52E2E59C-1FAE-021B-4DEC-41228E283BB3}"/>
          </ac:cxnSpMkLst>
        </pc:cxnChg>
        <pc:cxnChg chg="add mod">
          <ac:chgData name="Alexander A Valishev" userId="e624ba56-d23c-4cbf-8046-ceb9f47e6d88" providerId="ADAL" clId="{AC1D00FC-ECF5-F549-BAAB-B3F69E45E054}" dt="2023-01-31T20:20:02.820" v="2135"/>
          <ac:cxnSpMkLst>
            <pc:docMk/>
            <pc:sldMk cId="641194191" sldId="3784"/>
            <ac:cxnSpMk id="37" creationId="{C50F83F2-DF22-809D-70C6-13752CB1AFF0}"/>
          </ac:cxnSpMkLst>
        </pc:cxnChg>
        <pc:cxnChg chg="add mod">
          <ac:chgData name="Alexander A Valishev" userId="e624ba56-d23c-4cbf-8046-ceb9f47e6d88" providerId="ADAL" clId="{AC1D00FC-ECF5-F549-BAAB-B3F69E45E054}" dt="2023-01-31T20:20:02.820" v="2135"/>
          <ac:cxnSpMkLst>
            <pc:docMk/>
            <pc:sldMk cId="641194191" sldId="3784"/>
            <ac:cxnSpMk id="38" creationId="{A5B4592D-DEE1-EAB2-4310-F460248B8038}"/>
          </ac:cxnSpMkLst>
        </pc:cxnChg>
        <pc:cxnChg chg="add mod">
          <ac:chgData name="Alexander A Valishev" userId="e624ba56-d23c-4cbf-8046-ceb9f47e6d88" providerId="ADAL" clId="{AC1D00FC-ECF5-F549-BAAB-B3F69E45E054}" dt="2023-01-31T20:20:02.820" v="2135"/>
          <ac:cxnSpMkLst>
            <pc:docMk/>
            <pc:sldMk cId="641194191" sldId="3784"/>
            <ac:cxnSpMk id="39" creationId="{0A289AE5-3D06-BEE0-C9C6-C040C64CA8BC}"/>
          </ac:cxnSpMkLst>
        </pc:cxnChg>
        <pc:cxnChg chg="add mod">
          <ac:chgData name="Alexander A Valishev" userId="e624ba56-d23c-4cbf-8046-ceb9f47e6d88" providerId="ADAL" clId="{AC1D00FC-ECF5-F549-BAAB-B3F69E45E054}" dt="2023-01-31T20:20:02.820" v="2135"/>
          <ac:cxnSpMkLst>
            <pc:docMk/>
            <pc:sldMk cId="641194191" sldId="3784"/>
            <ac:cxnSpMk id="40" creationId="{6981193A-E668-AF3D-6849-498695781D1A}"/>
          </ac:cxnSpMkLst>
        </pc:cxnChg>
      </pc:sldChg>
      <pc:sldChg chg="new del">
        <pc:chgData name="Alexander A Valishev" userId="e624ba56-d23c-4cbf-8046-ceb9f47e6d88" providerId="ADAL" clId="{AC1D00FC-ECF5-F549-BAAB-B3F69E45E054}" dt="2023-01-31T20:24:43.523" v="2150" actId="2696"/>
        <pc:sldMkLst>
          <pc:docMk/>
          <pc:sldMk cId="683191566" sldId="3785"/>
        </pc:sldMkLst>
      </pc:sldChg>
      <pc:sldChg chg="modSp new mod">
        <pc:chgData name="Alexander A Valishev" userId="e624ba56-d23c-4cbf-8046-ceb9f47e6d88" providerId="ADAL" clId="{AC1D00FC-ECF5-F549-BAAB-B3F69E45E054}" dt="2023-01-31T21:02:19.768" v="3174" actId="20577"/>
        <pc:sldMkLst>
          <pc:docMk/>
          <pc:sldMk cId="1467676296" sldId="3785"/>
        </pc:sldMkLst>
        <pc:spChg chg="mod">
          <ac:chgData name="Alexander A Valishev" userId="e624ba56-d23c-4cbf-8046-ceb9f47e6d88" providerId="ADAL" clId="{AC1D00FC-ECF5-F549-BAAB-B3F69E45E054}" dt="2023-01-31T21:02:19.768" v="3174" actId="20577"/>
          <ac:spMkLst>
            <pc:docMk/>
            <pc:sldMk cId="1467676296" sldId="3785"/>
            <ac:spMk id="2" creationId="{9E6FFD84-A265-C1F4-DBD2-A0ACC4B65CEC}"/>
          </ac:spMkLst>
        </pc:spChg>
        <pc:spChg chg="mod">
          <ac:chgData name="Alexander A Valishev" userId="e624ba56-d23c-4cbf-8046-ceb9f47e6d88" providerId="ADAL" clId="{AC1D00FC-ECF5-F549-BAAB-B3F69E45E054}" dt="2023-01-31T20:42:57.056" v="2469" actId="20577"/>
          <ac:spMkLst>
            <pc:docMk/>
            <pc:sldMk cId="1467676296" sldId="3785"/>
            <ac:spMk id="3" creationId="{EFB30949-65F4-99A6-7E8D-C30A738FEBEB}"/>
          </ac:spMkLst>
        </pc:spChg>
      </pc:sldChg>
      <pc:sldMasterChg chg="delSldLayout">
        <pc:chgData name="Alexander A Valishev" userId="e624ba56-d23c-4cbf-8046-ceb9f47e6d88" providerId="ADAL" clId="{AC1D00FC-ECF5-F549-BAAB-B3F69E45E054}" dt="2023-01-31T20:21:05.743" v="2145" actId="2696"/>
        <pc:sldMasterMkLst>
          <pc:docMk/>
          <pc:sldMasterMk cId="0" sldId="2147483682"/>
        </pc:sldMasterMkLst>
        <pc:sldLayoutChg chg="del">
          <pc:chgData name="Alexander A Valishev" userId="e624ba56-d23c-4cbf-8046-ceb9f47e6d88" providerId="ADAL" clId="{AC1D00FC-ECF5-F549-BAAB-B3F69E45E054}" dt="2023-01-31T20:21:05.743" v="2145" actId="2696"/>
          <pc:sldLayoutMkLst>
            <pc:docMk/>
            <pc:sldMasterMk cId="0" sldId="2147483682"/>
            <pc:sldLayoutMk cId="1741721070" sldId="2147484129"/>
          </pc:sldLayoutMkLst>
        </pc:sldLayoutChg>
      </pc:sldMasterChg>
    </pc:docChg>
  </pc:docChgLst>
  <pc:docChgLst>
    <pc:chgData name="Alexander A Valishev" userId="e624ba56-d23c-4cbf-8046-ceb9f47e6d88" providerId="ADAL" clId="{8D0DC0E7-619B-42F9-824F-263FCDBEB431}"/>
    <pc:docChg chg="custSel addSld delSld modSld sldOrd">
      <pc:chgData name="Alexander A Valishev" userId="e624ba56-d23c-4cbf-8046-ceb9f47e6d88" providerId="ADAL" clId="{8D0DC0E7-619B-42F9-824F-263FCDBEB431}" dt="2023-01-31T18:41:41.113" v="1186" actId="20577"/>
      <pc:docMkLst>
        <pc:docMk/>
      </pc:docMkLst>
      <pc:sldChg chg="del">
        <pc:chgData name="Alexander A Valishev" userId="e624ba56-d23c-4cbf-8046-ceb9f47e6d88" providerId="ADAL" clId="{8D0DC0E7-619B-42F9-824F-263FCDBEB431}" dt="2023-01-31T14:17:21.284" v="29" actId="47"/>
        <pc:sldMkLst>
          <pc:docMk/>
          <pc:sldMk cId="977789882" sldId="295"/>
        </pc:sldMkLst>
      </pc:sldChg>
      <pc:sldChg chg="del">
        <pc:chgData name="Alexander A Valishev" userId="e624ba56-d23c-4cbf-8046-ceb9f47e6d88" providerId="ADAL" clId="{8D0DC0E7-619B-42F9-824F-263FCDBEB431}" dt="2023-01-31T14:17:13.055" v="26" actId="47"/>
        <pc:sldMkLst>
          <pc:docMk/>
          <pc:sldMk cId="3168827893" sldId="296"/>
        </pc:sldMkLst>
      </pc:sldChg>
      <pc:sldChg chg="del">
        <pc:chgData name="Alexander A Valishev" userId="e624ba56-d23c-4cbf-8046-ceb9f47e6d88" providerId="ADAL" clId="{8D0DC0E7-619B-42F9-824F-263FCDBEB431}" dt="2023-01-31T14:17:55.956" v="31" actId="47"/>
        <pc:sldMkLst>
          <pc:docMk/>
          <pc:sldMk cId="3712595966" sldId="297"/>
        </pc:sldMkLst>
      </pc:sldChg>
      <pc:sldChg chg="del">
        <pc:chgData name="Alexander A Valishev" userId="e624ba56-d23c-4cbf-8046-ceb9f47e6d88" providerId="ADAL" clId="{8D0DC0E7-619B-42F9-824F-263FCDBEB431}" dt="2023-01-31T14:17:46.041" v="30" actId="47"/>
        <pc:sldMkLst>
          <pc:docMk/>
          <pc:sldMk cId="4275010732" sldId="305"/>
        </pc:sldMkLst>
      </pc:sldChg>
      <pc:sldChg chg="del">
        <pc:chgData name="Alexander A Valishev" userId="e624ba56-d23c-4cbf-8046-ceb9f47e6d88" providerId="ADAL" clId="{8D0DC0E7-619B-42F9-824F-263FCDBEB431}" dt="2023-01-31T14:16:37.011" v="25" actId="47"/>
        <pc:sldMkLst>
          <pc:docMk/>
          <pc:sldMk cId="3270160254" sldId="3459"/>
        </pc:sldMkLst>
      </pc:sldChg>
      <pc:sldChg chg="del">
        <pc:chgData name="Alexander A Valishev" userId="e624ba56-d23c-4cbf-8046-ceb9f47e6d88" providerId="ADAL" clId="{8D0DC0E7-619B-42F9-824F-263FCDBEB431}" dt="2023-01-31T14:16:35.793" v="24" actId="47"/>
        <pc:sldMkLst>
          <pc:docMk/>
          <pc:sldMk cId="20207538" sldId="3631"/>
        </pc:sldMkLst>
      </pc:sldChg>
      <pc:sldChg chg="ord">
        <pc:chgData name="Alexander A Valishev" userId="e624ba56-d23c-4cbf-8046-ceb9f47e6d88" providerId="ADAL" clId="{8D0DC0E7-619B-42F9-824F-263FCDBEB431}" dt="2023-01-31T14:18:26.812" v="35"/>
        <pc:sldMkLst>
          <pc:docMk/>
          <pc:sldMk cId="807364540" sldId="3770"/>
        </pc:sldMkLst>
      </pc:sldChg>
      <pc:sldChg chg="ord">
        <pc:chgData name="Alexander A Valishev" userId="e624ba56-d23c-4cbf-8046-ceb9f47e6d88" providerId="ADAL" clId="{8D0DC0E7-619B-42F9-824F-263FCDBEB431}" dt="2023-01-31T14:18:01.034" v="33"/>
        <pc:sldMkLst>
          <pc:docMk/>
          <pc:sldMk cId="3363917870" sldId="3771"/>
        </pc:sldMkLst>
      </pc:sldChg>
      <pc:sldChg chg="modSp mod">
        <pc:chgData name="Alexander A Valishev" userId="e624ba56-d23c-4cbf-8046-ceb9f47e6d88" providerId="ADAL" clId="{8D0DC0E7-619B-42F9-824F-263FCDBEB431}" dt="2023-01-31T14:16:32.989" v="23" actId="6549"/>
        <pc:sldMkLst>
          <pc:docMk/>
          <pc:sldMk cId="310597771" sldId="3777"/>
        </pc:sldMkLst>
        <pc:spChg chg="mod">
          <ac:chgData name="Alexander A Valishev" userId="e624ba56-d23c-4cbf-8046-ceb9f47e6d88" providerId="ADAL" clId="{8D0DC0E7-619B-42F9-824F-263FCDBEB431}" dt="2023-01-31T14:16:32.989" v="23" actId="6549"/>
          <ac:spMkLst>
            <pc:docMk/>
            <pc:sldMk cId="310597771" sldId="3777"/>
            <ac:spMk id="2" creationId="{0C71CDDB-1B9A-4D81-9B73-DFE723F5AE2E}"/>
          </ac:spMkLst>
        </pc:spChg>
        <pc:spChg chg="mod">
          <ac:chgData name="Alexander A Valishev" userId="e624ba56-d23c-4cbf-8046-ceb9f47e6d88" providerId="ADAL" clId="{8D0DC0E7-619B-42F9-824F-263FCDBEB431}" dt="2023-01-31T14:16:29.061" v="21" actId="20577"/>
          <ac:spMkLst>
            <pc:docMk/>
            <pc:sldMk cId="310597771" sldId="3777"/>
            <ac:spMk id="3" creationId="{676BB17E-1679-4784-9C5E-9CCA711FFAD8}"/>
          </ac:spMkLst>
        </pc:spChg>
      </pc:sldChg>
      <pc:sldChg chg="ord">
        <pc:chgData name="Alexander A Valishev" userId="e624ba56-d23c-4cbf-8046-ceb9f47e6d88" providerId="ADAL" clId="{8D0DC0E7-619B-42F9-824F-263FCDBEB431}" dt="2023-01-31T14:21:31.732" v="37"/>
        <pc:sldMkLst>
          <pc:docMk/>
          <pc:sldMk cId="1886100511" sldId="3778"/>
        </pc:sldMkLst>
      </pc:sldChg>
      <pc:sldChg chg="del">
        <pc:chgData name="Alexander A Valishev" userId="e624ba56-d23c-4cbf-8046-ceb9f47e6d88" providerId="ADAL" clId="{8D0DC0E7-619B-42F9-824F-263FCDBEB431}" dt="2023-01-31T14:17:16.361" v="28" actId="47"/>
        <pc:sldMkLst>
          <pc:docMk/>
          <pc:sldMk cId="2702557141" sldId="3779"/>
        </pc:sldMkLst>
      </pc:sldChg>
      <pc:sldChg chg="addSp delSp modSp new mod modClrScheme chgLayout">
        <pc:chgData name="Alexander A Valishev" userId="e624ba56-d23c-4cbf-8046-ceb9f47e6d88" providerId="ADAL" clId="{8D0DC0E7-619B-42F9-824F-263FCDBEB431}" dt="2023-01-31T18:41:41.113" v="1186" actId="20577"/>
        <pc:sldMkLst>
          <pc:docMk/>
          <pc:sldMk cId="2991775486" sldId="3779"/>
        </pc:sldMkLst>
        <pc:spChg chg="del mod ord">
          <ac:chgData name="Alexander A Valishev" userId="e624ba56-d23c-4cbf-8046-ceb9f47e6d88" providerId="ADAL" clId="{8D0DC0E7-619B-42F9-824F-263FCDBEB431}" dt="2023-01-31T18:24:45.020" v="39" actId="700"/>
          <ac:spMkLst>
            <pc:docMk/>
            <pc:sldMk cId="2991775486" sldId="3779"/>
            <ac:spMk id="2" creationId="{8E6ABD1B-1BAA-E072-9E78-187A9BC9BF53}"/>
          </ac:spMkLst>
        </pc:spChg>
        <pc:spChg chg="del">
          <ac:chgData name="Alexander A Valishev" userId="e624ba56-d23c-4cbf-8046-ceb9f47e6d88" providerId="ADAL" clId="{8D0DC0E7-619B-42F9-824F-263FCDBEB431}" dt="2023-01-31T18:24:45.020" v="39" actId="700"/>
          <ac:spMkLst>
            <pc:docMk/>
            <pc:sldMk cId="2991775486" sldId="3779"/>
            <ac:spMk id="3" creationId="{1BEFC149-D9A9-322C-1F4A-D312BC50A09D}"/>
          </ac:spMkLst>
        </pc:spChg>
        <pc:spChg chg="add mod ord">
          <ac:chgData name="Alexander A Valishev" userId="e624ba56-d23c-4cbf-8046-ceb9f47e6d88" providerId="ADAL" clId="{8D0DC0E7-619B-42F9-824F-263FCDBEB431}" dt="2023-01-31T18:27:17.897" v="64" actId="20577"/>
          <ac:spMkLst>
            <pc:docMk/>
            <pc:sldMk cId="2991775486" sldId="3779"/>
            <ac:spMk id="4" creationId="{4614855E-F179-C5AB-76B6-E9DC34F343ED}"/>
          </ac:spMkLst>
        </pc:spChg>
        <pc:spChg chg="add mod ord">
          <ac:chgData name="Alexander A Valishev" userId="e624ba56-d23c-4cbf-8046-ceb9f47e6d88" providerId="ADAL" clId="{8D0DC0E7-619B-42F9-824F-263FCDBEB431}" dt="2023-01-31T18:41:41.113" v="1186" actId="20577"/>
          <ac:spMkLst>
            <pc:docMk/>
            <pc:sldMk cId="2991775486" sldId="3779"/>
            <ac:spMk id="5" creationId="{AF40BDE3-B139-BEAB-671F-20C37A784421}"/>
          </ac:spMkLst>
        </pc:spChg>
      </pc:sldChg>
      <pc:sldChg chg="del">
        <pc:chgData name="Alexander A Valishev" userId="e624ba56-d23c-4cbf-8046-ceb9f47e6d88" providerId="ADAL" clId="{8D0DC0E7-619B-42F9-824F-263FCDBEB431}" dt="2023-01-31T14:17:14.705" v="27" actId="47"/>
        <pc:sldMkLst>
          <pc:docMk/>
          <pc:sldMk cId="186126780" sldId="3780"/>
        </pc:sldMkLst>
      </pc:sldChg>
    </pc:docChg>
  </pc:docChgLst>
  <pc:docChgLst>
    <pc:chgData name="Alexander A Valishev" userId="e624ba56-d23c-4cbf-8046-ceb9f47e6d88" providerId="ADAL" clId="{6C1714E9-4E93-4CB5-8E5D-5102FF9FD244}"/>
    <pc:docChg chg="custSel addSld delSld modSld sldOrd">
      <pc:chgData name="Alexander A Valishev" userId="e624ba56-d23c-4cbf-8046-ceb9f47e6d88" providerId="ADAL" clId="{6C1714E9-4E93-4CB5-8E5D-5102FF9FD244}" dt="2023-01-29T21:20:34.995" v="1486" actId="403"/>
      <pc:docMkLst>
        <pc:docMk/>
      </pc:docMkLst>
      <pc:sldChg chg="modSp mod ord">
        <pc:chgData name="Alexander A Valishev" userId="e624ba56-d23c-4cbf-8046-ceb9f47e6d88" providerId="ADAL" clId="{6C1714E9-4E93-4CB5-8E5D-5102FF9FD244}" dt="2023-01-29T20:55:18.184" v="1124" actId="20577"/>
        <pc:sldMkLst>
          <pc:docMk/>
          <pc:sldMk cId="977789882" sldId="295"/>
        </pc:sldMkLst>
        <pc:spChg chg="mod">
          <ac:chgData name="Alexander A Valishev" userId="e624ba56-d23c-4cbf-8046-ceb9f47e6d88" providerId="ADAL" clId="{6C1714E9-4E93-4CB5-8E5D-5102FF9FD244}" dt="2023-01-29T20:55:18.184" v="1124" actId="20577"/>
          <ac:spMkLst>
            <pc:docMk/>
            <pc:sldMk cId="977789882" sldId="295"/>
            <ac:spMk id="2" creationId="{A8EF4506-A110-7BBC-668D-5ABFB5AEDB2B}"/>
          </ac:spMkLst>
        </pc:spChg>
        <pc:spChg chg="mod">
          <ac:chgData name="Alexander A Valishev" userId="e624ba56-d23c-4cbf-8046-ceb9f47e6d88" providerId="ADAL" clId="{6C1714E9-4E93-4CB5-8E5D-5102FF9FD244}" dt="2023-01-29T20:30:30.929" v="534" actId="20577"/>
          <ac:spMkLst>
            <pc:docMk/>
            <pc:sldMk cId="977789882" sldId="295"/>
            <ac:spMk id="3" creationId="{5CED5C38-5728-A3AB-92F1-2D3DE976F609}"/>
          </ac:spMkLst>
        </pc:spChg>
      </pc:sldChg>
      <pc:sldChg chg="del">
        <pc:chgData name="Alexander A Valishev" userId="e624ba56-d23c-4cbf-8046-ceb9f47e6d88" providerId="ADAL" clId="{6C1714E9-4E93-4CB5-8E5D-5102FF9FD244}" dt="2023-01-29T20:03:24.229" v="115" actId="47"/>
        <pc:sldMkLst>
          <pc:docMk/>
          <pc:sldMk cId="3685726345" sldId="302"/>
        </pc:sldMkLst>
      </pc:sldChg>
      <pc:sldChg chg="delSp modSp mod ord">
        <pc:chgData name="Alexander A Valishev" userId="e624ba56-d23c-4cbf-8046-ceb9f47e6d88" providerId="ADAL" clId="{6C1714E9-4E93-4CB5-8E5D-5102FF9FD244}" dt="2023-01-29T20:28:44.558" v="493" actId="1076"/>
        <pc:sldMkLst>
          <pc:docMk/>
          <pc:sldMk cId="4109658796" sldId="303"/>
        </pc:sldMkLst>
        <pc:spChg chg="del">
          <ac:chgData name="Alexander A Valishev" userId="e624ba56-d23c-4cbf-8046-ceb9f47e6d88" providerId="ADAL" clId="{6C1714E9-4E93-4CB5-8E5D-5102FF9FD244}" dt="2023-01-29T20:24:37.768" v="439" actId="21"/>
          <ac:spMkLst>
            <pc:docMk/>
            <pc:sldMk cId="4109658796" sldId="303"/>
            <ac:spMk id="8" creationId="{0849C3CB-008D-5014-E818-2EF60F8458A0}"/>
          </ac:spMkLst>
        </pc:spChg>
        <pc:spChg chg="mod">
          <ac:chgData name="Alexander A Valishev" userId="e624ba56-d23c-4cbf-8046-ceb9f47e6d88" providerId="ADAL" clId="{6C1714E9-4E93-4CB5-8E5D-5102FF9FD244}" dt="2023-01-29T20:28:32.357" v="492" actId="404"/>
          <ac:spMkLst>
            <pc:docMk/>
            <pc:sldMk cId="4109658796" sldId="303"/>
            <ac:spMk id="11" creationId="{03980347-BC18-DFCD-4194-469B46B872F3}"/>
          </ac:spMkLst>
        </pc:spChg>
        <pc:graphicFrameChg chg="mod">
          <ac:chgData name="Alexander A Valishev" userId="e624ba56-d23c-4cbf-8046-ceb9f47e6d88" providerId="ADAL" clId="{6C1714E9-4E93-4CB5-8E5D-5102FF9FD244}" dt="2023-01-29T20:28:44.558" v="493" actId="1076"/>
          <ac:graphicFrameMkLst>
            <pc:docMk/>
            <pc:sldMk cId="4109658796" sldId="303"/>
            <ac:graphicFrameMk id="7" creationId="{8D4E0EC3-14C6-6128-A604-C4994D64AADA}"/>
          </ac:graphicFrameMkLst>
        </pc:graphicFrameChg>
      </pc:sldChg>
      <pc:sldChg chg="modSp mod">
        <pc:chgData name="Alexander A Valishev" userId="e624ba56-d23c-4cbf-8046-ceb9f47e6d88" providerId="ADAL" clId="{6C1714E9-4E93-4CB5-8E5D-5102FF9FD244}" dt="2023-01-29T20:42:41.457" v="702" actId="114"/>
        <pc:sldMkLst>
          <pc:docMk/>
          <pc:sldMk cId="4275010732" sldId="305"/>
        </pc:sldMkLst>
        <pc:spChg chg="mod">
          <ac:chgData name="Alexander A Valishev" userId="e624ba56-d23c-4cbf-8046-ceb9f47e6d88" providerId="ADAL" clId="{6C1714E9-4E93-4CB5-8E5D-5102FF9FD244}" dt="2023-01-29T20:05:12.833" v="142" actId="20577"/>
          <ac:spMkLst>
            <pc:docMk/>
            <pc:sldMk cId="4275010732" sldId="305"/>
            <ac:spMk id="6" creationId="{164FF9E0-CB71-276F-517D-F7DD0869F74F}"/>
          </ac:spMkLst>
        </pc:spChg>
        <pc:spChg chg="mod">
          <ac:chgData name="Alexander A Valishev" userId="e624ba56-d23c-4cbf-8046-ceb9f47e6d88" providerId="ADAL" clId="{6C1714E9-4E93-4CB5-8E5D-5102FF9FD244}" dt="2023-01-29T20:42:41.457" v="702" actId="114"/>
          <ac:spMkLst>
            <pc:docMk/>
            <pc:sldMk cId="4275010732" sldId="305"/>
            <ac:spMk id="7" creationId="{84DC9E25-805F-765C-59C8-EC7C27D70C87}"/>
          </ac:spMkLst>
        </pc:spChg>
      </pc:sldChg>
      <pc:sldChg chg="addSp modSp mod">
        <pc:chgData name="Alexander A Valishev" userId="e624ba56-d23c-4cbf-8046-ceb9f47e6d88" providerId="ADAL" clId="{6C1714E9-4E93-4CB5-8E5D-5102FF9FD244}" dt="2023-01-29T20:23:35.698" v="438" actId="207"/>
        <pc:sldMkLst>
          <pc:docMk/>
          <pc:sldMk cId="2606611616" sldId="3773"/>
        </pc:sldMkLst>
        <pc:spChg chg="mod">
          <ac:chgData name="Alexander A Valishev" userId="e624ba56-d23c-4cbf-8046-ceb9f47e6d88" providerId="ADAL" clId="{6C1714E9-4E93-4CB5-8E5D-5102FF9FD244}" dt="2023-01-29T20:23:35.698" v="438" actId="207"/>
          <ac:spMkLst>
            <pc:docMk/>
            <pc:sldMk cId="2606611616" sldId="3773"/>
            <ac:spMk id="5" creationId="{E78BE200-CDFC-5035-A1CB-03A3605DF19F}"/>
          </ac:spMkLst>
        </pc:spChg>
        <pc:graphicFrameChg chg="add mod">
          <ac:chgData name="Alexander A Valishev" userId="e624ba56-d23c-4cbf-8046-ceb9f47e6d88" providerId="ADAL" clId="{6C1714E9-4E93-4CB5-8E5D-5102FF9FD244}" dt="2023-01-29T20:15:53.503" v="247" actId="1076"/>
          <ac:graphicFrameMkLst>
            <pc:docMk/>
            <pc:sldMk cId="2606611616" sldId="3773"/>
            <ac:graphicFrameMk id="8" creationId="{32C849B9-E8D0-4F03-A32E-415FBD17DC84}"/>
          </ac:graphicFrameMkLst>
        </pc:graphicFrameChg>
      </pc:sldChg>
      <pc:sldChg chg="modSp mod ord">
        <pc:chgData name="Alexander A Valishev" userId="e624ba56-d23c-4cbf-8046-ceb9f47e6d88" providerId="ADAL" clId="{6C1714E9-4E93-4CB5-8E5D-5102FF9FD244}" dt="2023-01-29T20:52:25.937" v="928" actId="27636"/>
        <pc:sldMkLst>
          <pc:docMk/>
          <pc:sldMk cId="1738120285" sldId="3774"/>
        </pc:sldMkLst>
        <pc:spChg chg="mod">
          <ac:chgData name="Alexander A Valishev" userId="e624ba56-d23c-4cbf-8046-ceb9f47e6d88" providerId="ADAL" clId="{6C1714E9-4E93-4CB5-8E5D-5102FF9FD244}" dt="2023-01-29T20:51:42.117" v="861" actId="20577"/>
          <ac:spMkLst>
            <pc:docMk/>
            <pc:sldMk cId="1738120285" sldId="3774"/>
            <ac:spMk id="4" creationId="{5E902111-1745-FD3A-CDE5-75D53B28A1D3}"/>
          </ac:spMkLst>
        </pc:spChg>
        <pc:spChg chg="mod">
          <ac:chgData name="Alexander A Valishev" userId="e624ba56-d23c-4cbf-8046-ceb9f47e6d88" providerId="ADAL" clId="{6C1714E9-4E93-4CB5-8E5D-5102FF9FD244}" dt="2023-01-29T20:52:25.937" v="928" actId="27636"/>
          <ac:spMkLst>
            <pc:docMk/>
            <pc:sldMk cId="1738120285" sldId="3774"/>
            <ac:spMk id="5" creationId="{E78BE200-CDFC-5035-A1CB-03A3605DF19F}"/>
          </ac:spMkLst>
        </pc:spChg>
      </pc:sldChg>
      <pc:sldChg chg="modSp mod">
        <pc:chgData name="Alexander A Valishev" userId="e624ba56-d23c-4cbf-8046-ceb9f47e6d88" providerId="ADAL" clId="{6C1714E9-4E93-4CB5-8E5D-5102FF9FD244}" dt="2023-01-29T20:57:44.856" v="1198" actId="20577"/>
        <pc:sldMkLst>
          <pc:docMk/>
          <pc:sldMk cId="2148929193" sldId="3775"/>
        </pc:sldMkLst>
        <pc:spChg chg="mod">
          <ac:chgData name="Alexander A Valishev" userId="e624ba56-d23c-4cbf-8046-ceb9f47e6d88" providerId="ADAL" clId="{6C1714E9-4E93-4CB5-8E5D-5102FF9FD244}" dt="2023-01-29T20:57:44.856" v="1198" actId="20577"/>
          <ac:spMkLst>
            <pc:docMk/>
            <pc:sldMk cId="2148929193" sldId="3775"/>
            <ac:spMk id="2" creationId="{B680474F-879D-F8DD-E63E-7E4BBB4EC0C1}"/>
          </ac:spMkLst>
        </pc:spChg>
      </pc:sldChg>
      <pc:sldChg chg="new del">
        <pc:chgData name="Alexander A Valishev" userId="e624ba56-d23c-4cbf-8046-ceb9f47e6d88" providerId="ADAL" clId="{6C1714E9-4E93-4CB5-8E5D-5102FF9FD244}" dt="2023-01-29T20:03:24.956" v="116" actId="47"/>
        <pc:sldMkLst>
          <pc:docMk/>
          <pc:sldMk cId="2681207327" sldId="3776"/>
        </pc:sldMkLst>
      </pc:sldChg>
      <pc:sldChg chg="modSp new mod">
        <pc:chgData name="Alexander A Valishev" userId="e624ba56-d23c-4cbf-8046-ceb9f47e6d88" providerId="ADAL" clId="{6C1714E9-4E93-4CB5-8E5D-5102FF9FD244}" dt="2023-01-29T20:03:31.249" v="118" actId="20577"/>
        <pc:sldMkLst>
          <pc:docMk/>
          <pc:sldMk cId="310597771" sldId="3777"/>
        </pc:sldMkLst>
        <pc:spChg chg="mod">
          <ac:chgData name="Alexander A Valishev" userId="e624ba56-d23c-4cbf-8046-ceb9f47e6d88" providerId="ADAL" clId="{6C1714E9-4E93-4CB5-8E5D-5102FF9FD244}" dt="2023-01-29T20:02:13.026" v="99" actId="20577"/>
          <ac:spMkLst>
            <pc:docMk/>
            <pc:sldMk cId="310597771" sldId="3777"/>
            <ac:spMk id="2" creationId="{0C71CDDB-1B9A-4D81-9B73-DFE723F5AE2E}"/>
          </ac:spMkLst>
        </pc:spChg>
        <pc:spChg chg="mod">
          <ac:chgData name="Alexander A Valishev" userId="e624ba56-d23c-4cbf-8046-ceb9f47e6d88" providerId="ADAL" clId="{6C1714E9-4E93-4CB5-8E5D-5102FF9FD244}" dt="2023-01-29T20:03:31.249" v="118" actId="20577"/>
          <ac:spMkLst>
            <pc:docMk/>
            <pc:sldMk cId="310597771" sldId="3777"/>
            <ac:spMk id="3" creationId="{676BB17E-1679-4784-9C5E-9CCA711FFAD8}"/>
          </ac:spMkLst>
        </pc:spChg>
      </pc:sldChg>
      <pc:sldChg chg="addSp delSp modSp new mod">
        <pc:chgData name="Alexander A Valishev" userId="e624ba56-d23c-4cbf-8046-ceb9f47e6d88" providerId="ADAL" clId="{6C1714E9-4E93-4CB5-8E5D-5102FF9FD244}" dt="2023-01-29T20:39:00.597" v="639" actId="20577"/>
        <pc:sldMkLst>
          <pc:docMk/>
          <pc:sldMk cId="1886100511" sldId="3778"/>
        </pc:sldMkLst>
        <pc:spChg chg="del">
          <ac:chgData name="Alexander A Valishev" userId="e624ba56-d23c-4cbf-8046-ceb9f47e6d88" providerId="ADAL" clId="{6C1714E9-4E93-4CB5-8E5D-5102FF9FD244}" dt="2023-01-29T20:36:20.369" v="536"/>
          <ac:spMkLst>
            <pc:docMk/>
            <pc:sldMk cId="1886100511" sldId="3778"/>
            <ac:spMk id="2" creationId="{63CF3C89-6B81-45A9-BDAF-3DBFB44DC33C}"/>
          </ac:spMkLst>
        </pc:spChg>
        <pc:spChg chg="mod">
          <ac:chgData name="Alexander A Valishev" userId="e624ba56-d23c-4cbf-8046-ceb9f47e6d88" providerId="ADAL" clId="{6C1714E9-4E93-4CB5-8E5D-5102FF9FD244}" dt="2023-01-29T20:36:44.980" v="572" actId="20577"/>
          <ac:spMkLst>
            <pc:docMk/>
            <pc:sldMk cId="1886100511" sldId="3778"/>
            <ac:spMk id="3" creationId="{982B4E46-B8DA-43A9-93ED-76F73B126BCF}"/>
          </ac:spMkLst>
        </pc:spChg>
        <pc:spChg chg="add mod">
          <ac:chgData name="Alexander A Valishev" userId="e624ba56-d23c-4cbf-8046-ceb9f47e6d88" providerId="ADAL" clId="{6C1714E9-4E93-4CB5-8E5D-5102FF9FD244}" dt="2023-01-29T20:39:00.597" v="639" actId="20577"/>
          <ac:spMkLst>
            <pc:docMk/>
            <pc:sldMk cId="1886100511" sldId="3778"/>
            <ac:spMk id="9" creationId="{99B95FC7-3ECE-4083-BEEA-D8FB41AEE334}"/>
          </ac:spMkLst>
        </pc:spChg>
        <pc:picChg chg="add mod">
          <ac:chgData name="Alexander A Valishev" userId="e624ba56-d23c-4cbf-8046-ceb9f47e6d88" providerId="ADAL" clId="{6C1714E9-4E93-4CB5-8E5D-5102FF9FD244}" dt="2023-01-29T20:38:54.394" v="637" actId="1076"/>
          <ac:picMkLst>
            <pc:docMk/>
            <pc:sldMk cId="1886100511" sldId="3778"/>
            <ac:picMk id="8" creationId="{A9EC3ECB-3542-4A1C-9A0B-265C9FE561B9}"/>
          </ac:picMkLst>
        </pc:picChg>
      </pc:sldChg>
      <pc:sldChg chg="delSp modSp new mod">
        <pc:chgData name="Alexander A Valishev" userId="e624ba56-d23c-4cbf-8046-ceb9f47e6d88" providerId="ADAL" clId="{6C1714E9-4E93-4CB5-8E5D-5102FF9FD244}" dt="2023-01-29T21:20:34.995" v="1486" actId="403"/>
        <pc:sldMkLst>
          <pc:docMk/>
          <pc:sldMk cId="2702557141" sldId="3779"/>
        </pc:sldMkLst>
        <pc:spChg chg="mod">
          <ac:chgData name="Alexander A Valishev" userId="e624ba56-d23c-4cbf-8046-ceb9f47e6d88" providerId="ADAL" clId="{6C1714E9-4E93-4CB5-8E5D-5102FF9FD244}" dt="2023-01-29T21:20:34.995" v="1486" actId="403"/>
          <ac:spMkLst>
            <pc:docMk/>
            <pc:sldMk cId="2702557141" sldId="3779"/>
            <ac:spMk id="2" creationId="{6319EB8F-7885-4E3E-B79A-9E2ABF26F5E7}"/>
          </ac:spMkLst>
        </pc:spChg>
        <pc:spChg chg="del">
          <ac:chgData name="Alexander A Valishev" userId="e624ba56-d23c-4cbf-8046-ceb9f47e6d88" providerId="ADAL" clId="{6C1714E9-4E93-4CB5-8E5D-5102FF9FD244}" dt="2023-01-29T21:17:21.903" v="1254" actId="21"/>
          <ac:spMkLst>
            <pc:docMk/>
            <pc:sldMk cId="2702557141" sldId="3779"/>
            <ac:spMk id="3" creationId="{A26DD92F-218A-42B8-8AF6-A3C4E01B4C56}"/>
          </ac:spMkLst>
        </pc:spChg>
      </pc:sldChg>
      <pc:sldChg chg="modSp new mod">
        <pc:chgData name="Alexander A Valishev" userId="e624ba56-d23c-4cbf-8046-ceb9f47e6d88" providerId="ADAL" clId="{6C1714E9-4E93-4CB5-8E5D-5102FF9FD244}" dt="2023-01-29T21:16:20.584" v="1214" actId="20577"/>
        <pc:sldMkLst>
          <pc:docMk/>
          <pc:sldMk cId="186126780" sldId="3780"/>
        </pc:sldMkLst>
        <pc:spChg chg="mod">
          <ac:chgData name="Alexander A Valishev" userId="e624ba56-d23c-4cbf-8046-ceb9f47e6d88" providerId="ADAL" clId="{6C1714E9-4E93-4CB5-8E5D-5102FF9FD244}" dt="2023-01-29T21:16:20.584" v="1214" actId="20577"/>
          <ac:spMkLst>
            <pc:docMk/>
            <pc:sldMk cId="186126780" sldId="3780"/>
            <ac:spMk id="3" creationId="{2C73AFBA-F509-4043-B267-F7AE554C234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1/31/23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1/31/23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Engineers: technical manager + FEA engineer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67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953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953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1/31/2023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Valishev | ACE Workshop Conclusion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35097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96397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74987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1/31/2023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Valishev | ACE Workshop Conclusion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1/31/2023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Valishev | ACE Workshop Conclusion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355599"/>
            <a:ext cx="8675688" cy="4263293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1/31/2023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Valishev | ACE Workshop Conclusion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28600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002331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76111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57362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23671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28600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002331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76111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57362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23671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28600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002331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76111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57362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23671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6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6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07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3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56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96397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1/31/2023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Valishev | ACE Workshop Conclusion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96397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96397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641561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641561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1/31/2023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Valishev | ACE Workshop Conclusion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1/31/2023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Valishev | ACE Workshop Conclusion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AEAF8D7-9E97-AA4D-8487-CA2D4C7C0B0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4D3D112-DF9B-9A4D-8B9D-29CE3CAF3F88}"/>
                </a:ext>
              </a:extLst>
            </p:cNvPr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6" descr="FermiLogo_RGB_NALBlue.png">
              <a:extLst>
                <a:ext uri="{FF2B5EF4-FFF2-40B4-BE49-F238E27FC236}">
                  <a16:creationId xmlns:a16="http://schemas.microsoft.com/office/drawing/2014/main" id="{6D02763F-40A7-9F4E-9117-02DB77597369}"/>
                </a:ext>
              </a:extLst>
            </p:cNvPr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71CDDB-1B9A-4D81-9B73-DFE723F5A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A. Valishev</a:t>
            </a:r>
          </a:p>
          <a:p>
            <a:r>
              <a:rPr lang="en-US" dirty="0"/>
              <a:t>31 January 2023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BB17E-1679-4784-9C5E-9CCA711FFA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Fermilab Accelerator Capabilities Enhancement Workshop Conclusion and Outlook</a:t>
            </a:r>
          </a:p>
        </p:txBody>
      </p:sp>
    </p:spTree>
    <p:extLst>
      <p:ext uri="{BB962C8B-B14F-4D97-AF65-F5344CB8AC3E}">
        <p14:creationId xmlns:p14="http://schemas.microsoft.com/office/powerpoint/2010/main" val="310597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769C80-B039-AEDB-7785-50CC23AD3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357" y="98201"/>
            <a:ext cx="8686800" cy="320908"/>
          </a:xfrm>
        </p:spPr>
        <p:txBody>
          <a:bodyPr/>
          <a:lstStyle/>
          <a:p>
            <a:r>
              <a:rPr lang="en-US" dirty="0"/>
              <a:t>Staged </a:t>
            </a:r>
            <a:r>
              <a:rPr lang="en-US" dirty="0" err="1"/>
              <a:t>Targetry</a:t>
            </a:r>
            <a:r>
              <a:rPr lang="en-US" dirty="0"/>
              <a:t> Beam-Power on Target Ramp-up Strategy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0E788-5280-ADB3-8AD0-E03A39C08A8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1/31/2023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55B25-CE23-5B53-4F8A-D9E2C51907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Valishev | ACE Workshop Conclusion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71F0E-AC18-DCCE-C2B2-AA5766F47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073207D-8BCE-F656-49A0-C8C4690142EB}"/>
              </a:ext>
            </a:extLst>
          </p:cNvPr>
          <p:cNvSpPr txBox="1">
            <a:spLocks/>
          </p:cNvSpPr>
          <p:nvPr/>
        </p:nvSpPr>
        <p:spPr>
          <a:xfrm>
            <a:off x="1316304" y="3003066"/>
            <a:ext cx="6568912" cy="138013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Stage 1 </a:t>
            </a:r>
            <a:r>
              <a:rPr lang="en-US" sz="1350"/>
              <a:t>– Push current designs (1.2 MW) to validated limitations</a:t>
            </a:r>
          </a:p>
          <a:p>
            <a:r>
              <a:rPr lang="en-US" sz="1350" b="1">
                <a:solidFill>
                  <a:schemeClr val="accent3">
                    <a:lumMod val="75000"/>
                  </a:schemeClr>
                </a:solidFill>
              </a:rPr>
              <a:t>Stage 2 </a:t>
            </a:r>
            <a:r>
              <a:rPr lang="en-US" sz="1350"/>
              <a:t>– Design and build 2</a:t>
            </a:r>
            <a:r>
              <a:rPr lang="en-US" sz="1350" baseline="30000"/>
              <a:t>nd</a:t>
            </a:r>
            <a:r>
              <a:rPr lang="en-US" sz="1350"/>
              <a:t> generation components with modifications to existing designs to raise limits while maintaining reasonable useful Nu flux/POT</a:t>
            </a:r>
          </a:p>
          <a:p>
            <a:r>
              <a:rPr lang="en-US" sz="1350" b="1">
                <a:solidFill>
                  <a:schemeClr val="accent4">
                    <a:lumMod val="75000"/>
                  </a:schemeClr>
                </a:solidFill>
              </a:rPr>
              <a:t>Stage 3 </a:t>
            </a:r>
            <a:r>
              <a:rPr lang="en-US" sz="1350"/>
              <a:t>– Design and build fully optimized next generation systems to take full advantage of maximum POT from accelerator complex (may not be needed)</a:t>
            </a:r>
          </a:p>
          <a:p>
            <a:pPr marL="0" indent="0">
              <a:buFont typeface="Arial" charset="0"/>
              <a:buNone/>
            </a:pPr>
            <a:endParaRPr lang="en-US" sz="135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EBF2850-9507-55F4-2E2D-C7BD745524B0}"/>
              </a:ext>
            </a:extLst>
          </p:cNvPr>
          <p:cNvSpPr txBox="1">
            <a:spLocks/>
          </p:cNvSpPr>
          <p:nvPr/>
        </p:nvSpPr>
        <p:spPr>
          <a:xfrm>
            <a:off x="1258784" y="4119197"/>
            <a:ext cx="6568911" cy="6141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/>
          <a:lstStyle>
            <a:lvl1pPr marL="256032" indent="-265176" algn="l" defTabSz="4572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320040" indent="256032" algn="l" defTabSz="457200" rtl="0" eaLnBrk="1" fontAlgn="base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640080" indent="228600" algn="l" defTabSz="457200" rtl="0" eaLnBrk="1" fontAlgn="base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914400" indent="228600" algn="l" defTabSz="457200" rtl="0" eaLnBrk="1" fontAlgn="base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1143000" indent="192024" algn="l" defTabSz="457200" rtl="0" eaLnBrk="1" fontAlgn="base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1456" indent="0">
              <a:buNone/>
            </a:pPr>
            <a:r>
              <a:rPr lang="en-US" sz="1200" dirty="0"/>
              <a:t>For each stage, plan for needed activities and R&amp;D, identify external dependencies, make estimates given listed assumptions, and predict approximate maximum Beam-power goals/ranges for each stage.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B1909025-889B-2A6C-1E59-9F3B52A87108}"/>
              </a:ext>
            </a:extLst>
          </p:cNvPr>
          <p:cNvSpPr/>
          <p:nvPr/>
        </p:nvSpPr>
        <p:spPr>
          <a:xfrm>
            <a:off x="1720870" y="1345339"/>
            <a:ext cx="1266609" cy="38298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Design/R&amp;D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C214B47F-BA3C-356E-5A2B-63550CDAA555}"/>
              </a:ext>
            </a:extLst>
          </p:cNvPr>
          <p:cNvSpPr/>
          <p:nvPr/>
        </p:nvSpPr>
        <p:spPr>
          <a:xfrm>
            <a:off x="2987479" y="1345339"/>
            <a:ext cx="991034" cy="38298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Validate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A29BED23-7708-AB21-F0D0-32F2E25EDDFF}"/>
              </a:ext>
            </a:extLst>
          </p:cNvPr>
          <p:cNvSpPr/>
          <p:nvPr/>
        </p:nvSpPr>
        <p:spPr>
          <a:xfrm>
            <a:off x="1720871" y="1915032"/>
            <a:ext cx="1266608" cy="38298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Design/R&amp;D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6D33108F-13C4-A7D8-8278-E1E7CBB7D640}"/>
              </a:ext>
            </a:extLst>
          </p:cNvPr>
          <p:cNvSpPr/>
          <p:nvPr/>
        </p:nvSpPr>
        <p:spPr>
          <a:xfrm>
            <a:off x="2987479" y="1915032"/>
            <a:ext cx="1251210" cy="38298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Build/Test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B8886FE4-6761-DC8D-B93A-7CB8AA10915C}"/>
              </a:ext>
            </a:extLst>
          </p:cNvPr>
          <p:cNvSpPr/>
          <p:nvPr/>
        </p:nvSpPr>
        <p:spPr>
          <a:xfrm>
            <a:off x="4254089" y="1915032"/>
            <a:ext cx="885513" cy="38298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Validate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E415CFF5-15C2-D0AF-097C-2C492F8B6B88}"/>
              </a:ext>
            </a:extLst>
          </p:cNvPr>
          <p:cNvSpPr/>
          <p:nvPr/>
        </p:nvSpPr>
        <p:spPr>
          <a:xfrm>
            <a:off x="2702473" y="2513759"/>
            <a:ext cx="1521650" cy="38298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Design/R&amp;D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25A0A4F1-4F11-0E87-47FF-FFC602779F42}"/>
              </a:ext>
            </a:extLst>
          </p:cNvPr>
          <p:cNvSpPr/>
          <p:nvPr/>
        </p:nvSpPr>
        <p:spPr>
          <a:xfrm>
            <a:off x="4224461" y="2513759"/>
            <a:ext cx="1521650" cy="38298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Build/Test/LSD?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9E246DC8-4FBF-4B04-2D98-F07A3F4DE2E1}"/>
              </a:ext>
            </a:extLst>
          </p:cNvPr>
          <p:cNvSpPr/>
          <p:nvPr/>
        </p:nvSpPr>
        <p:spPr>
          <a:xfrm>
            <a:off x="5765639" y="2513759"/>
            <a:ext cx="745563" cy="38298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Validate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C7034521-9073-DA4D-8C84-72094B8AF2C8}"/>
              </a:ext>
            </a:extLst>
          </p:cNvPr>
          <p:cNvSpPr/>
          <p:nvPr/>
        </p:nvSpPr>
        <p:spPr>
          <a:xfrm>
            <a:off x="1316304" y="748604"/>
            <a:ext cx="1671175" cy="38298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LBNF Beam Construction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08AC712B-1978-B57E-4D6F-880C16BAC3CE}"/>
              </a:ext>
            </a:extLst>
          </p:cNvPr>
          <p:cNvSpPr/>
          <p:nvPr/>
        </p:nvSpPr>
        <p:spPr>
          <a:xfrm>
            <a:off x="3005291" y="748604"/>
            <a:ext cx="973221" cy="38298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1.2 MW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D9CD8D1C-DF78-0B2C-5BDB-36E54D24E647}"/>
              </a:ext>
            </a:extLst>
          </p:cNvPr>
          <p:cNvSpPr/>
          <p:nvPr/>
        </p:nvSpPr>
        <p:spPr>
          <a:xfrm>
            <a:off x="3993912" y="1345339"/>
            <a:ext cx="1145690" cy="38298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Stage 1 Op ? MW</a:t>
            </a: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84D2F97D-DBE3-D438-3B4C-1B14440C0022}"/>
              </a:ext>
            </a:extLst>
          </p:cNvPr>
          <p:cNvSpPr/>
          <p:nvPr/>
        </p:nvSpPr>
        <p:spPr>
          <a:xfrm>
            <a:off x="5139602" y="1915032"/>
            <a:ext cx="1371601" cy="38298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Stage 2 Op ? MW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B530BDDA-689F-0FCA-DB47-B0C31D73C416}"/>
              </a:ext>
            </a:extLst>
          </p:cNvPr>
          <p:cNvSpPr/>
          <p:nvPr/>
        </p:nvSpPr>
        <p:spPr>
          <a:xfrm>
            <a:off x="6511203" y="2513759"/>
            <a:ext cx="1238003" cy="38298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Stage 3 Op ? MW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B3DA37C-ED73-3735-1D09-68BFA22DC676}"/>
              </a:ext>
            </a:extLst>
          </p:cNvPr>
          <p:cNvGrpSpPr/>
          <p:nvPr/>
        </p:nvGrpSpPr>
        <p:grpSpPr>
          <a:xfrm>
            <a:off x="2779432" y="410155"/>
            <a:ext cx="411037" cy="382980"/>
            <a:chOff x="3780683" y="605642"/>
            <a:chExt cx="548048" cy="510640"/>
          </a:xfrm>
        </p:grpSpPr>
        <p:sp>
          <p:nvSpPr>
            <p:cNvPr id="24" name="10-Point Star 23">
              <a:extLst>
                <a:ext uri="{FF2B5EF4-FFF2-40B4-BE49-F238E27FC236}">
                  <a16:creationId xmlns:a16="http://schemas.microsoft.com/office/drawing/2014/main" id="{A370CA17-B48E-6EDA-9726-B9AA66F27A2B}"/>
                </a:ext>
              </a:extLst>
            </p:cNvPr>
            <p:cNvSpPr/>
            <p:nvPr/>
          </p:nvSpPr>
          <p:spPr>
            <a:xfrm>
              <a:off x="3780683" y="605642"/>
              <a:ext cx="494434" cy="510640"/>
            </a:xfrm>
            <a:prstGeom prst="star10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410576D-548E-FE8D-6C25-DAA1EE8E9FDA}"/>
                </a:ext>
              </a:extLst>
            </p:cNvPr>
            <p:cNvSpPr txBox="1"/>
            <p:nvPr/>
          </p:nvSpPr>
          <p:spPr>
            <a:xfrm>
              <a:off x="3789694" y="667831"/>
              <a:ext cx="53903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1.2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CA6D7FE-F46E-F757-B317-C851A8AE1231}"/>
              </a:ext>
            </a:extLst>
          </p:cNvPr>
          <p:cNvGrpSpPr/>
          <p:nvPr/>
        </p:nvGrpSpPr>
        <p:grpSpPr>
          <a:xfrm>
            <a:off x="3883265" y="1005778"/>
            <a:ext cx="412639" cy="382980"/>
            <a:chOff x="3780683" y="605642"/>
            <a:chExt cx="550184" cy="510640"/>
          </a:xfrm>
        </p:grpSpPr>
        <p:sp>
          <p:nvSpPr>
            <p:cNvPr id="27" name="10-Point Star 26">
              <a:extLst>
                <a:ext uri="{FF2B5EF4-FFF2-40B4-BE49-F238E27FC236}">
                  <a16:creationId xmlns:a16="http://schemas.microsoft.com/office/drawing/2014/main" id="{76FC55D3-F27D-C90C-4126-E231E8F77A07}"/>
                </a:ext>
              </a:extLst>
            </p:cNvPr>
            <p:cNvSpPr/>
            <p:nvPr/>
          </p:nvSpPr>
          <p:spPr>
            <a:xfrm>
              <a:off x="3780683" y="605642"/>
              <a:ext cx="494434" cy="510640"/>
            </a:xfrm>
            <a:prstGeom prst="star10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00B6EF0-9EB3-D441-F2D1-717FEA68179C}"/>
                </a:ext>
              </a:extLst>
            </p:cNvPr>
            <p:cNvSpPr txBox="1"/>
            <p:nvPr/>
          </p:nvSpPr>
          <p:spPr>
            <a:xfrm>
              <a:off x="3789694" y="667831"/>
              <a:ext cx="54117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1.X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CF28CFE-1B80-9C74-F743-C039E2F6D3B4}"/>
              </a:ext>
            </a:extLst>
          </p:cNvPr>
          <p:cNvGrpSpPr/>
          <p:nvPr/>
        </p:nvGrpSpPr>
        <p:grpSpPr>
          <a:xfrm>
            <a:off x="5122320" y="1587946"/>
            <a:ext cx="412639" cy="382980"/>
            <a:chOff x="3780683" y="605642"/>
            <a:chExt cx="550184" cy="510640"/>
          </a:xfrm>
        </p:grpSpPr>
        <p:sp>
          <p:nvSpPr>
            <p:cNvPr id="30" name="10-Point Star 29">
              <a:extLst>
                <a:ext uri="{FF2B5EF4-FFF2-40B4-BE49-F238E27FC236}">
                  <a16:creationId xmlns:a16="http://schemas.microsoft.com/office/drawing/2014/main" id="{0FDD8B2C-E721-4ECB-F5C2-A947CEE6A3F1}"/>
                </a:ext>
              </a:extLst>
            </p:cNvPr>
            <p:cNvSpPr/>
            <p:nvPr/>
          </p:nvSpPr>
          <p:spPr>
            <a:xfrm>
              <a:off x="3780683" y="605642"/>
              <a:ext cx="494434" cy="510640"/>
            </a:xfrm>
            <a:prstGeom prst="star10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F448BC6-B4FA-52F4-27E4-0F227785C5F0}"/>
                </a:ext>
              </a:extLst>
            </p:cNvPr>
            <p:cNvSpPr txBox="1"/>
            <p:nvPr/>
          </p:nvSpPr>
          <p:spPr>
            <a:xfrm>
              <a:off x="3789694" y="667831"/>
              <a:ext cx="54117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1.X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CCDF8BA-3960-D23C-2F78-6DADE3C4EC49}"/>
              </a:ext>
            </a:extLst>
          </p:cNvPr>
          <p:cNvGrpSpPr/>
          <p:nvPr/>
        </p:nvGrpSpPr>
        <p:grpSpPr>
          <a:xfrm>
            <a:off x="6446210" y="2207969"/>
            <a:ext cx="497598" cy="382980"/>
            <a:chOff x="3780683" y="605642"/>
            <a:chExt cx="663465" cy="510640"/>
          </a:xfrm>
        </p:grpSpPr>
        <p:sp>
          <p:nvSpPr>
            <p:cNvPr id="33" name="10-Point Star 32">
              <a:extLst>
                <a:ext uri="{FF2B5EF4-FFF2-40B4-BE49-F238E27FC236}">
                  <a16:creationId xmlns:a16="http://schemas.microsoft.com/office/drawing/2014/main" id="{F5709254-4138-B281-4F04-99024BBCB64C}"/>
                </a:ext>
              </a:extLst>
            </p:cNvPr>
            <p:cNvSpPr/>
            <p:nvPr/>
          </p:nvSpPr>
          <p:spPr>
            <a:xfrm>
              <a:off x="3780683" y="605642"/>
              <a:ext cx="494434" cy="510640"/>
            </a:xfrm>
            <a:prstGeom prst="star10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8CC16D3-BE07-FC03-21D7-2139BE2045E2}"/>
                </a:ext>
              </a:extLst>
            </p:cNvPr>
            <p:cNvSpPr txBox="1"/>
            <p:nvPr/>
          </p:nvSpPr>
          <p:spPr>
            <a:xfrm>
              <a:off x="3789694" y="667831"/>
              <a:ext cx="654454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2.4+</a:t>
              </a:r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44BDAA0-7041-FD3B-70C4-C1A083242233}"/>
              </a:ext>
            </a:extLst>
          </p:cNvPr>
          <p:cNvCxnSpPr/>
          <p:nvPr/>
        </p:nvCxnSpPr>
        <p:spPr>
          <a:xfrm flipV="1">
            <a:off x="2348932" y="1223987"/>
            <a:ext cx="0" cy="1978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2E2E59C-1FAE-021B-4DEC-41228E283BB3}"/>
              </a:ext>
            </a:extLst>
          </p:cNvPr>
          <p:cNvCxnSpPr>
            <a:cxnSpLocks/>
          </p:cNvCxnSpPr>
          <p:nvPr/>
        </p:nvCxnSpPr>
        <p:spPr>
          <a:xfrm flipH="1">
            <a:off x="2354175" y="1217638"/>
            <a:ext cx="1535846" cy="0"/>
          </a:xfrm>
          <a:prstGeom prst="line">
            <a:avLst/>
          </a:prstGeom>
          <a:ln>
            <a:headEnd type="stealth" w="lg" len="lg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50F83F2-DF22-809D-70C6-13752CB1AFF0}"/>
              </a:ext>
            </a:extLst>
          </p:cNvPr>
          <p:cNvCxnSpPr>
            <a:cxnSpLocks/>
          </p:cNvCxnSpPr>
          <p:nvPr/>
        </p:nvCxnSpPr>
        <p:spPr>
          <a:xfrm flipV="1">
            <a:off x="2683034" y="1801425"/>
            <a:ext cx="0" cy="1978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5B4592D-DEE1-EAB2-4310-F460248B8038}"/>
              </a:ext>
            </a:extLst>
          </p:cNvPr>
          <p:cNvCxnSpPr>
            <a:cxnSpLocks/>
          </p:cNvCxnSpPr>
          <p:nvPr/>
        </p:nvCxnSpPr>
        <p:spPr>
          <a:xfrm flipH="1">
            <a:off x="2688276" y="1795076"/>
            <a:ext cx="2434041" cy="0"/>
          </a:xfrm>
          <a:prstGeom prst="line">
            <a:avLst/>
          </a:prstGeom>
          <a:ln>
            <a:head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A289AE5-3D06-BEE0-C9C6-C040C64CA8BC}"/>
              </a:ext>
            </a:extLst>
          </p:cNvPr>
          <p:cNvCxnSpPr>
            <a:cxnSpLocks/>
          </p:cNvCxnSpPr>
          <p:nvPr/>
        </p:nvCxnSpPr>
        <p:spPr>
          <a:xfrm flipH="1" flipV="1">
            <a:off x="3463297" y="2393110"/>
            <a:ext cx="2977181" cy="7607"/>
          </a:xfrm>
          <a:prstGeom prst="line">
            <a:avLst/>
          </a:prstGeom>
          <a:ln>
            <a:head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981193A-E668-AF3D-6849-498695781D1A}"/>
              </a:ext>
            </a:extLst>
          </p:cNvPr>
          <p:cNvCxnSpPr>
            <a:cxnSpLocks/>
          </p:cNvCxnSpPr>
          <p:nvPr/>
        </p:nvCxnSpPr>
        <p:spPr>
          <a:xfrm flipV="1">
            <a:off x="3466805" y="2398159"/>
            <a:ext cx="0" cy="1978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BD0BA9D3-1DDD-9750-9DEC-A088BDF7A1E0}"/>
              </a:ext>
            </a:extLst>
          </p:cNvPr>
          <p:cNvSpPr txBox="1"/>
          <p:nvPr/>
        </p:nvSpPr>
        <p:spPr>
          <a:xfrm>
            <a:off x="1250343" y="1385507"/>
            <a:ext cx="53392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Stage 1</a:t>
            </a:r>
            <a:endParaRPr lang="en-US" sz="9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DB6E58F-9852-E4A0-4034-CB801B80A244}"/>
              </a:ext>
            </a:extLst>
          </p:cNvPr>
          <p:cNvSpPr txBox="1"/>
          <p:nvPr/>
        </p:nvSpPr>
        <p:spPr>
          <a:xfrm>
            <a:off x="1264624" y="1961681"/>
            <a:ext cx="5032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accent3">
                    <a:lumMod val="75000"/>
                  </a:schemeClr>
                </a:solidFill>
              </a:rPr>
              <a:t>Stage 2</a:t>
            </a:r>
            <a:endParaRPr lang="en-US" sz="9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447E92A-9BDE-B5B4-CBF0-AB2AE1CCA2A8}"/>
              </a:ext>
            </a:extLst>
          </p:cNvPr>
          <p:cNvSpPr txBox="1"/>
          <p:nvPr/>
        </p:nvSpPr>
        <p:spPr>
          <a:xfrm>
            <a:off x="2243488" y="2561954"/>
            <a:ext cx="5032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accent4">
                    <a:lumMod val="75000"/>
                  </a:schemeClr>
                </a:solidFill>
              </a:rPr>
              <a:t>Stage 3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641194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A0EA36-A675-889F-BC7F-72890270F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728664"/>
            <a:ext cx="3836708" cy="3794522"/>
          </a:xfrm>
        </p:spPr>
        <p:txBody>
          <a:bodyPr/>
          <a:lstStyle/>
          <a:p>
            <a:r>
              <a:rPr lang="en-US" dirty="0"/>
              <a:t>Implications of ACE 2+MW operation</a:t>
            </a:r>
          </a:p>
          <a:p>
            <a:pPr lvl="1"/>
            <a:r>
              <a:rPr lang="en-US" dirty="0"/>
              <a:t>Higher thermal load from beam – affects inner conductor due to higher heat and thermal stress</a:t>
            </a:r>
          </a:p>
          <a:p>
            <a:pPr lvl="1"/>
            <a:r>
              <a:rPr lang="en-US" dirty="0"/>
              <a:t>Increased pulse rate – affects </a:t>
            </a:r>
            <a:r>
              <a:rPr lang="en-US" dirty="0" err="1"/>
              <a:t>stripline</a:t>
            </a:r>
            <a:r>
              <a:rPr lang="en-US" dirty="0"/>
              <a:t> due to fatigue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42900" lvl="1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pPr lvl="1"/>
            <a:endParaRPr lang="en-US" dirty="0">
              <a:highlight>
                <a:srgbClr val="FFFF00"/>
              </a:highlight>
            </a:endParaRP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A0180F-0A39-006A-0735-C7F3B32D1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Horn R&amp;D Estimates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8A0C0-B1B5-8CA7-4DB1-04C9079AEDB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1/31/2023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846F2-4EB0-7AEC-CD33-2309727B58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Valishev | ACE Workshop Conclusion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716C8-8C9F-EC53-E6CA-9CE6AD2E14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0F918B2-A936-01CB-1B26-2351681B338A}"/>
              </a:ext>
            </a:extLst>
          </p:cNvPr>
          <p:cNvGraphicFramePr>
            <a:graphicFrameLocks noGrp="1"/>
          </p:cNvGraphicFramePr>
          <p:nvPr/>
        </p:nvGraphicFramePr>
        <p:xfrm>
          <a:off x="4307425" y="328135"/>
          <a:ext cx="4607976" cy="47080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87204">
                  <a:extLst>
                    <a:ext uri="{9D8B030D-6E8A-4147-A177-3AD203B41FA5}">
                      <a16:colId xmlns:a16="http://schemas.microsoft.com/office/drawing/2014/main" val="3247482781"/>
                    </a:ext>
                  </a:extLst>
                </a:gridCol>
                <a:gridCol w="2164700">
                  <a:extLst>
                    <a:ext uri="{9D8B030D-6E8A-4147-A177-3AD203B41FA5}">
                      <a16:colId xmlns:a16="http://schemas.microsoft.com/office/drawing/2014/main" val="1688143543"/>
                    </a:ext>
                  </a:extLst>
                </a:gridCol>
                <a:gridCol w="1108710">
                  <a:extLst>
                    <a:ext uri="{9D8B030D-6E8A-4147-A177-3AD203B41FA5}">
                      <a16:colId xmlns:a16="http://schemas.microsoft.com/office/drawing/2014/main" val="1884898678"/>
                    </a:ext>
                  </a:extLst>
                </a:gridCol>
                <a:gridCol w="847362">
                  <a:extLst>
                    <a:ext uri="{9D8B030D-6E8A-4147-A177-3AD203B41FA5}">
                      <a16:colId xmlns:a16="http://schemas.microsoft.com/office/drawing/2014/main" val="3144399330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r>
                        <a:rPr lang="en-US" sz="1200" dirty="0"/>
                        <a:t>Horn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Task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Labor (0.3 FTE)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Duration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4128508"/>
                  </a:ext>
                </a:extLst>
              </a:tr>
              <a:tr h="266958">
                <a:tc row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dirty="0"/>
                        <a:t>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dirty="0"/>
                        <a:t>Option Zero Mars EDEP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 scientist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 months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0303950"/>
                  </a:ext>
                </a:extLst>
              </a:tr>
              <a:tr h="1348740"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FEA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Conductors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err="1"/>
                        <a:t>Stripline</a:t>
                      </a:r>
                      <a:r>
                        <a:rPr lang="en-US" sz="1200" dirty="0"/>
                        <a:t> thermal + structural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Spider supports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Water tank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Hangers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 engineers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4-6 months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06477346"/>
                  </a:ext>
                </a:extLst>
              </a:tr>
              <a:tr h="266958">
                <a:tc row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dirty="0"/>
                        <a:t>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dirty="0"/>
                        <a:t>Option Zero Mars EDEP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 scientist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 months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99223999"/>
                  </a:ext>
                </a:extLst>
              </a:tr>
              <a:tr h="1531620">
                <a:tc v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FEA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Horn B conductors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err="1"/>
                        <a:t>Stripline</a:t>
                      </a:r>
                      <a:r>
                        <a:rPr lang="en-US" sz="1200" dirty="0"/>
                        <a:t> thermal+ structural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err="1"/>
                        <a:t>Stripline</a:t>
                      </a:r>
                      <a:r>
                        <a:rPr lang="en-US" sz="1200" dirty="0"/>
                        <a:t> CFD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Water tank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Hangers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Crosshairs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 engineers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4-6 months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55213393"/>
                  </a:ext>
                </a:extLst>
              </a:tr>
              <a:tr h="266958">
                <a:tc row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dirty="0"/>
                        <a:t>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dirty="0"/>
                        <a:t>Option Zero Mars EDEP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 scientist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 months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44331200"/>
                  </a:ext>
                </a:extLst>
              </a:tr>
              <a:tr h="592427">
                <a:tc v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dirty="0"/>
                        <a:t>FEA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Horn C conductors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2 engineers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 months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08368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485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F39F12-877F-DBD9-C7CD-13C5F2433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28" y="597975"/>
            <a:ext cx="4286261" cy="415593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Key factors for beam delivery to experiments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High-power operation.</a:t>
            </a:r>
          </a:p>
          <a:p>
            <a:pPr lvl="1"/>
            <a:r>
              <a:rPr lang="en-US" dirty="0"/>
              <a:t>Good tuning, low losses. </a:t>
            </a:r>
          </a:p>
          <a:p>
            <a:pPr lvl="1"/>
            <a:r>
              <a:rPr lang="en-US" dirty="0"/>
              <a:t>FY22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&lt;P&gt;=76% of P</a:t>
            </a:r>
            <a:r>
              <a:rPr lang="en-US" baseline="-25000" dirty="0">
                <a:solidFill>
                  <a:schemeClr val="accent4">
                    <a:lumMod val="75000"/>
                  </a:schemeClr>
                </a:solidFill>
              </a:rPr>
              <a:t>max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High uptime during running periods.  </a:t>
            </a:r>
          </a:p>
          <a:p>
            <a:pPr lvl="1"/>
            <a:r>
              <a:rPr lang="en-US" dirty="0"/>
              <a:t>Achieved by through reliability and the ability to rapidly repair of equipment that breaks. </a:t>
            </a:r>
          </a:p>
          <a:p>
            <a:pPr lvl="1"/>
            <a:r>
              <a:rPr lang="en-US" dirty="0"/>
              <a:t>FY22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uptime 69% of scheduled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Maximize the length of the running periods each year. </a:t>
            </a:r>
          </a:p>
          <a:p>
            <a:pPr lvl="1"/>
            <a:r>
              <a:rPr lang="en-US" dirty="0"/>
              <a:t>Minimum duration of shutdowns. </a:t>
            </a:r>
          </a:p>
          <a:p>
            <a:pPr lvl="1"/>
            <a:r>
              <a:rPr lang="en-US" dirty="0"/>
              <a:t>FY22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scheduled 77% of CY</a:t>
            </a:r>
          </a:p>
          <a:p>
            <a:pPr marL="0" indent="0">
              <a:buNone/>
            </a:pPr>
            <a:r>
              <a:rPr lang="en-US" dirty="0"/>
              <a:t>Overall FY22 efficiency 41%, PIP-II goal 57%</a:t>
            </a:r>
          </a:p>
          <a:p>
            <a:pPr marL="0" indent="0">
              <a:buNone/>
            </a:pPr>
            <a:r>
              <a:rPr lang="en-US" dirty="0"/>
              <a:t>To maximize physics, most productive approach</a:t>
            </a:r>
          </a:p>
          <a:p>
            <a:pPr lvl="1"/>
            <a:r>
              <a:rPr lang="en-US" dirty="0"/>
              <a:t>Invest in reliability, availability and stability over max power </a:t>
            </a:r>
          </a:p>
          <a:p>
            <a:pPr lvl="1"/>
            <a:r>
              <a:rPr lang="en-US" dirty="0"/>
              <a:t>Reduce shutdown duration, improve work planning control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1423C7-E1A3-CEBC-3F54-4247950B7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813"/>
            <a:ext cx="8686800" cy="320908"/>
          </a:xfrm>
        </p:spPr>
        <p:txBody>
          <a:bodyPr/>
          <a:lstStyle/>
          <a:p>
            <a:r>
              <a:rPr lang="en-US" dirty="0"/>
              <a:t>Operation efficiency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0C0E1-F333-E008-D48C-4C78C21EFB8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1/31/2023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6C9F5-165F-09AD-0657-4DD9679613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Valishev | ACE Workshop Conclusion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782A4-3995-0CD0-17CA-A4AE961D3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C2588E-BADC-74DC-9111-0573F6FCBB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77790" y="2638004"/>
            <a:ext cx="4766209" cy="250549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57E7CC0-449E-71DA-2AD9-F1E749C19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790" y="-31469"/>
            <a:ext cx="4766208" cy="266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407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CA07BD-ACEC-ECA2-6AEA-AEC9533D1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and LBNF accelerator milestones – recent revision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36830-8FD7-38E7-FC66-F1FE39657EF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1/31/2023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45784-70A9-19F8-01AE-F528710E3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6A1A5B7-F21D-51AD-CAE1-790DA2905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641"/>
            <a:ext cx="9144000" cy="389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6E5DC2B-2C67-46B3-98BD-6CED352C2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Valishev | ACE Workshop Conclusion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63917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6FFD84-A265-C1F4-DBD2-A0ACC4B65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proposal to accelerate beam delivery to LBNF/DUNE via the MI cycle time reduction is promising and feasible</a:t>
            </a:r>
          </a:p>
          <a:p>
            <a:pPr lvl="1"/>
            <a:r>
              <a:rPr lang="en-US" dirty="0"/>
              <a:t>The ACE study did not identify showstoppers</a:t>
            </a:r>
          </a:p>
          <a:p>
            <a:r>
              <a:rPr lang="en-US" dirty="0"/>
              <a:t>It is the right time to launch a campaign of upgrades, similar to PIP, to modernize the complex and enable more efficient beam delivery to the upcoming HEP program</a:t>
            </a:r>
          </a:p>
          <a:p>
            <a:pPr lvl="1"/>
            <a:r>
              <a:rPr lang="en-US" dirty="0"/>
              <a:t>The plan is open to gradual implementation in many aspects (e.g. Staged </a:t>
            </a:r>
            <a:r>
              <a:rPr lang="en-US" dirty="0" err="1"/>
              <a:t>Targetry</a:t>
            </a:r>
            <a:r>
              <a:rPr lang="en-US" dirty="0"/>
              <a:t> ramp-up)</a:t>
            </a:r>
          </a:p>
          <a:p>
            <a:r>
              <a:rPr lang="en-US" dirty="0"/>
              <a:t>What is next</a:t>
            </a:r>
          </a:p>
          <a:p>
            <a:pPr lvl="1"/>
            <a:r>
              <a:rPr lang="en-US" dirty="0"/>
              <a:t>Summarize key conclusions of the workshop (February)</a:t>
            </a:r>
          </a:p>
          <a:p>
            <a:pPr lvl="1"/>
            <a:r>
              <a:rPr lang="en-US" dirty="0"/>
              <a:t>Identify the team, formulate the plan and begin engineering</a:t>
            </a:r>
            <a:r>
              <a:rPr lang="en-US"/>
              <a:t>/implementation (</a:t>
            </a:r>
            <a:r>
              <a:rPr lang="en-US" dirty="0"/>
              <a:t>July)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B30949-65F4-99A6-7E8D-C30A738FE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77243-31B2-B36E-B3F6-EE68079F6A6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1/31/2023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B03AA-0E74-82AE-5258-BFF0EAD40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Valishev | ACE Workshop Conclusion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5F5A8-12F5-2F3C-051D-BAC594A85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676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C0FFDC-C514-59BC-FF9C-E41A44CAE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proposal to accelerate beam delivery to LBNF/DUNE via the MI cycle time reduction is promising and feasible</a:t>
            </a:r>
          </a:p>
          <a:p>
            <a:r>
              <a:rPr lang="en-US" dirty="0"/>
              <a:t>This brief talk </a:t>
            </a:r>
            <a:r>
              <a:rPr lang="en-US" dirty="0" err="1"/>
              <a:t>ia</a:t>
            </a:r>
            <a:r>
              <a:rPr lang="en-US" dirty="0"/>
              <a:t> preliminary list of findings and action items. Please note where I did not capture the messages correctly and provide your comments/feedback.</a:t>
            </a:r>
          </a:p>
          <a:p>
            <a:r>
              <a:rPr lang="en-US" dirty="0"/>
              <a:t>We expect to produce a workshop summary, as communicated in the goals, to begin formulating a staged plan that will include</a:t>
            </a:r>
          </a:p>
          <a:p>
            <a:pPr marL="512445" lvl="1" indent="-229870"/>
            <a:r>
              <a:rPr lang="en-US" dirty="0"/>
              <a:t>Key elements of the program</a:t>
            </a:r>
          </a:p>
          <a:p>
            <a:pPr marL="512445" lvl="1" indent="-229870"/>
            <a:r>
              <a:rPr lang="en-US" dirty="0"/>
              <a:t>Timeline</a:t>
            </a:r>
          </a:p>
          <a:p>
            <a:pPr marL="512445" lvl="1" indent="-229870"/>
            <a:r>
              <a:rPr lang="en-US" dirty="0"/>
              <a:t>Cost ranges</a:t>
            </a:r>
          </a:p>
          <a:p>
            <a:pPr marL="512445" lvl="1" indent="-229870"/>
            <a:r>
              <a:rPr lang="en-US" dirty="0">
                <a:ea typeface="ＭＳ Ｐゴシック"/>
              </a:rPr>
              <a:t>Risks and mitigation plans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F046EA-F3FB-94FA-01CE-AE0C1CCC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and Disclaimer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136DCB1-0639-5940-B265-C238E564971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1/31/2023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9DA9C21-734B-9E62-D48B-128FF3BE1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Valishev | ACE Workshop Conclusion</a:t>
            </a:r>
            <a:endParaRPr lang="en-US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E75ECF8-69CA-D206-9510-3F5A5D89ED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345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D4E0EC3-14C6-6128-A604-C4994D64AA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6454618"/>
              </p:ext>
            </p:extLst>
          </p:nvPr>
        </p:nvGraphicFramePr>
        <p:xfrm>
          <a:off x="1638095" y="1087133"/>
          <a:ext cx="5210718" cy="246888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748926">
                  <a:extLst>
                    <a:ext uri="{9D8B030D-6E8A-4147-A177-3AD203B41FA5}">
                      <a16:colId xmlns:a16="http://schemas.microsoft.com/office/drawing/2014/main" val="3453081702"/>
                    </a:ext>
                  </a:extLst>
                </a:gridCol>
                <a:gridCol w="865448">
                  <a:extLst>
                    <a:ext uri="{9D8B030D-6E8A-4147-A177-3AD203B41FA5}">
                      <a16:colId xmlns:a16="http://schemas.microsoft.com/office/drawing/2014/main" val="2654366885"/>
                    </a:ext>
                  </a:extLst>
                </a:gridCol>
                <a:gridCol w="865448">
                  <a:extLst>
                    <a:ext uri="{9D8B030D-6E8A-4147-A177-3AD203B41FA5}">
                      <a16:colId xmlns:a16="http://schemas.microsoft.com/office/drawing/2014/main" val="2335025871"/>
                    </a:ext>
                  </a:extLst>
                </a:gridCol>
                <a:gridCol w="865448">
                  <a:extLst>
                    <a:ext uri="{9D8B030D-6E8A-4147-A177-3AD203B41FA5}">
                      <a16:colId xmlns:a16="http://schemas.microsoft.com/office/drawing/2014/main" val="1670991774"/>
                    </a:ext>
                  </a:extLst>
                </a:gridCol>
                <a:gridCol w="865448">
                  <a:extLst>
                    <a:ext uri="{9D8B030D-6E8A-4147-A177-3AD203B41FA5}">
                      <a16:colId xmlns:a16="http://schemas.microsoft.com/office/drawing/2014/main" val="136511661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PIP-II Booster Intensity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6876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Scenario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Present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PIP-II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A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B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80108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MI 120 GeV ramp rate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1.333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1.2</a:t>
                      </a:r>
                      <a:endParaRPr lang="en-US" sz="1200" b="1" i="0" u="none" strike="noStrike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0.9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rgbClr val="FF0000"/>
                          </a:solidFill>
                          <a:effectLst/>
                        </a:rPr>
                        <a:t>0.7</a:t>
                      </a:r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5797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Booster I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4.5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6.5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6.5</a:t>
                      </a:r>
                      <a:endParaRPr lang="en-US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6.5</a:t>
                      </a:r>
                      <a:endParaRPr lang="en-US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354093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Booster ramp rate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014067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Number of batches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282125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MI power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0.865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1.25</a:t>
                      </a:r>
                      <a:endParaRPr lang="en-US" sz="1200" b="0" i="0" u="none" strike="noStrike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1.666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rgbClr val="FF0000"/>
                          </a:solidFill>
                          <a:effectLst/>
                        </a:rPr>
                        <a:t>2.142</a:t>
                      </a:r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113367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cycles for 8 GeV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170279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Available 8 GeV power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83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1610573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533393E-AC80-2A21-FE67-E39014A92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 beam power in numbers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B7195-DCA9-D04C-808A-9FAD2DFBC22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1/31/2023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62CF3-B106-3B51-8DFD-76DF84211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B080CD-8A4A-400A-BCAD-40EF1561A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Valishev | ACE Workshop Conclusion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09658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Chart, line chart, histogram&#10;&#10;Description automatically generated">
            <a:extLst>
              <a:ext uri="{FF2B5EF4-FFF2-40B4-BE49-F238E27FC236}">
                <a16:creationId xmlns:a16="http://schemas.microsoft.com/office/drawing/2014/main" id="{A9EC3ECB-3542-4A1C-9A0B-265C9FE561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89" y="670176"/>
            <a:ext cx="4946829" cy="379412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82B4E46-B8DA-43A9-93ED-76F73B126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LBNF beam delivery scenarios and Physics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D3760-EC7B-43BA-80D7-36DF835C792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1/31/2023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85481-4BC9-49EF-89ED-98444895AC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Valishev | ACE Workshop Conclusion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37C96-A050-4296-85F4-0600C2A6CA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B95FC7-3ECE-4083-BEEA-D8FB41AEE334}"/>
              </a:ext>
            </a:extLst>
          </p:cNvPr>
          <p:cNvSpPr txBox="1"/>
          <p:nvPr/>
        </p:nvSpPr>
        <p:spPr>
          <a:xfrm>
            <a:off x="602090" y="4446655"/>
            <a:ext cx="42735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All curves assume 57% overall ops efficiency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579650-FB3A-D7CC-0E1C-565F48D6D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131" y="670176"/>
            <a:ext cx="4074869" cy="39502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042039-1236-62D9-690D-4045A724D147}"/>
              </a:ext>
            </a:extLst>
          </p:cNvPr>
          <p:cNvSpPr txBox="1"/>
          <p:nvPr/>
        </p:nvSpPr>
        <p:spPr>
          <a:xfrm>
            <a:off x="7410261" y="292283"/>
            <a:ext cx="1659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Shorter cycle time also </a:t>
            </a:r>
          </a:p>
          <a:p>
            <a:r>
              <a:rPr lang="en-US" sz="1200" dirty="0"/>
              <a:t>good for reconstruction</a:t>
            </a:r>
          </a:p>
        </p:txBody>
      </p:sp>
    </p:spTree>
    <p:extLst>
      <p:ext uri="{BB962C8B-B14F-4D97-AF65-F5344CB8AC3E}">
        <p14:creationId xmlns:p14="http://schemas.microsoft.com/office/powerpoint/2010/main" val="1886100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8BE200-CDFC-5035-A1CB-03A3605DF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number of produced neutrinos will be determined by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Maximum proton flux produced by the accelerator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Overall efficiency of operations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Ability of target station to convert protons to neutrinos</a:t>
            </a:r>
          </a:p>
          <a:p>
            <a:pPr marL="117475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902111-1745-FD3A-CDE5-75D53B28A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to higher number of neutrinos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2A556A-2835-5309-10FD-411051D2447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1/31/2023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76AFF3-CB43-B67B-3D0A-AB4E13B9C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F6AD9F-32F7-4E5F-8DF3-AAF01FA725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Valishev | ACE Workshop Conclusion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28162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40BDE3-B139-BEAB-671F-20C37A784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796397"/>
            <a:ext cx="8672513" cy="390507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Upgrades to enable operation with PIP-II parameters are being implemented </a:t>
            </a:r>
          </a:p>
          <a:p>
            <a:r>
              <a:rPr lang="en-US" dirty="0"/>
              <a:t>Accelerator Complex Studies Task Force has been working to identify vulnerabilities in the complex, validate upgrades and modernization for sustained operation </a:t>
            </a:r>
          </a:p>
          <a:p>
            <a:pPr lvl="1"/>
            <a:r>
              <a:rPr lang="en-US" dirty="0"/>
              <a:t>Upgrade of all RF cavities to wide-bore design</a:t>
            </a:r>
          </a:p>
          <a:p>
            <a:pPr lvl="1"/>
            <a:r>
              <a:rPr lang="en-US" dirty="0"/>
              <a:t>Modernization of systems (BLM, BPM, LCW)</a:t>
            </a:r>
          </a:p>
          <a:p>
            <a:pPr lvl="1"/>
            <a:r>
              <a:rPr lang="en-US" dirty="0"/>
              <a:t>Improve understanding of transition crossing with high-intensity beam, e-cloud</a:t>
            </a:r>
          </a:p>
          <a:p>
            <a:pPr lvl="1"/>
            <a:r>
              <a:rPr lang="en-US" dirty="0"/>
              <a:t>The present plan has a lengthy commissioning period to reach PIP-II specs in operation. Painting injection can be lossy (J-PARC). Proposed strategy to accelerate commissioning and improve operational efficiency by implementing PAR (*)</a:t>
            </a:r>
          </a:p>
          <a:p>
            <a:pPr lvl="2"/>
            <a:r>
              <a:rPr lang="en-US" dirty="0"/>
              <a:t>Stripping injection moved off Booster tunnel, better loss control</a:t>
            </a:r>
          </a:p>
          <a:p>
            <a:pPr lvl="2"/>
            <a:r>
              <a:rPr lang="en-US" dirty="0"/>
              <a:t>Improved reliability of operations</a:t>
            </a:r>
          </a:p>
          <a:p>
            <a:pPr lvl="2"/>
            <a:r>
              <a:rPr lang="en-US" dirty="0"/>
              <a:t>Potential for increased injection energy</a:t>
            </a:r>
          </a:p>
          <a:p>
            <a:pPr lvl="2"/>
            <a:r>
              <a:rPr lang="en-US" dirty="0"/>
              <a:t>Initial design considerations completed. Next step – timeline compatible with the overall plan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14855E-F179-C5AB-76B6-E9DC34F34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 in the PIP-II era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13AD04-587F-F380-C45E-2DBAFDA3664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1/31/2023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E4E4A6-28B0-8179-18E6-E619C431ED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Valishev | ACE Workshop Conclusion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750D4-9692-A628-DBC0-8B15337CF1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775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8F18D8-7229-E474-1B30-F8C5B2512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Machine designed/built in 1990-s with 10-year life time in mind.</a:t>
            </a:r>
          </a:p>
          <a:p>
            <a:r>
              <a:rPr lang="en-US" dirty="0"/>
              <a:t>The reliability of MI and cycle time reduction are tightly coupled</a:t>
            </a:r>
          </a:p>
          <a:p>
            <a:pPr lvl="1"/>
            <a:r>
              <a:rPr lang="en-US" b="1" i="1" dirty="0"/>
              <a:t>Must</a:t>
            </a:r>
            <a:r>
              <a:rPr lang="en-US" dirty="0"/>
              <a:t> modernize infrastructure to run reliably</a:t>
            </a:r>
          </a:p>
          <a:p>
            <a:pPr lvl="2"/>
            <a:r>
              <a:rPr lang="en-US" dirty="0"/>
              <a:t>Site power (KRS, feeders)</a:t>
            </a:r>
          </a:p>
          <a:p>
            <a:pPr lvl="2"/>
            <a:r>
              <a:rPr lang="en-US" dirty="0"/>
              <a:t>MI power (transformers, supplies and related systems)</a:t>
            </a:r>
          </a:p>
          <a:p>
            <a:pPr lvl="2"/>
            <a:r>
              <a:rPr lang="en-US" dirty="0"/>
              <a:t>Cooling</a:t>
            </a:r>
          </a:p>
          <a:p>
            <a:pPr lvl="2"/>
            <a:r>
              <a:rPr lang="en-US" dirty="0"/>
              <a:t>Quadrupole magnets</a:t>
            </a:r>
          </a:p>
          <a:p>
            <a:pPr lvl="2"/>
            <a:r>
              <a:rPr lang="en-US" dirty="0"/>
              <a:t>LLRF</a:t>
            </a:r>
          </a:p>
          <a:p>
            <a:pPr lvl="2"/>
            <a:r>
              <a:rPr lang="en-US" dirty="0"/>
              <a:t>Controls, ....</a:t>
            </a:r>
          </a:p>
          <a:p>
            <a:pPr lvl="1"/>
            <a:r>
              <a:rPr lang="en-US" dirty="0"/>
              <a:t>These upgrades constitute most complexity and cost for the entire plan, O($100M)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06D828-ABF7-1C46-4DED-18CF969D5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Injector is becoming the center piece of any scenario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10EC2-8487-735C-66CA-03E6765A192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1/31/2023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3FF98-4A48-3236-27F4-5C03AFC9C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Valishev | ACE Workshop Conclusion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DE843-64DC-8177-B339-5FD50E382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353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8F18D8-7229-E474-1B30-F8C5B2512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Loss control and shielding are specific to running at high power &gt;1.5MW</a:t>
            </a:r>
          </a:p>
          <a:p>
            <a:pPr lvl="1"/>
            <a:r>
              <a:rPr lang="en-US" dirty="0"/>
              <a:t>May require addition of shielding</a:t>
            </a:r>
          </a:p>
          <a:p>
            <a:r>
              <a:rPr lang="en-US" dirty="0"/>
              <a:t>RF system upgrade is necessary – adding 17 RF stations. (coupled to modernization: running Main Ring RF cavities into 2030-s!)</a:t>
            </a:r>
          </a:p>
          <a:p>
            <a:pPr lvl="1"/>
            <a:r>
              <a:rPr lang="en-US" dirty="0"/>
              <a:t>Involves civil construction for additional RF gallery, penetrations, anode supplies, and transformers</a:t>
            </a:r>
          </a:p>
          <a:p>
            <a:r>
              <a:rPr lang="en-US" dirty="0"/>
              <a:t>Feedback system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06D828-ABF7-1C46-4DED-18CF969D5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Injector for &gt;1.2MW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10EC2-8487-735C-66CA-03E6765A192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1/31/2023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3FF98-4A48-3236-27F4-5C03AFC9C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Valishev | ACE Workshop Conclusion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DE843-64DC-8177-B339-5FD50E382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532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A2C43A-F691-22AE-3FFB-46A1E30F7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Beamline was designed for 2.4MW</a:t>
            </a:r>
          </a:p>
          <a:p>
            <a:r>
              <a:rPr lang="en-US" dirty="0"/>
              <a:t>Relatively straightforward upgrade to enable pulsing at 0.65 s</a:t>
            </a:r>
          </a:p>
          <a:p>
            <a:r>
              <a:rPr lang="en-US" dirty="0"/>
              <a:t>However, may involve civil construction or changes to the LBNF building design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5FB1DB-1E80-E1F9-4E94-C7ECD930E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LBNF Primary Beamline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1F70D-19DD-83AC-0D16-CA186FABF4B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1/31/2023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EC77A-94F4-152F-B19E-A8B8397229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Valishev | ACE Workshop Conclusion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AC222-7606-2381-3FBD-68B886438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196863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D1EA1040-8191-4119-B1BA-EEDECA1DB577}" vid="{72751218-0E3E-436D-BB2A-54FF1E34CE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FNAL-wide</Template>
  <TotalTime>503</TotalTime>
  <Words>1125</Words>
  <Application>Microsoft Macintosh PowerPoint</Application>
  <PresentationFormat>On-screen Show (16:9)</PresentationFormat>
  <Paragraphs>223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Helvetica</vt:lpstr>
      <vt:lpstr>Fermilab_PPT_090915</vt:lpstr>
      <vt:lpstr>PowerPoint Presentation</vt:lpstr>
      <vt:lpstr>Opening and Disclaimer</vt:lpstr>
      <vt:lpstr>MI beam power in numbers</vt:lpstr>
      <vt:lpstr>LBNF beam delivery scenarios and Physics</vt:lpstr>
      <vt:lpstr>Path to higher number of neutrinos</vt:lpstr>
      <vt:lpstr>Booster in the PIP-II era</vt:lpstr>
      <vt:lpstr>Main Injector is becoming the center piece of any scenario</vt:lpstr>
      <vt:lpstr>Main Injector for &gt;1.2MW</vt:lpstr>
      <vt:lpstr>LBNF Primary Beamline</vt:lpstr>
      <vt:lpstr>Staged Targetry Beam-Power on Target Ramp-up Strategy</vt:lpstr>
      <vt:lpstr>Horn R&amp;D Estimates</vt:lpstr>
      <vt:lpstr>Operation efficiency</vt:lpstr>
      <vt:lpstr>PIP-II and LBNF accelerator milestones – recent revision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A Valishev</dc:creator>
  <cp:lastModifiedBy>Alexander A Valishev</cp:lastModifiedBy>
  <cp:revision>8</cp:revision>
  <cp:lastPrinted>2014-01-20T19:40:21Z</cp:lastPrinted>
  <dcterms:created xsi:type="dcterms:W3CDTF">2022-12-05T22:38:25Z</dcterms:created>
  <dcterms:modified xsi:type="dcterms:W3CDTF">2023-01-31T21:02:22Z</dcterms:modified>
</cp:coreProperties>
</file>