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560" r:id="rId6"/>
    <p:sldId id="588" r:id="rId7"/>
    <p:sldId id="589" r:id="rId8"/>
    <p:sldId id="592" r:id="rId9"/>
    <p:sldId id="590" r:id="rId10"/>
    <p:sldId id="591" r:id="rId11"/>
    <p:sldId id="572" r:id="rId12"/>
    <p:sldId id="593" r:id="rId13"/>
    <p:sldId id="594" r:id="rId1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5D7C3-34A7-4EB3-AB0C-B4C883E9950A}" v="4" dt="2022-11-08T21:40:51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" y="1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82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alem, Leon" userId="b28b9349-ba17-4745-a50e-47016dfca2fc" providerId="ADAL" clId="{C365D7C3-34A7-4EB3-AB0C-B4C883E9950A}"/>
    <pc:docChg chg="custSel addSld delSld modSld sldOrd">
      <pc:chgData name="Mualem, Leon" userId="b28b9349-ba17-4745-a50e-47016dfca2fc" providerId="ADAL" clId="{C365D7C3-34A7-4EB3-AB0C-B4C883E9950A}" dt="2022-11-09T18:42:52.620" v="4911" actId="20577"/>
      <pc:docMkLst>
        <pc:docMk/>
      </pc:docMkLst>
      <pc:sldChg chg="modSp mod">
        <pc:chgData name="Mualem, Leon" userId="b28b9349-ba17-4745-a50e-47016dfca2fc" providerId="ADAL" clId="{C365D7C3-34A7-4EB3-AB0C-B4C883E9950A}" dt="2022-11-09T01:23:14.436" v="3498" actId="20577"/>
        <pc:sldMkLst>
          <pc:docMk/>
          <pc:sldMk cId="1551742598" sldId="256"/>
        </pc:sldMkLst>
        <pc:spChg chg="mod">
          <ac:chgData name="Mualem, Leon" userId="b28b9349-ba17-4745-a50e-47016dfca2fc" providerId="ADAL" clId="{C365D7C3-34A7-4EB3-AB0C-B4C883E9950A}" dt="2022-11-09T01:23:14.436" v="3498" actId="20577"/>
          <ac:spMkLst>
            <pc:docMk/>
            <pc:sldMk cId="1551742598" sldId="256"/>
            <ac:spMk id="2" creationId="{00000000-0000-0000-0000-000000000000}"/>
          </ac:spMkLst>
        </pc:spChg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4001919762" sldId="550"/>
        </pc:sldMkLst>
      </pc:sldChg>
      <pc:sldChg chg="modSp mod ord">
        <pc:chgData name="Mualem, Leon" userId="b28b9349-ba17-4745-a50e-47016dfca2fc" providerId="ADAL" clId="{C365D7C3-34A7-4EB3-AB0C-B4C883E9950A}" dt="2022-11-09T17:54:10.903" v="3533" actId="404"/>
        <pc:sldMkLst>
          <pc:docMk/>
          <pc:sldMk cId="4053750593" sldId="560"/>
        </pc:sldMkLst>
        <pc:spChg chg="mod">
          <ac:chgData name="Mualem, Leon" userId="b28b9349-ba17-4745-a50e-47016dfca2fc" providerId="ADAL" clId="{C365D7C3-34A7-4EB3-AB0C-B4C883E9950A}" dt="2022-11-08T21:21:12.534" v="520" actId="20577"/>
          <ac:spMkLst>
            <pc:docMk/>
            <pc:sldMk cId="4053750593" sldId="560"/>
            <ac:spMk id="2" creationId="{2E034E5C-CC42-4193-BE04-6F2050A05EA7}"/>
          </ac:spMkLst>
        </pc:spChg>
        <pc:spChg chg="mod">
          <ac:chgData name="Mualem, Leon" userId="b28b9349-ba17-4745-a50e-47016dfca2fc" providerId="ADAL" clId="{C365D7C3-34A7-4EB3-AB0C-B4C883E9950A}" dt="2022-11-09T17:54:10.903" v="3533" actId="404"/>
          <ac:spMkLst>
            <pc:docMk/>
            <pc:sldMk cId="4053750593" sldId="560"/>
            <ac:spMk id="3" creationId="{A17C6925-5B73-404F-8077-346DD1EDBE05}"/>
          </ac:spMkLst>
        </pc:spChg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4257308273" sldId="568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2782900024" sldId="571"/>
        </pc:sldMkLst>
      </pc:sldChg>
      <pc:sldChg chg="modSp mod">
        <pc:chgData name="Mualem, Leon" userId="b28b9349-ba17-4745-a50e-47016dfca2fc" providerId="ADAL" clId="{C365D7C3-34A7-4EB3-AB0C-B4C883E9950A}" dt="2022-11-09T18:23:37.781" v="4076" actId="20577"/>
        <pc:sldMkLst>
          <pc:docMk/>
          <pc:sldMk cId="699228304" sldId="572"/>
        </pc:sldMkLst>
        <pc:spChg chg="mod">
          <ac:chgData name="Mualem, Leon" userId="b28b9349-ba17-4745-a50e-47016dfca2fc" providerId="ADAL" clId="{C365D7C3-34A7-4EB3-AB0C-B4C883E9950A}" dt="2022-11-09T00:18:15.683" v="2085" actId="20577"/>
          <ac:spMkLst>
            <pc:docMk/>
            <pc:sldMk cId="699228304" sldId="572"/>
            <ac:spMk id="2" creationId="{B244E252-1AFB-465D-8F0C-64110E54CBEB}"/>
          </ac:spMkLst>
        </pc:spChg>
        <pc:spChg chg="mod">
          <ac:chgData name="Mualem, Leon" userId="b28b9349-ba17-4745-a50e-47016dfca2fc" providerId="ADAL" clId="{C365D7C3-34A7-4EB3-AB0C-B4C883E9950A}" dt="2022-11-09T18:23:37.781" v="4076" actId="20577"/>
          <ac:spMkLst>
            <pc:docMk/>
            <pc:sldMk cId="699228304" sldId="572"/>
            <ac:spMk id="3" creationId="{CE1F3326-0B03-446E-81FC-3135D3CD9A16}"/>
          </ac:spMkLst>
        </pc:spChg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819279997" sldId="575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2787300769" sldId="576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1428883699" sldId="577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1503047268" sldId="578"/>
        </pc:sldMkLst>
      </pc:sldChg>
      <pc:sldChg chg="del">
        <pc:chgData name="Mualem, Leon" userId="b28b9349-ba17-4745-a50e-47016dfca2fc" providerId="ADAL" clId="{C365D7C3-34A7-4EB3-AB0C-B4C883E9950A}" dt="2022-11-08T21:21:31.560" v="521" actId="47"/>
        <pc:sldMkLst>
          <pc:docMk/>
          <pc:sldMk cId="471158745" sldId="579"/>
        </pc:sldMkLst>
      </pc:sldChg>
      <pc:sldChg chg="del">
        <pc:chgData name="Mualem, Leon" userId="b28b9349-ba17-4745-a50e-47016dfca2fc" providerId="ADAL" clId="{C365D7C3-34A7-4EB3-AB0C-B4C883E9950A}" dt="2022-11-08T21:21:31.560" v="521" actId="47"/>
        <pc:sldMkLst>
          <pc:docMk/>
          <pc:sldMk cId="3761734527" sldId="580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1623507490" sldId="581"/>
        </pc:sldMkLst>
      </pc:sldChg>
      <pc:sldChg chg="del">
        <pc:chgData name="Mualem, Leon" userId="b28b9349-ba17-4745-a50e-47016dfca2fc" providerId="ADAL" clId="{C365D7C3-34A7-4EB3-AB0C-B4C883E9950A}" dt="2022-11-08T21:21:31.560" v="521" actId="47"/>
        <pc:sldMkLst>
          <pc:docMk/>
          <pc:sldMk cId="1099049939" sldId="582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2426179096" sldId="583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4180542873" sldId="584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3982581145" sldId="585"/>
        </pc:sldMkLst>
      </pc:sldChg>
      <pc:sldChg chg="del">
        <pc:chgData name="Mualem, Leon" userId="b28b9349-ba17-4745-a50e-47016dfca2fc" providerId="ADAL" clId="{C365D7C3-34A7-4EB3-AB0C-B4C883E9950A}" dt="2022-11-08T23:56:21.902" v="2072" actId="47"/>
        <pc:sldMkLst>
          <pc:docMk/>
          <pc:sldMk cId="3692962379" sldId="586"/>
        </pc:sldMkLst>
      </pc:sldChg>
      <pc:sldChg chg="add del">
        <pc:chgData name="Mualem, Leon" userId="b28b9349-ba17-4745-a50e-47016dfca2fc" providerId="ADAL" clId="{C365D7C3-34A7-4EB3-AB0C-B4C883E9950A}" dt="2022-11-08T23:56:21.902" v="2072" actId="47"/>
        <pc:sldMkLst>
          <pc:docMk/>
          <pc:sldMk cId="2671769101" sldId="587"/>
        </pc:sldMkLst>
      </pc:sldChg>
      <pc:sldChg chg="modSp add mod">
        <pc:chgData name="Mualem, Leon" userId="b28b9349-ba17-4745-a50e-47016dfca2fc" providerId="ADAL" clId="{C365D7C3-34A7-4EB3-AB0C-B4C883E9950A}" dt="2022-11-09T17:53:39.597" v="3532" actId="20577"/>
        <pc:sldMkLst>
          <pc:docMk/>
          <pc:sldMk cId="4031171757" sldId="588"/>
        </pc:sldMkLst>
        <pc:spChg chg="mod">
          <ac:chgData name="Mualem, Leon" userId="b28b9349-ba17-4745-a50e-47016dfca2fc" providerId="ADAL" clId="{C365D7C3-34A7-4EB3-AB0C-B4C883E9950A}" dt="2022-11-09T17:52:55.439" v="3503" actId="20577"/>
          <ac:spMkLst>
            <pc:docMk/>
            <pc:sldMk cId="4031171757" sldId="588"/>
            <ac:spMk id="2" creationId="{2E034E5C-CC42-4193-BE04-6F2050A05EA7}"/>
          </ac:spMkLst>
        </pc:spChg>
        <pc:spChg chg="mod">
          <ac:chgData name="Mualem, Leon" userId="b28b9349-ba17-4745-a50e-47016dfca2fc" providerId="ADAL" clId="{C365D7C3-34A7-4EB3-AB0C-B4C883E9950A}" dt="2022-11-09T17:53:39.597" v="3532" actId="20577"/>
          <ac:spMkLst>
            <pc:docMk/>
            <pc:sldMk cId="4031171757" sldId="588"/>
            <ac:spMk id="3" creationId="{A17C6925-5B73-404F-8077-346DD1EDBE05}"/>
          </ac:spMkLst>
        </pc:spChg>
      </pc:sldChg>
      <pc:sldChg chg="modSp add mod ord">
        <pc:chgData name="Mualem, Leon" userId="b28b9349-ba17-4745-a50e-47016dfca2fc" providerId="ADAL" clId="{C365D7C3-34A7-4EB3-AB0C-B4C883E9950A}" dt="2022-11-09T18:37:20.303" v="4518" actId="20577"/>
        <pc:sldMkLst>
          <pc:docMk/>
          <pc:sldMk cId="582617144" sldId="589"/>
        </pc:sldMkLst>
        <pc:spChg chg="mod">
          <ac:chgData name="Mualem, Leon" userId="b28b9349-ba17-4745-a50e-47016dfca2fc" providerId="ADAL" clId="{C365D7C3-34A7-4EB3-AB0C-B4C883E9950A}" dt="2022-11-09T18:37:20.303" v="4518" actId="20577"/>
          <ac:spMkLst>
            <pc:docMk/>
            <pc:sldMk cId="582617144" sldId="589"/>
            <ac:spMk id="3" creationId="{A17C6925-5B73-404F-8077-346DD1EDBE05}"/>
          </ac:spMkLst>
        </pc:spChg>
      </pc:sldChg>
      <pc:sldChg chg="addSp delSp modSp add mod">
        <pc:chgData name="Mualem, Leon" userId="b28b9349-ba17-4745-a50e-47016dfca2fc" providerId="ADAL" clId="{C365D7C3-34A7-4EB3-AB0C-B4C883E9950A}" dt="2022-11-08T21:41:43.466" v="1733" actId="20577"/>
        <pc:sldMkLst>
          <pc:docMk/>
          <pc:sldMk cId="2840143645" sldId="590"/>
        </pc:sldMkLst>
        <pc:spChg chg="mod">
          <ac:chgData name="Mualem, Leon" userId="b28b9349-ba17-4745-a50e-47016dfca2fc" providerId="ADAL" clId="{C365D7C3-34A7-4EB3-AB0C-B4C883E9950A}" dt="2022-11-08T21:35:23.743" v="1383" actId="20577"/>
          <ac:spMkLst>
            <pc:docMk/>
            <pc:sldMk cId="2840143645" sldId="590"/>
            <ac:spMk id="2" creationId="{2E034E5C-CC42-4193-BE04-6F2050A05EA7}"/>
          </ac:spMkLst>
        </pc:spChg>
        <pc:spChg chg="mod">
          <ac:chgData name="Mualem, Leon" userId="b28b9349-ba17-4745-a50e-47016dfca2fc" providerId="ADAL" clId="{C365D7C3-34A7-4EB3-AB0C-B4C883E9950A}" dt="2022-11-08T21:41:43.466" v="1733" actId="20577"/>
          <ac:spMkLst>
            <pc:docMk/>
            <pc:sldMk cId="2840143645" sldId="590"/>
            <ac:spMk id="3" creationId="{A17C6925-5B73-404F-8077-346DD1EDBE05}"/>
          </ac:spMkLst>
        </pc:spChg>
        <pc:spChg chg="add del">
          <ac:chgData name="Mualem, Leon" userId="b28b9349-ba17-4745-a50e-47016dfca2fc" providerId="ADAL" clId="{C365D7C3-34A7-4EB3-AB0C-B4C883E9950A}" dt="2022-11-08T21:40:38.849" v="1721"/>
          <ac:spMkLst>
            <pc:docMk/>
            <pc:sldMk cId="2840143645" sldId="590"/>
            <ac:spMk id="5" creationId="{708A85C1-0709-85D8-4A81-070C36FF68B6}"/>
          </ac:spMkLst>
        </pc:spChg>
        <pc:spChg chg="add del">
          <ac:chgData name="Mualem, Leon" userId="b28b9349-ba17-4745-a50e-47016dfca2fc" providerId="ADAL" clId="{C365D7C3-34A7-4EB3-AB0C-B4C883E9950A}" dt="2022-11-08T21:40:51.494" v="1723"/>
          <ac:spMkLst>
            <pc:docMk/>
            <pc:sldMk cId="2840143645" sldId="590"/>
            <ac:spMk id="6" creationId="{85D7A77B-FEC3-2C94-FA9B-6CAF83DE55FD}"/>
          </ac:spMkLst>
        </pc:spChg>
      </pc:sldChg>
      <pc:sldChg chg="modSp add mod">
        <pc:chgData name="Mualem, Leon" userId="b28b9349-ba17-4745-a50e-47016dfca2fc" providerId="ADAL" clId="{C365D7C3-34A7-4EB3-AB0C-B4C883E9950A}" dt="2022-11-08T22:49:41.464" v="2071" actId="20577"/>
        <pc:sldMkLst>
          <pc:docMk/>
          <pc:sldMk cId="4054078643" sldId="591"/>
        </pc:sldMkLst>
        <pc:spChg chg="mod">
          <ac:chgData name="Mualem, Leon" userId="b28b9349-ba17-4745-a50e-47016dfca2fc" providerId="ADAL" clId="{C365D7C3-34A7-4EB3-AB0C-B4C883E9950A}" dt="2022-11-08T22:49:41.464" v="2071" actId="20577"/>
          <ac:spMkLst>
            <pc:docMk/>
            <pc:sldMk cId="4054078643" sldId="591"/>
            <ac:spMk id="3" creationId="{A17C6925-5B73-404F-8077-346DD1EDBE05}"/>
          </ac:spMkLst>
        </pc:spChg>
      </pc:sldChg>
      <pc:sldChg chg="addSp modSp add mod ord">
        <pc:chgData name="Mualem, Leon" userId="b28b9349-ba17-4745-a50e-47016dfca2fc" providerId="ADAL" clId="{C365D7C3-34A7-4EB3-AB0C-B4C883E9950A}" dt="2022-11-09T01:21:50.588" v="3482"/>
        <pc:sldMkLst>
          <pc:docMk/>
          <pc:sldMk cId="1394249211" sldId="592"/>
        </pc:sldMkLst>
        <pc:spChg chg="mod">
          <ac:chgData name="Mualem, Leon" userId="b28b9349-ba17-4745-a50e-47016dfca2fc" providerId="ADAL" clId="{C365D7C3-34A7-4EB3-AB0C-B4C883E9950A}" dt="2022-11-09T01:12:35.050" v="3400" actId="20577"/>
          <ac:spMkLst>
            <pc:docMk/>
            <pc:sldMk cId="1394249211" sldId="592"/>
            <ac:spMk id="2" creationId="{2E034E5C-CC42-4193-BE04-6F2050A05EA7}"/>
          </ac:spMkLst>
        </pc:spChg>
        <pc:spChg chg="mod">
          <ac:chgData name="Mualem, Leon" userId="b28b9349-ba17-4745-a50e-47016dfca2fc" providerId="ADAL" clId="{C365D7C3-34A7-4EB3-AB0C-B4C883E9950A}" dt="2022-11-09T01:19:14.048" v="3477" actId="5793"/>
          <ac:spMkLst>
            <pc:docMk/>
            <pc:sldMk cId="1394249211" sldId="592"/>
            <ac:spMk id="3" creationId="{A17C6925-5B73-404F-8077-346DD1EDBE05}"/>
          </ac:spMkLst>
        </pc:spChg>
        <pc:picChg chg="add mod">
          <ac:chgData name="Mualem, Leon" userId="b28b9349-ba17-4745-a50e-47016dfca2fc" providerId="ADAL" clId="{C365D7C3-34A7-4EB3-AB0C-B4C883E9950A}" dt="2022-11-09T01:18:53.091" v="3431" actId="692"/>
          <ac:picMkLst>
            <pc:docMk/>
            <pc:sldMk cId="1394249211" sldId="592"/>
            <ac:picMk id="6" creationId="{3BA460FC-4456-2F21-1839-6BA3A005F339}"/>
          </ac:picMkLst>
        </pc:picChg>
        <pc:picChg chg="add mod modCrop">
          <ac:chgData name="Mualem, Leon" userId="b28b9349-ba17-4745-a50e-47016dfca2fc" providerId="ADAL" clId="{C365D7C3-34A7-4EB3-AB0C-B4C883E9950A}" dt="2022-11-09T01:20:52.465" v="3478" actId="1076"/>
          <ac:picMkLst>
            <pc:docMk/>
            <pc:sldMk cId="1394249211" sldId="592"/>
            <ac:picMk id="8" creationId="{88287705-C5BC-80CB-15F4-28648C233326}"/>
          </ac:picMkLst>
        </pc:picChg>
        <pc:picChg chg="add mod modCrop">
          <ac:chgData name="Mualem, Leon" userId="b28b9349-ba17-4745-a50e-47016dfca2fc" providerId="ADAL" clId="{C365D7C3-34A7-4EB3-AB0C-B4C883E9950A}" dt="2022-11-09T01:20:56.827" v="3479" actId="1076"/>
          <ac:picMkLst>
            <pc:docMk/>
            <pc:sldMk cId="1394249211" sldId="592"/>
            <ac:picMk id="10" creationId="{EA39B037-1BA6-C9F6-1ACE-6F695686EB62}"/>
          </ac:picMkLst>
        </pc:picChg>
        <pc:picChg chg="add mod">
          <ac:chgData name="Mualem, Leon" userId="b28b9349-ba17-4745-a50e-47016dfca2fc" providerId="ADAL" clId="{C365D7C3-34A7-4EB3-AB0C-B4C883E9950A}" dt="2022-11-09T01:21:01.357" v="3480" actId="1076"/>
          <ac:picMkLst>
            <pc:docMk/>
            <pc:sldMk cId="1394249211" sldId="592"/>
            <ac:picMk id="12" creationId="{939A60D2-0EC3-A0D4-ADC3-FFDBD4FF52CC}"/>
          </ac:picMkLst>
        </pc:picChg>
      </pc:sldChg>
      <pc:sldChg chg="modSp add mod">
        <pc:chgData name="Mualem, Leon" userId="b28b9349-ba17-4745-a50e-47016dfca2fc" providerId="ADAL" clId="{C365D7C3-34A7-4EB3-AB0C-B4C883E9950A}" dt="2022-11-09T18:09:04.099" v="4066" actId="20577"/>
        <pc:sldMkLst>
          <pc:docMk/>
          <pc:sldMk cId="4015898179" sldId="593"/>
        </pc:sldMkLst>
        <pc:spChg chg="mod">
          <ac:chgData name="Mualem, Leon" userId="b28b9349-ba17-4745-a50e-47016dfca2fc" providerId="ADAL" clId="{C365D7C3-34A7-4EB3-AB0C-B4C883E9950A}" dt="2022-11-09T17:55:38.589" v="3549" actId="20577"/>
          <ac:spMkLst>
            <pc:docMk/>
            <pc:sldMk cId="4015898179" sldId="593"/>
            <ac:spMk id="2" creationId="{B244E252-1AFB-465D-8F0C-64110E54CBEB}"/>
          </ac:spMkLst>
        </pc:spChg>
        <pc:spChg chg="mod">
          <ac:chgData name="Mualem, Leon" userId="b28b9349-ba17-4745-a50e-47016dfca2fc" providerId="ADAL" clId="{C365D7C3-34A7-4EB3-AB0C-B4C883E9950A}" dt="2022-11-09T18:09:04.099" v="4066" actId="20577"/>
          <ac:spMkLst>
            <pc:docMk/>
            <pc:sldMk cId="4015898179" sldId="593"/>
            <ac:spMk id="3" creationId="{CE1F3326-0B03-446E-81FC-3135D3CD9A16}"/>
          </ac:spMkLst>
        </pc:spChg>
      </pc:sldChg>
      <pc:sldChg chg="modSp add mod">
        <pc:chgData name="Mualem, Leon" userId="b28b9349-ba17-4745-a50e-47016dfca2fc" providerId="ADAL" clId="{C365D7C3-34A7-4EB3-AB0C-B4C883E9950A}" dt="2022-11-09T18:42:52.620" v="4911" actId="20577"/>
        <pc:sldMkLst>
          <pc:docMk/>
          <pc:sldMk cId="2425660540" sldId="594"/>
        </pc:sldMkLst>
        <pc:spChg chg="mod">
          <ac:chgData name="Mualem, Leon" userId="b28b9349-ba17-4745-a50e-47016dfca2fc" providerId="ADAL" clId="{C365D7C3-34A7-4EB3-AB0C-B4C883E9950A}" dt="2022-11-09T18:24:36.545" v="4088" actId="20577"/>
          <ac:spMkLst>
            <pc:docMk/>
            <pc:sldMk cId="2425660540" sldId="594"/>
            <ac:spMk id="2" creationId="{B244E252-1AFB-465D-8F0C-64110E54CBEB}"/>
          </ac:spMkLst>
        </pc:spChg>
        <pc:spChg chg="mod">
          <ac:chgData name="Mualem, Leon" userId="b28b9349-ba17-4745-a50e-47016dfca2fc" providerId="ADAL" clId="{C365D7C3-34A7-4EB3-AB0C-B4C883E9950A}" dt="2022-11-09T18:42:52.620" v="4911" actId="20577"/>
          <ac:spMkLst>
            <pc:docMk/>
            <pc:sldMk cId="2425660540" sldId="594"/>
            <ac:spMk id="3" creationId="{CE1F3326-0B03-446E-81FC-3135D3CD9A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35F2-2A5D-407A-9CE9-9D5C6DD818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A9C77-DCE9-4475-A185-F4448DC07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580480E-0009-40E0-9BD1-B26E076A5C0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05F7B1A-F0B4-4374-A0A6-E23C129FD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Leon Mualem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 5, 2020 LArPix Mtg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448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Leon Mualem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 5, 2020 LArPix Mtg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Leon Mualem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 5, 2020 LArPix Mtg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736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Leon Mualem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 5, 2020 LArPix Mtg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49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Nov 5, 2020 LArPix Mtg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34216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1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7597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3686" y="65885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Leon Mualem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343" y="65885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Nov 5, 2020 LArPix Mtg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88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/>
          <a:srcRect t="-37724" b="37685"/>
          <a:stretch/>
        </p:blipFill>
        <p:spPr>
          <a:xfrm>
            <a:off x="1" y="6030576"/>
            <a:ext cx="838200" cy="5580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932" y="6300598"/>
            <a:ext cx="1188720" cy="2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7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3" r:id="rId2"/>
    <p:sldLayoutId id="2147483695" r:id="rId3"/>
    <p:sldLayoutId id="2147483694" r:id="rId4"/>
    <p:sldLayoutId id="2147483697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LArPix</a:t>
            </a:r>
            <a:r>
              <a:rPr lang="en-US" dirty="0">
                <a:solidFill>
                  <a:schemeClr val="accent1"/>
                </a:solidFill>
              </a:rPr>
              <a:t> ASICs and Hardware DB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Leon Mualem</a:t>
            </a:r>
          </a:p>
          <a:p>
            <a:r>
              <a:rPr lang="en-US" dirty="0"/>
              <a:t>Caltech</a:t>
            </a:r>
          </a:p>
        </p:txBody>
      </p:sp>
    </p:spTree>
    <p:extLst>
      <p:ext uri="{BB962C8B-B14F-4D97-AF65-F5344CB8AC3E}">
        <p14:creationId xmlns:p14="http://schemas.microsoft.com/office/powerpoint/2010/main" val="155174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4E252-1AFB-465D-8F0C-64110E54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F3326-0B03-446E-81FC-3135D3CD9A1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I’m able to define tests and enter data for part QC testing</a:t>
            </a:r>
          </a:p>
          <a:p>
            <a:pPr lvl="1"/>
            <a:r>
              <a:rPr lang="en-US" dirty="0"/>
              <a:t>Works with </a:t>
            </a:r>
            <a:r>
              <a:rPr lang="en-US" dirty="0" err="1"/>
              <a:t>hwdb</a:t>
            </a:r>
            <a:r>
              <a:rPr lang="en-US" dirty="0"/>
              <a:t> interface (web) and REST API (curl calls)</a:t>
            </a:r>
          </a:p>
          <a:p>
            <a:r>
              <a:rPr lang="en-US" dirty="0"/>
              <a:t>I see performance issues with using the database for a large number of parts</a:t>
            </a:r>
          </a:p>
          <a:p>
            <a:pPr lvl="1"/>
            <a:r>
              <a:rPr lang="en-US" dirty="0"/>
              <a:t>Calls for test data for O(10^5) parts could take hours</a:t>
            </a:r>
          </a:p>
          <a:p>
            <a:r>
              <a:rPr lang="en-US" dirty="0"/>
              <a:t>Need to understand how to record/use specifications (DUNE question?)</a:t>
            </a:r>
          </a:p>
          <a:p>
            <a:r>
              <a:rPr lang="en-US" dirty="0"/>
              <a:t>Would love to use the DB to correlate test results (test station vs. tile board)</a:t>
            </a:r>
          </a:p>
          <a:p>
            <a:pPr lvl="1"/>
            <a:r>
              <a:rPr lang="en-US" dirty="0"/>
              <a:t>This seems like it will be difficult to efficiently perform with thousands of items</a:t>
            </a:r>
          </a:p>
          <a:p>
            <a:r>
              <a:rPr lang="en-US" dirty="0"/>
              <a:t>Maybe I’m missing some capabilities </a:t>
            </a:r>
            <a:r>
              <a:rPr lang="en-US"/>
              <a:t>or misinterpreting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F62F-2B43-4E27-9DF0-647F81AE8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4E5C-CC42-4193-BE04-6F2050A0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/>
              </a:rPr>
              <a:t>LArPix</a:t>
            </a:r>
            <a:r>
              <a:rPr lang="en-US" dirty="0">
                <a:ea typeface="ＭＳ Ｐゴシック"/>
              </a:rPr>
              <a:t> ASIC testing results (for DB/analysis)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6925-5B73-404F-8077-346DD1EDBE0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19228" y="1109620"/>
            <a:ext cx="10977028" cy="5070302"/>
          </a:xfrm>
        </p:spPr>
        <p:txBody>
          <a:bodyPr vert="horz" lIns="0" tIns="45720" rIns="0" bIns="45720" rtlCol="0" anchor="t">
            <a:noAutofit/>
          </a:bodyPr>
          <a:lstStyle/>
          <a:p>
            <a:pPr marL="255905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Tested nearly 20,000 ASICs of 3 types so far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Each with unique serial number </a:t>
            </a:r>
          </a:p>
          <a:p>
            <a:pPr marL="255905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Multiple channels, 32 or 64 per device</a:t>
            </a:r>
          </a:p>
          <a:p>
            <a:pPr marL="255905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Several statistics measured in each test for each device</a:t>
            </a:r>
          </a:p>
          <a:p>
            <a:pPr marL="255905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Multiple test types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Summary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networking/config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periodic sampling/noise</a:t>
            </a:r>
          </a:p>
          <a:p>
            <a:pPr marL="255905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Multiple test sessions possible</a:t>
            </a:r>
          </a:p>
          <a:p>
            <a:pPr marL="255905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Different pass/fail criteria depending on date/test conditions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dirty="0">
              <a:ea typeface="ＭＳ Ｐゴシック"/>
              <a:cs typeface="Helvetic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DFC7-A038-411F-B1F4-98F4D6F0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5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4E5C-CC42-4193-BE04-6F2050A0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/>
              </a:rPr>
              <a:t>LArPix</a:t>
            </a:r>
            <a:r>
              <a:rPr lang="en-US" dirty="0">
                <a:ea typeface="ＭＳ Ｐゴシック"/>
              </a:rPr>
              <a:t> ASIC DB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6925-5B73-404F-8077-346DD1EDBE0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19228" y="1109620"/>
            <a:ext cx="10977028" cy="5070302"/>
          </a:xfrm>
        </p:spPr>
        <p:txBody>
          <a:bodyPr vert="horz" lIns="0" tIns="45720" rIns="0" bIns="45720" rtlCol="0" anchor="t">
            <a:noAutofit/>
          </a:bodyPr>
          <a:lstStyle/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Defined several parts (Type IDs) for initial testing in spreadsheet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ASIC v1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ASIC v2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ASIC v2b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Tile board 1 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Tile board 2</a:t>
            </a:r>
          </a:p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Created Type ID in database for all 5 </a:t>
            </a:r>
            <a:br>
              <a:rPr lang="en-US" sz="3200" dirty="0">
                <a:ea typeface="ＭＳ Ｐゴシック"/>
                <a:cs typeface="Helvetica"/>
              </a:rPr>
            </a:br>
            <a:r>
              <a:rPr lang="en-US" sz="3200" dirty="0">
                <a:ea typeface="ＭＳ Ｐゴシック"/>
                <a:cs typeface="Helvetica"/>
              </a:rPr>
              <a:t>(Thanks Vladimir and Jim)</a:t>
            </a:r>
          </a:p>
          <a:p>
            <a:pPr marL="0" indent="0">
              <a:spcBef>
                <a:spcPts val="600"/>
              </a:spcBef>
              <a:buNone/>
            </a:pPr>
            <a:endParaRPr lang="en-US" sz="3200" dirty="0">
              <a:ea typeface="ＭＳ Ｐゴシック"/>
              <a:cs typeface="Helvetic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DFC7-A038-411F-B1F4-98F4D6F0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7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4E5C-CC42-4193-BE04-6F2050A0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/>
              </a:rPr>
              <a:t>LArPix</a:t>
            </a:r>
            <a:r>
              <a:rPr lang="en-US" dirty="0">
                <a:ea typeface="ＭＳ Ｐゴシック"/>
              </a:rPr>
              <a:t> ASIC DB entry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6925-5B73-404F-8077-346DD1EDBE0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19228" y="1109620"/>
            <a:ext cx="10977028" cy="5070302"/>
          </a:xfrm>
        </p:spPr>
        <p:txBody>
          <a:bodyPr vert="horz" lIns="0" tIns="45720" rIns="0" bIns="45720" rtlCol="0" anchor="t">
            <a:noAutofit/>
          </a:bodyPr>
          <a:lstStyle/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Following Hajime’s tutorial docs completed the specification</a:t>
            </a:r>
          </a:p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Created specific parts (EID) with serial numbers (v1 ASIC)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Via DUNE Hardware Database web interface</a:t>
            </a:r>
            <a:endParaRPr lang="en-US" sz="3200" dirty="0">
              <a:ea typeface="ＭＳ Ｐゴシック"/>
              <a:cs typeface="Helvetica"/>
            </a:endParaRPr>
          </a:p>
          <a:p>
            <a:pPr marL="541211" lvl="1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Via REST API </a:t>
            </a:r>
          </a:p>
          <a:p>
            <a:pPr marL="898398" lvl="2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curl from command line python/bash scripts</a:t>
            </a:r>
          </a:p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Created test types (HWDB web interface) and entered multiple sets of test data (REST API scripts)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summary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net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bps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DFC7-A038-411F-B1F4-98F4D6F0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1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4E5C-CC42-4193-BE04-6F2050A0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/>
              </a:rPr>
              <a:t>LArPix</a:t>
            </a:r>
            <a:r>
              <a:rPr lang="en-US" dirty="0">
                <a:ea typeface="ＭＳ Ｐゴシック"/>
              </a:rPr>
              <a:t> ASIC Test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6925-5B73-404F-8077-346DD1EDBE0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19228" y="1109620"/>
            <a:ext cx="10977028" cy="5070302"/>
          </a:xfrm>
        </p:spPr>
        <p:txBody>
          <a:bodyPr vert="horz" lIns="0" tIns="45720" rIns="0" bIns="45720" rtlCol="0" anchor="t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3200" dirty="0">
              <a:ea typeface="ＭＳ Ｐゴシック"/>
              <a:cs typeface="Helvetic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DFC7-A038-411F-B1F4-98F4D6F0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A460FC-4456-2F21-1839-6BA3A005F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267" y="1168174"/>
            <a:ext cx="8115512" cy="876323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287705-C5BC-80CB-15F4-28648C2333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0829"/>
          <a:stretch/>
        </p:blipFill>
        <p:spPr>
          <a:xfrm>
            <a:off x="665328" y="2156967"/>
            <a:ext cx="3122452" cy="402295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39B037-1BA6-C9F6-1ACE-6F695686EB6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89"/>
          <a:stretch/>
        </p:blipFill>
        <p:spPr>
          <a:xfrm>
            <a:off x="4280849" y="2156967"/>
            <a:ext cx="3293460" cy="4051526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9A60D2-0EC3-A0D4-ADC3-FFDBD4FF52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2086" y="2156967"/>
            <a:ext cx="3394586" cy="346645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9424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4E5C-CC42-4193-BE04-6F2050A0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/>
              </a:rPr>
              <a:t>LArPix</a:t>
            </a:r>
            <a:r>
              <a:rPr lang="en-US" dirty="0">
                <a:ea typeface="ＭＳ Ｐゴシック"/>
              </a:rPr>
              <a:t> ASIC DB 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6925-5B73-404F-8077-346DD1EDBE0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19228" y="1109620"/>
            <a:ext cx="10977028" cy="5070302"/>
          </a:xfrm>
        </p:spPr>
        <p:txBody>
          <a:bodyPr vert="horz" lIns="0" tIns="45720" rIns="0" bIns="45720" rtlCol="0" anchor="t">
            <a:noAutofit/>
          </a:bodyPr>
          <a:lstStyle/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Found that each request takes about 0.3s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Create new EID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Read test data</a:t>
            </a:r>
          </a:p>
          <a:p>
            <a:pPr marL="255905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Parallel requests can speed retrieval a lot 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2800" dirty="0">
                <a:ea typeface="ＭＳ Ｐゴシック"/>
                <a:cs typeface="Helvetica"/>
              </a:rPr>
              <a:t>Able to run about 200 requests in parallel</a:t>
            </a:r>
          </a:p>
          <a:p>
            <a:pPr marL="255905" indent="-264795">
              <a:spcBef>
                <a:spcPts val="600"/>
              </a:spcBef>
            </a:pPr>
            <a:r>
              <a:rPr lang="en-US" sz="3000" dirty="0">
                <a:ea typeface="ＭＳ Ｐゴシック"/>
                <a:cs typeface="Helvetica"/>
              </a:rPr>
              <a:t>Parallel part (EID) creation leads to conflicts in the DB</a:t>
            </a:r>
          </a:p>
          <a:p>
            <a:pPr marL="541211" lvl="1" indent="-264795">
              <a:spcBef>
                <a:spcPts val="600"/>
              </a:spcBef>
            </a:pPr>
            <a:r>
              <a:rPr lang="en-US" sz="1800" dirty="0">
                <a:ea typeface="ＭＳ Ｐゴシック"/>
                <a:cs typeface="Helvetica"/>
              </a:rPr>
              <a:t>{"data":["(psycopg2.errors.UniqueViolation) duplicate key value violates unique constraint \"</a:t>
            </a:r>
            <a:r>
              <a:rPr lang="en-US" sz="1800" dirty="0" err="1">
                <a:ea typeface="ＭＳ Ｐゴシック"/>
                <a:cs typeface="Helvetica"/>
              </a:rPr>
              <a:t>components_external_id_idx</a:t>
            </a:r>
            <a:r>
              <a:rPr lang="en-US" sz="1800" dirty="0">
                <a:ea typeface="ＭＳ Ｐゴシック"/>
                <a:cs typeface="Helvetica"/>
              </a:rPr>
              <a:t>\"","DETAIL:  Key (</a:t>
            </a:r>
            <a:r>
              <a:rPr lang="en-US" sz="1800" dirty="0" err="1">
                <a:ea typeface="ＭＳ Ｐゴシック"/>
                <a:cs typeface="Helvetica"/>
              </a:rPr>
              <a:t>part_id</a:t>
            </a:r>
            <a:r>
              <a:rPr lang="en-US" sz="1800" dirty="0">
                <a:ea typeface="ＭＳ Ｐゴシック"/>
                <a:cs typeface="Helvetica"/>
              </a:rPr>
              <a:t>)=(D10100100001-00164) already exists.",""],"</a:t>
            </a:r>
            <a:r>
              <a:rPr lang="en-US" sz="1800" dirty="0" err="1">
                <a:ea typeface="ＭＳ Ｐゴシック"/>
                <a:cs typeface="Helvetica"/>
              </a:rPr>
              <a:t>status":"ERROR</a:t>
            </a:r>
            <a:r>
              <a:rPr lang="en-US" sz="1800" dirty="0">
                <a:ea typeface="ＭＳ Ｐゴシック"/>
                <a:cs typeface="Helvetica"/>
              </a:rPr>
              <a:t>"}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DFC7-A038-411F-B1F4-98F4D6F0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4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4E5C-CC42-4193-BE04-6F2050A0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/>
              </a:rPr>
              <a:t>LArPix</a:t>
            </a:r>
            <a:r>
              <a:rPr lang="en-US" dirty="0">
                <a:ea typeface="ＭＳ Ｐゴシック"/>
              </a:rPr>
              <a:t> ASIC DB 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6925-5B73-404F-8077-346DD1EDBE0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19228" y="1109620"/>
            <a:ext cx="10977028" cy="5070302"/>
          </a:xfrm>
        </p:spPr>
        <p:txBody>
          <a:bodyPr vert="horz" lIns="0" tIns="45720" rIns="0" bIns="45720" rtlCol="0" anchor="t">
            <a:noAutofit/>
          </a:bodyPr>
          <a:lstStyle/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Retrieval of test data for a large number of EID will be very time consuming</a:t>
            </a:r>
          </a:p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Without parallelizing requests, 10,000 items would take about 50 minutes</a:t>
            </a:r>
          </a:p>
          <a:p>
            <a:pPr marL="255905" indent="-264795">
              <a:spcBef>
                <a:spcPts val="600"/>
              </a:spcBef>
            </a:pPr>
            <a:r>
              <a:rPr lang="en-US" sz="3200" dirty="0">
                <a:ea typeface="ＭＳ Ｐゴシック"/>
                <a:cs typeface="Helvetica"/>
              </a:rPr>
              <a:t>A full complement of Near Detector ASICs (&gt;300,000 items) would take about 1 day</a:t>
            </a:r>
            <a:endParaRPr lang="en-US" sz="1800" dirty="0">
              <a:ea typeface="ＭＳ Ｐゴシック"/>
              <a:cs typeface="Helvetic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3200" dirty="0">
              <a:ea typeface="ＭＳ Ｐゴシック"/>
              <a:cs typeface="Helvetic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DFC7-A038-411F-B1F4-98F4D6F0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7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4E252-1AFB-465D-8F0C-64110E54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F3326-0B03-446E-81FC-3135D3CD9A1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Retrieving information about many items (N) requires at least N curl calls</a:t>
            </a:r>
          </a:p>
          <a:p>
            <a:pPr lvl="1"/>
            <a:r>
              <a:rPr lang="en-US" dirty="0"/>
              <a:t>This is very time consuming (and inefficient) </a:t>
            </a:r>
          </a:p>
          <a:p>
            <a:pPr lvl="1"/>
            <a:r>
              <a:rPr lang="en-US" dirty="0"/>
              <a:t>Can there be a wildcard, or more direct </a:t>
            </a:r>
            <a:r>
              <a:rPr lang="en-US" dirty="0" err="1"/>
              <a:t>postgres</a:t>
            </a:r>
            <a:r>
              <a:rPr lang="en-US" dirty="0"/>
              <a:t> access?</a:t>
            </a:r>
          </a:p>
          <a:p>
            <a:pPr lvl="1"/>
            <a:r>
              <a:rPr lang="en-US" dirty="0"/>
              <a:t>HWDB interface has one.  Presumably REST API must too.</a:t>
            </a:r>
          </a:p>
          <a:p>
            <a:r>
              <a:rPr lang="en-US" dirty="0"/>
              <a:t>Creating many EIDs in parallel can return the same EID for multiple transactions</a:t>
            </a:r>
          </a:p>
          <a:p>
            <a:pPr lvl="1"/>
            <a:r>
              <a:rPr lang="en-US" dirty="0"/>
              <a:t>Can this be made safer/more efficient?</a:t>
            </a:r>
          </a:p>
          <a:p>
            <a:r>
              <a:rPr lang="en-US" dirty="0"/>
              <a:t>EID do not require distinct contents</a:t>
            </a:r>
          </a:p>
          <a:p>
            <a:pPr lvl="1"/>
            <a:r>
              <a:rPr lang="en-US" dirty="0"/>
              <a:t>I can make many EIDs with the same serial number</a:t>
            </a:r>
          </a:p>
          <a:p>
            <a:pPr lvl="1"/>
            <a:r>
              <a:rPr lang="en-US" dirty="0"/>
              <a:t>Can the database/application throw an error instead?</a:t>
            </a:r>
          </a:p>
          <a:p>
            <a:r>
              <a:rPr lang="en-US" dirty="0"/>
              <a:t>Feedback from the REST API is opaque – Just get “ERROR” or “Bad Request” </a:t>
            </a:r>
          </a:p>
          <a:p>
            <a:r>
              <a:rPr lang="en-US" dirty="0"/>
              <a:t>How to find EID of a part with a given serial number?</a:t>
            </a:r>
          </a:p>
          <a:p>
            <a:pPr lvl="1"/>
            <a:r>
              <a:rPr lang="en-US" dirty="0"/>
              <a:t>This is a common issue I see when adding later tests to the database.  At the tester I have a serial number, but not the EID unless I cache it when created (redundant data)</a:t>
            </a:r>
          </a:p>
          <a:p>
            <a:r>
              <a:rPr lang="en-US" dirty="0"/>
              <a:t>I found issue with reading </a:t>
            </a:r>
            <a:r>
              <a:rPr lang="en-US" dirty="0" err="1"/>
              <a:t>json</a:t>
            </a:r>
            <a:r>
              <a:rPr lang="en-US" dirty="0"/>
              <a:t> with -999. was different from -999.0, maybe particular to parser?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F62F-2B43-4E27-9DF0-647F81AE8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2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4E252-1AFB-465D-8F0C-64110E54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F3326-0B03-446E-81FC-3135D3CD9A1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we handle specifications for tests?</a:t>
            </a:r>
          </a:p>
          <a:p>
            <a:pPr lvl="1"/>
            <a:r>
              <a:rPr lang="en-US" dirty="0"/>
              <a:t>Testing pass/fail limits should be documented</a:t>
            </a:r>
          </a:p>
          <a:p>
            <a:pPr lvl="1"/>
            <a:r>
              <a:rPr lang="en-US" dirty="0"/>
              <a:t>Ideally in the database that holds the test results</a:t>
            </a:r>
          </a:p>
          <a:p>
            <a:pPr lvl="1"/>
            <a:r>
              <a:rPr lang="en-US" dirty="0"/>
              <a:t>&lt;type id&gt;/test/criteria/</a:t>
            </a:r>
          </a:p>
          <a:p>
            <a:r>
              <a:rPr lang="en-US" dirty="0"/>
              <a:t>How does different versions of test specifications work? </a:t>
            </a:r>
          </a:p>
          <a:p>
            <a:r>
              <a:rPr lang="en-US" dirty="0"/>
              <a:t>Should there be protection against duplicating data?</a:t>
            </a:r>
          </a:p>
          <a:p>
            <a:pPr lvl="1"/>
            <a:r>
              <a:rPr lang="en-US" dirty="0"/>
              <a:t>Rogue script could put millions of redundant data in the 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F62F-2B43-4E27-9DF0-647F81AE8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8981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73A5D5238174A95A830ED1009C978" ma:contentTypeVersion="14" ma:contentTypeDescription="Create a new document." ma:contentTypeScope="" ma:versionID="3d85285c9a0f9ac734b4ce6623bd3b7f">
  <xsd:schema xmlns:xsd="http://www.w3.org/2001/XMLSchema" xmlns:xs="http://www.w3.org/2001/XMLSchema" xmlns:p="http://schemas.microsoft.com/office/2006/metadata/properties" xmlns:ns3="2f585c8b-a534-42ca-ab6e-8b8a524411c7" xmlns:ns4="ee58e0af-00e8-4205-81c5-4f7807ce4f3d" targetNamespace="http://schemas.microsoft.com/office/2006/metadata/properties" ma:root="true" ma:fieldsID="c76cd3a9a90df9230001368e931ebbaa" ns3:_="" ns4:_="">
    <xsd:import namespace="2f585c8b-a534-42ca-ab6e-8b8a524411c7"/>
    <xsd:import namespace="ee58e0af-00e8-4205-81c5-4f7807ce4f3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85c8b-a534-42ca-ab6e-8b8a524411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8e0af-00e8-4205-81c5-4f7807ce4f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C60A45-0119-454A-97C3-2CBB288A4B76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f585c8b-a534-42ca-ab6e-8b8a524411c7"/>
    <ds:schemaRef ds:uri="http://schemas.microsoft.com/office/2006/documentManagement/types"/>
    <ds:schemaRef ds:uri="ee58e0af-00e8-4205-81c5-4f7807ce4f3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8790E9-A0A5-4636-94EF-BCB8E66A4D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9DE514-C137-4F12-BC2C-E997DA7B0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585c8b-a534-42ca-ab6e-8b8a524411c7"/>
    <ds:schemaRef ds:uri="ee58e0af-00e8-4205-81c5-4f7807ce4f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66792</TotalTime>
  <Words>684</Words>
  <Application>Microsoft Office PowerPoint</Application>
  <PresentationFormat>Widescreen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Lucida Grande</vt:lpstr>
      <vt:lpstr>1_Office Theme</vt:lpstr>
      <vt:lpstr>LArPix ASICs and Hardware DB</vt:lpstr>
      <vt:lpstr>LArPix ASIC testing results (for DB/analysis)</vt:lpstr>
      <vt:lpstr>LArPix ASIC DB Items</vt:lpstr>
      <vt:lpstr>LArPix ASIC DB entry status</vt:lpstr>
      <vt:lpstr>LArPix ASIC Test Types</vt:lpstr>
      <vt:lpstr>LArPix ASIC DB usage</vt:lpstr>
      <vt:lpstr>LArPix ASIC DB usage</vt:lpstr>
      <vt:lpstr>Some issues</vt:lpstr>
      <vt:lpstr>Some other questions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LArPix ASIC Testing at Caltech</dc:title>
  <dc:creator>mualem</dc:creator>
  <cp:lastModifiedBy>Mualem, Leon</cp:lastModifiedBy>
  <cp:revision>1693</cp:revision>
  <cp:lastPrinted>2015-01-28T20:37:06Z</cp:lastPrinted>
  <dcterms:created xsi:type="dcterms:W3CDTF">2014-12-15T23:51:26Z</dcterms:created>
  <dcterms:modified xsi:type="dcterms:W3CDTF">2022-11-09T18:42:52Z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0x0101000C773A5D5238174A95A830ED1009C978</vt:lpwstr>
  </property>
</Properties>
</file>