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349" r:id="rId3"/>
    <p:sldId id="365" r:id="rId4"/>
    <p:sldId id="364" r:id="rId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yn R. Wolter x4807 16344N" initials="MRWx1" lastIdx="1" clrIdx="0">
    <p:extLst>
      <p:ext uri="{19B8F6BF-5375-455C-9EA6-DF929625EA0E}">
        <p15:presenceInfo xmlns:p15="http://schemas.microsoft.com/office/powerpoint/2012/main" userId="Madelyn R. Wolter x4807 16344N" providerId="None"/>
      </p:ext>
    </p:extLst>
  </p:cmAuthor>
  <p:cmAuthor id="2" name="Madelyn Schoell" initials="MS" lastIdx="5" clrIdx="1">
    <p:extLst>
      <p:ext uri="{19B8F6BF-5375-455C-9EA6-DF929625EA0E}">
        <p15:presenceInfo xmlns:p15="http://schemas.microsoft.com/office/powerpoint/2012/main" userId="S::maddiew@services.fnal.gov::c910991d-6c94-4e05-a020-c698ebee31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0000"/>
    <a:srgbClr val="50504E"/>
    <a:srgbClr val="4E4E4E"/>
    <a:srgbClr val="404040"/>
    <a:srgbClr val="004C97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3792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378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h-docdb.fnal.gov/cgi-bin/sso/ShowDocument?docid=7042" TargetMode="External"/><Relationship Id="rId2" Type="http://schemas.openxmlformats.org/officeDocument/2006/relationships/hyperlink" Target="https://fnal.zoom.us/j/93006521213?pwd=UFJwSlh3UEp4N2Z2VFJ4RWFtRUdEQT0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ES&amp;H RPO Department</a:t>
            </a:r>
          </a:p>
          <a:p>
            <a:r>
              <a:rPr lang="en-US" dirty="0"/>
              <a:t>11/30/2022 9am Ops Meeting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Radiation Safety – Weekly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Enclosures with local High Radiation Areas and/or Contamination Areas continue to require enclosure access briefings, for either Controlled Access or Supervised Access.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 Briefings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11/30/2022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0F600F6-65C0-4274-8D1C-3C34F0B92029}"/>
              </a:ext>
            </a:extLst>
          </p:cNvPr>
          <p:cNvSpPr txBox="1">
            <a:spLocks/>
          </p:cNvSpPr>
          <p:nvPr/>
        </p:nvSpPr>
        <p:spPr>
          <a:xfrm>
            <a:off x="222250" y="2494548"/>
            <a:ext cx="3950371" cy="371683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/>
              <a:t>Current List: </a:t>
            </a:r>
          </a:p>
          <a:p>
            <a:r>
              <a:rPr lang="en-US" sz="2000" dirty="0"/>
              <a:t>MTA</a:t>
            </a:r>
          </a:p>
          <a:p>
            <a:r>
              <a:rPr lang="en-US" sz="2000" dirty="0"/>
              <a:t>Booster</a:t>
            </a:r>
          </a:p>
          <a:p>
            <a:r>
              <a:rPr lang="en-US" sz="2000" dirty="0"/>
              <a:t>8  GeV</a:t>
            </a:r>
          </a:p>
          <a:p>
            <a:r>
              <a:rPr lang="en-US" sz="2000" dirty="0"/>
              <a:t>MI-20—MI-62</a:t>
            </a:r>
          </a:p>
          <a:p>
            <a:r>
              <a:rPr lang="en-US" sz="2000" dirty="0"/>
              <a:t>SY Encl C, D, E</a:t>
            </a:r>
          </a:p>
          <a:p>
            <a:r>
              <a:rPr lang="en-US" sz="2000" dirty="0"/>
              <a:t>SY F1 Manhole</a:t>
            </a:r>
          </a:p>
          <a:p>
            <a:r>
              <a:rPr lang="en-US" sz="2000" strike="sngStrike" dirty="0"/>
              <a:t>NuMI Pre-Target/Target Hall</a:t>
            </a:r>
          </a:p>
          <a:p>
            <a:r>
              <a:rPr lang="en-US" sz="2000" dirty="0"/>
              <a:t>NuMI Absorber Hall</a:t>
            </a:r>
          </a:p>
          <a:p>
            <a:r>
              <a:rPr lang="en-US" sz="2000" dirty="0"/>
              <a:t>Muon Campus US/DS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A3230-B3C9-496D-AA8B-17187ED5D3F4}"/>
              </a:ext>
            </a:extLst>
          </p:cNvPr>
          <p:cNvSpPr txBox="1"/>
          <p:nvPr/>
        </p:nvSpPr>
        <p:spPr>
          <a:xfrm>
            <a:off x="4345289" y="3181350"/>
            <a:ext cx="37890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Contact RSO is you were unable to attend scheduled December briefing.</a:t>
            </a:r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Daily briefings for non-AD available on access days.</a:t>
            </a:r>
          </a:p>
          <a:p>
            <a:endParaRPr lang="nl-NL" sz="1600" dirty="0"/>
          </a:p>
          <a:p>
            <a:r>
              <a:rPr lang="nl-NL" sz="1600" dirty="0"/>
              <a:t>Ben Russell is currently scheduling December briefings for next week, if you have a specific time need or need an in-person briefing reach out to him.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822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Approved for Beam: Linac, Booster, 8 GeV, BNB, Main Injector, Recycler, P3-SY Absorber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Upcoming: </a:t>
            </a:r>
          </a:p>
          <a:p>
            <a:pPr marL="0" indent="0">
              <a:buNone/>
            </a:pPr>
            <a:r>
              <a:rPr lang="en-US" b="1" dirty="0"/>
              <a:t>	Meson Areas?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Reminder to send SUSOs to Ben before-hand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MTA: awaiting Director approval of USID and FSO approval to resume beam.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Startup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11/30/2022</a:t>
            </a:r>
          </a:p>
        </p:txBody>
      </p:sp>
    </p:spTree>
    <p:extLst>
      <p:ext uri="{BB962C8B-B14F-4D97-AF65-F5344CB8AC3E}">
        <p14:creationId xmlns:p14="http://schemas.microsoft.com/office/powerpoint/2010/main" val="149352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600" dirty="0">
                <a:hlinkClick r:id="rId2"/>
              </a:rPr>
              <a:t>https://fnal.zoom.us/j/93006521213?pwd=UFJwSlh3UEp4N2Z2VFJ4RWFtRUdEQT09</a:t>
            </a:r>
            <a:r>
              <a:rPr lang="nl-NL" sz="1600" dirty="0"/>
              <a:t> </a:t>
            </a:r>
          </a:p>
          <a:p>
            <a:pPr marL="0" indent="0">
              <a:buNone/>
            </a:pPr>
            <a:r>
              <a:rPr lang="nl-NL" sz="1600" dirty="0"/>
              <a:t>Meeting ID: 930 0652 1213</a:t>
            </a:r>
          </a:p>
          <a:p>
            <a:pPr marL="0" indent="0">
              <a:buNone/>
            </a:pPr>
            <a:r>
              <a:rPr lang="nl-NL" sz="1600" dirty="0"/>
              <a:t>Passcode: 679157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798"/>
          </a:xfrm>
        </p:spPr>
        <p:txBody>
          <a:bodyPr/>
          <a:lstStyle/>
          <a:p>
            <a:r>
              <a:rPr lang="en-US" dirty="0"/>
              <a:t>Material Survey &amp; Release Process – Q&amp;A Sessions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11/30/2022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FDEC-8A29-4F5B-B7F8-609D85B060E3}"/>
              </a:ext>
            </a:extLst>
          </p:cNvPr>
          <p:cNvSpPr txBox="1">
            <a:spLocks/>
          </p:cNvSpPr>
          <p:nvPr/>
        </p:nvSpPr>
        <p:spPr>
          <a:xfrm>
            <a:off x="229998" y="2315188"/>
            <a:ext cx="8672513" cy="310409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trike="sngStrike" dirty="0"/>
              <a:t>Monday 10/31 1-1:30pm Zoom Only</a:t>
            </a:r>
          </a:p>
          <a:p>
            <a:r>
              <a:rPr lang="en-US" sz="1600" strike="sngStrike" dirty="0"/>
              <a:t>Thursday 11/3 2-2:30pm Zoom Only</a:t>
            </a:r>
          </a:p>
          <a:p>
            <a:r>
              <a:rPr lang="en-US" sz="1600" strike="sngStrike" dirty="0"/>
              <a:t>Tuesday 11/8 10-10:30am Zoom Only</a:t>
            </a:r>
          </a:p>
          <a:p>
            <a:r>
              <a:rPr lang="en-US" sz="1600" strike="sngStrike" dirty="0"/>
              <a:t>Wednesday 11/9 2-2:30pm Zoom &amp; Huddle</a:t>
            </a:r>
          </a:p>
          <a:p>
            <a:r>
              <a:rPr lang="en-US" sz="1600" strike="sngStrike" dirty="0"/>
              <a:t>Wednesday 11/16 3-3:30pm Zoom Only</a:t>
            </a:r>
          </a:p>
          <a:p>
            <a:r>
              <a:rPr lang="en-US" sz="1600" strike="sngStrike" dirty="0"/>
              <a:t>Friday 11/18 1-1:30pm Zoom &amp; Huddle</a:t>
            </a:r>
          </a:p>
          <a:p>
            <a:r>
              <a:rPr lang="en-US" sz="1600" strike="sngStrike" dirty="0"/>
              <a:t>Monday 11/21 11:30-noon Zoom &amp; Huddle</a:t>
            </a:r>
          </a:p>
          <a:p>
            <a:r>
              <a:rPr lang="en-US" sz="1600" strike="sngStrike" dirty="0"/>
              <a:t>Wednesday 11/23 2-2:30pm Zoom Only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strike="sngStrike" dirty="0"/>
              <a:t>Tuesday 11/29 10-10:30am Zoom Only</a:t>
            </a:r>
          </a:p>
          <a:p>
            <a:r>
              <a:rPr lang="en-US" sz="1600" dirty="0"/>
              <a:t>Thursday 12/1 9:30-10am Zoom &amp; Huddle</a:t>
            </a:r>
          </a:p>
          <a:p>
            <a:r>
              <a:rPr lang="en-US" sz="1600" dirty="0"/>
              <a:t>Wednesday 12/7 11:30-noon Zoom Only</a:t>
            </a:r>
          </a:p>
          <a:p>
            <a:r>
              <a:rPr lang="en-US" sz="1600" dirty="0"/>
              <a:t>Friday 12/9 2:30-3pm Zoom &amp; Huddle</a:t>
            </a:r>
          </a:p>
          <a:p>
            <a:r>
              <a:rPr lang="en-US" sz="1600" dirty="0"/>
              <a:t>Tuesday 12/13 1:30-2pm Zoom &amp; Huddle</a:t>
            </a:r>
          </a:p>
          <a:p>
            <a:r>
              <a:rPr lang="en-US" sz="1600" dirty="0"/>
              <a:t>Thursday 12/15 10-10:30am Zoom Only</a:t>
            </a:r>
          </a:p>
          <a:p>
            <a:r>
              <a:rPr lang="en-US" sz="1600" dirty="0"/>
              <a:t>Tuesday 12/20 3:30-4pm Zoom &amp; Huddle</a:t>
            </a:r>
          </a:p>
          <a:p>
            <a:r>
              <a:rPr lang="en-US" sz="1600" dirty="0"/>
              <a:t>Thursday 12/22 10-10:30am Zoom Only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DD59C-F3FB-4B5F-B8A4-3FD06FF8C3A2}"/>
              </a:ext>
            </a:extLst>
          </p:cNvPr>
          <p:cNvSpPr txBox="1"/>
          <p:nvPr/>
        </p:nvSpPr>
        <p:spPr>
          <a:xfrm>
            <a:off x="232611" y="5007003"/>
            <a:ext cx="866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living FAQ in ESH DocDB:</a:t>
            </a:r>
          </a:p>
          <a:p>
            <a:r>
              <a:rPr lang="en-US" dirty="0">
                <a:hlinkClick r:id="rId3"/>
              </a:rPr>
              <a:t>https://esh-docdb.fnal.gov/cgi-bin/sso/ShowDocument?docid=7042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5551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(6)</Template>
  <TotalTime>38422</TotalTime>
  <Words>337</Words>
  <Application>Microsoft Office PowerPoint</Application>
  <PresentationFormat>On-screen Show (4:3)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Enclosure Briefings</vt:lpstr>
      <vt:lpstr>Beam Startup</vt:lpstr>
      <vt:lpstr>Material Survey &amp; Release Process – Q&amp;A Sessions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R. Wolter x4807 16344N</dc:creator>
  <cp:lastModifiedBy>Benjamin R. Russell</cp:lastModifiedBy>
  <cp:revision>470</cp:revision>
  <cp:lastPrinted>2021-04-29T21:25:00Z</cp:lastPrinted>
  <dcterms:created xsi:type="dcterms:W3CDTF">2019-04-19T18:59:21Z</dcterms:created>
  <dcterms:modified xsi:type="dcterms:W3CDTF">2022-11-30T14:56:38Z</dcterms:modified>
</cp:coreProperties>
</file>