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3"/>
  </p:notesMasterIdLst>
  <p:handoutMasterIdLst>
    <p:handoutMasterId r:id="rId4"/>
  </p:handoutMasterIdLst>
  <p:sldIdLst>
    <p:sldId id="279" r:id="rId2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7D7EB"/>
    <a:srgbClr val="98D7EA"/>
    <a:srgbClr val="98D7EB"/>
    <a:srgbClr val="50504E"/>
    <a:srgbClr val="4E4E4E"/>
    <a:srgbClr val="404040"/>
    <a:srgbClr val="004C97"/>
    <a:srgbClr val="63666A"/>
    <a:srgbClr val="99D6EA"/>
    <a:srgbClr val="50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53" autoAdjust="0"/>
    <p:restoredTop sz="94628"/>
  </p:normalViewPr>
  <p:slideViewPr>
    <p:cSldViewPr snapToGrid="0" snapToObjects="1" showGuides="1">
      <p:cViewPr varScale="1">
        <p:scale>
          <a:sx n="159" d="100"/>
          <a:sy n="159" d="100"/>
        </p:scale>
        <p:origin x="648" y="184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1/10/23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1/10/23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129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29" r="2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77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1/10/23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AA69CF24-F572-1D4A-841D-0D6930238C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809BEC-FF0E-7C47-ACC3-F2E5E0425E2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pPr>
                <a:defRPr/>
              </a:pPr>
              <a:t>1/10/23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7" r:id="rId1"/>
    <p:sldLayoutId id="2147484104" r:id="rId2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17F032C-6B8F-B905-95CC-E8A6135C7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3" y="697832"/>
            <a:ext cx="8672513" cy="3825353"/>
          </a:xfrm>
        </p:spPr>
        <p:txBody>
          <a:bodyPr/>
          <a:lstStyle/>
          <a:p>
            <a:r>
              <a:rPr lang="en-US" dirty="0"/>
              <a:t>There will be a safety pause between 8am and 12noon tomorrow (Wed)</a:t>
            </a:r>
          </a:p>
          <a:p>
            <a:endParaRPr lang="en-US" dirty="0"/>
          </a:p>
          <a:p>
            <a:r>
              <a:rPr lang="en-US" dirty="0"/>
              <a:t>Supervisors must arrange meetings with the supervisees to go through a set of lab provided slides and discuss safety</a:t>
            </a:r>
          </a:p>
          <a:p>
            <a:pPr lvl="1"/>
            <a:r>
              <a:rPr lang="en-US" dirty="0"/>
              <a:t>8am: Steve meets with direct reports (deputy div head, dept heads, div admin, FFM)</a:t>
            </a:r>
          </a:p>
          <a:p>
            <a:pPr lvl="1"/>
            <a:r>
              <a:rPr lang="en-US" dirty="0"/>
              <a:t>9am: Dept heads meet with their group leaders</a:t>
            </a:r>
          </a:p>
          <a:p>
            <a:pPr lvl="1"/>
            <a:r>
              <a:rPr lang="en-US" dirty="0"/>
              <a:t>10am: Group leaders meet with their direct reports (be sure to include the postdocs of those direct reports)</a:t>
            </a:r>
          </a:p>
          <a:p>
            <a:pPr lvl="1"/>
            <a:r>
              <a:rPr lang="en-US" dirty="0"/>
              <a:t>11am: Available slot if needed</a:t>
            </a:r>
          </a:p>
          <a:p>
            <a:pPr lvl="1"/>
            <a:endParaRPr lang="en-US" dirty="0"/>
          </a:p>
          <a:p>
            <a:r>
              <a:rPr lang="en-US" dirty="0"/>
              <a:t>Dept heads and group leaders should arrange their own meetings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C762E3-C889-D04E-F08D-4B98C612D04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1/10/23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FDFFD-60F9-EEAD-1207-8818362B4A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Steve Brice  |  News from Neutrino Division Head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D9B18B-A19A-61D2-ADCC-E89FAE5AA8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CBEAA19-2986-D5A4-C1E5-E3FBEC5E6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459" y="83184"/>
            <a:ext cx="8686800" cy="320908"/>
          </a:xfrm>
        </p:spPr>
        <p:txBody>
          <a:bodyPr/>
          <a:lstStyle/>
          <a:p>
            <a:r>
              <a:rPr lang="en-US" dirty="0"/>
              <a:t>Safety Pause – Wed 11 Jan</a:t>
            </a:r>
          </a:p>
        </p:txBody>
      </p:sp>
    </p:spTree>
    <p:extLst>
      <p:ext uri="{BB962C8B-B14F-4D97-AF65-F5344CB8AC3E}">
        <p14:creationId xmlns:p14="http://schemas.microsoft.com/office/powerpoint/2010/main" val="30992072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5F6A7FCD-6CDB-8D49-94AE-81ED5E240382}" vid="{4AA44A65-56F2-9D41-877E-22747A5F09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Fermilab_PPT_090915</Template>
  <TotalTime>11081</TotalTime>
  <Words>116</Words>
  <Application>Microsoft Macintosh PowerPoint</Application>
  <PresentationFormat>On-screen Show (16:9)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Helvetica</vt:lpstr>
      <vt:lpstr>Fermilab_PPT_090915</vt:lpstr>
      <vt:lpstr>Safety Pause – Wed 11 Jan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News from the Division Head</dc:title>
  <dc:creator>Stephen J Brice</dc:creator>
  <cp:lastModifiedBy>Stephen J Brice</cp:lastModifiedBy>
  <cp:revision>28</cp:revision>
  <cp:lastPrinted>2014-01-20T19:40:21Z</cp:lastPrinted>
  <dcterms:created xsi:type="dcterms:W3CDTF">2022-10-14T23:55:54Z</dcterms:created>
  <dcterms:modified xsi:type="dcterms:W3CDTF">2023-01-10T18:36:45Z</dcterms:modified>
</cp:coreProperties>
</file>