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sldIdLst>
    <p:sldId id="283" r:id="rId2"/>
    <p:sldId id="297" r:id="rId3"/>
    <p:sldId id="284" r:id="rId4"/>
    <p:sldId id="296" r:id="rId5"/>
    <p:sldId id="263" r:id="rId6"/>
    <p:sldId id="291" r:id="rId7"/>
    <p:sldId id="26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December 16, 2022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QXFA231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December 16, 2022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pPr lvl="1"/>
            <a:endParaRPr lang="en-US" sz="20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Notes:</a:t>
            </a:r>
          </a:p>
          <a:p>
            <a:pPr lvl="1"/>
            <a:r>
              <a:rPr lang="en-US" sz="2000" dirty="0"/>
              <a:t>Series coil.</a:t>
            </a:r>
          </a:p>
          <a:p>
            <a:pPr lvl="1"/>
            <a:r>
              <a:rPr lang="en-US" sz="2000" dirty="0"/>
              <a:t>After to change for B6 adjustment.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QXFA231 -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592965" y="5381358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48B400-955D-4265-89CF-A29F1CF0F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0" y="1959836"/>
            <a:ext cx="8687136" cy="508350"/>
          </a:xfrm>
          <a:prstGeom prst="rect">
            <a:avLst/>
          </a:prstGeom>
        </p:spPr>
      </p:pic>
      <p:pic>
        <p:nvPicPr>
          <p:cNvPr id="4" name="Picture 3" descr="A picture containing text, snake&#10;&#10;Description automatically generated">
            <a:extLst>
              <a:ext uri="{FF2B5EF4-FFF2-40B4-BE49-F238E27FC236}">
                <a16:creationId xmlns:a16="http://schemas.microsoft.com/office/drawing/2014/main" id="{CD1B765F-D1F3-AA18-BA87-C993A532E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0" y="2551893"/>
            <a:ext cx="4959181" cy="28051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5D94B7-5C78-18B9-5A43-27853EE1218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3023" y="2667000"/>
            <a:ext cx="3548043" cy="257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QXFA231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C504D-4B0A-4849-BB46-42901C7F4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08" y="1355689"/>
            <a:ext cx="4572396" cy="21215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C95DB5-0576-4F6D-80D1-5C53422F8AE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05635"/>
            <a:ext cx="4413104" cy="20132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535465-BD93-48BE-8C1B-A1F1B6E684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6" y="3708760"/>
            <a:ext cx="4316342" cy="20301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E4B5BC-40B8-4639-9368-2E2988E11D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7" y="2127425"/>
            <a:ext cx="38481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QXFA231 -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829F54-DAC0-4D44-94BB-E8158EBB6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76" y="2958727"/>
            <a:ext cx="3143250" cy="1352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D458C7-DE2F-4DFC-98CF-F09AA5ECEF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27721"/>
            <a:ext cx="4374547" cy="57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QXFA231 -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4A86E-5405-49BA-A3EB-5D1D7A495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9" y="1494410"/>
            <a:ext cx="4462659" cy="1908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FD500B-E1CC-456F-A0C1-041CB4C8E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947" y="1600200"/>
            <a:ext cx="2790825" cy="4019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A6156D-DE3D-E160-DF65-CE61C2CAA2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9125" y="3672209"/>
            <a:ext cx="27908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QXFA231 -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December 16, 2022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068798-F0F1-4FAA-8D50-D2D0BCF0D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3886200" cy="4781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95F142-E4D4-48B7-ADAC-3A42850A43B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17801"/>
            <a:ext cx="4447200" cy="348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QXFA231 Coil Review  </vt:lpstr>
      <vt:lpstr>Outline</vt:lpstr>
      <vt:lpstr>QXFA231 - DRs</vt:lpstr>
      <vt:lpstr>QXFA231 – Length, Gaps</vt:lpstr>
      <vt:lpstr>QXFA231 - Reaction</vt:lpstr>
      <vt:lpstr>QXFA231 - Electrical</vt:lpstr>
      <vt:lpstr>QXFA231 -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2022-12-12T16:23:47Z</dcterms:modified>
</cp:coreProperties>
</file>