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13" r:id="rId16"/>
    <p:sldId id="432" r:id="rId17"/>
    <p:sldId id="445" r:id="rId18"/>
    <p:sldId id="507" r:id="rId19"/>
    <p:sldId id="508" r:id="rId20"/>
    <p:sldId id="458" r:id="rId21"/>
    <p:sldId id="433" r:id="rId22"/>
    <p:sldId id="446" r:id="rId23"/>
    <p:sldId id="525" r:id="rId24"/>
    <p:sldId id="518" r:id="rId25"/>
    <p:sldId id="459" r:id="rId26"/>
    <p:sldId id="435" r:id="rId27"/>
    <p:sldId id="447" r:id="rId28"/>
    <p:sldId id="442" r:id="rId29"/>
    <p:sldId id="443" r:id="rId30"/>
    <p:sldId id="479" r:id="rId31"/>
    <p:sldId id="452" r:id="rId32"/>
    <p:sldId id="448" r:id="rId33"/>
    <p:sldId id="449" r:id="rId34"/>
    <p:sldId id="520" r:id="rId35"/>
    <p:sldId id="480" r:id="rId36"/>
    <p:sldId id="437" r:id="rId37"/>
    <p:sldId id="455" r:id="rId38"/>
    <p:sldId id="473" r:id="rId39"/>
    <p:sldId id="534" r:id="rId40"/>
    <p:sldId id="481" r:id="rId41"/>
    <p:sldId id="438" r:id="rId42"/>
    <p:sldId id="456" r:id="rId43"/>
    <p:sldId id="484" r:id="rId44"/>
    <p:sldId id="505" r:id="rId45"/>
    <p:sldId id="462" r:id="rId46"/>
    <p:sldId id="434" r:id="rId47"/>
    <p:sldId id="468" r:id="rId48"/>
    <p:sldId id="512" r:id="rId49"/>
    <p:sldId id="511" r:id="rId50"/>
    <p:sldId id="513" r:id="rId51"/>
    <p:sldId id="514" r:id="rId52"/>
    <p:sldId id="515" r:id="rId53"/>
    <p:sldId id="516" r:id="rId5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70" autoAdjust="0"/>
    <p:restoredTop sz="94660"/>
  </p:normalViewPr>
  <p:slideViewPr>
    <p:cSldViewPr snapToObjects="1" showGuides="1">
      <p:cViewPr varScale="1">
        <p:scale>
          <a:sx n="127" d="100"/>
          <a:sy n="127" d="100"/>
        </p:scale>
        <p:origin x="684" y="12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15/12/2022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Jennifer Doyle,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MQXFA14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Jennifer Doyle,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MQXFA14 Coils Acceptance Review</a:t>
            </a:r>
          </a:p>
          <a:p>
            <a:r>
              <a:rPr lang="en-US" dirty="0"/>
              <a:t>December 15</a:t>
            </a:r>
            <a:r>
              <a:rPr lang="en-US" baseline="30000" dirty="0"/>
              <a:t>th</a:t>
            </a:r>
            <a:r>
              <a:rPr lang="en-US" dirty="0"/>
              <a:t>, 2022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E2AB39-4160-4BCA-932B-0CD125F78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4916EA-1C71-4669-89B2-929A94BA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196752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Coils 142, 143, 230 smaller than spec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Action items</a:t>
            </a:r>
          </a:p>
          <a:p>
            <a:pPr lvl="1"/>
            <a:r>
              <a:rPr lang="en-US" dirty="0"/>
              <a:t>The coils will be shimmed on the mid-plane to compensate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EDFE-4AAE-491E-971F-9963909C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1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ECC060B-5F74-4722-8E78-BAC089BD8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1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87682E3-9F73-44E8-8A18-D2D096FF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4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in spec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05FC51-EA9B-4C43-B44C-7B8684A08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AF4547-882E-4F17-B6D3-396D6ADF3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Coils 142 and 230 </a:t>
            </a:r>
            <a:r>
              <a:rPr lang="fr-FR" dirty="0"/>
              <a:t>out of </a:t>
            </a:r>
            <a:r>
              <a:rPr lang="fr-FR" dirty="0" err="1"/>
              <a:t>spec</a:t>
            </a:r>
            <a:r>
              <a:rPr lang="fr-FR" dirty="0"/>
              <a:t> in 1 positions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Action items</a:t>
            </a:r>
          </a:p>
          <a:p>
            <a:pPr lvl="1"/>
            <a:r>
              <a:rPr lang="en-US" dirty="0"/>
              <a:t>Non critical non conformity</a:t>
            </a:r>
          </a:p>
          <a:p>
            <a:pPr lvl="2"/>
            <a:r>
              <a:rPr lang="en-US" dirty="0"/>
              <a:t>Marginal reduction of </a:t>
            </a:r>
            <a:r>
              <a:rPr lang="en-US" dirty="0" err="1"/>
              <a:t>Lhe</a:t>
            </a:r>
            <a:r>
              <a:rPr lang="en-US" dirty="0"/>
              <a:t> space between cold bore and inner coil in one location</a:t>
            </a: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1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0CD622-EDB9-4A0F-A434-CCA423325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D7BBA7-575C-477B-811E-E883B60A5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9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/>
              <a:t>Action items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E277C-69B1-495D-BDE4-3B898739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C41C34-8B2A-49FB-B5E8-0C0EEDD6B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2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22F33E-103C-4A13-B427-CB7F1D5A6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4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Coil </a:t>
            </a:r>
            <a:r>
              <a:rPr lang="fr-FR" dirty="0"/>
              <a:t>out of </a:t>
            </a:r>
            <a:r>
              <a:rPr lang="fr-FR" dirty="0" err="1"/>
              <a:t>specs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pole key to be machined to compensate*</a:t>
            </a:r>
            <a:endParaRPr lang="fr-FR" dirty="0"/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64466D-8AEA-4554-9CFF-17AF8461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5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98EE081-9079-430F-B484-38132505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coils</a:t>
            </a: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38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Coils 142, 143, 230 smaller than spec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All coils in spec</a:t>
            </a:r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Coils 142 and 230 </a:t>
            </a:r>
            <a:r>
              <a:rPr lang="fr-FR" dirty="0"/>
              <a:t>out of </a:t>
            </a:r>
            <a:r>
              <a:rPr lang="fr-FR" dirty="0" err="1"/>
              <a:t>spec</a:t>
            </a:r>
            <a:r>
              <a:rPr lang="fr-FR" dirty="0"/>
              <a:t> in 1 positions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spec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Coil </a:t>
            </a:r>
            <a:r>
              <a:rPr lang="fr-FR" dirty="0"/>
              <a:t>out of </a:t>
            </a:r>
            <a:r>
              <a:rPr lang="fr-FR" dirty="0" err="1"/>
              <a:t>specs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pole key to be machined to compensate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Best-fit outer radius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Data consistent with previous coils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53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BBE1-14F8-4720-8F0C-C44AF87E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136 first and </a:t>
            </a:r>
            <a:r>
              <a:rPr lang="en-US"/>
              <a:t>second measurement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2A4E-24A6-4924-857D-6A04BA0C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3245F-702E-4D6D-8455-7BBE0331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03875-BC13-4D9B-89E5-D2C92294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2262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BBE1-14F8-4720-8F0C-C44AF87E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2A4E-24A6-4924-857D-6A04BA0C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3245F-702E-4D6D-8455-7BBE0331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03875-BC13-4D9B-89E5-D2C92294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5CA48E0-ED42-4F17-A9B9-19B927A91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4572000" cy="3321291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B9A435E-C9F3-4979-93D5-9A0BDBC3B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2432"/>
            <a:ext cx="4572000" cy="33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BBE1-14F8-4720-8F0C-C44AF87E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2A4E-24A6-4924-857D-6A04BA0C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3245F-702E-4D6D-8455-7BBE0331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03875-BC13-4D9B-89E5-D2C92294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C31D9C29-6F18-4DA0-A7F1-AAC66117D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035"/>
            <a:ext cx="4572000" cy="3321292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BD064A0-00DE-4BE5-9767-86DFC478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12035"/>
            <a:ext cx="4572000" cy="33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92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16FC-E297-49D1-A283-D0502CF3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CC7F-0BAB-4AB6-BC95-E2C01869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183E6-8A8A-4C27-AB62-1EA45E00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DFD8B-58C1-4CA1-B45E-6EC12F06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2D4D00-CCF5-4FDD-9E3E-6287DCC4E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4572000" cy="331953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EE6204-A263-4941-AD08-507D68DF6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7723"/>
            <a:ext cx="4572000" cy="3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6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2639-E747-459F-8D03-307CF1BA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93A4-70C4-428B-A82F-7FC777A85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7E721-CD8D-484A-9FB0-E94C0F84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43437-9B1D-4085-AC46-38651C1F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12FE42-4F08-4137-9E92-1A53B5A7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990"/>
            <a:ext cx="4572000" cy="331953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12400A-67EF-4281-BCB0-38CAA691E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31" y="2284990"/>
            <a:ext cx="4572000" cy="33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580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8F66-2C82-4431-9896-6A0CDF52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606F3-E72D-4F83-800D-DC2C3CBF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DF0B5-553B-4E93-AF66-4D248131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8C824-D651-4CDB-B173-2DC66877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1E674A6-EDCF-48D0-AB1F-71CBA63B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2916"/>
            <a:ext cx="4572000" cy="3319530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B2D7BA0-8CD2-4736-8257-42F379064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12916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0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134732</TotalTime>
  <Words>2402</Words>
  <Application>Microsoft Office PowerPoint</Application>
  <PresentationFormat>On-screen Show (4:3)</PresentationFormat>
  <Paragraphs>383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Thème Office</vt:lpstr>
      <vt:lpstr>MQXFA14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Arc length excess straight section</vt:lpstr>
      <vt:lpstr>Arc length excess straight section</vt:lpstr>
      <vt:lpstr>Arc length excess straight section</vt:lpstr>
      <vt:lpstr>Outline</vt:lpstr>
      <vt:lpstr>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Key slot deviations</vt:lpstr>
      <vt:lpstr>Key slot deviations</vt:lpstr>
      <vt:lpstr>Key slot deviations</vt:lpstr>
      <vt:lpstr>Outline</vt:lpstr>
      <vt:lpstr>Best-fit outer radius deviations</vt:lpstr>
      <vt:lpstr>Best-fit outer radius deviations</vt:lpstr>
      <vt:lpstr>Best-fit outer radius deviations </vt:lpstr>
      <vt:lpstr>Out of specs</vt:lpstr>
      <vt:lpstr>Outline</vt:lpstr>
      <vt:lpstr>Appendix</vt:lpstr>
      <vt:lpstr>Comparison 136 first and second measurement</vt:lpstr>
      <vt:lpstr>Arc length excess straight section</vt:lpstr>
      <vt:lpstr>Outer radius profile deviations straight section (min-max)</vt:lpstr>
      <vt:lpstr>Coil blocks inner radial deviations straight section (min-max)</vt:lpstr>
      <vt:lpstr>Pole inner radial deviations straight section (min-max)</vt:lpstr>
      <vt:lpstr>Key slot deviations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2050</cp:revision>
  <dcterms:created xsi:type="dcterms:W3CDTF">2016-03-23T12:58:39Z</dcterms:created>
  <dcterms:modified xsi:type="dcterms:W3CDTF">2022-12-15T23:38:16Z</dcterms:modified>
</cp:coreProperties>
</file>