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95" r:id="rId3"/>
    <p:sldId id="296" r:id="rId4"/>
    <p:sldId id="297" r:id="rId5"/>
    <p:sldId id="298" r:id="rId6"/>
    <p:sldId id="29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EB87CFA-505B-B24E-8DDD-0DEF2BF29F8A}">
          <p14:sldIdLst>
            <p14:sldId id="294"/>
            <p14:sldId id="295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1" autoAdjust="0"/>
    <p:restoredTop sz="96327"/>
  </p:normalViewPr>
  <p:slideViewPr>
    <p:cSldViewPr snapToGrid="0" snapToObjects="1" showGuides="1">
      <p:cViewPr varScale="1">
        <p:scale>
          <a:sx n="154" d="100"/>
          <a:sy n="154" d="100"/>
        </p:scale>
        <p:origin x="1568" y="19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A. Bross	</a:t>
            </a:r>
          </a:p>
          <a:p>
            <a:r>
              <a:rPr lang="en-US" dirty="0"/>
              <a:t>Scintillator R&amp;D Meeting</a:t>
            </a:r>
          </a:p>
          <a:p>
            <a:r>
              <a:rPr lang="en-US" dirty="0"/>
              <a:t>December 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Update on PS </a:t>
            </a:r>
            <a:r>
              <a:rPr lang="en-US" dirty="0" err="1"/>
              <a:t>studes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54801-7A20-AC3D-061F-A0361E13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99318"/>
            <a:ext cx="8672513" cy="5059363"/>
          </a:xfrm>
        </p:spPr>
        <p:txBody>
          <a:bodyPr/>
          <a:lstStyle/>
          <a:p>
            <a:r>
              <a:rPr lang="en-US" dirty="0"/>
              <a:t>Given the ongoing issues with the polymer from American </a:t>
            </a:r>
            <a:r>
              <a:rPr lang="en-US" dirty="0" err="1"/>
              <a:t>Styrenics</a:t>
            </a:r>
            <a:r>
              <a:rPr lang="en-US" dirty="0"/>
              <a:t>, I began searching for new suppliers.</a:t>
            </a:r>
          </a:p>
          <a:p>
            <a:r>
              <a:rPr lang="en-US" dirty="0"/>
              <a:t>None in the US</a:t>
            </a:r>
          </a:p>
          <a:p>
            <a:r>
              <a:rPr lang="en-US" dirty="0"/>
              <a:t>Found the following companies produce a product that might be appropriate</a:t>
            </a:r>
          </a:p>
          <a:p>
            <a:pPr lvl="1"/>
            <a:r>
              <a:rPr lang="en-US" dirty="0" err="1"/>
              <a:t>Resirene</a:t>
            </a:r>
            <a:r>
              <a:rPr lang="en-US" dirty="0"/>
              <a:t> (Mexico)</a:t>
            </a:r>
          </a:p>
          <a:p>
            <a:pPr lvl="2"/>
            <a:r>
              <a:rPr lang="en-US" dirty="0"/>
              <a:t>Still trying to get samples.  Not clear what they are</a:t>
            </a:r>
          </a:p>
          <a:p>
            <a:pPr lvl="1"/>
            <a:r>
              <a:rPr lang="en-US" dirty="0" err="1"/>
              <a:t>Taita</a:t>
            </a:r>
            <a:r>
              <a:rPr lang="en-US" dirty="0"/>
              <a:t> (Taiwan)</a:t>
            </a:r>
          </a:p>
          <a:p>
            <a:pPr lvl="2"/>
            <a:r>
              <a:rPr lang="en-US" dirty="0"/>
              <a:t>Have sample, made samples</a:t>
            </a:r>
          </a:p>
          <a:p>
            <a:pPr lvl="1"/>
            <a:r>
              <a:rPr lang="en-US" dirty="0" err="1"/>
              <a:t>Trinseo</a:t>
            </a:r>
            <a:r>
              <a:rPr lang="en-US" dirty="0"/>
              <a:t> (China)</a:t>
            </a:r>
          </a:p>
          <a:p>
            <a:pPr lvl="2"/>
            <a:r>
              <a:rPr lang="en-US" dirty="0"/>
              <a:t>Will not supply to US.  Partnership with </a:t>
            </a:r>
            <a:r>
              <a:rPr lang="en-US" dirty="0" err="1"/>
              <a:t>AmSty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515D62-3ACE-7844-4E1C-2952FC53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Optical-quality 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67E0F-1593-E877-7BFA-714B8EB4F5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0BC5F-6AC3-41A6-F247-7C92877C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22D33-0348-A29F-54C3-53AE40CBA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7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783C82-66B6-2E78-00DE-BEF47DCC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 – 2008 - Batch ID: WH19048L12</a:t>
            </a:r>
          </a:p>
          <a:p>
            <a:r>
              <a:rPr lang="en-US" dirty="0"/>
              <a:t>Sample B – 2013 - Batch ID: 0724809600</a:t>
            </a:r>
          </a:p>
          <a:p>
            <a:r>
              <a:rPr lang="en-US" dirty="0"/>
              <a:t>Sample C – 2018 - Batch ID: G1014HR101</a:t>
            </a:r>
          </a:p>
          <a:p>
            <a:r>
              <a:rPr lang="en-US" dirty="0"/>
              <a:t>Sample D – 2021 - Batch ID: K0811HR101</a:t>
            </a:r>
          </a:p>
          <a:p>
            <a:r>
              <a:rPr lang="en-US" dirty="0"/>
              <a:t>Made samples 5 cm long and 3mm long (disks) for measurement in our Cary spectrophotometer.</a:t>
            </a:r>
          </a:p>
          <a:p>
            <a:pPr lvl="1"/>
            <a:r>
              <a:rPr lang="en-US" dirty="0"/>
              <a:t>Transmission of the 5 cm piece relative to the 3 mm piece as a </a:t>
            </a:r>
            <a:r>
              <a:rPr lang="en-US" dirty="0" err="1"/>
              <a:t>fn</a:t>
            </a:r>
            <a:r>
              <a:rPr lang="en-US" dirty="0"/>
              <a:t> of wavelength </a:t>
            </a:r>
          </a:p>
          <a:p>
            <a:r>
              <a:rPr lang="en-US" dirty="0"/>
              <a:t>Took the 2013 sample as the reference and then did an A-B of the measurements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F6C12B-5431-E304-90CE-CE02F4D0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old material: </a:t>
            </a:r>
            <a:r>
              <a:rPr lang="en-US" dirty="0" err="1"/>
              <a:t>AmSty</a:t>
            </a:r>
            <a:r>
              <a:rPr lang="en-US" dirty="0"/>
              <a:t> 665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7382F-FF68-4ABE-1841-343970748D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E43F0-FD33-8C7F-F94E-89D36FE27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6EB4-4DBD-AD6E-B257-28ED243F2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7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55DB4-64F5-49A8-5D8E-0EA463AA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7101F-5034-1DAA-366B-107B4FCCCA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B403C-82F6-82AD-8DFF-B7AAEA7A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49BB-82F3-D11B-E0E9-653D98D4F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AF97D54E-6878-FD01-2C8B-50967FB03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28" y="756866"/>
            <a:ext cx="7800886" cy="5388688"/>
          </a:xfrm>
        </p:spPr>
      </p:pic>
    </p:spTree>
    <p:extLst>
      <p:ext uri="{BB962C8B-B14F-4D97-AF65-F5344CB8AC3E}">
        <p14:creationId xmlns:p14="http://schemas.microsoft.com/office/powerpoint/2010/main" val="198141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B74043-8C77-E755-7C10-FCA86944E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see very large differences.</a:t>
            </a:r>
          </a:p>
          <a:p>
            <a:pPr lvl="1"/>
            <a:r>
              <a:rPr lang="en-US" dirty="0"/>
              <a:t>The band 400-450 nm very important (POPOP fluorescence)</a:t>
            </a:r>
          </a:p>
          <a:p>
            <a:r>
              <a:rPr lang="en-US" dirty="0"/>
              <a:t>We sent a report to </a:t>
            </a:r>
            <a:r>
              <a:rPr lang="en-US" dirty="0" err="1"/>
              <a:t>AmSty</a:t>
            </a:r>
            <a:r>
              <a:rPr lang="en-US" dirty="0"/>
              <a:t> with these data and the samples plus PS pellets from each lot.</a:t>
            </a:r>
          </a:p>
          <a:p>
            <a:pPr lvl="1"/>
            <a:r>
              <a:rPr lang="en-US" dirty="0"/>
              <a:t>They claimed they see NO difference and referred us to the distributor.  DEAD END</a:t>
            </a:r>
          </a:p>
          <a:p>
            <a:r>
              <a:rPr lang="en-US" dirty="0"/>
              <a:t>How important?</a:t>
            </a:r>
          </a:p>
          <a:p>
            <a:pPr lvl="1"/>
            <a:r>
              <a:rPr lang="en-US" dirty="0"/>
              <a:t>Ralf’s light propagation MC indicates that the mean # of bounces before a photon is collected by the WLS fiber is ~10.  They means the pathlength is 𝒪 40 cm. 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 data on the previous plot are only for 5 cm!</a:t>
            </a:r>
          </a:p>
          <a:p>
            <a:r>
              <a:rPr lang="en-US" dirty="0"/>
              <a:t>mu2e did not use the 2021 material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0CFE4-3851-E395-0D5A-97ECA69F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8FD9-B93F-D4B7-F468-2B27A5D8B8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9EE9B-0E17-90A4-B38A-5687B8BF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2C25F-6567-B82D-234E-95FA2B070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7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7A16A9-59BA-4C72-6E78-70897A98F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Preparing new samples of all material we have in hand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Taita</a:t>
            </a:r>
            <a:r>
              <a:rPr lang="en-US" dirty="0"/>
              <a:t> material looks very good</a:t>
            </a:r>
          </a:p>
          <a:p>
            <a:r>
              <a:rPr lang="en-US" dirty="0"/>
              <a:t>Prepared twice-distilled monomer polymerized PS samples to use a reference</a:t>
            </a:r>
          </a:p>
          <a:p>
            <a:r>
              <a:rPr lang="en-US" dirty="0"/>
              <a:t>Will take more data</a:t>
            </a:r>
          </a:p>
          <a:p>
            <a:r>
              <a:rPr lang="en-US" dirty="0"/>
              <a:t>We will need the light collection MC to inform</a:t>
            </a:r>
          </a:p>
          <a:p>
            <a:pPr lvl="1"/>
            <a:r>
              <a:rPr lang="en-US"/>
              <a:t>Available students?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96D564-B23B-21A6-AC6B-BBABFC97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on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0DD96-B28D-774B-DDCE-5F438AA0D1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999D5-B24B-3745-503F-E3519A50C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EC77-A880-8066-26AA-4BFC55437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302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831</TotalTime>
  <Words>381</Words>
  <Application>Microsoft Macintosh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Search for Optical-quality PS</vt:lpstr>
      <vt:lpstr>Analysis of old material: AmSty 665</vt:lpstr>
      <vt:lpstr>Results</vt:lpstr>
      <vt:lpstr>Discussion</vt:lpstr>
      <vt:lpstr>Moving 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 Bross</dc:creator>
  <cp:lastModifiedBy>Alan D Bross</cp:lastModifiedBy>
  <cp:revision>11</cp:revision>
  <cp:lastPrinted>2014-01-20T19:40:21Z</cp:lastPrinted>
  <dcterms:created xsi:type="dcterms:W3CDTF">2022-03-07T17:05:59Z</dcterms:created>
  <dcterms:modified xsi:type="dcterms:W3CDTF">2022-12-09T13:46:39Z</dcterms:modified>
</cp:coreProperties>
</file>