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294" r:id="rId2"/>
    <p:sldId id="300" r:id="rId3"/>
    <p:sldId id="313" r:id="rId4"/>
    <p:sldId id="316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189" autoAdjust="0"/>
  </p:normalViewPr>
  <p:slideViewPr>
    <p:cSldViewPr snapToGrid="0" snapToObjects="1" showGuides="1">
      <p:cViewPr varScale="1">
        <p:scale>
          <a:sx n="57" d="100"/>
          <a:sy n="57" d="100"/>
        </p:scale>
        <p:origin x="3198" y="129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681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ACC5669-8181-43BE-901F-44F7BDA3FF47}" type="datetime1">
              <a:rPr lang="en-US" smtClean="0"/>
              <a:t>12/8/2022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BB2F5-1CFD-734F-ABE1-989CF63E6F6C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6D930DB-5D60-4571-80A9-438B76ADF0C3}" type="datetime1">
              <a:rPr lang="en-US" smtClean="0"/>
              <a:t>12/8/2022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574FFC-A36F-8E4D-8BF4-46017981DC53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C6B16457-8AAF-46E2-9C93-567ACC7FAA8F}" type="datetime1">
              <a:rPr lang="en-US" smtClean="0"/>
              <a:t>12/8/2022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C4B6E2-E3B8-49BB-A04B-D0198E9CBF2A}" type="datetime1">
              <a:rPr lang="en-US" smtClean="0"/>
              <a:t>12/8/2022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66310E-8FB2-4D48-8844-5C90BA5BEE25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846AABD-6D56-44D9-9247-452C6600E2F6}" type="datetime1">
              <a:rPr lang="en-US" smtClean="0"/>
              <a:t>12/8/2022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E44ED3-4ABA-6C41-90D9-9ED5DAC05C7D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4525EB-3905-42A0-BA2E-D3DF6181F503}" type="datetime1">
              <a:rPr lang="en-US" smtClean="0"/>
              <a:t>12/8/2022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29CBEF-609B-C742-8D4C-6C17B37D2A5C}"/>
              </a:ext>
            </a:extLst>
          </p:cNvPr>
          <p:cNvSpPr/>
          <p:nvPr userDrawn="1"/>
        </p:nvSpPr>
        <p:spPr>
          <a:xfrm>
            <a:off x="222250" y="75396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E731B9B-68F1-4625-8FE0-9DFB6AF5B7F2}" type="datetime1">
              <a:rPr lang="en-US" smtClean="0"/>
              <a:t>12/8/2022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Tony Busch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192727"/>
          </a:xfrm>
        </p:spPr>
        <p:txBody>
          <a:bodyPr>
            <a:noAutofit/>
          </a:bodyPr>
          <a:lstStyle/>
          <a:p>
            <a:r>
              <a:rPr lang="en-US" dirty="0"/>
              <a:t>TSD </a:t>
            </a:r>
          </a:p>
          <a:p>
            <a:r>
              <a:rPr lang="en-US" sz="2800" dirty="0"/>
              <a:t>12/9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2887" y="650266"/>
            <a:ext cx="8686800" cy="5739571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endParaRPr lang="en-US" sz="20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Initial findings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128498"/>
          </a:xfrm>
        </p:spPr>
        <p:txBody>
          <a:bodyPr/>
          <a:lstStyle/>
          <a:p>
            <a:pPr>
              <a:defRPr/>
            </a:pPr>
            <a:r>
              <a:rPr lang="en-US" dirty="0"/>
              <a:t>12/9/22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1B8F16-54A7-E18A-28F8-44D81ABC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4" y="961039"/>
            <a:ext cx="3244474" cy="3883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BC6A32-E6CF-8875-7B73-BCEBB1027F49}"/>
              </a:ext>
            </a:extLst>
          </p:cNvPr>
          <p:cNvSpPr txBox="1"/>
          <p:nvPr/>
        </p:nvSpPr>
        <p:spPr>
          <a:xfrm>
            <a:off x="3552092" y="1184702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Sunday inspection of the Numi Horn stripline found a crack on the stripline above the Horn 2 penetration.</a:t>
            </a:r>
          </a:p>
        </p:txBody>
      </p:sp>
      <p:pic>
        <p:nvPicPr>
          <p:cNvPr id="13" name="Picture 12" descr="A picture containing indoor, wire, metal, cage&#10;&#10;Description automatically generated">
            <a:extLst>
              <a:ext uri="{FF2B5EF4-FFF2-40B4-BE49-F238E27FC236}">
                <a16:creationId xmlns:a16="http://schemas.microsoft.com/office/drawing/2014/main" id="{0A5C40C6-3D2C-92D4-2E48-FCA76D75B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00660" y="2867485"/>
            <a:ext cx="3883702" cy="291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9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2887" y="650266"/>
            <a:ext cx="8686800" cy="5739571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 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Horn inspection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102035"/>
          </a:xfrm>
        </p:spPr>
        <p:txBody>
          <a:bodyPr/>
          <a:lstStyle/>
          <a:p>
            <a:pPr>
              <a:defRPr/>
            </a:pPr>
            <a:r>
              <a:rPr lang="en-US" dirty="0"/>
              <a:t>12/9/22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BB54BB-92F0-7F3F-1D0B-0390E018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74" y="1343068"/>
            <a:ext cx="3266160" cy="43524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69AFDC-7BE1-EACB-3925-E13568ECC0DF}"/>
              </a:ext>
            </a:extLst>
          </p:cNvPr>
          <p:cNvSpPr txBox="1"/>
          <p:nvPr/>
        </p:nvSpPr>
        <p:spPr>
          <a:xfrm>
            <a:off x="4239760" y="1343068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Using a borescope down a survey port a crack was found on the Horn 2 stripline.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E5E8EC-2E81-560E-D5F3-C8D4AE08D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020" y="2201334"/>
            <a:ext cx="2929695" cy="390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25693" y="912511"/>
            <a:ext cx="7399084" cy="5348828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 Week of 12/12 remove Horn 2 and perform     	inspection.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 Move Horn to C0 on 12/17 0600.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 Start fabrication of stripline replacement.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 Pulse testing of new Horn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 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Moving forward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128498"/>
          </a:xfrm>
        </p:spPr>
        <p:txBody>
          <a:bodyPr/>
          <a:lstStyle/>
          <a:p>
            <a:pPr>
              <a:defRPr/>
            </a:pPr>
            <a:r>
              <a:rPr lang="en-US" dirty="0"/>
              <a:t>12/9/22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3" descr="A picture containing old, dirty&#10;&#10;Description automatically generated">
            <a:extLst>
              <a:ext uri="{FF2B5EF4-FFF2-40B4-BE49-F238E27FC236}">
                <a16:creationId xmlns:a16="http://schemas.microsoft.com/office/drawing/2014/main" id="{D02F4AEE-9FBB-E0BD-E247-29CADD4C3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79065" y="4205319"/>
            <a:ext cx="2349739" cy="1762304"/>
          </a:xfrm>
          <a:prstGeom prst="rect">
            <a:avLst/>
          </a:prstGeom>
        </p:spPr>
      </p:pic>
      <p:pic>
        <p:nvPicPr>
          <p:cNvPr id="11" name="Picture 10" descr="A picture containing indoor, floor, dirty, kitchen appliance&#10;&#10;Description automatically generated">
            <a:extLst>
              <a:ext uri="{FF2B5EF4-FFF2-40B4-BE49-F238E27FC236}">
                <a16:creationId xmlns:a16="http://schemas.microsoft.com/office/drawing/2014/main" id="{7437D490-9FA8-E133-BE2C-41BD1A06D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34033" y="3670527"/>
            <a:ext cx="2948213" cy="221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5146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ngineerin_Group_Update_17NOV2020" id="{AFDA2EAA-862B-4724-98C6-21504914FA13}" vid="{73803C74-1856-4D6A-B9AE-4F33AA372E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Engineerin_Group_Update_17NOV2020</Template>
  <TotalTime>3371</TotalTime>
  <Words>89</Words>
  <Application>Microsoft Office PowerPoint</Application>
  <PresentationFormat>On-screen Show (4:3)</PresentationFormat>
  <Paragraphs>47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Helvetica</vt:lpstr>
      <vt:lpstr>Wingdings</vt:lpstr>
      <vt:lpstr>Fermilab_PPT_090815</vt:lpstr>
      <vt:lpstr>PowerPoint Presentation</vt:lpstr>
      <vt:lpstr>Initial findings  </vt:lpstr>
      <vt:lpstr>Horn inspection</vt:lpstr>
      <vt:lpstr>Moving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Nandhini Dhanaraj</dc:creator>
  <cp:lastModifiedBy>Tony W Busch</cp:lastModifiedBy>
  <cp:revision>170</cp:revision>
  <cp:lastPrinted>2014-01-20T19:40:21Z</cp:lastPrinted>
  <dcterms:created xsi:type="dcterms:W3CDTF">2020-11-20T14:45:41Z</dcterms:created>
  <dcterms:modified xsi:type="dcterms:W3CDTF">2022-12-09T14:24:46Z</dcterms:modified>
</cp:coreProperties>
</file>