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CCD4A-F7E6-4086-B993-82A2615580AF}" v="2" dt="2022-12-09T14:34:11.4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59" d="100"/>
          <a:sy n="159" d="100"/>
        </p:scale>
        <p:origin x="1722" y="1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E5ACCD4A-F7E6-4086-B993-82A2615580AF}"/>
    <pc:docChg chg="modSld">
      <pc:chgData name="Daniel C. Jones" userId="0ff975f9-c5c9-446f-8498-e9bd828c9db0" providerId="ADAL" clId="{E5ACCD4A-F7E6-4086-B993-82A2615580AF}" dt="2022-12-09T14:34:22.768" v="219" actId="14100"/>
      <pc:docMkLst>
        <pc:docMk/>
      </pc:docMkLst>
      <pc:sldChg chg="modSp mod">
        <pc:chgData name="Daniel C. Jones" userId="0ff975f9-c5c9-446f-8498-e9bd828c9db0" providerId="ADAL" clId="{E5ACCD4A-F7E6-4086-B993-82A2615580AF}" dt="2022-12-09T14:29:30.738" v="17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E5ACCD4A-F7E6-4086-B993-82A2615580AF}" dt="2022-12-09T14:29:30.738" v="178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E5ACCD4A-F7E6-4086-B993-82A2615580AF}" dt="2022-12-09T14:34:22.768" v="219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E5ACCD4A-F7E6-4086-B993-82A2615580AF}" dt="2022-12-09T14:29:47.764" v="206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E5ACCD4A-F7E6-4086-B993-82A2615580AF}" dt="2022-12-09T14:30:48.991" v="213" actId="14100"/>
          <ac:picMkLst>
            <pc:docMk/>
            <pc:sldMk cId="3906449152" sldId="296"/>
            <ac:picMk id="13" creationId="{47CD00DB-9892-8D07-6BF6-82C469A03514}"/>
          </ac:picMkLst>
        </pc:picChg>
        <pc:picChg chg="add mod">
          <ac:chgData name="Daniel C. Jones" userId="0ff975f9-c5c9-446f-8498-e9bd828c9db0" providerId="ADAL" clId="{E5ACCD4A-F7E6-4086-B993-82A2615580AF}" dt="2022-12-09T14:34:22.768" v="219" actId="14100"/>
          <ac:picMkLst>
            <pc:docMk/>
            <pc:sldMk cId="3906449152" sldId="296"/>
            <ac:picMk id="16" creationId="{C9A5A21D-D567-56D7-F76A-0C77E1A7CBC2}"/>
          </ac:picMkLst>
        </pc:picChg>
      </pc:sldChg>
    </pc:docChg>
  </pc:docChgLst>
  <pc:docChgLst>
    <pc:chgData name="Daniel C. Jones" userId="0ff975f9-c5c9-446f-8498-e9bd828c9db0" providerId="ADAL" clId="{0BC7C22B-B834-4F95-98AD-857BA049A2D5}"/>
    <pc:docChg chg="custSel delSld modSld">
      <pc:chgData name="Daniel C. Jones" userId="0ff975f9-c5c9-446f-8498-e9bd828c9db0" providerId="ADAL" clId="{0BC7C22B-B834-4F95-98AD-857BA049A2D5}" dt="2022-10-28T12:57:17.692" v="218" actId="14100"/>
      <pc:docMkLst>
        <pc:docMk/>
      </pc:docMkLst>
      <pc:sldChg chg="modSp mod">
        <pc:chgData name="Daniel C. Jones" userId="0ff975f9-c5c9-446f-8498-e9bd828c9db0" providerId="ADAL" clId="{0BC7C22B-B834-4F95-98AD-857BA049A2D5}" dt="2022-10-28T12:53:15.736" v="210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0BC7C22B-B834-4F95-98AD-857BA049A2D5}" dt="2022-10-28T12:53:15.736" v="210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Daniel C. Jones" userId="0ff975f9-c5c9-446f-8498-e9bd828c9db0" providerId="ADAL" clId="{0BC7C22B-B834-4F95-98AD-857BA049A2D5}" dt="2022-10-28T12:57:17.692" v="218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0BC7C22B-B834-4F95-98AD-857BA049A2D5}" dt="2022-10-28T12:50:24.316" v="190" actId="20577"/>
          <ac:spMkLst>
            <pc:docMk/>
            <pc:sldMk cId="3906449152" sldId="296"/>
            <ac:spMk id="3" creationId="{00000000-0000-0000-0000-000000000000}"/>
          </ac:spMkLst>
        </pc:spChg>
        <pc:spChg chg="del">
          <ac:chgData name="Daniel C. Jones" userId="0ff975f9-c5c9-446f-8498-e9bd828c9db0" providerId="ADAL" clId="{0BC7C22B-B834-4F95-98AD-857BA049A2D5}" dt="2022-10-28T12:50:31.786" v="191" actId="478"/>
          <ac:spMkLst>
            <pc:docMk/>
            <pc:sldMk cId="3906449152" sldId="296"/>
            <ac:spMk id="15" creationId="{DA3F9AB1-E4DE-42D3-B7D0-F47AC720B702}"/>
          </ac:spMkLst>
        </pc:spChg>
        <pc:picChg chg="del">
          <ac:chgData name="Daniel C. Jones" userId="0ff975f9-c5c9-446f-8498-e9bd828c9db0" providerId="ADAL" clId="{0BC7C22B-B834-4F95-98AD-857BA049A2D5}" dt="2022-10-28T12:44:39.617" v="1" actId="478"/>
          <ac:picMkLst>
            <pc:docMk/>
            <pc:sldMk cId="3906449152" sldId="296"/>
            <ac:picMk id="2" creationId="{010EB150-C01D-40EB-B958-BAA7C4558894}"/>
          </ac:picMkLst>
        </pc:picChg>
        <pc:picChg chg="add mod">
          <ac:chgData name="Daniel C. Jones" userId="0ff975f9-c5c9-446f-8498-e9bd828c9db0" providerId="ADAL" clId="{0BC7C22B-B834-4F95-98AD-857BA049A2D5}" dt="2022-10-28T12:57:17.692" v="218" actId="14100"/>
          <ac:picMkLst>
            <pc:docMk/>
            <pc:sldMk cId="3906449152" sldId="296"/>
            <ac:picMk id="9" creationId="{126DF086-C449-D682-9EC1-755D57882D77}"/>
          </ac:picMkLst>
        </pc:picChg>
        <pc:picChg chg="add mod">
          <ac:chgData name="Daniel C. Jones" userId="0ff975f9-c5c9-446f-8498-e9bd828c9db0" providerId="ADAL" clId="{0BC7C22B-B834-4F95-98AD-857BA049A2D5}" dt="2022-10-28T12:45:08.031" v="8" actId="14100"/>
          <ac:picMkLst>
            <pc:docMk/>
            <pc:sldMk cId="3906449152" sldId="296"/>
            <ac:picMk id="11" creationId="{CA835A09-B83E-64AD-8E50-8929053B5505}"/>
          </ac:picMkLst>
        </pc:picChg>
        <pc:picChg chg="del">
          <ac:chgData name="Daniel C. Jones" userId="0ff975f9-c5c9-446f-8498-e9bd828c9db0" providerId="ADAL" clId="{0BC7C22B-B834-4F95-98AD-857BA049A2D5}" dt="2022-10-28T12:44:45.204" v="2" actId="478"/>
          <ac:picMkLst>
            <pc:docMk/>
            <pc:sldMk cId="3906449152" sldId="296"/>
            <ac:picMk id="17" creationId="{FEE1D23D-3EE9-4A60-827E-72E0156DE9EC}"/>
          </ac:picMkLst>
        </pc:picChg>
      </pc:sldChg>
      <pc:sldChg chg="del">
        <pc:chgData name="Daniel C. Jones" userId="0ff975f9-c5c9-446f-8498-e9bd828c9db0" providerId="ADAL" clId="{0BC7C22B-B834-4F95-98AD-857BA049A2D5}" dt="2022-10-27T20:47:22.995" v="0" actId="47"/>
        <pc:sldMkLst>
          <pc:docMk/>
          <pc:sldMk cId="926729716" sldId="297"/>
        </pc:sldMkLst>
      </pc:sldChg>
    </pc:docChg>
  </pc:docChgLst>
  <pc:docChgLst>
    <pc:chgData name="Daniel C. Jones" userId="0ff975f9-c5c9-446f-8498-e9bd828c9db0" providerId="ADAL" clId="{62625F7C-B7B3-4E80-86FE-646A6425EA8B}"/>
    <pc:docChg chg="addSld modSld">
      <pc:chgData name="Daniel C. Jones" userId="0ff975f9-c5c9-446f-8498-e9bd828c9db0" providerId="ADAL" clId="{62625F7C-B7B3-4E80-86FE-646A6425EA8B}" dt="2022-09-30T13:36:25.485" v="12" actId="20577"/>
      <pc:docMkLst>
        <pc:docMk/>
      </pc:docMkLst>
      <pc:sldChg chg="modSp new mod">
        <pc:chgData name="Daniel C. Jones" userId="0ff975f9-c5c9-446f-8498-e9bd828c9db0" providerId="ADAL" clId="{62625F7C-B7B3-4E80-86FE-646A6425EA8B}" dt="2022-09-30T13:36:25.485" v="12" actId="20577"/>
        <pc:sldMkLst>
          <pc:docMk/>
          <pc:sldMk cId="926729716" sldId="297"/>
        </pc:sldMkLst>
        <pc:spChg chg="mod">
          <ac:chgData name="Daniel C. Jones" userId="0ff975f9-c5c9-446f-8498-e9bd828c9db0" providerId="ADAL" clId="{62625F7C-B7B3-4E80-86FE-646A6425EA8B}" dt="2022-09-30T13:36:25.485" v="12" actId="20577"/>
          <ac:spMkLst>
            <pc:docMk/>
            <pc:sldMk cId="926729716" sldId="297"/>
            <ac:spMk id="3" creationId="{DB42F2BC-15F5-E684-64B2-B0D6DD87D864}"/>
          </ac:spMkLst>
        </pc:spChg>
      </pc:sldChg>
    </pc:docChg>
  </pc:docChgLst>
  <pc:docChgLst>
    <pc:chgData name="Daniel C. Jones" userId="0ff975f9-c5c9-446f-8498-e9bd828c9db0" providerId="ADAL" clId="{8A96AB9D-8999-4A08-854F-D7CF05C06603}"/>
    <pc:docChg chg="custSel modSld">
      <pc:chgData name="Daniel C. Jones" userId="0ff975f9-c5c9-446f-8498-e9bd828c9db0" providerId="ADAL" clId="{8A96AB9D-8999-4A08-854F-D7CF05C06603}" dt="2022-11-18T14:49:58.678" v="334" actId="14100"/>
      <pc:docMkLst>
        <pc:docMk/>
      </pc:docMkLst>
      <pc:sldChg chg="modSp mod">
        <pc:chgData name="Daniel C. Jones" userId="0ff975f9-c5c9-446f-8498-e9bd828c9db0" providerId="ADAL" clId="{8A96AB9D-8999-4A08-854F-D7CF05C06603}" dt="2022-11-18T14:46:14.922" v="32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8A96AB9D-8999-4A08-854F-D7CF05C06603}" dt="2022-11-18T14:46:14.922" v="328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8A96AB9D-8999-4A08-854F-D7CF05C06603}" dt="2022-11-18T14:49:58.678" v="334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8A96AB9D-8999-4A08-854F-D7CF05C06603}" dt="2022-11-18T14:41:52.450" v="70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8A96AB9D-8999-4A08-854F-D7CF05C06603}" dt="2022-11-18T14:41:02.658" v="7" actId="14100"/>
          <ac:picMkLst>
            <pc:docMk/>
            <pc:sldMk cId="3906449152" sldId="296"/>
            <ac:picMk id="12" creationId="{27C7AADD-F69E-C8A9-D2A8-E4F3E74897BF}"/>
          </ac:picMkLst>
        </pc:picChg>
        <pc:picChg chg="add mod">
          <ac:chgData name="Daniel C. Jones" userId="0ff975f9-c5c9-446f-8498-e9bd828c9db0" providerId="ADAL" clId="{8A96AB9D-8999-4A08-854F-D7CF05C06603}" dt="2022-11-18T14:49:58.678" v="334" actId="14100"/>
          <ac:picMkLst>
            <pc:docMk/>
            <pc:sldMk cId="3906449152" sldId="296"/>
            <ac:picMk id="14" creationId="{376660A3-79A4-933D-61DA-3E1BA9FFD7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Wednesday		Swapped to Source B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21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11968B9E-2944-47D5-ABE2-FB7E03241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79629"/>
            <a:ext cx="5164980" cy="41255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77A53B-6463-4939-93A9-0B46B335EBD0}"/>
              </a:ext>
            </a:extLst>
          </p:cNvPr>
          <p:cNvSpPr txBox="1"/>
          <p:nvPr/>
        </p:nvSpPr>
        <p:spPr>
          <a:xfrm>
            <a:off x="322217" y="1471749"/>
            <a:ext cx="2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B7F69D-AF80-429F-B687-12A0A0C2B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1" y="689767"/>
            <a:ext cx="5164979" cy="4115400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CA835A09-B83E-64AD-8E50-8929053B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864" y="679629"/>
            <a:ext cx="3280955" cy="267317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26DF086-C449-D682-9EC1-755D57882D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9628"/>
            <a:ext cx="5344161" cy="4195477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27C7AADD-F69E-C8A9-D2A8-E4F3E7489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864" y="679629"/>
            <a:ext cx="3280955" cy="2673172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76660A3-79A4-933D-61DA-3E1BA9FFD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9768"/>
            <a:ext cx="5344160" cy="4185338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47CD00DB-9892-8D07-6BF6-82C469A035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3864" y="689768"/>
            <a:ext cx="3460136" cy="2663032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C9A5A21D-D567-56D7-F76A-0C77E1A7C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89769"/>
            <a:ext cx="5344160" cy="41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48 mA</a:t>
            </a:r>
          </a:p>
          <a:p>
            <a:pPr marL="0" indent="0">
              <a:buNone/>
            </a:pPr>
            <a:r>
              <a:rPr lang="en-US" dirty="0"/>
              <a:t>Linac input – 24 mA</a:t>
            </a:r>
          </a:p>
          <a:p>
            <a:pPr marL="0" indent="0">
              <a:buNone/>
            </a:pPr>
            <a:r>
              <a:rPr lang="en-US" dirty="0"/>
              <a:t>Linac output – 22.5 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 requests: Opportunistic request: </a:t>
            </a:r>
          </a:p>
          <a:p>
            <a:pPr marL="0" indent="0">
              <a:buNone/>
            </a:pPr>
            <a:r>
              <a:rPr lang="en-US" dirty="0"/>
              <a:t>	- an Hour to replace a Thermocouple feedthrough for the </a:t>
            </a:r>
            <a:r>
              <a:rPr lang="en-US" dirty="0" err="1"/>
              <a:t>Debuncher</a:t>
            </a:r>
            <a:r>
              <a:rPr lang="en-US" dirty="0"/>
              <a:t> LCW Skid PLC </a:t>
            </a:r>
          </a:p>
          <a:p>
            <a:pPr marL="0" indent="0">
              <a:buNone/>
            </a:pPr>
            <a:r>
              <a:rPr lang="en-US" dirty="0"/>
              <a:t>	- 15 Minute slices for Pre-acc to diagnose/resolve the failing DTI switch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12473</TotalTime>
  <Words>91</Words>
  <Application>Microsoft Office PowerPoint</Application>
  <PresentationFormat>On-screen Show (4:3)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Daniel C. Jones</cp:lastModifiedBy>
  <cp:revision>500</cp:revision>
  <cp:lastPrinted>2014-01-20T19:40:21Z</cp:lastPrinted>
  <dcterms:created xsi:type="dcterms:W3CDTF">2014-01-03T20:18:13Z</dcterms:created>
  <dcterms:modified xsi:type="dcterms:W3CDTF">2022-12-09T14:34:30Z</dcterms:modified>
</cp:coreProperties>
</file>