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8" r:id="rId4"/>
    <p:sldId id="269" r:id="rId5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12/12/2022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12/12/2022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12/12/2022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12/12/2022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12/12/2022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12/12/2022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12/12/2022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12/12/2022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12/12/2022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12/12/2022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12/12/2022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12/12/2022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72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Kevin McDonough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12/12/2022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1" y="817449"/>
            <a:ext cx="4490140" cy="6758205"/>
          </a:xfrm>
        </p:spPr>
        <p:txBody>
          <a:bodyPr/>
          <a:lstStyle/>
          <a:p>
            <a:r>
              <a:rPr lang="en-US" sz="1400" u="sng" dirty="0"/>
              <a:t>Friday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900" dirty="0"/>
              <a:t>Diagnostic probes installed in Source B HV extractor cabinet</a:t>
            </a:r>
            <a:endParaRPr lang="en-US" sz="1000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900" dirty="0"/>
              <a:t>Diagnostic probes installed in Source B HV extractor cabinet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900" dirty="0"/>
              <a:t> Bimodal losses in Linac developed and propagated down the line Traced back to                                             250v discrepancy on the extractor voltage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900" dirty="0"/>
              <a:t> MSD and ISD work on MS2 LCW system</a:t>
            </a:r>
          </a:p>
          <a:p>
            <a:r>
              <a:rPr lang="en-US" sz="1400" u="sng" dirty="0"/>
              <a:t>Saturday</a:t>
            </a:r>
            <a:endParaRPr lang="en-US" sz="1400" dirty="0"/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sz="900" dirty="0"/>
              <a:t>g-2 did a  trolley run.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Training and walk throughs.</a:t>
            </a:r>
            <a:endParaRPr lang="en-US" sz="1000" u="sng" dirty="0"/>
          </a:p>
          <a:p>
            <a:pPr marL="0" lvl="1"/>
            <a:r>
              <a:rPr lang="en-US" sz="1400" u="sng" dirty="0"/>
              <a:t>SUNDAY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Monitored systems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.Tuning and training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Booster RF Station 15 tripped off and took West Anode Power Supply down. Required local attention.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Dan Bollinger took down Linac source A today,</a:t>
            </a: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200" u="sng" dirty="0"/>
              <a:t>MONDAY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err="1"/>
              <a:t>SrcB</a:t>
            </a:r>
            <a:r>
              <a:rPr lang="en-US" sz="900" dirty="0"/>
              <a:t> extractor voltage was wandering over shift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err="1"/>
              <a:t>Debuncher</a:t>
            </a:r>
            <a:r>
              <a:rPr lang="en-US" sz="900" dirty="0"/>
              <a:t> chilled out temp readback dropped and became </a:t>
            </a:r>
            <a:r>
              <a:rPr lang="en-US" sz="900" dirty="0" err="1"/>
              <a:t>noisywiggled</a:t>
            </a:r>
            <a:r>
              <a:rPr lang="en-US" sz="900" dirty="0"/>
              <a:t> sensor connector, and readbacks recovered partially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u="sng" dirty="0"/>
              <a:t>CURRENT CONDITIONS: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Beam to BNB and g-2</a:t>
            </a: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12/12/2022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1" y="6515100"/>
            <a:ext cx="44767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endParaRPr lang="en-US" altLang="en-US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077B50C3-D72A-62E6-67F6-965B10766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2870" y="260425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18EFC42-4C27-45E5-91DD-9FD167C1C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97A66CF-2637-DDCB-FAA8-ACEBD7F5D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438" y="2795275"/>
            <a:ext cx="18473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E4C46D91-9457-39B0-876E-E2889516D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969503" y="1757159"/>
            <a:ext cx="5244662" cy="374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148C3D8-3B48-2324-544B-E1D28187A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211CA-7671-9A1C-92C2-C01ED31EA002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4CE46B-1ACC-A678-E102-CCA90AD77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45FB8A-2E3C-69B4-DE61-6D048CC51D1C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B364769-E46B-4AA4-96BF-45C337F2F001}" type="datetime1">
              <a:rPr lang="en-US" altLang="en-US" smtClean="0"/>
              <a:t>12/12/2022</a:t>
            </a:fld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96453-F410-F15C-8C0E-E35076EBFBF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71AFBCB-9629-4487-8658-FCC7F72DA46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738891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1520</TotalTime>
  <Words>137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FNAL_TemplateMac_060514</vt:lpstr>
      <vt:lpstr>Fermilab: Footer Only</vt:lpstr>
      <vt:lpstr>72 Hour Summary</vt:lpstr>
      <vt:lpstr>Summary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233</cp:revision>
  <cp:lastPrinted>2019-03-11T13:45:25Z</cp:lastPrinted>
  <dcterms:created xsi:type="dcterms:W3CDTF">2015-11-15T15:32:11Z</dcterms:created>
  <dcterms:modified xsi:type="dcterms:W3CDTF">2022-12-12T14:27:48Z</dcterms:modified>
</cp:coreProperties>
</file>