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4229" r:id="rId20"/>
    <p:sldMasterId id="2147484926" r:id="rId21"/>
    <p:sldMasterId id="2147484955" r:id="rId22"/>
  </p:sldMasterIdLst>
  <p:notesMasterIdLst>
    <p:notesMasterId r:id="rId42"/>
  </p:notesMasterIdLst>
  <p:handoutMasterIdLst>
    <p:handoutMasterId r:id="rId43"/>
  </p:handoutMasterIdLst>
  <p:sldIdLst>
    <p:sldId id="256" r:id="rId23"/>
    <p:sldId id="290" r:id="rId24"/>
    <p:sldId id="2146448880" r:id="rId25"/>
    <p:sldId id="2146448815" r:id="rId26"/>
    <p:sldId id="2146448816" r:id="rId27"/>
    <p:sldId id="2146448817" r:id="rId28"/>
    <p:sldId id="2146448818" r:id="rId29"/>
    <p:sldId id="2146448860" r:id="rId30"/>
    <p:sldId id="2146448864" r:id="rId31"/>
    <p:sldId id="2146448771" r:id="rId32"/>
    <p:sldId id="2146448877" r:id="rId33"/>
    <p:sldId id="279" r:id="rId34"/>
    <p:sldId id="2146448872" r:id="rId35"/>
    <p:sldId id="262" r:id="rId36"/>
    <p:sldId id="288" r:id="rId37"/>
    <p:sldId id="289" r:id="rId38"/>
    <p:sldId id="2146448878" r:id="rId39"/>
    <p:sldId id="2146448879" r:id="rId40"/>
    <p:sldId id="283" r:id="rId41"/>
  </p:sldIdLst>
  <p:sldSz cx="12192000" cy="6858000"/>
  <p:notesSz cx="6858000" cy="9144000"/>
  <p:defaultTextStyle>
    <a:defPPr>
      <a:defRPr lang="en-US"/>
    </a:defPPr>
    <a:lvl1pPr marL="0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57183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914367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71550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828734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85918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743101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200284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657469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1" name="Mary Feil-Jacobs" initials="MFJ" lastIdx="43" clrIdx="1"/>
  <p:cmAuthor id="2" name="Monica Lueder" initials="ML" lastIdx="22" clrIdx="2">
    <p:extLst>
      <p:ext uri="{19B8F6BF-5375-455C-9EA6-DF929625EA0E}">
        <p15:presenceInfo xmlns:p15="http://schemas.microsoft.com/office/powerpoint/2012/main" userId="S-1-5-21-2127521184-1604012920-1887927527-2598260" providerId="AD"/>
      </p:ext>
    </p:extLst>
  </p:cmAuthor>
  <p:cmAuthor id="3" name="Mary Feil-Jacobs" initials="MF" lastIdx="28" clrIdx="3">
    <p:extLst>
      <p:ext uri="{19B8F6BF-5375-455C-9EA6-DF929625EA0E}">
        <p15:presenceInfo xmlns:p15="http://schemas.microsoft.com/office/powerpoint/2012/main" userId="S-1-5-21-2127521184-1604012920-1887927527-65006" providerId="AD"/>
      </p:ext>
    </p:extLst>
  </p:cmAuthor>
  <p:cmAuthor id="4" name="Tracy Tran" initials="TT" lastIdx="9" clrIdx="4">
    <p:extLst>
      <p:ext uri="{19B8F6BF-5375-455C-9EA6-DF929625EA0E}">
        <p15:presenceInfo xmlns:p15="http://schemas.microsoft.com/office/powerpoint/2012/main" userId="S::tracyt@microsoft.com::7b485f56-8fe8-4efc-a1b3-85e720327ac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8C95"/>
    <a:srgbClr val="000000"/>
    <a:srgbClr val="262626"/>
    <a:srgbClr val="131313"/>
    <a:srgbClr val="242428"/>
    <a:srgbClr val="19181C"/>
    <a:srgbClr val="E15310"/>
    <a:srgbClr val="006D85"/>
    <a:srgbClr val="888D91"/>
    <a:srgbClr val="01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7843" autoAdjust="0"/>
  </p:normalViewPr>
  <p:slideViewPr>
    <p:cSldViewPr snapToGrid="0">
      <p:cViewPr varScale="1">
        <p:scale>
          <a:sx n="155" d="100"/>
          <a:sy n="155" d="100"/>
        </p:scale>
        <p:origin x="462" y="132"/>
      </p:cViewPr>
      <p:guideLst/>
    </p:cSldViewPr>
  </p:slideViewPr>
  <p:outlineViewPr>
    <p:cViewPr>
      <p:scale>
        <a:sx n="33" d="100"/>
        <a:sy n="33" d="100"/>
      </p:scale>
      <p:origin x="0" y="-651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168" d="100"/>
          <a:sy n="168" d="100"/>
        </p:scale>
        <p:origin x="5432" y="21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" Target="slides/slide4.xml"/><Relationship Id="rId39" Type="http://schemas.openxmlformats.org/officeDocument/2006/relationships/slide" Target="slides/slide17.xml"/><Relationship Id="rId21" Type="http://schemas.openxmlformats.org/officeDocument/2006/relationships/slideMaster" Target="slideMasters/slideMaster2.xml"/><Relationship Id="rId34" Type="http://schemas.openxmlformats.org/officeDocument/2006/relationships/slide" Target="slides/slide12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slide" Target="slides/slide7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2.xml"/><Relationship Id="rId32" Type="http://schemas.openxmlformats.org/officeDocument/2006/relationships/slide" Target="slides/slide10.xml"/><Relationship Id="rId37" Type="http://schemas.openxmlformats.org/officeDocument/2006/relationships/slide" Target="slides/slide15.xml"/><Relationship Id="rId40" Type="http://schemas.openxmlformats.org/officeDocument/2006/relationships/slide" Target="slides/slide18.xml"/><Relationship Id="rId45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slide" Target="slides/slide14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9.xml"/><Relationship Id="rId44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Master" Target="slideMasters/slideMaster3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slide" Target="slides/slide13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customXml" Target="../customXml/item8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" Target="slides/slide3.xml"/><Relationship Id="rId33" Type="http://schemas.openxmlformats.org/officeDocument/2006/relationships/slide" Target="slides/slide11.xml"/><Relationship Id="rId38" Type="http://schemas.openxmlformats.org/officeDocument/2006/relationships/slide" Target="slides/slide16.xml"/><Relationship Id="rId46" Type="http://schemas.openxmlformats.org/officeDocument/2006/relationships/viewProps" Target="viewProps.xml"/><Relationship Id="rId20" Type="http://schemas.openxmlformats.org/officeDocument/2006/relationships/slideMaster" Target="slideMasters/slideMaster1.xml"/><Relationship Id="rId41" Type="http://schemas.openxmlformats.org/officeDocument/2006/relationships/slide" Target="slides/slide1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eader Placeholder 7">
            <a:extLst>
              <a:ext uri="{FF2B5EF4-FFF2-40B4-BE49-F238E27FC236}">
                <a16:creationId xmlns:a16="http://schemas.microsoft.com/office/drawing/2014/main" id="{6D9F846D-2CFB-BC42-A87F-3BBAB17363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31887" y="106595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Footer Placeholder 9">
            <a:extLst>
              <a:ext uri="{FF2B5EF4-FFF2-40B4-BE49-F238E27FC236}">
                <a16:creationId xmlns:a16="http://schemas.microsoft.com/office/drawing/2014/main" id="{88408BE6-8E91-914D-8FB2-836E9E3F52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24725" y="8686801"/>
            <a:ext cx="5409296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indent="0" algn="l">
              <a:defRPr sz="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099" eaLnBrk="0" hangingPunct="0"/>
            <a:r>
              <a:rPr lang="en-US">
                <a:ea typeface="Segoe UI" pitchFamily="34" charset="0"/>
              </a:rPr>
              <a:t>© Advanced Micro Devices, Inc. All rights reserved. Confidential – Not for distribution.</a:t>
            </a:r>
            <a:endParaRPr lang="en-US" dirty="0">
              <a:ea typeface="Segoe UI" pitchFamily="34" charset="0"/>
            </a:endParaRPr>
          </a:p>
        </p:txBody>
      </p:sp>
      <p:sp>
        <p:nvSpPr>
          <p:cNvPr id="12" name="Date Placeholder 10">
            <a:extLst>
              <a:ext uri="{FF2B5EF4-FFF2-40B4-BE49-F238E27FC236}">
                <a16:creationId xmlns:a16="http://schemas.microsoft.com/office/drawing/2014/main" id="{053A4A9A-59E9-FE4E-8C48-82287B8CFB9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661475" y="118832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6B0810-FC62-EE4E-BF04-55F4B7654175}" type="datetime8">
              <a:rPr lang="en-US" smtClean="0"/>
              <a:pPr/>
              <a:t>1/11/2023 2:18 PM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ECC6F94-A19F-3C4E-B299-330922AF660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839568" y="8685214"/>
            <a:ext cx="793708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231887" y="106595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658813" y="6842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224725" y="8686801"/>
            <a:ext cx="5409296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indent="0" algn="l">
              <a:defRPr sz="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099" eaLnBrk="0" hangingPunct="0"/>
            <a:r>
              <a:rPr lang="en-US">
                <a:ea typeface="Segoe UI" pitchFamily="34" charset="0"/>
              </a:rPr>
              <a:t>© Advanced Micro Devices, Inc. All rights reserved. Confidential – Not for distribution.</a:t>
            </a:r>
            <a:endParaRPr lang="en-US" dirty="0">
              <a:ea typeface="Segoe UI" pitchFamily="34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661475" y="118832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6B0810-FC62-EE4E-BF04-55F4B7654175}" type="datetime8">
              <a:rPr lang="en-US" smtClean="0"/>
              <a:pPr/>
              <a:t>1/11/2023 2:17 PM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107052"/>
            <a:ext cx="5486400" cy="435114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839568" y="8685214"/>
            <a:ext cx="793708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367" rtl="0" eaLnBrk="1" latinLnBrk="0" hangingPunct="1">
      <a:lnSpc>
        <a:spcPct val="90000"/>
      </a:lnSpc>
      <a:spcAft>
        <a:spcPts val="333"/>
      </a:spcAft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212982" indent="-105829" algn="l" defTabSz="914367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1100" b="0" i="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328071" indent="-115090" algn="l" defTabSz="914367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1050" b="0" i="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482848" indent="-146838" algn="l" defTabSz="914367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1050" b="0" i="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615134" indent="-115090" algn="l" defTabSz="914367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1050" b="0" i="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5918" algn="l" defTabSz="914367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6pPr>
    <a:lvl7pPr marL="2743101" algn="l" defTabSz="914367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7pPr>
    <a:lvl8pPr marL="3200284" algn="l" defTabSz="914367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8pPr>
    <a:lvl9pPr marL="3657469" algn="l" defTabSz="914367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33"/>
              </a:spcAft>
              <a:buClrTx/>
              <a:buSzTx/>
              <a:buFontTx/>
              <a:buNone/>
              <a:tabLst/>
              <a:defRPr/>
            </a:pP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D42829-8409-4711-B36D-25AE5703B8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4790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D42829-8409-4711-B36D-25AE5703B86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946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D42829-8409-4711-B36D-25AE5703B86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543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© Advanced Micro Devices, Inc. All rights reserved. Confidential – Not for distribution.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175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© Advanced Micro Devices, Inc. All rights reserved. Confidential – Not for distribution.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946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© Advanced Micro Devices, Inc. All rights reserved. Confidential – Not for distribution.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398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© Advanced Micro Devices, Inc. All rights reserved. Confidential – Not for distribution.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565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33"/>
              </a:spcAft>
              <a:buClrTx/>
              <a:buSzTx/>
              <a:buFontTx/>
              <a:buNone/>
              <a:tabLst/>
              <a:defRPr/>
            </a:pP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D42829-8409-4711-B36D-25AE5703B8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6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33"/>
              </a:spcAft>
              <a:buClrTx/>
              <a:buSzTx/>
              <a:buFontTx/>
              <a:buNone/>
              <a:tabLst/>
              <a:defRPr/>
            </a:pP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D42829-8409-4711-B36D-25AE5703B86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48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D42829-8409-4711-B36D-25AE5703B86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204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D42829-8409-4711-B36D-25AE5703B86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463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199" y="3730752"/>
            <a:ext cx="9203375" cy="1285186"/>
          </a:xfrm>
          <a:noFill/>
        </p:spPr>
        <p:txBody>
          <a:bodyPr wrap="square" lIns="0" tIns="0" rIns="0" bIns="0" anchor="b" anchorCtr="0">
            <a:noAutofit/>
          </a:bodyPr>
          <a:lstStyle>
            <a:lvl1pPr>
              <a:defRPr sz="3400" spc="-5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Event name or presentation title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EF9816-E4E3-3E43-A0E6-62AA2BBAC2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4201" y="1004191"/>
            <a:ext cx="2654754" cy="632698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3C8DF7-52E5-4ABA-86DD-8FD6C136A4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5416296"/>
            <a:ext cx="5510213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Speaker name or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249995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14="http://schemas.microsoft.com/office/drawing/2010/main" xmlns:p15="http://schemas.microsoft.com/office/powerpoint/2012/main">
      <p:transition spd="med">
        <p:fade/>
      </p:transition>
    </mc:Fallback>
  </mc:AlternateContent>
  <p:hf hdr="0" ftr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Squar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CC6E92E5-E859-445F-856B-33F974FA3AC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334000" y="0"/>
            <a:ext cx="6858000" cy="6858000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</p:spPr>
        <p:txBody>
          <a:bodyPr lIns="0" tIns="210312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5C9167-B5C7-4834-AC78-240C8C3EF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2262425"/>
            <a:ext cx="4158362" cy="861774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80C89-4FC1-4FE7-AFCA-1C41A1B094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3535540"/>
            <a:ext cx="4162425" cy="273349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61988" indent="0">
              <a:buNone/>
              <a:defRPr/>
            </a:lvl4pPr>
            <a:lvl5pPr marL="85566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8856586"/>
      </p:ext>
    </p:extLst>
  </p:cSld>
  <p:clrMapOvr>
    <a:masterClrMapping/>
  </p:clrMapOvr>
  <p:transition>
    <p:fade/>
  </p:transition>
  <p:hf hdr="0" ftr="0" dt="0"/>
  <p:extLst>
    <p:ext uri="{DCECCB84-F9BA-43D5-87BE-67443E8EF086}">
      <p15:sldGuideLst xmlns:p15="http://schemas.microsoft.com/office/powerpoint/2012/main">
        <p15:guide id="2" pos="3360">
          <p15:clr>
            <a:srgbClr val="FBAE40"/>
          </p15:clr>
        </p15:guide>
        <p15:guide id="8" orient="horz" pos="2226">
          <p15:clr>
            <a:srgbClr val="5ACBF0"/>
          </p15:clr>
        </p15:guide>
        <p15:guide id="10" pos="3729">
          <p15:clr>
            <a:srgbClr val="C35EA4"/>
          </p15:clr>
        </p15:guide>
        <p15:guide id="11" pos="2993">
          <p15:clr>
            <a:srgbClr val="5ACBF0"/>
          </p15:clr>
        </p15:guide>
        <p15:guide id="12" pos="3543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/Feature - Squar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2091FAC0-2210-AA45-95A9-B6A721525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0" y="1028700"/>
            <a:ext cx="6259511" cy="9144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E0B0D8E2-424A-CE45-AD48-F95CCAF1135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38801" y="2299447"/>
            <a:ext cx="6259511" cy="3491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CC6E92E5-E859-445F-856B-33F974FA3AC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293688" y="1043675"/>
            <a:ext cx="5040311" cy="4740089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</p:spPr>
        <p:txBody>
          <a:bodyPr lIns="0" tIns="72000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2723914347"/>
      </p:ext>
    </p:extLst>
  </p:cSld>
  <p:clrMapOvr>
    <a:masterClrMapping/>
  </p:clrMapOvr>
  <p:transition>
    <p:fade/>
  </p:transition>
  <p:hf hdr="0" ftr="0" dt="0"/>
  <p:extLst>
    <p:ext uri="{DCECCB84-F9BA-43D5-87BE-67443E8EF086}">
      <p15:sldGuideLst xmlns:p15="http://schemas.microsoft.com/office/powerpoint/2012/main">
        <p15:guide id="2" pos="3360">
          <p15:clr>
            <a:srgbClr val="FBAE40"/>
          </p15:clr>
        </p15:guide>
        <p15:guide id="6" orient="horz" pos="648" userDrawn="1">
          <p15:clr>
            <a:srgbClr val="5ACBF0"/>
          </p15:clr>
        </p15:guide>
        <p15:guide id="8" orient="horz" pos="3648" userDrawn="1">
          <p15:clr>
            <a:srgbClr val="5ACBF0"/>
          </p15:clr>
        </p15:guide>
        <p15:guide id="10" pos="3720" userDrawn="1">
          <p15:clr>
            <a:srgbClr val="C35EA4"/>
          </p15:clr>
        </p15:guide>
        <p15:guide id="11" pos="2993">
          <p15:clr>
            <a:srgbClr val="5ACBF0"/>
          </p15:clr>
        </p15:guide>
        <p15:guide id="12" pos="3552" userDrawn="1">
          <p15:clr>
            <a:srgbClr val="A4A3A4"/>
          </p15:clr>
        </p15:guide>
        <p15:guide id="14" orient="horz" pos="1440" userDrawn="1">
          <p15:clr>
            <a:srgbClr val="5ACBF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p Horizontal Photo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01E45-D858-46CB-8C37-2ADA7A8B4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157216"/>
            <a:ext cx="11018520" cy="111182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0" y="0"/>
            <a:ext cx="12192000" cy="4572000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</p:spPr>
        <p:txBody>
          <a:bodyPr vert="horz" wrap="square" lIns="0" tIns="720000" rIns="0" bIns="0" rtlCol="0" anchor="t" anchorCtr="0">
            <a:noAutofit/>
          </a:bodyPr>
          <a:lstStyle>
            <a:lvl1pPr marL="0" indent="0" algn="ctr">
              <a:buNone/>
              <a:defRPr lang="en-US" sz="1200" b="1" dirty="0">
                <a:solidFill>
                  <a:srgbClr val="FFFFFF"/>
                </a:solidFill>
              </a:defRPr>
            </a:lvl1pPr>
          </a:lstStyle>
          <a:p>
            <a:pPr marL="228600" lvl="0" indent="-228600" algn="ctr"/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3370049393"/>
      </p:ext>
    </p:extLst>
  </p:cSld>
  <p:clrMapOvr>
    <a:masterClrMapping/>
  </p:clrMapOvr>
  <p:transition>
    <p:fade/>
  </p:transition>
  <p:hf hdr="0" ftr="0" dt="0"/>
  <p:extLst>
    <p:ext uri="{DCECCB84-F9BA-43D5-87BE-67443E8EF086}">
      <p15:sldGuideLst xmlns:p15="http://schemas.microsoft.com/office/powerpoint/2012/main">
        <p15:guide id="5" orient="horz" pos="2880">
          <p15:clr>
            <a:srgbClr val="5ACBF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Horizontal Photo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563AC-3A0B-4839-A9DC-F00E8E541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4996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-2381" y="2286000"/>
            <a:ext cx="12192000" cy="4572000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</p:spPr>
        <p:txBody>
          <a:bodyPr vert="horz" wrap="square" lIns="0" tIns="720000" rIns="0" bIns="0" rtlCol="0" anchor="t" anchorCtr="0">
            <a:noAutofit/>
          </a:bodyPr>
          <a:lstStyle>
            <a:lvl1pPr marL="0" indent="0" algn="ctr">
              <a:buNone/>
              <a:defRPr lang="en-US" sz="1200" b="1" dirty="0">
                <a:solidFill>
                  <a:srgbClr val="FFFFFF"/>
                </a:solidFill>
              </a:defRPr>
            </a:lvl1pPr>
          </a:lstStyle>
          <a:p>
            <a:pPr marL="228600" lvl="0" indent="-228600" algn="ctr"/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332955672"/>
      </p:ext>
    </p:extLst>
  </p:cSld>
  <p:clrMapOvr>
    <a:masterClrMapping/>
  </p:clrMapOvr>
  <p:transition>
    <p:fade/>
  </p:transition>
  <p:hf hdr="0" ftr="0" dt="0"/>
  <p:extLst>
    <p:ext uri="{DCECCB84-F9BA-43D5-87BE-67443E8EF086}">
      <p15:sldGuideLst xmlns:p15="http://schemas.microsoft.com/office/powerpoint/2012/main">
        <p15:guide id="5" orient="horz" pos="1440">
          <p15:clr>
            <a:srgbClr val="5ACBF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199" y="5486399"/>
            <a:ext cx="5367528" cy="782639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582612" y="1822077"/>
            <a:ext cx="5367528" cy="3474720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</p:spPr>
        <p:txBody>
          <a:bodyPr vert="horz" wrap="square" lIns="0" tIns="720000" rIns="0" bIns="1188720" rtlCol="0" anchor="t" anchorCtr="0">
            <a:noAutofit/>
          </a:bodyPr>
          <a:lstStyle>
            <a:lvl1pPr marL="0" indent="0" algn="ctr">
              <a:buNone/>
              <a:defRPr lang="en-US" sz="1000" b="1" dirty="0">
                <a:solidFill>
                  <a:srgbClr val="FFFFFF"/>
                </a:solidFill>
              </a:defRPr>
            </a:lvl1pPr>
          </a:lstStyle>
          <a:p>
            <a:pPr marL="228600" lvl="0" indent="-228600" algn="ctr"/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1860" y="5486399"/>
            <a:ext cx="5367528" cy="782639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239255" y="1822077"/>
            <a:ext cx="5367528" cy="3474720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</p:spPr>
        <p:txBody>
          <a:bodyPr vert="horz" wrap="square" lIns="0" tIns="720000" rIns="0" bIns="1188720" rtlCol="0" anchor="t" anchorCtr="0">
            <a:noAutofit/>
          </a:bodyPr>
          <a:lstStyle>
            <a:lvl1pPr marL="0" indent="0" algn="ctr">
              <a:buNone/>
              <a:defRPr lang="en-US" sz="1000" b="1" dirty="0">
                <a:solidFill>
                  <a:srgbClr val="FFFFFF"/>
                </a:solidFill>
              </a:defRPr>
            </a:lvl1pPr>
          </a:lstStyle>
          <a:p>
            <a:pPr marL="228600" lvl="0" indent="-228600" algn="ctr"/>
            <a:r>
              <a:rPr lang="en-US" dirty="0"/>
              <a:t>Drag and drop your photo here</a:t>
            </a:r>
            <a:br>
              <a:rPr lang="en-US" dirty="0"/>
            </a:br>
            <a:r>
              <a:rPr lang="en-US" dirty="0"/>
              <a:t>or click or tap icon below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E6852B-EA48-4DA0-85C5-B2B1A9079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976029"/>
      </p:ext>
    </p:extLst>
  </p:cSld>
  <p:clrMapOvr>
    <a:masterClrMapping/>
  </p:clrMapOvr>
  <p:transition>
    <p:fade/>
  </p:transition>
  <p:hf hdr="0" ftr="0" dt="0"/>
  <p:extLst>
    <p:ext uri="{DCECCB84-F9BA-43D5-87BE-67443E8EF086}">
      <p15:sldGuideLst xmlns:p15="http://schemas.microsoft.com/office/powerpoint/2012/main">
        <p15:guide id="3" orient="horz" pos="3456" userDrawn="1">
          <p15:clr>
            <a:srgbClr val="5ACBF0"/>
          </p15:clr>
        </p15:guide>
        <p15:guide id="6" pos="3749">
          <p15:clr>
            <a:srgbClr val="5ACBF0"/>
          </p15:clr>
        </p15:guide>
        <p15:guide id="7" pos="3931">
          <p15:clr>
            <a:srgbClr val="5ACBF0"/>
          </p15:clr>
        </p15:guide>
        <p15:guide id="8" orient="horz" pos="1139" userDrawn="1">
          <p15:clr>
            <a:srgbClr val="5ACBF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2613" y="5486400"/>
            <a:ext cx="3475037" cy="782638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582612" y="1815353"/>
            <a:ext cx="3474720" cy="3474720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</p:spPr>
        <p:txBody>
          <a:bodyPr lIns="0" tIns="720000" rIns="0" bIns="100584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E8A9C08-F392-459F-B90B-EDBF4A830C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58640" y="5486400"/>
            <a:ext cx="3475037" cy="782638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E401A97-B3D4-43E4-9B09-8AD4B6B260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4358640" y="1815353"/>
            <a:ext cx="3474720" cy="3474720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</p:spPr>
        <p:txBody>
          <a:bodyPr lIns="0" tIns="720000" rIns="0" bIns="100584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34351" y="5486400"/>
            <a:ext cx="3475037" cy="782638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8132063" y="1815353"/>
            <a:ext cx="3474720" cy="3474720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</p:spPr>
        <p:txBody>
          <a:bodyPr lIns="0" tIns="720000" rIns="0" bIns="100584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682FBC-A5FE-4949-90A0-2C7AE294D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3122780"/>
      </p:ext>
    </p:extLst>
  </p:cSld>
  <p:clrMapOvr>
    <a:masterClrMapping/>
  </p:clrMapOvr>
  <p:transition>
    <p:fade/>
  </p:transition>
  <p:hf hdr="0" ftr="0" dt="0"/>
  <p:extLst>
    <p:ext uri="{DCECCB84-F9BA-43D5-87BE-67443E8EF086}">
      <p15:sldGuideLst xmlns:p15="http://schemas.microsoft.com/office/powerpoint/2012/main">
        <p15:guide id="3" orient="horz" pos="3456" userDrawn="1">
          <p15:clr>
            <a:srgbClr val="5ACBF0"/>
          </p15:clr>
        </p15:guide>
        <p15:guide id="6" pos="2557">
          <p15:clr>
            <a:srgbClr val="5ACBF0"/>
          </p15:clr>
        </p15:guide>
        <p15:guide id="7" pos="2744">
          <p15:clr>
            <a:srgbClr val="5ACBF0"/>
          </p15:clr>
        </p15:guide>
        <p15:guide id="8" pos="4936">
          <p15:clr>
            <a:srgbClr val="5ACBF0"/>
          </p15:clr>
        </p15:guide>
        <p15:guide id="9" pos="5123">
          <p15:clr>
            <a:srgbClr val="5ACBF0"/>
          </p15:clr>
        </p15:guide>
        <p15:guide id="10" orient="horz" pos="1139" userDrawn="1">
          <p15:clr>
            <a:srgbClr val="5ACBF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0F91C1-B794-4B3E-A261-364FE47713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4201" y="2024063"/>
            <a:ext cx="3475037" cy="307777"/>
          </a:xfrm>
        </p:spPr>
        <p:txBody>
          <a:bodyPr/>
          <a:lstStyle>
            <a:lvl1pPr marL="0" indent="0">
              <a:buNone/>
              <a:defRPr sz="2000" b="1"/>
            </a:lvl1pPr>
            <a:lvl2pPr marL="0" indent="0">
              <a:buNone/>
              <a:defRPr sz="2000" b="1"/>
            </a:lvl2pPr>
            <a:lvl3pPr marL="0" indent="0">
              <a:buNone/>
              <a:defRPr sz="2000" b="1"/>
            </a:lvl3pPr>
            <a:lvl4pPr marL="0" indent="0">
              <a:buNone/>
              <a:defRPr sz="2000" b="1"/>
            </a:lvl4pPr>
            <a:lvl5pPr marL="0" indent="0">
              <a:buNone/>
              <a:defRPr sz="2000" b="1"/>
            </a:lvl5pPr>
          </a:lstStyle>
          <a:p>
            <a:pPr lvl="0"/>
            <a:r>
              <a:rPr lang="en-US" dirty="0"/>
              <a:t>Click to edit heading 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047671E-2E0A-4489-899C-1D6A3B3522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2611569"/>
            <a:ext cx="479619" cy="5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00"/>
            </a:lvl1pPr>
            <a:lvl2pPr marL="0" indent="0">
              <a:buNone/>
              <a:defRPr sz="100"/>
            </a:lvl2pPr>
            <a:lvl3pPr marL="0" indent="0">
              <a:buNone/>
              <a:defRPr sz="100"/>
            </a:lvl3pPr>
            <a:lvl4pPr marL="0" indent="0">
              <a:buNone/>
              <a:defRPr sz="100"/>
            </a:lvl4pPr>
            <a:lvl5pPr marL="0" indent="0">
              <a:buNone/>
              <a:defRPr sz="1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D194322E-67FD-4731-91FC-9B5B2B3A5FE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84200" y="2945298"/>
            <a:ext cx="3475037" cy="2788752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2968B98-448E-47A5-B9E2-F68A957DA8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56101" y="2024063"/>
            <a:ext cx="3475037" cy="307777"/>
          </a:xfrm>
        </p:spPr>
        <p:txBody>
          <a:bodyPr/>
          <a:lstStyle>
            <a:lvl1pPr marL="0" indent="0">
              <a:buNone/>
              <a:defRPr sz="2000" b="1"/>
            </a:lvl1pPr>
            <a:lvl2pPr marL="0" indent="0">
              <a:buNone/>
              <a:defRPr sz="2000" b="1"/>
            </a:lvl2pPr>
            <a:lvl3pPr marL="0" indent="0">
              <a:buNone/>
              <a:defRPr sz="2000" b="1"/>
            </a:lvl3pPr>
            <a:lvl4pPr marL="0" indent="0">
              <a:buNone/>
              <a:defRPr sz="2000" b="1"/>
            </a:lvl4pPr>
            <a:lvl5pPr marL="0" indent="0">
              <a:buNone/>
              <a:defRPr sz="2000" b="1"/>
            </a:lvl5pPr>
          </a:lstStyle>
          <a:p>
            <a:pPr lvl="0"/>
            <a:r>
              <a:rPr lang="en-US" dirty="0"/>
              <a:t>Click to edit heading </a:t>
            </a:r>
            <a:endParaRPr lang="en-GB" dirty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A09AF88B-94B0-4951-950E-0E65325729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56100" y="2611569"/>
            <a:ext cx="479619" cy="5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00"/>
            </a:lvl1pPr>
            <a:lvl2pPr marL="0" indent="0">
              <a:buNone/>
              <a:defRPr sz="100"/>
            </a:lvl2pPr>
            <a:lvl3pPr marL="0" indent="0">
              <a:buNone/>
              <a:defRPr sz="100"/>
            </a:lvl3pPr>
            <a:lvl4pPr marL="0" indent="0">
              <a:buNone/>
              <a:defRPr sz="100"/>
            </a:lvl4pPr>
            <a:lvl5pPr marL="0" indent="0">
              <a:buNone/>
              <a:defRPr sz="1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0" name="Content Placeholder 16">
            <a:extLst>
              <a:ext uri="{FF2B5EF4-FFF2-40B4-BE49-F238E27FC236}">
                <a16:creationId xmlns:a16="http://schemas.microsoft.com/office/drawing/2014/main" id="{1DFDCCC0-C216-43D7-9899-005148CAC5B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356100" y="2945298"/>
            <a:ext cx="3475037" cy="2788752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2841B3CC-F651-426F-BDBF-9505DCD7F9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8001" y="2029778"/>
            <a:ext cx="3475037" cy="307777"/>
          </a:xfrm>
        </p:spPr>
        <p:txBody>
          <a:bodyPr/>
          <a:lstStyle>
            <a:lvl1pPr marL="0" indent="0">
              <a:buNone/>
              <a:defRPr sz="2000" b="1"/>
            </a:lvl1pPr>
            <a:lvl2pPr marL="0" indent="0">
              <a:buNone/>
              <a:defRPr sz="2000" b="1"/>
            </a:lvl2pPr>
            <a:lvl3pPr marL="0" indent="0">
              <a:buNone/>
              <a:defRPr sz="2000" b="1"/>
            </a:lvl3pPr>
            <a:lvl4pPr marL="0" indent="0">
              <a:buNone/>
              <a:defRPr sz="2000" b="1"/>
            </a:lvl4pPr>
            <a:lvl5pPr marL="0" indent="0">
              <a:buNone/>
              <a:defRPr sz="2000" b="1"/>
            </a:lvl5pPr>
          </a:lstStyle>
          <a:p>
            <a:pPr lvl="0"/>
            <a:r>
              <a:rPr lang="en-US" dirty="0"/>
              <a:t>Click to edit heading </a:t>
            </a:r>
            <a:endParaRPr lang="en-GB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0B321F9A-F25D-4EEF-BA80-BFBD772AAC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8000" y="2617284"/>
            <a:ext cx="479619" cy="5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00"/>
            </a:lvl1pPr>
            <a:lvl2pPr marL="0" indent="0">
              <a:buNone/>
              <a:defRPr sz="100"/>
            </a:lvl2pPr>
            <a:lvl3pPr marL="0" indent="0">
              <a:buNone/>
              <a:defRPr sz="100"/>
            </a:lvl3pPr>
            <a:lvl4pPr marL="0" indent="0">
              <a:buNone/>
              <a:defRPr sz="100"/>
            </a:lvl4pPr>
            <a:lvl5pPr marL="0" indent="0">
              <a:buNone/>
              <a:defRPr sz="1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3" name="Content Placeholder 16">
            <a:extLst>
              <a:ext uri="{FF2B5EF4-FFF2-40B4-BE49-F238E27FC236}">
                <a16:creationId xmlns:a16="http://schemas.microsoft.com/office/drawing/2014/main" id="{7324DA3D-8837-4E90-8B42-BC383F017C2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128000" y="2951013"/>
            <a:ext cx="3475037" cy="2788752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C2C5B4-0CEA-48E6-9BA2-F8B9CA5BE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8486435"/>
      </p:ext>
    </p:extLst>
  </p:cSld>
  <p:clrMapOvr>
    <a:masterClrMapping/>
  </p:clrMapOvr>
  <p:transition>
    <p:fade/>
  </p:transition>
  <p:hf hdr="0" ftr="0" dt="0"/>
  <p:extLst>
    <p:ext uri="{DCECCB84-F9BA-43D5-87BE-67443E8EF086}">
      <p15:sldGuideLst xmlns:p15="http://schemas.microsoft.com/office/powerpoint/2012/main">
        <p15:guide id="3" orient="horz" pos="3612" userDrawn="1">
          <p15:clr>
            <a:srgbClr val="5ACBF0"/>
          </p15:clr>
        </p15:guide>
        <p15:guide id="6" pos="2557">
          <p15:clr>
            <a:srgbClr val="5ACBF0"/>
          </p15:clr>
        </p15:guide>
        <p15:guide id="7" pos="2744">
          <p15:clr>
            <a:srgbClr val="5ACBF0"/>
          </p15:clr>
        </p15:guide>
        <p15:guide id="8" pos="4936">
          <p15:clr>
            <a:srgbClr val="5ACBF0"/>
          </p15:clr>
        </p15:guide>
        <p15:guide id="9" pos="5123">
          <p15:clr>
            <a:srgbClr val="5ACBF0"/>
          </p15:clr>
        </p15:guide>
        <p15:guide id="10" orient="horz" pos="1842" userDrawn="1">
          <p15:clr>
            <a:srgbClr val="5ACBF0"/>
          </p15:clr>
        </p15:guide>
        <p15:guide id="11" orient="horz" pos="1275" userDrawn="1">
          <p15:clr>
            <a:srgbClr val="5ACBF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rodu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CA3A818-AA31-4BF6-A4C4-C805CCA29124}"/>
              </a:ext>
            </a:extLst>
          </p:cNvPr>
          <p:cNvSpPr/>
          <p:nvPr userDrawn="1"/>
        </p:nvSpPr>
        <p:spPr>
          <a:xfrm>
            <a:off x="588387" y="1361256"/>
            <a:ext cx="3473857" cy="4297680"/>
          </a:xfrm>
          <a:prstGeom prst="rect">
            <a:avLst/>
          </a:prstGeom>
          <a:solidFill>
            <a:srgbClr val="19181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7B003B0A-786C-4C57-B303-7A366B39C7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5217" y="1304926"/>
            <a:ext cx="3473857" cy="690444"/>
          </a:xfrm>
          <a:solidFill>
            <a:srgbClr val="242428"/>
          </a:solidFill>
        </p:spPr>
        <p:txBody>
          <a:bodyPr lIns="72000" tIns="72000" rIns="72000" bIns="72000" anchor="ctr" anchorCtr="0">
            <a:noAutofit/>
          </a:bodyPr>
          <a:lstStyle>
            <a:lvl1pPr marL="0" indent="0" algn="ctr">
              <a:buNone/>
              <a:defRPr sz="1800" b="1"/>
            </a:lvl1pPr>
            <a:lvl2pPr marL="0" indent="0" algn="ctr">
              <a:buNone/>
              <a:defRPr sz="1800" b="1"/>
            </a:lvl2pPr>
            <a:lvl3pPr marL="0" indent="0" algn="ctr">
              <a:buNone/>
              <a:defRPr sz="1800" b="1"/>
            </a:lvl3pPr>
            <a:lvl4pPr marL="0" indent="0" algn="ctr">
              <a:buNone/>
              <a:defRPr sz="1800" b="1"/>
            </a:lvl4pPr>
            <a:lvl5pPr marL="0" indent="0" algn="ctr">
              <a:buNone/>
              <a:defRPr sz="1800" b="1"/>
            </a:lvl5pPr>
          </a:lstStyle>
          <a:p>
            <a:pPr lvl="0"/>
            <a:r>
              <a:rPr lang="en-US" dirty="0"/>
              <a:t>Click to add 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83C52E2-057A-4B53-8F31-B05DF775242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6555" y="3898077"/>
            <a:ext cx="3017520" cy="1598666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2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5D58E01-097F-41EB-809A-E7059986FF1B}"/>
              </a:ext>
            </a:extLst>
          </p:cNvPr>
          <p:cNvSpPr/>
          <p:nvPr userDrawn="1"/>
        </p:nvSpPr>
        <p:spPr bwMode="auto">
          <a:xfrm>
            <a:off x="588387" y="2001337"/>
            <a:ext cx="3473857" cy="1737360"/>
          </a:xfrm>
          <a:prstGeom prst="rect">
            <a:avLst/>
          </a:prstGeom>
          <a:gradFill flip="none" rotWithShape="1">
            <a:gsLst>
              <a:gs pos="100000">
                <a:srgbClr val="8D8C95">
                  <a:alpha val="2745"/>
                </a:srgbClr>
              </a:gs>
              <a:gs pos="0">
                <a:srgbClr val="8D8C95">
                  <a:alpha val="12941"/>
                </a:srgbClr>
              </a:gs>
            </a:gsLst>
            <a:lin ang="16200000" scaled="1"/>
            <a:tileRect/>
          </a:gradFill>
          <a:ln w="63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Arial" panose="020B0604020202020204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16555" y="2166685"/>
            <a:ext cx="3017520" cy="1394729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</p:spPr>
        <p:txBody>
          <a:bodyPr lIns="0" tIns="18000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EEE3E95-B158-4C86-84DF-A9A13E023DB6}"/>
              </a:ext>
            </a:extLst>
          </p:cNvPr>
          <p:cNvSpPr/>
          <p:nvPr userDrawn="1"/>
        </p:nvSpPr>
        <p:spPr>
          <a:xfrm>
            <a:off x="4359071" y="1361256"/>
            <a:ext cx="3473857" cy="4297680"/>
          </a:xfrm>
          <a:prstGeom prst="rect">
            <a:avLst/>
          </a:prstGeom>
          <a:solidFill>
            <a:srgbClr val="19181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721E2461-F046-4629-B68B-D8EE0ED76B5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87239" y="3898077"/>
            <a:ext cx="3017520" cy="1598666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2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F76B0EA-9AD2-41EB-ADA3-35F181847420}"/>
              </a:ext>
            </a:extLst>
          </p:cNvPr>
          <p:cNvSpPr/>
          <p:nvPr userDrawn="1"/>
        </p:nvSpPr>
        <p:spPr bwMode="auto">
          <a:xfrm>
            <a:off x="4359071" y="2001337"/>
            <a:ext cx="3473857" cy="1737360"/>
          </a:xfrm>
          <a:prstGeom prst="rect">
            <a:avLst/>
          </a:prstGeom>
          <a:gradFill flip="none" rotWithShape="1">
            <a:gsLst>
              <a:gs pos="100000">
                <a:srgbClr val="8D8C95">
                  <a:alpha val="2745"/>
                </a:srgbClr>
              </a:gs>
              <a:gs pos="0">
                <a:srgbClr val="8D8C95">
                  <a:alpha val="12941"/>
                </a:srgbClr>
              </a:gs>
            </a:gsLst>
            <a:lin ang="16200000" scaled="1"/>
            <a:tileRect/>
          </a:gradFill>
          <a:ln w="63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Arial" panose="020B0604020202020204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D6D6B7E8-8355-48AE-AA16-7F356A160BC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587239" y="2166685"/>
            <a:ext cx="3017520" cy="1394729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</p:spPr>
        <p:txBody>
          <a:bodyPr lIns="0" tIns="18000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D0F26A8-11EC-43E1-8523-7B0228D9735B}"/>
              </a:ext>
            </a:extLst>
          </p:cNvPr>
          <p:cNvSpPr/>
          <p:nvPr userDrawn="1"/>
        </p:nvSpPr>
        <p:spPr>
          <a:xfrm>
            <a:off x="8129756" y="1355289"/>
            <a:ext cx="3473857" cy="4297680"/>
          </a:xfrm>
          <a:prstGeom prst="rect">
            <a:avLst/>
          </a:prstGeom>
          <a:solidFill>
            <a:srgbClr val="19181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B08E5BD0-8E67-461B-B922-64413A6BE11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57924" y="3892110"/>
            <a:ext cx="3017520" cy="1598666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2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A17C328-65EC-49F9-96BC-655F5BDAE853}"/>
              </a:ext>
            </a:extLst>
          </p:cNvPr>
          <p:cNvSpPr/>
          <p:nvPr userDrawn="1"/>
        </p:nvSpPr>
        <p:spPr bwMode="auto">
          <a:xfrm>
            <a:off x="8129756" y="1995370"/>
            <a:ext cx="3473857" cy="1737360"/>
          </a:xfrm>
          <a:prstGeom prst="rect">
            <a:avLst/>
          </a:prstGeom>
          <a:gradFill flip="none" rotWithShape="1">
            <a:gsLst>
              <a:gs pos="100000">
                <a:srgbClr val="8D8C95">
                  <a:alpha val="2745"/>
                </a:srgbClr>
              </a:gs>
              <a:gs pos="0">
                <a:srgbClr val="8D8C95">
                  <a:alpha val="12941"/>
                </a:srgbClr>
              </a:gs>
            </a:gsLst>
            <a:lin ang="16200000" scaled="1"/>
            <a:tileRect/>
          </a:gradFill>
          <a:ln w="63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Arial" panose="020B0604020202020204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E0EE21D-2571-4587-82C6-AF23D68068E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8357924" y="2160718"/>
            <a:ext cx="3017520" cy="1394729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</p:spPr>
        <p:txBody>
          <a:bodyPr lIns="0" tIns="18000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A714D4-57F9-4476-BAC0-86F4ED06D1E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8381" y="5812349"/>
            <a:ext cx="11015231" cy="48786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/>
            </a:lvl1pPr>
            <a:lvl2pPr marL="0" indent="0" algn="ctr">
              <a:buNone/>
              <a:defRPr sz="2800"/>
            </a:lvl2pPr>
            <a:lvl3pPr marL="0" indent="0" algn="ctr">
              <a:buNone/>
              <a:defRPr sz="2800"/>
            </a:lvl3pPr>
            <a:lvl4pPr marL="0" indent="0" algn="ctr">
              <a:buNone/>
              <a:defRPr sz="2800"/>
            </a:lvl4pPr>
            <a:lvl5pPr marL="0" indent="0" algn="ctr">
              <a:buNone/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82B82D46-6BE4-4842-99AA-5D585A8411A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55901" y="1304926"/>
            <a:ext cx="3473857" cy="690444"/>
          </a:xfrm>
          <a:solidFill>
            <a:srgbClr val="242428"/>
          </a:solidFill>
        </p:spPr>
        <p:txBody>
          <a:bodyPr lIns="72000" tIns="72000" rIns="72000" bIns="72000" anchor="ctr" anchorCtr="0">
            <a:noAutofit/>
          </a:bodyPr>
          <a:lstStyle>
            <a:lvl1pPr marL="0" indent="0" algn="ctr">
              <a:buNone/>
              <a:defRPr sz="1800" b="1"/>
            </a:lvl1pPr>
            <a:lvl2pPr marL="0" indent="0" algn="ctr">
              <a:buNone/>
              <a:defRPr sz="1800" b="1"/>
            </a:lvl2pPr>
            <a:lvl3pPr marL="0" indent="0" algn="ctr">
              <a:buNone/>
              <a:defRPr sz="1800" b="1"/>
            </a:lvl3pPr>
            <a:lvl4pPr marL="0" indent="0" algn="ctr">
              <a:buNone/>
              <a:defRPr sz="1800" b="1"/>
            </a:lvl4pPr>
            <a:lvl5pPr marL="0" indent="0" algn="ctr">
              <a:buNone/>
              <a:defRPr sz="1800" b="1"/>
            </a:lvl5pPr>
          </a:lstStyle>
          <a:p>
            <a:pPr lvl="0"/>
            <a:r>
              <a:rPr lang="en-US" dirty="0"/>
              <a:t>Click to add 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2921C6F5-BAE0-41B0-A919-ABDAF35DADB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32925" y="1304926"/>
            <a:ext cx="3473857" cy="690444"/>
          </a:xfrm>
          <a:solidFill>
            <a:srgbClr val="242428"/>
          </a:solidFill>
        </p:spPr>
        <p:txBody>
          <a:bodyPr lIns="72000" tIns="72000" rIns="72000" bIns="72000" anchor="ctr" anchorCtr="0">
            <a:noAutofit/>
          </a:bodyPr>
          <a:lstStyle>
            <a:lvl1pPr marL="0" indent="0" algn="ctr">
              <a:buNone/>
              <a:defRPr sz="1800" b="1"/>
            </a:lvl1pPr>
            <a:lvl2pPr marL="0" indent="0" algn="ctr">
              <a:buNone/>
              <a:defRPr sz="1800" b="1"/>
            </a:lvl2pPr>
            <a:lvl3pPr marL="0" indent="0" algn="ctr">
              <a:buNone/>
              <a:defRPr sz="1800" b="1"/>
            </a:lvl3pPr>
            <a:lvl4pPr marL="0" indent="0" algn="ctr">
              <a:buNone/>
              <a:defRPr sz="1800" b="1"/>
            </a:lvl4pPr>
            <a:lvl5pPr marL="0" indent="0" algn="ctr">
              <a:buNone/>
              <a:defRPr sz="1800" b="1"/>
            </a:lvl5pPr>
          </a:lstStyle>
          <a:p>
            <a:pPr lvl="0"/>
            <a:r>
              <a:rPr lang="en-US" dirty="0"/>
              <a:t>Click to add 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3C91994A-3654-4C3E-A312-4B73609F5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91790"/>
            <a:ext cx="11018520" cy="430887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005379"/>
      </p:ext>
    </p:extLst>
  </p:cSld>
  <p:clrMapOvr>
    <a:masterClrMapping/>
  </p:clrMapOvr>
  <p:transition>
    <p:fade/>
  </p:transition>
  <p:hf hdr="0" ftr="0" dt="0"/>
  <p:extLst>
    <p:ext uri="{DCECCB84-F9BA-43D5-87BE-67443E8EF086}">
      <p15:sldGuideLst xmlns:p15="http://schemas.microsoft.com/office/powerpoint/2012/main">
        <p15:guide id="6" pos="2557">
          <p15:clr>
            <a:srgbClr val="5ACBF0"/>
          </p15:clr>
        </p15:guide>
        <p15:guide id="7" pos="2744">
          <p15:clr>
            <a:srgbClr val="5ACBF0"/>
          </p15:clr>
        </p15:guide>
        <p15:guide id="8" pos="4936">
          <p15:clr>
            <a:srgbClr val="5ACBF0"/>
          </p15:clr>
        </p15:guide>
        <p15:guide id="9" pos="5123">
          <p15:clr>
            <a:srgbClr val="5ACBF0"/>
          </p15:clr>
        </p15:guide>
        <p15:guide id="10" orient="horz" pos="822">
          <p15:clr>
            <a:srgbClr val="5ACBF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2613" y="4543640"/>
            <a:ext cx="2532888" cy="172539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582612" y="1815353"/>
            <a:ext cx="2532888" cy="2532888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</p:spPr>
        <p:txBody>
          <a:bodyPr lIns="0" tIns="36000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0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E8A9C08-F392-459F-B90B-EDBF4A830C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3908" y="4543640"/>
            <a:ext cx="2532888" cy="172539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E401A97-B3D4-43E4-9B09-8AD4B6B260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3413908" y="1815353"/>
            <a:ext cx="2532888" cy="2532888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</p:spPr>
        <p:txBody>
          <a:bodyPr lIns="0" tIns="36000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0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5204" y="4543640"/>
            <a:ext cx="2532888" cy="172539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245204" y="1815353"/>
            <a:ext cx="2532888" cy="2532888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</p:spPr>
        <p:txBody>
          <a:bodyPr lIns="0" tIns="36000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0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8E883C1-8203-4549-AF30-B96AEC45AC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76500" y="4543640"/>
            <a:ext cx="2532888" cy="172539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BBD58C33-921C-42F1-9803-1C798DB548C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9076500" y="1815353"/>
            <a:ext cx="2532888" cy="2532888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</p:spPr>
        <p:txBody>
          <a:bodyPr lIns="0" tIns="36000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0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29770F-45CE-4505-A3E9-DB203881F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7357400"/>
      </p:ext>
    </p:extLst>
  </p:cSld>
  <p:clrMapOvr>
    <a:masterClrMapping/>
  </p:clrMapOvr>
  <p:transition>
    <p:fade/>
  </p:transition>
  <p:hf hdr="0" ftr="0" dt="0"/>
  <p:extLst>
    <p:ext uri="{DCECCB84-F9BA-43D5-87BE-67443E8EF086}">
      <p15:sldGuideLst xmlns:p15="http://schemas.microsoft.com/office/powerpoint/2012/main">
        <p15:guide id="3" orient="horz" pos="2856" userDrawn="1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963">
          <p15:clr>
            <a:srgbClr val="5ACBF0"/>
          </p15:clr>
        </p15:guide>
        <p15:guide id="7" pos="2150">
          <p15:clr>
            <a:srgbClr val="5ACBF0"/>
          </p15:clr>
        </p15:guide>
        <p15:guide id="8" pos="3746">
          <p15:clr>
            <a:srgbClr val="5ACBF0"/>
          </p15:clr>
        </p15:guide>
        <p15:guide id="9" pos="3934">
          <p15:clr>
            <a:srgbClr val="5ACBF0"/>
          </p15:clr>
        </p15:guide>
        <p15:guide id="10" pos="5530">
          <p15:clr>
            <a:srgbClr val="5ACBF0"/>
          </p15:clr>
        </p15:guide>
        <p15:guide id="11" pos="5716">
          <p15:clr>
            <a:srgbClr val="5ACBF0"/>
          </p15:clr>
        </p15:guide>
        <p15:guide id="12" orient="horz" pos="1139" userDrawn="1">
          <p15:clr>
            <a:srgbClr val="5ACBF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ore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A09B8F0-E785-4993-A9CA-BE8D371B2F1C}"/>
              </a:ext>
            </a:extLst>
          </p:cNvPr>
          <p:cNvSpPr/>
          <p:nvPr userDrawn="1"/>
        </p:nvSpPr>
        <p:spPr bwMode="auto">
          <a:xfrm>
            <a:off x="725755" y="1714500"/>
            <a:ext cx="3333483" cy="1981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B6082FB-3119-4714-B0C0-D572EC975527}"/>
              </a:ext>
            </a:extLst>
          </p:cNvPr>
          <p:cNvSpPr/>
          <p:nvPr userDrawn="1"/>
        </p:nvSpPr>
        <p:spPr bwMode="auto">
          <a:xfrm>
            <a:off x="588263" y="1714500"/>
            <a:ext cx="137492" cy="1981200"/>
          </a:xfrm>
          <a:prstGeom prst="rect">
            <a:avLst/>
          </a:prstGeom>
          <a:pattFill prst="wdUpDiag">
            <a:fgClr>
              <a:schemeClr val="bg2">
                <a:lumMod val="50000"/>
              </a:schemeClr>
            </a:fgClr>
            <a:bgClr>
              <a:schemeClr val="bg2"/>
            </a:bgClr>
          </a:patt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020223-B6E5-4A3F-B38B-BD07D5D659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7657" y="1856689"/>
            <a:ext cx="425773" cy="677108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0" indent="0">
              <a:buNone/>
              <a:defRPr sz="4400" b="1">
                <a:solidFill>
                  <a:schemeClr val="bg1">
                    <a:lumMod val="85000"/>
                  </a:schemeClr>
                </a:solidFill>
              </a:defRPr>
            </a:lvl2pPr>
            <a:lvl3pPr marL="0" indent="0">
              <a:buNone/>
              <a:defRPr sz="4400" b="1">
                <a:solidFill>
                  <a:schemeClr val="bg1">
                    <a:lumMod val="85000"/>
                  </a:schemeClr>
                </a:solidFill>
              </a:defRPr>
            </a:lvl3pPr>
            <a:lvl4pPr marL="0" indent="0">
              <a:buNone/>
              <a:defRPr sz="4400" b="1">
                <a:solidFill>
                  <a:schemeClr val="bg1">
                    <a:lumMod val="85000"/>
                  </a:schemeClr>
                </a:solidFill>
              </a:defRPr>
            </a:lvl4pPr>
            <a:lvl5pPr marL="0" indent="0">
              <a:buNone/>
              <a:defRPr sz="4400" b="1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/>
              <a:t>#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52C7966-C4D7-49C0-B78C-2335EC9122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90443" y="1944971"/>
            <a:ext cx="2593370" cy="595027"/>
          </a:xfrm>
        </p:spPr>
        <p:txBody>
          <a:bodyPr/>
          <a:lstStyle>
            <a:lvl1pPr marL="0" indent="0">
              <a:buNone/>
              <a:defRPr lang="en-US" sz="1600" b="1" dirty="0" smtClean="0">
                <a:solidFill>
                  <a:schemeClr val="tx1"/>
                </a:solidFill>
              </a:defRPr>
            </a:lvl1pPr>
            <a:lvl2pPr marL="0" indent="0">
              <a:buNone/>
              <a:defRPr lang="en-GB" sz="1600" b="1" dirty="0"/>
            </a:lvl2pPr>
            <a:lvl3pPr marL="0" indent="0">
              <a:buNone/>
              <a:defRPr sz="1600" b="1"/>
            </a:lvl3pPr>
            <a:lvl4pPr marL="0" indent="0">
              <a:buNone/>
              <a:defRPr sz="1600" b="1"/>
            </a:lvl4pPr>
            <a:lvl5pPr marL="0" indent="0">
              <a:buNone/>
              <a:defRPr sz="1600" b="1"/>
            </a:lvl5pPr>
          </a:lstStyle>
          <a:p>
            <a:pPr lvl="0"/>
            <a:r>
              <a:rPr lang="en-US" dirty="0"/>
              <a:t>Click to add heading</a:t>
            </a: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53DD438-6A23-4472-B641-263CA368D7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90444" y="2643619"/>
            <a:ext cx="2593370" cy="968261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000">
                <a:solidFill>
                  <a:schemeClr val="tx1"/>
                </a:solidFill>
              </a:defRPr>
            </a:lvl1pPr>
            <a:lvl2pPr marL="0" indent="0">
              <a:lnSpc>
                <a:spcPct val="130000"/>
              </a:lnSpc>
              <a:buNone/>
              <a:defRPr sz="1000">
                <a:solidFill>
                  <a:schemeClr val="tx1"/>
                </a:solidFill>
              </a:defRPr>
            </a:lvl2pPr>
            <a:lvl3pPr marL="0" indent="0">
              <a:lnSpc>
                <a:spcPct val="130000"/>
              </a:lnSpc>
              <a:buNone/>
              <a:defRPr sz="1000">
                <a:solidFill>
                  <a:schemeClr val="tx1"/>
                </a:solidFill>
              </a:defRPr>
            </a:lvl3pPr>
            <a:lvl4pPr marL="0" indent="0">
              <a:lnSpc>
                <a:spcPct val="130000"/>
              </a:lnSpc>
              <a:buNone/>
              <a:defRPr sz="1000">
                <a:solidFill>
                  <a:schemeClr val="tx1"/>
                </a:solidFill>
              </a:defRPr>
            </a:lvl4pPr>
            <a:lvl5pPr marL="0" indent="0">
              <a:lnSpc>
                <a:spcPct val="130000"/>
              </a:lnSpc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976077-CE80-43B8-9EE5-625D9EBF3AFE}"/>
              </a:ext>
            </a:extLst>
          </p:cNvPr>
          <p:cNvSpPr/>
          <p:nvPr userDrawn="1"/>
        </p:nvSpPr>
        <p:spPr bwMode="auto">
          <a:xfrm>
            <a:off x="588263" y="3898900"/>
            <a:ext cx="137492" cy="1981200"/>
          </a:xfrm>
          <a:prstGeom prst="rect">
            <a:avLst/>
          </a:prstGeom>
          <a:pattFill prst="wdUpDiag">
            <a:fgClr>
              <a:schemeClr val="bg2">
                <a:lumMod val="50000"/>
              </a:schemeClr>
            </a:fgClr>
            <a:bgClr>
              <a:schemeClr val="bg2"/>
            </a:bgClr>
          </a:patt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4A6B61-EF71-4B61-BCE3-366255FDF1EC}"/>
              </a:ext>
            </a:extLst>
          </p:cNvPr>
          <p:cNvSpPr/>
          <p:nvPr userDrawn="1"/>
        </p:nvSpPr>
        <p:spPr bwMode="auto">
          <a:xfrm>
            <a:off x="725755" y="3898900"/>
            <a:ext cx="3333483" cy="1981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40B7D3AE-CE8F-4AFB-89D1-7B9F5309DE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7657" y="4041089"/>
            <a:ext cx="425773" cy="677108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0" indent="0">
              <a:buNone/>
              <a:defRPr sz="4400" b="1">
                <a:solidFill>
                  <a:schemeClr val="bg1">
                    <a:lumMod val="85000"/>
                  </a:schemeClr>
                </a:solidFill>
              </a:defRPr>
            </a:lvl2pPr>
            <a:lvl3pPr marL="0" indent="0">
              <a:buNone/>
              <a:defRPr sz="4400" b="1">
                <a:solidFill>
                  <a:schemeClr val="bg1">
                    <a:lumMod val="85000"/>
                  </a:schemeClr>
                </a:solidFill>
              </a:defRPr>
            </a:lvl3pPr>
            <a:lvl4pPr marL="0" indent="0">
              <a:buNone/>
              <a:defRPr sz="4400" b="1">
                <a:solidFill>
                  <a:schemeClr val="bg1">
                    <a:lumMod val="85000"/>
                  </a:schemeClr>
                </a:solidFill>
              </a:defRPr>
            </a:lvl4pPr>
            <a:lvl5pPr marL="0" indent="0">
              <a:buNone/>
              <a:defRPr sz="4400" b="1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/>
              <a:t>#</a:t>
            </a:r>
            <a:endParaRPr lang="en-GB" dirty="0"/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6CF9214B-A0AA-4B6C-B28E-D4EBC5ADE4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90443" y="4129371"/>
            <a:ext cx="2593370" cy="595027"/>
          </a:xfrm>
        </p:spPr>
        <p:txBody>
          <a:bodyPr/>
          <a:lstStyle>
            <a:lvl1pPr marL="0" indent="0">
              <a:buNone/>
              <a:defRPr lang="en-US" sz="1600" b="1" dirty="0" smtClean="0">
                <a:solidFill>
                  <a:schemeClr val="tx1"/>
                </a:solidFill>
              </a:defRPr>
            </a:lvl1pPr>
            <a:lvl2pPr marL="0" indent="0">
              <a:buNone/>
              <a:defRPr lang="en-GB" sz="1600" b="1" dirty="0"/>
            </a:lvl2pPr>
            <a:lvl3pPr marL="0" indent="0">
              <a:buNone/>
              <a:defRPr sz="1600" b="1"/>
            </a:lvl3pPr>
            <a:lvl4pPr marL="0" indent="0">
              <a:buNone/>
              <a:defRPr sz="1600" b="1"/>
            </a:lvl4pPr>
            <a:lvl5pPr marL="0" indent="0">
              <a:buNone/>
              <a:defRPr sz="1600" b="1"/>
            </a:lvl5pPr>
          </a:lstStyle>
          <a:p>
            <a:pPr lvl="0"/>
            <a:r>
              <a:rPr lang="en-US" dirty="0"/>
              <a:t>Click to add heading</a:t>
            </a:r>
            <a:endParaRPr lang="en-GB" dirty="0"/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C4CC4422-DCB4-43AA-AAD9-BCD5D2AA4B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90444" y="4828019"/>
            <a:ext cx="2593370" cy="968261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000">
                <a:solidFill>
                  <a:schemeClr val="tx1"/>
                </a:solidFill>
              </a:defRPr>
            </a:lvl1pPr>
            <a:lvl2pPr marL="0" indent="0">
              <a:lnSpc>
                <a:spcPct val="130000"/>
              </a:lnSpc>
              <a:buNone/>
              <a:defRPr sz="1000">
                <a:solidFill>
                  <a:schemeClr val="tx1"/>
                </a:solidFill>
              </a:defRPr>
            </a:lvl2pPr>
            <a:lvl3pPr marL="0" indent="0">
              <a:lnSpc>
                <a:spcPct val="130000"/>
              </a:lnSpc>
              <a:buNone/>
              <a:defRPr sz="1000">
                <a:solidFill>
                  <a:schemeClr val="tx1"/>
                </a:solidFill>
              </a:defRPr>
            </a:lvl3pPr>
            <a:lvl4pPr marL="0" indent="0">
              <a:lnSpc>
                <a:spcPct val="130000"/>
              </a:lnSpc>
              <a:buNone/>
              <a:defRPr sz="1000">
                <a:solidFill>
                  <a:schemeClr val="tx1"/>
                </a:solidFill>
              </a:defRPr>
            </a:lvl4pPr>
            <a:lvl5pPr marL="0" indent="0">
              <a:lnSpc>
                <a:spcPct val="130000"/>
              </a:lnSpc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4805574-3B72-481E-A744-EA088066496F}"/>
              </a:ext>
            </a:extLst>
          </p:cNvPr>
          <p:cNvSpPr/>
          <p:nvPr userDrawn="1"/>
        </p:nvSpPr>
        <p:spPr bwMode="auto">
          <a:xfrm>
            <a:off x="4493592" y="1714500"/>
            <a:ext cx="3333483" cy="1981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BB8D822-4AF5-4132-A5BC-447AFB46D9A1}"/>
              </a:ext>
            </a:extLst>
          </p:cNvPr>
          <p:cNvSpPr/>
          <p:nvPr userDrawn="1"/>
        </p:nvSpPr>
        <p:spPr bwMode="auto">
          <a:xfrm>
            <a:off x="4356100" y="1714500"/>
            <a:ext cx="137492" cy="1981200"/>
          </a:xfrm>
          <a:prstGeom prst="rect">
            <a:avLst/>
          </a:prstGeom>
          <a:pattFill prst="wdUpDiag">
            <a:fgClr>
              <a:schemeClr val="bg2">
                <a:lumMod val="50000"/>
              </a:schemeClr>
            </a:fgClr>
            <a:bgClr>
              <a:schemeClr val="bg2"/>
            </a:bgClr>
          </a:patt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885CB766-3BA7-4C6E-981C-12B89BBC0E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95494" y="1856689"/>
            <a:ext cx="425773" cy="677108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0" indent="0">
              <a:buNone/>
              <a:defRPr sz="4400" b="1">
                <a:solidFill>
                  <a:schemeClr val="bg1">
                    <a:lumMod val="85000"/>
                  </a:schemeClr>
                </a:solidFill>
              </a:defRPr>
            </a:lvl2pPr>
            <a:lvl3pPr marL="0" indent="0">
              <a:buNone/>
              <a:defRPr sz="4400" b="1">
                <a:solidFill>
                  <a:schemeClr val="bg1">
                    <a:lumMod val="85000"/>
                  </a:schemeClr>
                </a:solidFill>
              </a:defRPr>
            </a:lvl3pPr>
            <a:lvl4pPr marL="0" indent="0">
              <a:buNone/>
              <a:defRPr sz="4400" b="1">
                <a:solidFill>
                  <a:schemeClr val="bg1">
                    <a:lumMod val="85000"/>
                  </a:schemeClr>
                </a:solidFill>
              </a:defRPr>
            </a:lvl4pPr>
            <a:lvl5pPr marL="0" indent="0">
              <a:buNone/>
              <a:defRPr sz="4400" b="1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/>
              <a:t>#</a:t>
            </a:r>
            <a:endParaRPr lang="en-GB" dirty="0"/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8844DE8E-38F4-4A62-9864-CF5DC11D85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58280" y="1944971"/>
            <a:ext cx="2593370" cy="595027"/>
          </a:xfrm>
        </p:spPr>
        <p:txBody>
          <a:bodyPr/>
          <a:lstStyle>
            <a:lvl1pPr marL="0" indent="0">
              <a:buNone/>
              <a:defRPr lang="en-US" sz="1600" b="1" dirty="0" smtClean="0">
                <a:solidFill>
                  <a:schemeClr val="tx1"/>
                </a:solidFill>
              </a:defRPr>
            </a:lvl1pPr>
            <a:lvl2pPr marL="0" indent="0">
              <a:buNone/>
              <a:defRPr lang="en-GB" sz="1600" b="1" dirty="0"/>
            </a:lvl2pPr>
            <a:lvl3pPr marL="0" indent="0">
              <a:buNone/>
              <a:defRPr sz="1600" b="1"/>
            </a:lvl3pPr>
            <a:lvl4pPr marL="0" indent="0">
              <a:buNone/>
              <a:defRPr sz="1600" b="1"/>
            </a:lvl4pPr>
            <a:lvl5pPr marL="0" indent="0">
              <a:buNone/>
              <a:defRPr sz="1600" b="1"/>
            </a:lvl5pPr>
          </a:lstStyle>
          <a:p>
            <a:pPr lvl="0"/>
            <a:r>
              <a:rPr lang="en-US" dirty="0"/>
              <a:t>Click to add heading</a:t>
            </a:r>
            <a:endParaRPr lang="en-GB" dirty="0"/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D1DCB16E-3178-4977-908B-DCB9D5BE659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58281" y="2643619"/>
            <a:ext cx="2593370" cy="968261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000">
                <a:solidFill>
                  <a:schemeClr val="tx1"/>
                </a:solidFill>
              </a:defRPr>
            </a:lvl1pPr>
            <a:lvl2pPr marL="0" indent="0">
              <a:lnSpc>
                <a:spcPct val="130000"/>
              </a:lnSpc>
              <a:buNone/>
              <a:defRPr sz="1000">
                <a:solidFill>
                  <a:schemeClr val="tx1"/>
                </a:solidFill>
              </a:defRPr>
            </a:lvl2pPr>
            <a:lvl3pPr marL="0" indent="0">
              <a:lnSpc>
                <a:spcPct val="130000"/>
              </a:lnSpc>
              <a:buNone/>
              <a:defRPr sz="1000">
                <a:solidFill>
                  <a:schemeClr val="tx1"/>
                </a:solidFill>
              </a:defRPr>
            </a:lvl3pPr>
            <a:lvl4pPr marL="0" indent="0">
              <a:lnSpc>
                <a:spcPct val="130000"/>
              </a:lnSpc>
              <a:buNone/>
              <a:defRPr sz="1000">
                <a:solidFill>
                  <a:schemeClr val="tx1"/>
                </a:solidFill>
              </a:defRPr>
            </a:lvl4pPr>
            <a:lvl5pPr marL="0" indent="0">
              <a:lnSpc>
                <a:spcPct val="130000"/>
              </a:lnSpc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3833F72-DCBA-4AB2-B21A-B550376D8C87}"/>
              </a:ext>
            </a:extLst>
          </p:cNvPr>
          <p:cNvSpPr/>
          <p:nvPr userDrawn="1"/>
        </p:nvSpPr>
        <p:spPr bwMode="auto">
          <a:xfrm>
            <a:off x="4502417" y="3898900"/>
            <a:ext cx="3333483" cy="1981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4259E61-6078-44AA-A8F7-193579B7AE28}"/>
              </a:ext>
            </a:extLst>
          </p:cNvPr>
          <p:cNvSpPr/>
          <p:nvPr userDrawn="1"/>
        </p:nvSpPr>
        <p:spPr bwMode="auto">
          <a:xfrm>
            <a:off x="4364925" y="3898900"/>
            <a:ext cx="137492" cy="1981200"/>
          </a:xfrm>
          <a:prstGeom prst="rect">
            <a:avLst/>
          </a:prstGeom>
          <a:pattFill prst="wdUpDiag">
            <a:fgClr>
              <a:schemeClr val="bg2">
                <a:lumMod val="50000"/>
              </a:schemeClr>
            </a:fgClr>
            <a:bgClr>
              <a:schemeClr val="bg2"/>
            </a:bgClr>
          </a:patt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E4A82533-F2BF-4E0A-BA3B-0430252D758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04319" y="4041089"/>
            <a:ext cx="425773" cy="677108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0" indent="0">
              <a:buNone/>
              <a:defRPr sz="4400" b="1">
                <a:solidFill>
                  <a:schemeClr val="bg1">
                    <a:lumMod val="85000"/>
                  </a:schemeClr>
                </a:solidFill>
              </a:defRPr>
            </a:lvl2pPr>
            <a:lvl3pPr marL="0" indent="0">
              <a:buNone/>
              <a:defRPr sz="4400" b="1">
                <a:solidFill>
                  <a:schemeClr val="bg1">
                    <a:lumMod val="85000"/>
                  </a:schemeClr>
                </a:solidFill>
              </a:defRPr>
            </a:lvl3pPr>
            <a:lvl4pPr marL="0" indent="0">
              <a:buNone/>
              <a:defRPr sz="4400" b="1">
                <a:solidFill>
                  <a:schemeClr val="bg1">
                    <a:lumMod val="85000"/>
                  </a:schemeClr>
                </a:solidFill>
              </a:defRPr>
            </a:lvl4pPr>
            <a:lvl5pPr marL="0" indent="0">
              <a:buNone/>
              <a:defRPr sz="4400" b="1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/>
              <a:t>#</a:t>
            </a:r>
            <a:endParaRPr lang="en-GB" dirty="0"/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B3A0E84D-D831-421C-9A30-9491AAAF808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67105" y="4129371"/>
            <a:ext cx="2593370" cy="595027"/>
          </a:xfrm>
        </p:spPr>
        <p:txBody>
          <a:bodyPr/>
          <a:lstStyle>
            <a:lvl1pPr marL="0" indent="0">
              <a:buNone/>
              <a:defRPr lang="en-US" sz="1600" b="1" dirty="0" smtClean="0">
                <a:solidFill>
                  <a:schemeClr val="tx1"/>
                </a:solidFill>
              </a:defRPr>
            </a:lvl1pPr>
            <a:lvl2pPr marL="0" indent="0">
              <a:buNone/>
              <a:defRPr lang="en-GB" sz="1600" b="1" dirty="0"/>
            </a:lvl2pPr>
            <a:lvl3pPr marL="0" indent="0">
              <a:buNone/>
              <a:defRPr sz="1600" b="1"/>
            </a:lvl3pPr>
            <a:lvl4pPr marL="0" indent="0">
              <a:buNone/>
              <a:defRPr sz="1600" b="1"/>
            </a:lvl4pPr>
            <a:lvl5pPr marL="0" indent="0">
              <a:buNone/>
              <a:defRPr sz="1600" b="1"/>
            </a:lvl5pPr>
          </a:lstStyle>
          <a:p>
            <a:pPr lvl="0"/>
            <a:r>
              <a:rPr lang="en-US" dirty="0"/>
              <a:t>Click to add heading</a:t>
            </a:r>
            <a:endParaRPr lang="en-GB" dirty="0"/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BCDABBF1-093E-49D4-A19B-3B845261213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67106" y="4828019"/>
            <a:ext cx="2593370" cy="968261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000">
                <a:solidFill>
                  <a:schemeClr val="tx1"/>
                </a:solidFill>
              </a:defRPr>
            </a:lvl1pPr>
            <a:lvl2pPr marL="0" indent="0">
              <a:lnSpc>
                <a:spcPct val="130000"/>
              </a:lnSpc>
              <a:buNone/>
              <a:defRPr sz="1000">
                <a:solidFill>
                  <a:schemeClr val="tx1"/>
                </a:solidFill>
              </a:defRPr>
            </a:lvl2pPr>
            <a:lvl3pPr marL="0" indent="0">
              <a:lnSpc>
                <a:spcPct val="130000"/>
              </a:lnSpc>
              <a:buNone/>
              <a:defRPr sz="1000">
                <a:solidFill>
                  <a:schemeClr val="tx1"/>
                </a:solidFill>
              </a:defRPr>
            </a:lvl3pPr>
            <a:lvl4pPr marL="0" indent="0">
              <a:lnSpc>
                <a:spcPct val="130000"/>
              </a:lnSpc>
              <a:buNone/>
              <a:defRPr sz="1000">
                <a:solidFill>
                  <a:schemeClr val="tx1"/>
                </a:solidFill>
              </a:defRPr>
            </a:lvl4pPr>
            <a:lvl5pPr marL="0" indent="0">
              <a:lnSpc>
                <a:spcPct val="130000"/>
              </a:lnSpc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4FBA965-A892-4051-B1FD-FD4306CA19AF}"/>
              </a:ext>
            </a:extLst>
          </p:cNvPr>
          <p:cNvSpPr/>
          <p:nvPr userDrawn="1"/>
        </p:nvSpPr>
        <p:spPr bwMode="auto">
          <a:xfrm>
            <a:off x="8275905" y="1714500"/>
            <a:ext cx="3333483" cy="1981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6BE5E53-DE80-4281-9FEC-7ACDD1067819}"/>
              </a:ext>
            </a:extLst>
          </p:cNvPr>
          <p:cNvSpPr/>
          <p:nvPr userDrawn="1"/>
        </p:nvSpPr>
        <p:spPr bwMode="auto">
          <a:xfrm>
            <a:off x="8138413" y="1714500"/>
            <a:ext cx="137492" cy="1981200"/>
          </a:xfrm>
          <a:prstGeom prst="rect">
            <a:avLst/>
          </a:prstGeom>
          <a:pattFill prst="wdUpDiag">
            <a:fgClr>
              <a:schemeClr val="bg2">
                <a:lumMod val="50000"/>
              </a:schemeClr>
            </a:fgClr>
            <a:bgClr>
              <a:schemeClr val="bg2"/>
            </a:bgClr>
          </a:patt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4C1E6F08-6F2F-4B8B-9D87-C030E94DF1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77807" y="1856689"/>
            <a:ext cx="425773" cy="677108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0" indent="0">
              <a:buNone/>
              <a:defRPr sz="4400" b="1">
                <a:solidFill>
                  <a:schemeClr val="bg1">
                    <a:lumMod val="85000"/>
                  </a:schemeClr>
                </a:solidFill>
              </a:defRPr>
            </a:lvl2pPr>
            <a:lvl3pPr marL="0" indent="0">
              <a:buNone/>
              <a:defRPr sz="4400" b="1">
                <a:solidFill>
                  <a:schemeClr val="bg1">
                    <a:lumMod val="85000"/>
                  </a:schemeClr>
                </a:solidFill>
              </a:defRPr>
            </a:lvl3pPr>
            <a:lvl4pPr marL="0" indent="0">
              <a:buNone/>
              <a:defRPr sz="4400" b="1">
                <a:solidFill>
                  <a:schemeClr val="bg1">
                    <a:lumMod val="85000"/>
                  </a:schemeClr>
                </a:solidFill>
              </a:defRPr>
            </a:lvl4pPr>
            <a:lvl5pPr marL="0" indent="0">
              <a:buNone/>
              <a:defRPr sz="4400" b="1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/>
              <a:t>#</a:t>
            </a:r>
            <a:endParaRPr lang="en-GB" dirty="0"/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2D06001F-6138-4D6F-A243-7FFE1D81CCE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40593" y="1944971"/>
            <a:ext cx="2593370" cy="595027"/>
          </a:xfrm>
        </p:spPr>
        <p:txBody>
          <a:bodyPr/>
          <a:lstStyle>
            <a:lvl1pPr marL="0" indent="0">
              <a:buNone/>
              <a:defRPr lang="en-US" sz="1600" b="1" dirty="0" smtClean="0">
                <a:solidFill>
                  <a:schemeClr val="tx1"/>
                </a:solidFill>
              </a:defRPr>
            </a:lvl1pPr>
            <a:lvl2pPr marL="0" indent="0">
              <a:buNone/>
              <a:defRPr lang="en-GB" sz="1600" b="1" dirty="0"/>
            </a:lvl2pPr>
            <a:lvl3pPr marL="0" indent="0">
              <a:buNone/>
              <a:defRPr sz="1600" b="1"/>
            </a:lvl3pPr>
            <a:lvl4pPr marL="0" indent="0">
              <a:buNone/>
              <a:defRPr sz="1600" b="1"/>
            </a:lvl4pPr>
            <a:lvl5pPr marL="0" indent="0">
              <a:buNone/>
              <a:defRPr sz="1600" b="1"/>
            </a:lvl5pPr>
          </a:lstStyle>
          <a:p>
            <a:pPr lvl="0"/>
            <a:r>
              <a:rPr lang="en-US" dirty="0"/>
              <a:t>Click to add heading</a:t>
            </a:r>
            <a:endParaRPr lang="en-GB" dirty="0"/>
          </a:p>
        </p:txBody>
      </p:sp>
      <p:sp>
        <p:nvSpPr>
          <p:cNvPr id="39" name="Text Placeholder 18">
            <a:extLst>
              <a:ext uri="{FF2B5EF4-FFF2-40B4-BE49-F238E27FC236}">
                <a16:creationId xmlns:a16="http://schemas.microsoft.com/office/drawing/2014/main" id="{7841B3D9-6CC3-427F-B428-8C3FDE4BE06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940594" y="2643619"/>
            <a:ext cx="2593370" cy="968261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000">
                <a:solidFill>
                  <a:schemeClr val="tx1"/>
                </a:solidFill>
              </a:defRPr>
            </a:lvl1pPr>
            <a:lvl2pPr marL="0" indent="0">
              <a:lnSpc>
                <a:spcPct val="130000"/>
              </a:lnSpc>
              <a:buNone/>
              <a:defRPr sz="1000">
                <a:solidFill>
                  <a:schemeClr val="tx1"/>
                </a:solidFill>
              </a:defRPr>
            </a:lvl2pPr>
            <a:lvl3pPr marL="0" indent="0">
              <a:lnSpc>
                <a:spcPct val="130000"/>
              </a:lnSpc>
              <a:buNone/>
              <a:defRPr sz="1000">
                <a:solidFill>
                  <a:schemeClr val="tx1"/>
                </a:solidFill>
              </a:defRPr>
            </a:lvl3pPr>
            <a:lvl4pPr marL="0" indent="0">
              <a:lnSpc>
                <a:spcPct val="130000"/>
              </a:lnSpc>
              <a:buNone/>
              <a:defRPr sz="1000">
                <a:solidFill>
                  <a:schemeClr val="tx1"/>
                </a:solidFill>
              </a:defRPr>
            </a:lvl4pPr>
            <a:lvl5pPr marL="0" indent="0">
              <a:lnSpc>
                <a:spcPct val="130000"/>
              </a:lnSpc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41224F9-6A4C-4C65-8E42-6E3D85470B57}"/>
              </a:ext>
            </a:extLst>
          </p:cNvPr>
          <p:cNvSpPr/>
          <p:nvPr userDrawn="1"/>
        </p:nvSpPr>
        <p:spPr bwMode="auto">
          <a:xfrm>
            <a:off x="8270254" y="3895725"/>
            <a:ext cx="3333483" cy="1981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2903A56-607B-4490-BE1F-86412530286F}"/>
              </a:ext>
            </a:extLst>
          </p:cNvPr>
          <p:cNvSpPr/>
          <p:nvPr userDrawn="1"/>
        </p:nvSpPr>
        <p:spPr bwMode="auto">
          <a:xfrm>
            <a:off x="8132762" y="3895725"/>
            <a:ext cx="137492" cy="1981200"/>
          </a:xfrm>
          <a:prstGeom prst="rect">
            <a:avLst/>
          </a:prstGeom>
          <a:pattFill prst="wdUpDiag">
            <a:fgClr>
              <a:schemeClr val="bg2">
                <a:lumMod val="50000"/>
              </a:schemeClr>
            </a:fgClr>
            <a:bgClr>
              <a:schemeClr val="bg2"/>
            </a:bgClr>
          </a:patt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DE7C2246-8982-4ECB-88AC-EB1C473C2B5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72156" y="4037914"/>
            <a:ext cx="425773" cy="677108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0" indent="0">
              <a:buNone/>
              <a:defRPr sz="4400" b="1">
                <a:solidFill>
                  <a:schemeClr val="bg1">
                    <a:lumMod val="85000"/>
                  </a:schemeClr>
                </a:solidFill>
              </a:defRPr>
            </a:lvl2pPr>
            <a:lvl3pPr marL="0" indent="0">
              <a:buNone/>
              <a:defRPr sz="4400" b="1">
                <a:solidFill>
                  <a:schemeClr val="bg1">
                    <a:lumMod val="85000"/>
                  </a:schemeClr>
                </a:solidFill>
              </a:defRPr>
            </a:lvl3pPr>
            <a:lvl4pPr marL="0" indent="0">
              <a:buNone/>
              <a:defRPr sz="4400" b="1">
                <a:solidFill>
                  <a:schemeClr val="bg1">
                    <a:lumMod val="85000"/>
                  </a:schemeClr>
                </a:solidFill>
              </a:defRPr>
            </a:lvl4pPr>
            <a:lvl5pPr marL="0" indent="0">
              <a:buNone/>
              <a:defRPr sz="4400" b="1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/>
              <a:t>#</a:t>
            </a:r>
            <a:endParaRPr lang="en-GB" dirty="0"/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709DFA2F-B194-435C-9191-8090148D15F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934942" y="4126196"/>
            <a:ext cx="2593370" cy="595027"/>
          </a:xfrm>
        </p:spPr>
        <p:txBody>
          <a:bodyPr/>
          <a:lstStyle>
            <a:lvl1pPr marL="0" indent="0">
              <a:buNone/>
              <a:defRPr lang="en-US" sz="1600" b="1" dirty="0" smtClean="0">
                <a:solidFill>
                  <a:schemeClr val="tx1"/>
                </a:solidFill>
              </a:defRPr>
            </a:lvl1pPr>
            <a:lvl2pPr marL="0" indent="0">
              <a:buNone/>
              <a:defRPr lang="en-GB" sz="1600" b="1" dirty="0"/>
            </a:lvl2pPr>
            <a:lvl3pPr marL="0" indent="0">
              <a:buNone/>
              <a:defRPr sz="1600" b="1"/>
            </a:lvl3pPr>
            <a:lvl4pPr marL="0" indent="0">
              <a:buNone/>
              <a:defRPr sz="1600" b="1"/>
            </a:lvl4pPr>
            <a:lvl5pPr marL="0" indent="0">
              <a:buNone/>
              <a:defRPr sz="1600" b="1"/>
            </a:lvl5pPr>
          </a:lstStyle>
          <a:p>
            <a:pPr lvl="0"/>
            <a:r>
              <a:rPr lang="en-US" dirty="0"/>
              <a:t>Click to add heading</a:t>
            </a:r>
            <a:endParaRPr lang="en-GB" dirty="0"/>
          </a:p>
        </p:txBody>
      </p:sp>
      <p:sp>
        <p:nvSpPr>
          <p:cNvPr id="44" name="Text Placeholder 18">
            <a:extLst>
              <a:ext uri="{FF2B5EF4-FFF2-40B4-BE49-F238E27FC236}">
                <a16:creationId xmlns:a16="http://schemas.microsoft.com/office/drawing/2014/main" id="{66A57C42-7CBF-4742-80C3-46C15991F8E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934943" y="4824844"/>
            <a:ext cx="2593370" cy="968261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000">
                <a:solidFill>
                  <a:schemeClr val="tx1"/>
                </a:solidFill>
              </a:defRPr>
            </a:lvl1pPr>
            <a:lvl2pPr marL="0" indent="0">
              <a:lnSpc>
                <a:spcPct val="130000"/>
              </a:lnSpc>
              <a:buNone/>
              <a:defRPr sz="1000">
                <a:solidFill>
                  <a:schemeClr val="tx1"/>
                </a:solidFill>
              </a:defRPr>
            </a:lvl2pPr>
            <a:lvl3pPr marL="0" indent="0">
              <a:lnSpc>
                <a:spcPct val="130000"/>
              </a:lnSpc>
              <a:buNone/>
              <a:defRPr sz="1000">
                <a:solidFill>
                  <a:schemeClr val="tx1"/>
                </a:solidFill>
              </a:defRPr>
            </a:lvl3pPr>
            <a:lvl4pPr marL="0" indent="0">
              <a:lnSpc>
                <a:spcPct val="130000"/>
              </a:lnSpc>
              <a:buNone/>
              <a:defRPr sz="1000">
                <a:solidFill>
                  <a:schemeClr val="tx1"/>
                </a:solidFill>
              </a:defRPr>
            </a:lvl4pPr>
            <a:lvl5pPr marL="0" indent="0">
              <a:lnSpc>
                <a:spcPct val="130000"/>
              </a:lnSpc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8E6D12-E7E5-4852-90CA-46E41D32C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6365264"/>
      </p:ext>
    </p:extLst>
  </p:cSld>
  <p:clrMapOvr>
    <a:masterClrMapping/>
  </p:clrMapOvr>
  <p:transition>
    <p:fade/>
  </p:transition>
  <p:hf hdr="0" ftr="0" dt="0"/>
  <p:extLst>
    <p:ext uri="{DCECCB84-F9BA-43D5-87BE-67443E8EF086}">
      <p15:sldGuideLst xmlns:p15="http://schemas.microsoft.com/office/powerpoint/2012/main">
        <p15:guide id="3" orient="horz" pos="3702" userDrawn="1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2557">
          <p15:clr>
            <a:srgbClr val="5ACBF0"/>
          </p15:clr>
        </p15:guide>
        <p15:guide id="7" pos="2744">
          <p15:clr>
            <a:srgbClr val="5ACBF0"/>
          </p15:clr>
        </p15:guide>
        <p15:guide id="8" pos="4936">
          <p15:clr>
            <a:srgbClr val="5ACBF0"/>
          </p15:clr>
        </p15:guide>
        <p15:guide id="9" pos="5123">
          <p15:clr>
            <a:srgbClr val="5ACBF0"/>
          </p15:clr>
        </p15:guide>
        <p15:guide id="10" orient="horz" pos="1071" userDrawn="1">
          <p15:clr>
            <a:srgbClr val="5ACBF0"/>
          </p15:clr>
        </p15:guide>
        <p15:guide id="11" orient="horz" pos="2455" userDrawn="1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4582D644-6452-D04E-ACC8-AE775B9DB7B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857994" y="0"/>
            <a:ext cx="5334006" cy="6858000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</p:spPr>
        <p:txBody>
          <a:bodyPr lIns="0" tIns="210312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487336"/>
            <a:ext cx="5510213" cy="1046440"/>
          </a:xfrm>
          <a:noFill/>
        </p:spPr>
        <p:txBody>
          <a:bodyPr wrap="square" lIns="0" tIns="0" rIns="0" bIns="0" anchor="b" anchorCtr="0">
            <a:spAutoFit/>
          </a:bodyPr>
          <a:lstStyle>
            <a:lvl1pPr>
              <a:defRPr sz="3400" spc="-5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5510213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Speaker name or subtitle text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EF9816-E4E3-3E43-A0E6-62AA2BBAC2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4200" y="585787"/>
            <a:ext cx="1227766" cy="29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01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14="http://schemas.microsoft.com/office/drawing/2010/main" xmlns:p15="http://schemas.microsoft.com/office/powerpoint/2012/main">
      <p:transition spd="med">
        <p:fade/>
      </p:transition>
    </mc:Fallback>
  </mc:AlternateContent>
  <p:hf hdr="0" ftr="0" dt="0"/>
  <p:extLst>
    <p:ext uri="{DCECCB84-F9BA-43D5-87BE-67443E8EF086}">
      <p15:sldGuideLst xmlns:p15="http://schemas.microsoft.com/office/powerpoint/2012/main">
        <p15:guide id="3" pos="3839">
          <p15:clr>
            <a:srgbClr val="5ACBF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D883269-C75C-4B87-8CD9-BE4E94E2B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C923CE-7CB3-4CF0-AAA2-722B1683A1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15300" y="2017713"/>
            <a:ext cx="3494088" cy="42513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/>
              <a:t>Add a caption</a:t>
            </a:r>
          </a:p>
        </p:txBody>
      </p:sp>
      <p:sp>
        <p:nvSpPr>
          <p:cNvPr id="3" name="Picture Placeholder 2" descr="This screenshot is a 'placeholder' only. Drag or drop your screen shot here, or click and tap the center to insert a photo.">
            <a:extLst>
              <a:ext uri="{FF2B5EF4-FFF2-40B4-BE49-F238E27FC236}">
                <a16:creationId xmlns:a16="http://schemas.microsoft.com/office/drawing/2014/main" id="{32952E5A-3BE5-4580-872E-DC3A31E8D44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82612" y="1436688"/>
            <a:ext cx="7253288" cy="4832350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</p:spPr>
        <p:txBody>
          <a:bodyPr tIns="720000" bIns="1005840" anchor="t" anchorCtr="0">
            <a:noAutofit/>
          </a:bodyPr>
          <a:lstStyle>
            <a:lvl1pPr marL="0" indent="0" algn="ctr">
              <a:buNone/>
              <a:defRPr sz="12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Drag &amp; drop a</a:t>
            </a:r>
            <a:br>
              <a:rPr lang="en-US" dirty="0"/>
            </a:br>
            <a:r>
              <a:rPr lang="en-US" dirty="0"/>
              <a:t>screenshot here</a:t>
            </a:r>
            <a:br>
              <a:rPr lang="en-US" dirty="0"/>
            </a:br>
            <a:r>
              <a:rPr lang="en-US" dirty="0"/>
              <a:t>or click or tap icon</a:t>
            </a:r>
            <a:br>
              <a:rPr lang="en-US" dirty="0"/>
            </a:br>
            <a:r>
              <a:rPr lang="en-US" dirty="0"/>
              <a:t>below to insert</a:t>
            </a:r>
          </a:p>
        </p:txBody>
      </p:sp>
    </p:spTree>
    <p:extLst>
      <p:ext uri="{BB962C8B-B14F-4D97-AF65-F5344CB8AC3E}">
        <p14:creationId xmlns:p14="http://schemas.microsoft.com/office/powerpoint/2010/main" val="3633176217"/>
      </p:ext>
    </p:extLst>
  </p:cSld>
  <p:clrMapOvr>
    <a:masterClrMapping/>
  </p:clrMapOvr>
  <p:transition>
    <p:fade/>
  </p:transition>
  <p:hf hdr="0" ftr="0" dt="0"/>
  <p:extLst>
    <p:ext uri="{DCECCB84-F9BA-43D5-87BE-67443E8EF086}">
      <p15:sldGuideLst xmlns:p15="http://schemas.microsoft.com/office/powerpoint/2012/main">
        <p15:guide id="20" pos="4937">
          <p15:clr>
            <a:srgbClr val="5ACBF0"/>
          </p15:clr>
        </p15:guide>
        <p15:guide id="21" pos="5112">
          <p15:clr>
            <a:srgbClr val="5ACBF0"/>
          </p15:clr>
        </p15:guide>
        <p15:guide id="28" orient="horz" pos="905">
          <p15:clr>
            <a:srgbClr val="5ACBF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31026A-4A74-439D-A8F5-DB82A03E7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2131029"/>
            <a:ext cx="3468956" cy="861774"/>
          </a:xfrm>
        </p:spPr>
        <p:txBody>
          <a:bodyPr anchor="t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08DBB0A-21C9-483B-83DA-E59B5C3578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48200" y="2131028"/>
            <a:ext cx="6959092" cy="3980641"/>
          </a:xfrm>
        </p:spPr>
        <p:txBody>
          <a:bodyPr>
            <a:normAutofit/>
          </a:bodyPr>
          <a:lstStyle>
            <a:lvl1pPr marL="320040" indent="-320040">
              <a:spcAft>
                <a:spcPts val="1200"/>
              </a:spcAft>
              <a:buFont typeface="+mj-lt"/>
              <a:buAutoNum type="arabicPeriod"/>
              <a:defRPr sz="2000"/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FD800B-7DF4-487A-ADA4-F44FB0D5A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88263" y="1842902"/>
            <a:ext cx="3477325" cy="0"/>
          </a:xfrm>
          <a:prstGeom prst="line">
            <a:avLst/>
          </a:prstGeom>
          <a:ln w="63500">
            <a:solidFill>
              <a:schemeClr val="accent1">
                <a:lumMod val="20000"/>
                <a:lumOff val="8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17D0DD9-81B9-4F58-9346-51EE2B8F8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648200" y="1842902"/>
            <a:ext cx="6961188" cy="0"/>
          </a:xfrm>
          <a:prstGeom prst="line">
            <a:avLst/>
          </a:prstGeom>
          <a:ln w="63500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935070"/>
      </p:ext>
    </p:extLst>
  </p:cSld>
  <p:clrMapOvr>
    <a:masterClrMapping/>
  </p:clrMapOvr>
  <p:transition>
    <p:fade/>
  </p:transition>
  <p:hf hdr="0" ftr="0" dt="0"/>
  <p:extLst>
    <p:ext uri="{DCECCB84-F9BA-43D5-87BE-67443E8EF086}">
      <p15:sldGuideLst xmlns:p15="http://schemas.microsoft.com/office/powerpoint/2012/main">
        <p15:guide id="12" pos="2561">
          <p15:clr>
            <a:srgbClr val="5ACBF0"/>
          </p15:clr>
        </p15:guide>
        <p15:guide id="29" orient="horz" pos="1320" userDrawn="1">
          <p15:clr>
            <a:srgbClr val="5ACBF0"/>
          </p15:clr>
        </p15:guide>
        <p15:guide id="33" pos="2928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side by 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5C076-3B78-4451-8068-576892A08E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585787"/>
            <a:ext cx="3182027" cy="5683249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015781-2431-48C9-AEF1-52FBD41AF3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41888" y="585787"/>
            <a:ext cx="6667500" cy="5683251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5867F2-3994-4092-B53B-5792FEE69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356100" y="2264940"/>
            <a:ext cx="0" cy="2059178"/>
          </a:xfrm>
          <a:prstGeom prst="line">
            <a:avLst/>
          </a:prstGeom>
          <a:ln w="6350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025546"/>
      </p:ext>
    </p:extLst>
  </p:cSld>
  <p:clrMapOvr>
    <a:masterClrMapping/>
  </p:clrMapOvr>
  <p:transition>
    <p:fade/>
  </p:transition>
  <p:hf hdr="0" ftr="0" dt="0"/>
  <p:extLst>
    <p:ext uri="{DCECCB84-F9BA-43D5-87BE-67443E8EF086}">
      <p15:sldGuideLst xmlns:p15="http://schemas.microsoft.com/office/powerpoint/2012/main">
        <p15:guide id="30" pos="2376">
          <p15:clr>
            <a:srgbClr val="5ACBF0"/>
          </p15:clr>
        </p15:guide>
        <p15:guide id="31" pos="3113">
          <p15:clr>
            <a:srgbClr val="5ACBF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85802"/>
            <a:ext cx="6037460" cy="443198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756301"/>
            <a:ext cx="6037460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spc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9F794C-0039-734A-9A67-0890BA2F78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22977" y="3207401"/>
            <a:ext cx="2479346" cy="59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0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14="http://schemas.microsoft.com/office/drawing/2010/main" xmlns:p15="http://schemas.microsoft.com/office/powerpoint/2012/main">
      <p:transition spd="med">
        <p:fade/>
      </p:transition>
    </mc:Fallback>
  </mc:AlternateContent>
  <p:hf hdr="0" ftr="0" dt="0"/>
  <p:extLst>
    <p:ext uri="{DCECCB84-F9BA-43D5-87BE-67443E8EF086}">
      <p15:sldGuideLst xmlns:p15="http://schemas.microsoft.com/office/powerpoint/2012/main">
        <p15:guide id="3" orient="horz" pos="1872" userDrawn="1">
          <p15:clr>
            <a:srgbClr val="5ACBF0"/>
          </p15:clr>
        </p15:guide>
        <p15:guide id="4" orient="horz" pos="2364" userDrawn="1">
          <p15:clr>
            <a:srgbClr val="5ACBF0"/>
          </p15:clr>
        </p15:guide>
        <p15:guide id="5" pos="3840" userDrawn="1">
          <p15:clr>
            <a:srgbClr val="5ACBF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5705601"/>
      </p:ext>
    </p:extLst>
  </p:cSld>
  <p:clrMapOvr>
    <a:masterClrMapping/>
  </p:clrMapOvr>
  <p:transition>
    <p:fade/>
  </p:transition>
  <p:hf hdr="0" ftr="0" dt="0"/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CF5DA9-7F0B-974A-BDA7-C8F89F527F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56232" y="2847538"/>
            <a:ext cx="4879537" cy="1162923"/>
          </a:xfrm>
          <a:prstGeom prst="rect">
            <a:avLst/>
          </a:prstGeom>
        </p:spPr>
      </p:pic>
      <p:sp>
        <p:nvSpPr>
          <p:cNvPr id="6" name="Rectangle 5" descr="{&quot;templafy&quot;:{&quot;binding&quot;:&quot;{{Form.Footer}}&quot;,&quot;type&quot;:&quot;text&quot;}}">
            <a:extLst>
              <a:ext uri="{FF2B5EF4-FFF2-40B4-BE49-F238E27FC236}">
                <a16:creationId xmlns:a16="http://schemas.microsoft.com/office/drawing/2014/main" id="{43334FAC-11C2-4DB4-8249-171553FC7893}"/>
              </a:ext>
            </a:extLst>
          </p:cNvPr>
          <p:cNvSpPr/>
          <p:nvPr userDrawn="1"/>
        </p:nvSpPr>
        <p:spPr bwMode="auto">
          <a:xfrm>
            <a:off x="603380" y="6567862"/>
            <a:ext cx="9000000" cy="161105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GB" sz="7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069136"/>
      </p:ext>
    </p:extLst>
  </p:cSld>
  <p:clrMapOvr>
    <a:masterClrMapping/>
  </p:clrMapOvr>
  <p:transition>
    <p:fade/>
  </p:transition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199" y="3730752"/>
            <a:ext cx="9203375" cy="1285186"/>
          </a:xfrm>
          <a:noFill/>
        </p:spPr>
        <p:txBody>
          <a:bodyPr wrap="square" lIns="0" tIns="0" rIns="0" bIns="0" anchor="b" anchorCtr="0">
            <a:noAutofit/>
          </a:bodyPr>
          <a:lstStyle>
            <a:lvl1pPr>
              <a:defRPr sz="3400" spc="-5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Event name or presentation title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3C8DF7-52E5-4ABA-86DD-8FD6C136A4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5416296"/>
            <a:ext cx="5510213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Speaker name or subtitle text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3ED066-9C2C-E04B-82A8-4B91E064F8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4201" y="1004191"/>
            <a:ext cx="2654754" cy="63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52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:a16="http://schemas.microsoft.com/office/drawing/2014/main" xmlns="">
      <p:transition spd="med">
        <p:fade/>
      </p:transition>
    </mc:Fallback>
  </mc:AlternateContent>
  <p:hf hdr="0" ftr="0"/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4582D644-6452-D04E-ACC8-AE775B9DB7B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857994" y="0"/>
            <a:ext cx="5334006" cy="6858000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</p:spPr>
        <p:txBody>
          <a:bodyPr lIns="0" tIns="210312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487336"/>
            <a:ext cx="5510213" cy="1046440"/>
          </a:xfrm>
          <a:noFill/>
        </p:spPr>
        <p:txBody>
          <a:bodyPr wrap="square" lIns="0" tIns="0" rIns="0" bIns="0" anchor="b" anchorCtr="0">
            <a:spAutoFit/>
          </a:bodyPr>
          <a:lstStyle>
            <a:lvl1pPr>
              <a:defRPr sz="3400" spc="-5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5510213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Speaker name or subtitle text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55BDC0C-A045-7D4C-BC73-7EE593BA76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4200" y="585787"/>
            <a:ext cx="1227766" cy="29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3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:a16="http://schemas.microsoft.com/office/drawing/2014/main" xmlns="">
      <p:transition spd="med">
        <p:fade/>
      </p:transition>
    </mc:Fallback>
  </mc:AlternateContent>
  <p:hf hdr="0" ftr="0" dt="0"/>
  <p:extLst>
    <p:ext uri="{DCECCB84-F9BA-43D5-87BE-67443E8EF086}">
      <p15:sldGuideLst xmlns:p15="http://schemas.microsoft.com/office/powerpoint/2012/main">
        <p15:guide id="3" pos="3839">
          <p15:clr>
            <a:srgbClr val="5ACBF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212C2-8B30-4835-8711-AA981B6CFB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4200" y="1432111"/>
            <a:ext cx="11018838" cy="4836927"/>
          </a:xfrm>
        </p:spPr>
        <p:txBody>
          <a:bodyPr/>
          <a:lstStyle>
            <a:lvl1pPr marL="228600" indent="-228600">
              <a:buSzPct val="90000"/>
              <a:buFont typeface="Arial" panose="020B0604020202020204" pitchFamily="34" charset="0"/>
              <a:buChar char="•"/>
              <a:defRPr/>
            </a:lvl1pPr>
            <a:lvl2pPr marL="457200" indent="-228600">
              <a:buSzPct val="90000"/>
              <a:buFont typeface="Arial" panose="020B0604020202020204" pitchFamily="34" charset="0"/>
              <a:buChar char="•"/>
              <a:defRPr/>
            </a:lvl2pPr>
            <a:lvl3pPr marL="657225" indent="-200025">
              <a:buSzPct val="90000"/>
              <a:buFont typeface="Arial" panose="020B0604020202020204" pitchFamily="34" charset="0"/>
              <a:buChar char="•"/>
              <a:defRPr/>
            </a:lvl3pPr>
            <a:lvl4pPr marL="842963" indent="-180975">
              <a:buSzPct val="90000"/>
              <a:buFont typeface="Arial" panose="020B0604020202020204" pitchFamily="34" charset="0"/>
              <a:buChar char="•"/>
              <a:defRPr/>
            </a:lvl4pPr>
            <a:lvl5pPr marL="1023938" indent="-168275">
              <a:buSzPct val="9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5592198"/>
      </p:ext>
    </p:extLst>
  </p:cSld>
  <p:clrMapOvr>
    <a:masterClrMapping/>
  </p:clrMapOvr>
  <p:transition>
    <p:fade/>
  </p:transition>
  <p:hf hdr="0" ftr="0" dt="0"/>
  <p:extLst>
    <p:ext uri="{DCECCB84-F9BA-43D5-87BE-67443E8EF086}">
      <p15:sldGuideLst xmlns:p15="http://schemas.microsoft.com/office/powerpoint/2012/main">
        <p15:guide id="5" orient="horz" pos="888" userDrawn="1">
          <p15:clr>
            <a:srgbClr val="5ACBF0"/>
          </p15:clr>
        </p15:guide>
        <p15:guide id="6" orient="horz" pos="1080" userDrawn="1">
          <p15:clr>
            <a:srgbClr val="5ACBF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6390" y="1434370"/>
            <a:ext cx="11018520" cy="4831840"/>
          </a:xfrm>
        </p:spPr>
        <p:txBody>
          <a:bodyPr wrap="square">
            <a:no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4870814"/>
      </p:ext>
    </p:extLst>
  </p:cSld>
  <p:clrMapOvr>
    <a:masterClrMapping/>
  </p:clrMapOvr>
  <p:transition>
    <p:fade/>
  </p:transition>
  <p:hf hdr="0" ftr="0" dt="0"/>
  <p:extLst>
    <p:ext uri="{DCECCB84-F9BA-43D5-87BE-67443E8EF086}">
      <p15:sldGuideLst xmlns:p15="http://schemas.microsoft.com/office/powerpoint/2012/main">
        <p15:guide id="2" orient="horz" pos="888" userDrawn="1">
          <p15:clr>
            <a:srgbClr val="5ACBF0"/>
          </p15:clr>
        </p15:guide>
        <p15:guide id="3" orient="horz" pos="1080" userDrawn="1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212C2-8B30-4835-8711-AA981B6CFB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4200" y="1432111"/>
            <a:ext cx="11018838" cy="4836927"/>
          </a:xfrm>
        </p:spPr>
        <p:txBody>
          <a:bodyPr/>
          <a:lstStyle>
            <a:lvl1pPr marL="228600" indent="-228600">
              <a:buSzPct val="90000"/>
              <a:buFont typeface="Arial" panose="020B0604020202020204" pitchFamily="34" charset="0"/>
              <a:buChar char="•"/>
              <a:defRPr/>
            </a:lvl1pPr>
            <a:lvl2pPr marL="457200" indent="-228600">
              <a:buSzPct val="90000"/>
              <a:buFont typeface="Arial" panose="020B0604020202020204" pitchFamily="34" charset="0"/>
              <a:buChar char="•"/>
              <a:defRPr/>
            </a:lvl2pPr>
            <a:lvl3pPr marL="657225" indent="-200025">
              <a:buSzPct val="90000"/>
              <a:buFont typeface="Arial" panose="020B0604020202020204" pitchFamily="34" charset="0"/>
              <a:buChar char="•"/>
              <a:defRPr/>
            </a:lvl3pPr>
            <a:lvl4pPr marL="842963" indent="-180975">
              <a:buSzPct val="90000"/>
              <a:buFont typeface="Arial" panose="020B0604020202020204" pitchFamily="34" charset="0"/>
              <a:buChar char="•"/>
              <a:defRPr/>
            </a:lvl4pPr>
            <a:lvl5pPr marL="1023938" indent="-168275">
              <a:buSzPct val="9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991965"/>
      </p:ext>
    </p:extLst>
  </p:cSld>
  <p:clrMapOvr>
    <a:masterClrMapping/>
  </p:clrMapOvr>
  <p:transition>
    <p:fade/>
  </p:transition>
  <p:hf hdr="0" ftr="0" dt="0"/>
  <p:extLst>
    <p:ext uri="{DCECCB84-F9BA-43D5-87BE-67443E8EF086}">
      <p15:sldGuideLst xmlns:p15="http://schemas.microsoft.com/office/powerpoint/2012/main">
        <p15:guide id="5" orient="horz" pos="888" userDrawn="1">
          <p15:clr>
            <a:srgbClr val="5ACBF0"/>
          </p15:clr>
        </p15:guide>
        <p15:guide id="6" orient="horz" pos="1080" userDrawn="1">
          <p15:clr>
            <a:srgbClr val="5ACBF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2550-DA43-453C-A328-33C740E6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B7A288-CDAC-4184-9F73-137C95F5E64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84200" y="1435100"/>
            <a:ext cx="5211763" cy="4831110"/>
          </a:xfrm>
        </p:spPr>
        <p:txBody>
          <a:bodyPr/>
          <a:lstStyle>
            <a:lvl1pPr marL="228600" indent="-228600">
              <a:buSzPct val="90000"/>
              <a:buFont typeface="Arial" panose="020B0604020202020204" pitchFamily="34" charset="0"/>
              <a:buChar char="•"/>
              <a:defRPr/>
            </a:lvl1pPr>
            <a:lvl2pPr marL="457200" indent="-228600">
              <a:buSzPct val="90000"/>
              <a:buFont typeface="Arial" panose="020B0604020202020204" pitchFamily="34" charset="0"/>
              <a:buChar char="•"/>
              <a:defRPr/>
            </a:lvl2pPr>
            <a:lvl3pPr marL="657225" indent="-200025">
              <a:buSzPct val="90000"/>
              <a:buFont typeface="Arial" panose="020B0604020202020204" pitchFamily="34" charset="0"/>
              <a:buChar char="•"/>
              <a:defRPr/>
            </a:lvl3pPr>
            <a:lvl4pPr marL="842963" indent="-180975">
              <a:buSzPct val="90000"/>
              <a:buFont typeface="Arial" panose="020B0604020202020204" pitchFamily="34" charset="0"/>
              <a:buChar char="•"/>
              <a:defRPr/>
            </a:lvl4pPr>
            <a:lvl5pPr marL="1023938" indent="-168275">
              <a:buSzPct val="9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EC22105-78D6-4753-94FA-3DA949361A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89688" y="1435100"/>
            <a:ext cx="5219700" cy="4831110"/>
          </a:xfrm>
        </p:spPr>
        <p:txBody>
          <a:bodyPr/>
          <a:lstStyle>
            <a:lvl1pPr marL="228600" indent="-228600">
              <a:buSzPct val="90000"/>
              <a:buFont typeface="Arial" panose="020B0604020202020204" pitchFamily="34" charset="0"/>
              <a:buChar char="•"/>
              <a:defRPr/>
            </a:lvl1pPr>
            <a:lvl2pPr marL="457200" indent="-228600">
              <a:buSzPct val="90000"/>
              <a:buFont typeface="Arial" panose="020B0604020202020204" pitchFamily="34" charset="0"/>
              <a:buChar char="•"/>
              <a:defRPr/>
            </a:lvl2pPr>
            <a:lvl3pPr marL="657225" indent="-200025">
              <a:buSzPct val="90000"/>
              <a:buFont typeface="Arial" panose="020B0604020202020204" pitchFamily="34" charset="0"/>
              <a:buChar char="•"/>
              <a:defRPr/>
            </a:lvl3pPr>
            <a:lvl4pPr marL="842963" indent="-180975">
              <a:buSzPct val="90000"/>
              <a:buFont typeface="Arial" panose="020B0604020202020204" pitchFamily="34" charset="0"/>
              <a:buChar char="•"/>
              <a:defRPr/>
            </a:lvl4pPr>
            <a:lvl5pPr marL="1023938" indent="-168275">
              <a:buSzPct val="9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4038440"/>
      </p:ext>
    </p:extLst>
  </p:cSld>
  <p:clrMapOvr>
    <a:masterClrMapping/>
  </p:clrMapOvr>
  <p:transition>
    <p:fade/>
  </p:transition>
  <p:hf hdr="0" ftr="0" dt="0"/>
  <p:extLst>
    <p:ext uri="{DCECCB84-F9BA-43D5-87BE-67443E8EF086}">
      <p15:sldGuideLst xmlns:p15="http://schemas.microsoft.com/office/powerpoint/2012/main">
        <p15:guide id="3" orient="horz" pos="888" userDrawn="1">
          <p15:clr>
            <a:srgbClr val="5ACBF0"/>
          </p15:clr>
        </p15:guide>
        <p15:guide id="4" pos="3659">
          <p15:clr>
            <a:srgbClr val="5ACBF0"/>
          </p15:clr>
        </p15:guide>
        <p15:guide id="5" pos="4021">
          <p15:clr>
            <a:srgbClr val="5ACBF0"/>
          </p15:clr>
        </p15:guide>
        <p15:guide id="6" orient="horz" pos="1080" userDrawn="1">
          <p15:clr>
            <a:srgbClr val="5ACBF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B9D8600-6232-EB42-9B16-FE5606C92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91790"/>
            <a:ext cx="11018520" cy="430887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2710BA9-0DC0-4BFB-82CF-4F93C55DEF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6390" y="1434370"/>
            <a:ext cx="5209890" cy="4831840"/>
          </a:xfrm>
        </p:spPr>
        <p:txBody>
          <a:bodyPr wrap="square">
            <a:no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85F674C-7305-447F-8F35-DBBE344126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5720" y="1434370"/>
            <a:ext cx="5209890" cy="4831840"/>
          </a:xfrm>
        </p:spPr>
        <p:txBody>
          <a:bodyPr wrap="square">
            <a:no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5477321"/>
      </p:ext>
    </p:extLst>
  </p:cSld>
  <p:clrMapOvr>
    <a:masterClrMapping/>
  </p:clrMapOvr>
  <p:transition>
    <p:fade/>
  </p:transition>
  <p:hf hdr="0" ftr="0" dt="0"/>
  <p:extLst>
    <p:ext uri="{DCECCB84-F9BA-43D5-87BE-67443E8EF086}">
      <p15:sldGuideLst xmlns:p15="http://schemas.microsoft.com/office/powerpoint/2012/main">
        <p15:guide id="3" orient="horz" pos="888" userDrawn="1">
          <p15:clr>
            <a:srgbClr val="5ACBF0"/>
          </p15:clr>
        </p15:guide>
        <p15:guide id="4" pos="3659">
          <p15:clr>
            <a:srgbClr val="5ACBF0"/>
          </p15:clr>
        </p15:guide>
        <p15:guide id="5" pos="4021">
          <p15:clr>
            <a:srgbClr val="5ACBF0"/>
          </p15:clr>
        </p15:guide>
        <p15:guide id="6" orient="horz" pos="1080" userDrawn="1">
          <p15:clr>
            <a:srgbClr val="5ACBF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51499"/>
      </p:ext>
    </p:extLst>
  </p:cSld>
  <p:clrMapOvr>
    <a:masterClrMapping/>
  </p:clrMapOvr>
  <p:transition>
    <p:fade/>
  </p:transition>
  <p:hf hdr="0" ftr="0" dt="0"/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888" userDrawn="1">
          <p15:clr>
            <a:srgbClr val="5ACBF0"/>
          </p15:clr>
        </p15:guide>
        <p15:guide id="29" orient="horz" pos="1080" userDrawn="1">
          <p15:clr>
            <a:srgbClr val="5ACBF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91C41AE-0083-2A44-9A00-206CEB625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3182778"/>
            <a:ext cx="11018520" cy="492443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2439479"/>
      </p:ext>
    </p:extLst>
  </p:cSld>
  <p:clrMapOvr>
    <a:masterClrMapping/>
  </p:clrMapOvr>
  <p:transition>
    <p:fade/>
  </p:transition>
  <p:hf hdr="0" ftr="0" dt="0"/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8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1992">
          <p15:clr>
            <a:srgbClr val="5ACBF0"/>
          </p15:clr>
        </p15:guide>
        <p15:guide id="29" orient="horz" pos="2328">
          <p15:clr>
            <a:srgbClr val="5ACBF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D20C4-3302-EB45-B6C3-8D7D3B54A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060B0B7-8257-AF44-8E50-C5EF88BB382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88263" y="150800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4CAA7D2A-D3F3-C443-BEAB-AE463EB6977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1599747" y="150800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606696E-F9FD-7A41-B239-56C925CA5E1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2611231" y="150800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267BFD11-A5C7-534B-95DE-708BA59C346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3622715" y="150800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C4A2493A-DA9A-774E-B698-381E87F3023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634199" y="150800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29F155F2-1A5E-D049-B799-7F265508271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5645683" y="150800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39D300ED-46DE-8D44-B42F-D72A4BD1D05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657167" y="150800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1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D59F3EBB-786F-7A42-B92F-72211CA921F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7668651" y="150800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BA676D0-34EC-3646-AC3D-071EB3DD9D6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8680135" y="150800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12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ADFD9C1-E635-1B46-BC21-4D5D3069E75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691619" y="150800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3CF35C45-D347-D645-8CD2-6E3D2088C4C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10703107" y="150800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1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9475B80-6F15-0744-AB11-132AC7CF9AF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588263" y="246191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2E65AC22-FEB4-6245-8825-006D3BD5EEC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1599747" y="246191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2CA5DEB6-0C05-E64B-93D0-2DC0A025A09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2611231" y="246191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3E846680-CCD1-9948-9632-5B8197B7DFF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3622715" y="246191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079D992-3FCF-A34A-88A0-8A2A68C972E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 bwMode="gray">
          <a:xfrm>
            <a:off x="4634199" y="246191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996246-3D80-2E4F-B8C7-B5C201E6038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 bwMode="gray">
          <a:xfrm>
            <a:off x="5645683" y="246191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2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B08E9CE-2FBC-A34F-A25C-316E2F2AFB5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 bwMode="gray">
          <a:xfrm>
            <a:off x="6657167" y="246191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2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DB30B13-3B8F-8940-A799-8867F379BBF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 bwMode="gray">
          <a:xfrm>
            <a:off x="7668651" y="246191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22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C27ED1D-2D58-0F4E-AF78-B5F5237C75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 bwMode="gray">
          <a:xfrm>
            <a:off x="8680135" y="246191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2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4EBE182-B741-BC49-B664-B0A622BFEA17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 bwMode="gray">
          <a:xfrm>
            <a:off x="9691619" y="246191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2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216A9CF0-7A7F-AE48-971A-01E1283DC04D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 bwMode="gray">
          <a:xfrm>
            <a:off x="10703107" y="246191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4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E48212A-DC2D-8A4E-948F-CED552226B35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 bwMode="gray">
          <a:xfrm>
            <a:off x="588263" y="341582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4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2A7EC4B1-AFA8-B84C-9D6B-CFC26A347773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 bwMode="gray">
          <a:xfrm>
            <a:off x="1599747" y="341582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4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3D41B8F6-CB16-8A47-93D6-22C9BD6E792E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 bwMode="gray">
          <a:xfrm>
            <a:off x="2611231" y="341582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5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F647A9E-3E39-5245-986A-31E2F83C941F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 bwMode="gray">
          <a:xfrm>
            <a:off x="3622715" y="341582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5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C943DD5E-95E4-004B-A652-3964101490F7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 bwMode="gray">
          <a:xfrm>
            <a:off x="4634199" y="341582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52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324A395-E051-B041-98A7-F038983D90B3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 bwMode="gray">
          <a:xfrm>
            <a:off x="5645683" y="341582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5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D8EB23B-20D2-E04A-8B4F-F25763669F4C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 bwMode="gray">
          <a:xfrm>
            <a:off x="6657167" y="341582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5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176A914-34CF-6A48-A1B5-7978B2CF9C71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 bwMode="gray">
          <a:xfrm>
            <a:off x="7668651" y="341582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5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DC220427-E17B-B24E-AB8E-2626C72238E1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 bwMode="gray">
          <a:xfrm>
            <a:off x="8680135" y="341582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5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256B660E-74F0-6749-933B-EBBB3DC15E3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 bwMode="gray">
          <a:xfrm>
            <a:off x="9691619" y="341582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5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00E9B2C-54F5-7247-8B0A-8ECF84CB3EC6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 bwMode="gray">
          <a:xfrm>
            <a:off x="10703107" y="341582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5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01E232AB-8B15-254B-A855-7F8837E250DF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 bwMode="gray">
          <a:xfrm>
            <a:off x="588263" y="436973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5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0A9C15B7-B0C8-6F44-8D00-8A2A4EEBF911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 bwMode="gray">
          <a:xfrm>
            <a:off x="1599747" y="436973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6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55E00E5-0C32-114B-9C71-A210C35FD8A5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 bwMode="gray">
          <a:xfrm>
            <a:off x="2611231" y="436973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6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3BCE8B7-2363-754D-8DCC-BBD1A812A666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 bwMode="gray">
          <a:xfrm>
            <a:off x="3622715" y="436973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62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3DD5E7E1-6C4A-D24E-B423-731BCB2FED82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 bwMode="gray">
          <a:xfrm>
            <a:off x="4634199" y="436973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6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994E403-A4F2-D143-8694-FFDDED83B568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 bwMode="gray">
          <a:xfrm>
            <a:off x="5645683" y="436973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6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DD66CA9-613E-E649-873E-15770AF37966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 bwMode="gray">
          <a:xfrm>
            <a:off x="6657167" y="436973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6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1F31EBB-82CA-0B47-90B9-623F7BEA7BCC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 bwMode="gray">
          <a:xfrm>
            <a:off x="7668651" y="436973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6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3354D4A-7AE4-3249-979C-EF717F4169E2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 bwMode="gray">
          <a:xfrm>
            <a:off x="8680135" y="436973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6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D798148F-325B-8847-998F-D6695555F7A4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 bwMode="gray">
          <a:xfrm>
            <a:off x="9691619" y="436973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6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FC062AA-6E9F-F148-A650-D892DEAD4D5B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 bwMode="gray">
          <a:xfrm>
            <a:off x="10703107" y="436973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6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2736B318-56FF-BD45-BE51-B4F02187BAB1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 bwMode="gray">
          <a:xfrm>
            <a:off x="588263" y="532364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7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C874F5D0-313C-9C4E-A76E-837FA8B341EF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 bwMode="gray">
          <a:xfrm>
            <a:off x="1599747" y="532364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7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0B1B6CBD-7E6A-E64A-8901-48FC6B628F8A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 bwMode="gray">
          <a:xfrm>
            <a:off x="2611231" y="532364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72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1345C8D-49CF-D74B-BBBF-1ABB0F2BC7E0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 bwMode="gray">
          <a:xfrm>
            <a:off x="3622715" y="532364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7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9431BFC-6034-2D48-B40D-D214B5BA49EA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 bwMode="gray">
          <a:xfrm>
            <a:off x="4634199" y="532364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7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E881A0D-AB0E-1544-945D-AFD48D4CD2F5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 bwMode="gray">
          <a:xfrm>
            <a:off x="5645683" y="532364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7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64F7E33-6DCA-DF42-BB2E-C8EC136C0AAA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 bwMode="gray">
          <a:xfrm>
            <a:off x="6657167" y="532364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7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AC86F5EF-AD62-294A-AE53-AD62F4600B0F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 bwMode="gray">
          <a:xfrm>
            <a:off x="7668651" y="532364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7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2DDEFD37-0863-F949-AA96-5F73CC3B271A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 bwMode="gray">
          <a:xfrm>
            <a:off x="8680135" y="532364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7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C7F81ABC-5057-6D45-AD46-29A54A126114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 bwMode="gray">
          <a:xfrm>
            <a:off x="9691619" y="532364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7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866A0A0-C971-6B47-A279-161DD8E70EEB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 bwMode="gray">
          <a:xfrm>
            <a:off x="10703107" y="532364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</p:spTree>
    <p:extLst>
      <p:ext uri="{BB962C8B-B14F-4D97-AF65-F5344CB8AC3E}">
        <p14:creationId xmlns:p14="http://schemas.microsoft.com/office/powerpoint/2010/main" val="314497280"/>
      </p:ext>
    </p:extLst>
  </p:cSld>
  <p:clrMapOvr>
    <a:masterClrMapping/>
  </p:clrMapOvr>
  <p:transition>
    <p:fade/>
  </p:transition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Squar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CC6E92E5-E859-445F-856B-33F974FA3AC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334000" y="0"/>
            <a:ext cx="6858000" cy="6858000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</p:spPr>
        <p:txBody>
          <a:bodyPr lIns="0" tIns="210312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5C9167-B5C7-4834-AC78-240C8C3EF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2262425"/>
            <a:ext cx="4158362" cy="861774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80C89-4FC1-4FE7-AFCA-1C41A1B094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3535540"/>
            <a:ext cx="4162425" cy="273349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61988" indent="0">
              <a:buNone/>
              <a:defRPr/>
            </a:lvl4pPr>
            <a:lvl5pPr marL="85566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423542"/>
      </p:ext>
    </p:extLst>
  </p:cSld>
  <p:clrMapOvr>
    <a:masterClrMapping/>
  </p:clrMapOvr>
  <p:transition>
    <p:fade/>
  </p:transition>
  <p:hf hdr="0" ftr="0" dt="0"/>
  <p:extLst>
    <p:ext uri="{DCECCB84-F9BA-43D5-87BE-67443E8EF086}">
      <p15:sldGuideLst xmlns:p15="http://schemas.microsoft.com/office/powerpoint/2012/main">
        <p15:guide id="2" pos="3360">
          <p15:clr>
            <a:srgbClr val="FBAE40"/>
          </p15:clr>
        </p15:guide>
        <p15:guide id="8" orient="horz" pos="2208" userDrawn="1">
          <p15:clr>
            <a:srgbClr val="5ACBF0"/>
          </p15:clr>
        </p15:guide>
        <p15:guide id="10" pos="3729">
          <p15:clr>
            <a:srgbClr val="C35EA4"/>
          </p15:clr>
        </p15:guide>
        <p15:guide id="11" pos="2993">
          <p15:clr>
            <a:srgbClr val="5ACBF0"/>
          </p15:clr>
        </p15:guide>
        <p15:guide id="12" pos="3543">
          <p15:clr>
            <a:srgbClr val="A4A3A4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/Feature - Squar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2091FAC0-2210-AA45-95A9-B6A721525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0" y="1028700"/>
            <a:ext cx="6259511" cy="9144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E0B0D8E2-424A-CE45-AD48-F95CCAF1135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38801" y="2299447"/>
            <a:ext cx="6259511" cy="3491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CC6E92E5-E859-445F-856B-33F974FA3AC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293688" y="1043675"/>
            <a:ext cx="5040311" cy="4740089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</p:spPr>
        <p:txBody>
          <a:bodyPr lIns="0" tIns="72000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239219866"/>
      </p:ext>
    </p:extLst>
  </p:cSld>
  <p:clrMapOvr>
    <a:masterClrMapping/>
  </p:clrMapOvr>
  <p:transition>
    <p:fade/>
  </p:transition>
  <p:hf hdr="0" ftr="0" dt="0"/>
  <p:extLst>
    <p:ext uri="{DCECCB84-F9BA-43D5-87BE-67443E8EF086}">
      <p15:sldGuideLst xmlns:p15="http://schemas.microsoft.com/office/powerpoint/2012/main">
        <p15:guide id="2" pos="3360">
          <p15:clr>
            <a:srgbClr val="FBAE40"/>
          </p15:clr>
        </p15:guide>
        <p15:guide id="6" orient="horz" pos="648">
          <p15:clr>
            <a:srgbClr val="5ACBF0"/>
          </p15:clr>
        </p15:guide>
        <p15:guide id="8" orient="horz" pos="3648">
          <p15:clr>
            <a:srgbClr val="5ACBF0"/>
          </p15:clr>
        </p15:guide>
        <p15:guide id="10" pos="3720">
          <p15:clr>
            <a:srgbClr val="C35EA4"/>
          </p15:clr>
        </p15:guide>
        <p15:guide id="11" pos="2993">
          <p15:clr>
            <a:srgbClr val="5ACBF0"/>
          </p15:clr>
        </p15:guide>
        <p15:guide id="12" pos="3552">
          <p15:clr>
            <a:srgbClr val="A4A3A4"/>
          </p15:clr>
        </p15:guide>
        <p15:guide id="14" orient="horz" pos="1440">
          <p15:clr>
            <a:srgbClr val="5ACBF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p Horizontal Photo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01E45-D858-46CB-8C37-2ADA7A8B4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157216"/>
            <a:ext cx="11018520" cy="111182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0" y="0"/>
            <a:ext cx="12192000" cy="4572000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</p:spPr>
        <p:txBody>
          <a:bodyPr vert="horz" wrap="square" lIns="0" tIns="720000" rIns="0" bIns="0" rtlCol="0" anchor="t" anchorCtr="0">
            <a:noAutofit/>
          </a:bodyPr>
          <a:lstStyle>
            <a:lvl1pPr marL="0" indent="0" algn="ctr">
              <a:buNone/>
              <a:defRPr lang="en-US" sz="1200" b="1" dirty="0">
                <a:solidFill>
                  <a:srgbClr val="FFFFFF"/>
                </a:solidFill>
              </a:defRPr>
            </a:lvl1pPr>
          </a:lstStyle>
          <a:p>
            <a:pPr marL="228600" lvl="0" indent="-228600" algn="ctr"/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4150229365"/>
      </p:ext>
    </p:extLst>
  </p:cSld>
  <p:clrMapOvr>
    <a:masterClrMapping/>
  </p:clrMapOvr>
  <p:transition>
    <p:fade/>
  </p:transition>
  <p:hf hdr="0" ftr="0" dt="0"/>
  <p:extLst>
    <p:ext uri="{DCECCB84-F9BA-43D5-87BE-67443E8EF086}">
      <p15:sldGuideLst xmlns:p15="http://schemas.microsoft.com/office/powerpoint/2012/main">
        <p15:guide id="5" orient="horz" pos="2880">
          <p15:clr>
            <a:srgbClr val="5ACBF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Horizontal Photo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563AC-3A0B-4839-A9DC-F00E8E541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4996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-2381" y="2286000"/>
            <a:ext cx="12192000" cy="4572000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</p:spPr>
        <p:txBody>
          <a:bodyPr vert="horz" wrap="square" lIns="0" tIns="720000" rIns="0" bIns="0" rtlCol="0" anchor="t" anchorCtr="0">
            <a:noAutofit/>
          </a:bodyPr>
          <a:lstStyle>
            <a:lvl1pPr marL="0" indent="0" algn="ctr">
              <a:buNone/>
              <a:defRPr lang="en-US" sz="1200" b="1" dirty="0">
                <a:solidFill>
                  <a:srgbClr val="FFFFFF"/>
                </a:solidFill>
              </a:defRPr>
            </a:lvl1pPr>
          </a:lstStyle>
          <a:p>
            <a:pPr marL="228600" lvl="0" indent="-228600" algn="ctr"/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1443417578"/>
      </p:ext>
    </p:extLst>
  </p:cSld>
  <p:clrMapOvr>
    <a:masterClrMapping/>
  </p:clrMapOvr>
  <p:transition>
    <p:fade/>
  </p:transition>
  <p:hf hdr="0" ftr="0" dt="0"/>
  <p:extLst>
    <p:ext uri="{DCECCB84-F9BA-43D5-87BE-67443E8EF086}">
      <p15:sldGuideLst xmlns:p15="http://schemas.microsoft.com/office/powerpoint/2012/main">
        <p15:guide id="5" orient="horz" pos="1440">
          <p15:clr>
            <a:srgbClr val="5ACBF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199" y="5486399"/>
            <a:ext cx="5367528" cy="782639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582612" y="1822077"/>
            <a:ext cx="5367528" cy="3474720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</p:spPr>
        <p:txBody>
          <a:bodyPr vert="horz" wrap="square" lIns="0" tIns="720000" rIns="0" bIns="1188720" rtlCol="0" anchor="t" anchorCtr="0">
            <a:noAutofit/>
          </a:bodyPr>
          <a:lstStyle>
            <a:lvl1pPr marL="0" indent="0" algn="ctr">
              <a:buNone/>
              <a:defRPr lang="en-US" sz="1000" b="1" dirty="0">
                <a:solidFill>
                  <a:srgbClr val="FFFFFF"/>
                </a:solidFill>
              </a:defRPr>
            </a:lvl1pPr>
          </a:lstStyle>
          <a:p>
            <a:pPr marL="228600" lvl="0" indent="-228600" algn="ctr"/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1860" y="5486399"/>
            <a:ext cx="5367528" cy="782639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239255" y="1822077"/>
            <a:ext cx="5367528" cy="3474720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</p:spPr>
        <p:txBody>
          <a:bodyPr vert="horz" wrap="square" lIns="0" tIns="720000" rIns="0" bIns="1188720" rtlCol="0" anchor="t" anchorCtr="0">
            <a:noAutofit/>
          </a:bodyPr>
          <a:lstStyle>
            <a:lvl1pPr marL="0" indent="0" algn="ctr">
              <a:buNone/>
              <a:defRPr lang="en-US" sz="1000" b="1" dirty="0">
                <a:solidFill>
                  <a:srgbClr val="FFFFFF"/>
                </a:solidFill>
              </a:defRPr>
            </a:lvl1pPr>
          </a:lstStyle>
          <a:p>
            <a:pPr marL="228600" lvl="0" indent="-228600" algn="ctr"/>
            <a:r>
              <a:rPr lang="en-US" dirty="0"/>
              <a:t>Drag and drop your photo here</a:t>
            </a:r>
            <a:br>
              <a:rPr lang="en-US" dirty="0"/>
            </a:br>
            <a:r>
              <a:rPr lang="en-US" dirty="0"/>
              <a:t>or click or tap icon below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E6852B-EA48-4DA0-85C5-B2B1A9079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7376654"/>
      </p:ext>
    </p:extLst>
  </p:cSld>
  <p:clrMapOvr>
    <a:masterClrMapping/>
  </p:clrMapOvr>
  <p:transition>
    <p:fade/>
  </p:transition>
  <p:hf hdr="0" ftr="0" dt="0"/>
  <p:extLst>
    <p:ext uri="{DCECCB84-F9BA-43D5-87BE-67443E8EF086}">
      <p15:sldGuideLst xmlns:p15="http://schemas.microsoft.com/office/powerpoint/2012/main">
        <p15:guide id="3" orient="horz" pos="3456">
          <p15:clr>
            <a:srgbClr val="5ACBF0"/>
          </p15:clr>
        </p15:guide>
        <p15:guide id="6" pos="3749">
          <p15:clr>
            <a:srgbClr val="5ACBF0"/>
          </p15:clr>
        </p15:guide>
        <p15:guide id="7" pos="3931">
          <p15:clr>
            <a:srgbClr val="5ACBF0"/>
          </p15:clr>
        </p15:guide>
        <p15:guide id="8" orient="horz" pos="1139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7198"/>
            <a:ext cx="11018520" cy="4831840"/>
          </a:xfrm>
        </p:spPr>
        <p:txBody>
          <a:bodyPr wrap="square">
            <a:no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37368"/>
      </p:ext>
    </p:extLst>
  </p:cSld>
  <p:clrMapOvr>
    <a:masterClrMapping/>
  </p:clrMapOvr>
  <p:transition>
    <p:fade/>
  </p:transition>
  <p:hf hdr="0" ftr="0" dt="0"/>
  <p:extLst>
    <p:ext uri="{DCECCB84-F9BA-43D5-87BE-67443E8EF086}">
      <p15:sldGuideLst xmlns:p15="http://schemas.microsoft.com/office/powerpoint/2012/main">
        <p15:guide id="2" orient="horz" pos="888" userDrawn="1">
          <p15:clr>
            <a:srgbClr val="5ACBF0"/>
          </p15:clr>
        </p15:guide>
        <p15:guide id="3" orient="horz" pos="1080" userDrawn="1">
          <p15:clr>
            <a:srgbClr val="5ACBF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2613" y="5486400"/>
            <a:ext cx="3475037" cy="782638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582612" y="1815353"/>
            <a:ext cx="3474720" cy="3474720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</p:spPr>
        <p:txBody>
          <a:bodyPr lIns="0" tIns="720000" rIns="0" bIns="100584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E8A9C08-F392-459F-B90B-EDBF4A830C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58640" y="5486400"/>
            <a:ext cx="3475037" cy="782638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E401A97-B3D4-43E4-9B09-8AD4B6B260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4358640" y="1815353"/>
            <a:ext cx="3474720" cy="3474720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</p:spPr>
        <p:txBody>
          <a:bodyPr lIns="0" tIns="720000" rIns="0" bIns="100584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34351" y="5486400"/>
            <a:ext cx="3475037" cy="782638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8132063" y="1815353"/>
            <a:ext cx="3474720" cy="3474720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</p:spPr>
        <p:txBody>
          <a:bodyPr lIns="0" tIns="720000" rIns="0" bIns="100584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682FBC-A5FE-4949-90A0-2C7AE294D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46632190"/>
      </p:ext>
    </p:extLst>
  </p:cSld>
  <p:clrMapOvr>
    <a:masterClrMapping/>
  </p:clrMapOvr>
  <p:transition>
    <p:fade/>
  </p:transition>
  <p:hf hdr="0" ftr="0" dt="0"/>
  <p:extLst>
    <p:ext uri="{DCECCB84-F9BA-43D5-87BE-67443E8EF086}">
      <p15:sldGuideLst xmlns:p15="http://schemas.microsoft.com/office/powerpoint/2012/main">
        <p15:guide id="3" orient="horz" pos="3456">
          <p15:clr>
            <a:srgbClr val="5ACBF0"/>
          </p15:clr>
        </p15:guide>
        <p15:guide id="6" pos="2557">
          <p15:clr>
            <a:srgbClr val="5ACBF0"/>
          </p15:clr>
        </p15:guide>
        <p15:guide id="7" pos="2744">
          <p15:clr>
            <a:srgbClr val="5ACBF0"/>
          </p15:clr>
        </p15:guide>
        <p15:guide id="8" pos="4936">
          <p15:clr>
            <a:srgbClr val="5ACBF0"/>
          </p15:clr>
        </p15:guide>
        <p15:guide id="9" pos="5123">
          <p15:clr>
            <a:srgbClr val="5ACBF0"/>
          </p15:clr>
        </p15:guide>
        <p15:guide id="10" orient="horz" pos="1139">
          <p15:clr>
            <a:srgbClr val="5ACBF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0F91C1-B794-4B3E-A261-364FE47713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4201" y="2024063"/>
            <a:ext cx="3475037" cy="307777"/>
          </a:xfrm>
        </p:spPr>
        <p:txBody>
          <a:bodyPr/>
          <a:lstStyle>
            <a:lvl1pPr marL="0" indent="0">
              <a:buNone/>
              <a:defRPr sz="2000" b="1"/>
            </a:lvl1pPr>
            <a:lvl2pPr marL="0" indent="0">
              <a:buNone/>
              <a:defRPr sz="2000" b="1"/>
            </a:lvl2pPr>
            <a:lvl3pPr marL="0" indent="0">
              <a:buNone/>
              <a:defRPr sz="2000" b="1"/>
            </a:lvl3pPr>
            <a:lvl4pPr marL="0" indent="0">
              <a:buNone/>
              <a:defRPr sz="2000" b="1"/>
            </a:lvl4pPr>
            <a:lvl5pPr marL="0" indent="0">
              <a:buNone/>
              <a:defRPr sz="2000" b="1"/>
            </a:lvl5pPr>
          </a:lstStyle>
          <a:p>
            <a:pPr lvl="0"/>
            <a:r>
              <a:rPr lang="en-US" dirty="0"/>
              <a:t>Click to edit heading 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047671E-2E0A-4489-899C-1D6A3B3522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2611569"/>
            <a:ext cx="479619" cy="5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00"/>
            </a:lvl1pPr>
            <a:lvl2pPr marL="0" indent="0">
              <a:buNone/>
              <a:defRPr sz="100"/>
            </a:lvl2pPr>
            <a:lvl3pPr marL="0" indent="0">
              <a:buNone/>
              <a:defRPr sz="100"/>
            </a:lvl3pPr>
            <a:lvl4pPr marL="0" indent="0">
              <a:buNone/>
              <a:defRPr sz="100"/>
            </a:lvl4pPr>
            <a:lvl5pPr marL="0" indent="0">
              <a:buNone/>
              <a:defRPr sz="1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D194322E-67FD-4731-91FC-9B5B2B3A5FE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84200" y="2945298"/>
            <a:ext cx="3475037" cy="2788752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2968B98-448E-47A5-B9E2-F68A957DA8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56101" y="2024063"/>
            <a:ext cx="3475037" cy="307777"/>
          </a:xfrm>
        </p:spPr>
        <p:txBody>
          <a:bodyPr/>
          <a:lstStyle>
            <a:lvl1pPr marL="0" indent="0">
              <a:buNone/>
              <a:defRPr sz="2000" b="1"/>
            </a:lvl1pPr>
            <a:lvl2pPr marL="0" indent="0">
              <a:buNone/>
              <a:defRPr sz="2000" b="1"/>
            </a:lvl2pPr>
            <a:lvl3pPr marL="0" indent="0">
              <a:buNone/>
              <a:defRPr sz="2000" b="1"/>
            </a:lvl3pPr>
            <a:lvl4pPr marL="0" indent="0">
              <a:buNone/>
              <a:defRPr sz="2000" b="1"/>
            </a:lvl4pPr>
            <a:lvl5pPr marL="0" indent="0">
              <a:buNone/>
              <a:defRPr sz="2000" b="1"/>
            </a:lvl5pPr>
          </a:lstStyle>
          <a:p>
            <a:pPr lvl="0"/>
            <a:r>
              <a:rPr lang="en-US" dirty="0"/>
              <a:t>Click to edit heading </a:t>
            </a:r>
            <a:endParaRPr lang="en-GB" dirty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A09AF88B-94B0-4951-950E-0E65325729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56100" y="2611569"/>
            <a:ext cx="479619" cy="5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00"/>
            </a:lvl1pPr>
            <a:lvl2pPr marL="0" indent="0">
              <a:buNone/>
              <a:defRPr sz="100"/>
            </a:lvl2pPr>
            <a:lvl3pPr marL="0" indent="0">
              <a:buNone/>
              <a:defRPr sz="100"/>
            </a:lvl3pPr>
            <a:lvl4pPr marL="0" indent="0">
              <a:buNone/>
              <a:defRPr sz="100"/>
            </a:lvl4pPr>
            <a:lvl5pPr marL="0" indent="0">
              <a:buNone/>
              <a:defRPr sz="1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0" name="Content Placeholder 16">
            <a:extLst>
              <a:ext uri="{FF2B5EF4-FFF2-40B4-BE49-F238E27FC236}">
                <a16:creationId xmlns:a16="http://schemas.microsoft.com/office/drawing/2014/main" id="{1DFDCCC0-C216-43D7-9899-005148CAC5B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356100" y="2945298"/>
            <a:ext cx="3475037" cy="2788752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2841B3CC-F651-426F-BDBF-9505DCD7F9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8001" y="2029778"/>
            <a:ext cx="3475037" cy="307777"/>
          </a:xfrm>
        </p:spPr>
        <p:txBody>
          <a:bodyPr/>
          <a:lstStyle>
            <a:lvl1pPr marL="0" indent="0">
              <a:buNone/>
              <a:defRPr sz="2000" b="1"/>
            </a:lvl1pPr>
            <a:lvl2pPr marL="0" indent="0">
              <a:buNone/>
              <a:defRPr sz="2000" b="1"/>
            </a:lvl2pPr>
            <a:lvl3pPr marL="0" indent="0">
              <a:buNone/>
              <a:defRPr sz="2000" b="1"/>
            </a:lvl3pPr>
            <a:lvl4pPr marL="0" indent="0">
              <a:buNone/>
              <a:defRPr sz="2000" b="1"/>
            </a:lvl4pPr>
            <a:lvl5pPr marL="0" indent="0">
              <a:buNone/>
              <a:defRPr sz="2000" b="1"/>
            </a:lvl5pPr>
          </a:lstStyle>
          <a:p>
            <a:pPr lvl="0"/>
            <a:r>
              <a:rPr lang="en-US" dirty="0"/>
              <a:t>Click to edit heading </a:t>
            </a:r>
            <a:endParaRPr lang="en-GB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0B321F9A-F25D-4EEF-BA80-BFBD772AAC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8000" y="2617284"/>
            <a:ext cx="479619" cy="5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00"/>
            </a:lvl1pPr>
            <a:lvl2pPr marL="0" indent="0">
              <a:buNone/>
              <a:defRPr sz="100"/>
            </a:lvl2pPr>
            <a:lvl3pPr marL="0" indent="0">
              <a:buNone/>
              <a:defRPr sz="100"/>
            </a:lvl3pPr>
            <a:lvl4pPr marL="0" indent="0">
              <a:buNone/>
              <a:defRPr sz="100"/>
            </a:lvl4pPr>
            <a:lvl5pPr marL="0" indent="0">
              <a:buNone/>
              <a:defRPr sz="1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3" name="Content Placeholder 16">
            <a:extLst>
              <a:ext uri="{FF2B5EF4-FFF2-40B4-BE49-F238E27FC236}">
                <a16:creationId xmlns:a16="http://schemas.microsoft.com/office/drawing/2014/main" id="{7324DA3D-8837-4E90-8B42-BC383F017C2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128000" y="2951013"/>
            <a:ext cx="3475037" cy="2788752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C2C5B4-0CEA-48E6-9BA2-F8B9CA5BE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0714039"/>
      </p:ext>
    </p:extLst>
  </p:cSld>
  <p:clrMapOvr>
    <a:masterClrMapping/>
  </p:clrMapOvr>
  <p:transition>
    <p:fade/>
  </p:transition>
  <p:hf hdr="0" ftr="0" dt="0"/>
  <p:extLst>
    <p:ext uri="{DCECCB84-F9BA-43D5-87BE-67443E8EF086}">
      <p15:sldGuideLst xmlns:p15="http://schemas.microsoft.com/office/powerpoint/2012/main">
        <p15:guide id="3" orient="horz" pos="3612">
          <p15:clr>
            <a:srgbClr val="5ACBF0"/>
          </p15:clr>
        </p15:guide>
        <p15:guide id="6" pos="2557">
          <p15:clr>
            <a:srgbClr val="5ACBF0"/>
          </p15:clr>
        </p15:guide>
        <p15:guide id="7" pos="2744">
          <p15:clr>
            <a:srgbClr val="5ACBF0"/>
          </p15:clr>
        </p15:guide>
        <p15:guide id="8" pos="4936">
          <p15:clr>
            <a:srgbClr val="5ACBF0"/>
          </p15:clr>
        </p15:guide>
        <p15:guide id="9" pos="5123">
          <p15:clr>
            <a:srgbClr val="5ACBF0"/>
          </p15:clr>
        </p15:guide>
        <p15:guide id="10" orient="horz" pos="1842">
          <p15:clr>
            <a:srgbClr val="5ACBF0"/>
          </p15:clr>
        </p15:guide>
        <p15:guide id="11" orient="horz" pos="1272" userDrawn="1">
          <p15:clr>
            <a:srgbClr val="5ACBF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rodu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CA3A818-AA31-4BF6-A4C4-C805CCA29124}"/>
              </a:ext>
            </a:extLst>
          </p:cNvPr>
          <p:cNvSpPr/>
          <p:nvPr userDrawn="1"/>
        </p:nvSpPr>
        <p:spPr>
          <a:xfrm>
            <a:off x="588387" y="1361256"/>
            <a:ext cx="3473857" cy="4297680"/>
          </a:xfrm>
          <a:prstGeom prst="rect">
            <a:avLst/>
          </a:prstGeom>
          <a:solidFill>
            <a:srgbClr val="19181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7B003B0A-786C-4C57-B303-7A366B39C7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5217" y="1304926"/>
            <a:ext cx="3473857" cy="690444"/>
          </a:xfrm>
          <a:solidFill>
            <a:srgbClr val="242428"/>
          </a:solidFill>
        </p:spPr>
        <p:txBody>
          <a:bodyPr lIns="72000" tIns="72000" rIns="72000" bIns="72000" anchor="ctr" anchorCtr="0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0" indent="0" algn="ctr">
              <a:buNone/>
              <a:defRPr sz="1800" b="1">
                <a:solidFill>
                  <a:schemeClr val="bg1"/>
                </a:solidFill>
              </a:defRPr>
            </a:lvl2pPr>
            <a:lvl3pPr marL="0" indent="0" algn="ctr">
              <a:buNone/>
              <a:defRPr sz="1800" b="1">
                <a:solidFill>
                  <a:schemeClr val="bg1"/>
                </a:solidFill>
              </a:defRPr>
            </a:lvl3pPr>
            <a:lvl4pPr marL="0" indent="0" algn="ctr">
              <a:buNone/>
              <a:defRPr sz="1800" b="1">
                <a:solidFill>
                  <a:schemeClr val="bg1"/>
                </a:solidFill>
              </a:defRPr>
            </a:lvl4pPr>
            <a:lvl5pPr marL="0" indent="0" algn="ctr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83C52E2-057A-4B53-8F31-B05DF775242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6555" y="3898077"/>
            <a:ext cx="3017520" cy="1598666"/>
          </a:xfrm>
        </p:spPr>
        <p:txBody>
          <a:bodyPr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5D58E01-097F-41EB-809A-E7059986FF1B}"/>
              </a:ext>
            </a:extLst>
          </p:cNvPr>
          <p:cNvSpPr/>
          <p:nvPr userDrawn="1"/>
        </p:nvSpPr>
        <p:spPr bwMode="auto">
          <a:xfrm>
            <a:off x="588387" y="2001337"/>
            <a:ext cx="3473857" cy="1737360"/>
          </a:xfrm>
          <a:prstGeom prst="rect">
            <a:avLst/>
          </a:prstGeom>
          <a:gradFill flip="none" rotWithShape="1">
            <a:gsLst>
              <a:gs pos="100000">
                <a:srgbClr val="8D8C95">
                  <a:alpha val="2745"/>
                </a:srgbClr>
              </a:gs>
              <a:gs pos="0">
                <a:srgbClr val="8D8C95">
                  <a:alpha val="12941"/>
                </a:srgbClr>
              </a:gs>
            </a:gsLst>
            <a:lin ang="16200000" scaled="1"/>
            <a:tileRect/>
          </a:gradFill>
          <a:ln w="63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Arial" panose="020B0604020202020204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16555" y="2166685"/>
            <a:ext cx="3017520" cy="1394729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</p:spPr>
        <p:txBody>
          <a:bodyPr lIns="0" tIns="18000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EEE3E95-B158-4C86-84DF-A9A13E023DB6}"/>
              </a:ext>
            </a:extLst>
          </p:cNvPr>
          <p:cNvSpPr/>
          <p:nvPr userDrawn="1"/>
        </p:nvSpPr>
        <p:spPr>
          <a:xfrm>
            <a:off x="4359071" y="1361256"/>
            <a:ext cx="3473857" cy="4297680"/>
          </a:xfrm>
          <a:prstGeom prst="rect">
            <a:avLst/>
          </a:prstGeom>
          <a:solidFill>
            <a:srgbClr val="19181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721E2461-F046-4629-B68B-D8EE0ED76B5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87239" y="3898077"/>
            <a:ext cx="3017520" cy="1598666"/>
          </a:xfrm>
        </p:spPr>
        <p:txBody>
          <a:bodyPr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F76B0EA-9AD2-41EB-ADA3-35F181847420}"/>
              </a:ext>
            </a:extLst>
          </p:cNvPr>
          <p:cNvSpPr/>
          <p:nvPr userDrawn="1"/>
        </p:nvSpPr>
        <p:spPr bwMode="auto">
          <a:xfrm>
            <a:off x="4359071" y="2001337"/>
            <a:ext cx="3473857" cy="1737360"/>
          </a:xfrm>
          <a:prstGeom prst="rect">
            <a:avLst/>
          </a:prstGeom>
          <a:gradFill flip="none" rotWithShape="1">
            <a:gsLst>
              <a:gs pos="100000">
                <a:srgbClr val="8D8C95">
                  <a:alpha val="2745"/>
                </a:srgbClr>
              </a:gs>
              <a:gs pos="0">
                <a:srgbClr val="8D8C95">
                  <a:alpha val="12941"/>
                </a:srgbClr>
              </a:gs>
            </a:gsLst>
            <a:lin ang="16200000" scaled="1"/>
            <a:tileRect/>
          </a:gradFill>
          <a:ln w="63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Arial" panose="020B0604020202020204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D6D6B7E8-8355-48AE-AA16-7F356A160BC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587239" y="2166685"/>
            <a:ext cx="3017520" cy="1394729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</p:spPr>
        <p:txBody>
          <a:bodyPr lIns="0" tIns="18000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D0F26A8-11EC-43E1-8523-7B0228D9735B}"/>
              </a:ext>
            </a:extLst>
          </p:cNvPr>
          <p:cNvSpPr/>
          <p:nvPr userDrawn="1"/>
        </p:nvSpPr>
        <p:spPr>
          <a:xfrm>
            <a:off x="8129756" y="1355289"/>
            <a:ext cx="3473857" cy="4297680"/>
          </a:xfrm>
          <a:prstGeom prst="rect">
            <a:avLst/>
          </a:prstGeom>
          <a:solidFill>
            <a:srgbClr val="19181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B08E5BD0-8E67-461B-B922-64413A6BE11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57924" y="3892110"/>
            <a:ext cx="3017520" cy="1598666"/>
          </a:xfrm>
        </p:spPr>
        <p:txBody>
          <a:bodyPr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A17C328-65EC-49F9-96BC-655F5BDAE853}"/>
              </a:ext>
            </a:extLst>
          </p:cNvPr>
          <p:cNvSpPr/>
          <p:nvPr userDrawn="1"/>
        </p:nvSpPr>
        <p:spPr bwMode="auto">
          <a:xfrm>
            <a:off x="8129756" y="1995370"/>
            <a:ext cx="3473857" cy="1737360"/>
          </a:xfrm>
          <a:prstGeom prst="rect">
            <a:avLst/>
          </a:prstGeom>
          <a:gradFill flip="none" rotWithShape="1">
            <a:gsLst>
              <a:gs pos="100000">
                <a:srgbClr val="8D8C95">
                  <a:alpha val="2745"/>
                </a:srgbClr>
              </a:gs>
              <a:gs pos="0">
                <a:srgbClr val="8D8C95">
                  <a:alpha val="12941"/>
                </a:srgbClr>
              </a:gs>
            </a:gsLst>
            <a:lin ang="16200000" scaled="1"/>
            <a:tileRect/>
          </a:gradFill>
          <a:ln w="63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Arial" panose="020B0604020202020204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E0EE21D-2571-4587-82C6-AF23D68068E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8357924" y="2160718"/>
            <a:ext cx="3017520" cy="1394729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</p:spPr>
        <p:txBody>
          <a:bodyPr lIns="0" tIns="18000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A714D4-57F9-4476-BAC0-86F4ED06D1E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8381" y="5812349"/>
            <a:ext cx="11015231" cy="48786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/>
            </a:lvl1pPr>
            <a:lvl2pPr marL="0" indent="0" algn="ctr">
              <a:buNone/>
              <a:defRPr sz="2800"/>
            </a:lvl2pPr>
            <a:lvl3pPr marL="0" indent="0" algn="ctr">
              <a:buNone/>
              <a:defRPr sz="2800"/>
            </a:lvl3pPr>
            <a:lvl4pPr marL="0" indent="0" algn="ctr">
              <a:buNone/>
              <a:defRPr sz="2800"/>
            </a:lvl4pPr>
            <a:lvl5pPr marL="0" indent="0" algn="ctr">
              <a:buNone/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82B82D46-6BE4-4842-99AA-5D585A8411A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55901" y="1304926"/>
            <a:ext cx="3473857" cy="690444"/>
          </a:xfrm>
          <a:solidFill>
            <a:srgbClr val="242428"/>
          </a:solidFill>
        </p:spPr>
        <p:txBody>
          <a:bodyPr lIns="72000" tIns="72000" rIns="72000" bIns="72000" anchor="ctr" anchorCtr="0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0" indent="0" algn="ctr">
              <a:buNone/>
              <a:defRPr sz="1800" b="1">
                <a:solidFill>
                  <a:schemeClr val="bg1"/>
                </a:solidFill>
              </a:defRPr>
            </a:lvl2pPr>
            <a:lvl3pPr marL="0" indent="0" algn="ctr">
              <a:buNone/>
              <a:defRPr sz="1800" b="1">
                <a:solidFill>
                  <a:schemeClr val="bg1"/>
                </a:solidFill>
              </a:defRPr>
            </a:lvl3pPr>
            <a:lvl4pPr marL="0" indent="0" algn="ctr">
              <a:buNone/>
              <a:defRPr sz="1800" b="1">
                <a:solidFill>
                  <a:schemeClr val="bg1"/>
                </a:solidFill>
              </a:defRPr>
            </a:lvl4pPr>
            <a:lvl5pPr marL="0" indent="0" algn="ctr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2921C6F5-BAE0-41B0-A919-ABDAF35DADB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32925" y="1304926"/>
            <a:ext cx="3473857" cy="690444"/>
          </a:xfrm>
          <a:solidFill>
            <a:srgbClr val="242428"/>
          </a:solidFill>
        </p:spPr>
        <p:txBody>
          <a:bodyPr lIns="72000" tIns="72000" rIns="72000" bIns="72000" anchor="ctr" anchorCtr="0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0" indent="0" algn="ctr">
              <a:buNone/>
              <a:defRPr sz="1800" b="1">
                <a:solidFill>
                  <a:schemeClr val="bg1"/>
                </a:solidFill>
              </a:defRPr>
            </a:lvl2pPr>
            <a:lvl3pPr marL="0" indent="0" algn="ctr">
              <a:buNone/>
              <a:defRPr sz="1800" b="1">
                <a:solidFill>
                  <a:schemeClr val="bg1"/>
                </a:solidFill>
              </a:defRPr>
            </a:lvl3pPr>
            <a:lvl4pPr marL="0" indent="0" algn="ctr">
              <a:buNone/>
              <a:defRPr sz="1800" b="1">
                <a:solidFill>
                  <a:schemeClr val="bg1"/>
                </a:solidFill>
              </a:defRPr>
            </a:lvl4pPr>
            <a:lvl5pPr marL="0" indent="0" algn="ctr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3C91994A-3654-4C3E-A312-4B73609F5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91790"/>
            <a:ext cx="11018520" cy="430887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344384"/>
      </p:ext>
    </p:extLst>
  </p:cSld>
  <p:clrMapOvr>
    <a:masterClrMapping/>
  </p:clrMapOvr>
  <p:transition>
    <p:fade/>
  </p:transition>
  <p:hf hdr="0" ftr="0" dt="0"/>
  <p:extLst>
    <p:ext uri="{DCECCB84-F9BA-43D5-87BE-67443E8EF086}">
      <p15:sldGuideLst xmlns:p15="http://schemas.microsoft.com/office/powerpoint/2012/main">
        <p15:guide id="6" pos="2557">
          <p15:clr>
            <a:srgbClr val="5ACBF0"/>
          </p15:clr>
        </p15:guide>
        <p15:guide id="7" pos="2744">
          <p15:clr>
            <a:srgbClr val="5ACBF0"/>
          </p15:clr>
        </p15:guide>
        <p15:guide id="8" pos="4936">
          <p15:clr>
            <a:srgbClr val="5ACBF0"/>
          </p15:clr>
        </p15:guide>
        <p15:guide id="9" pos="5123">
          <p15:clr>
            <a:srgbClr val="5ACBF0"/>
          </p15:clr>
        </p15:guide>
        <p15:guide id="10" orient="horz" pos="822">
          <p15:clr>
            <a:srgbClr val="5ACBF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2613" y="4543640"/>
            <a:ext cx="2532888" cy="172539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582612" y="1815353"/>
            <a:ext cx="2532888" cy="2532888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</p:spPr>
        <p:txBody>
          <a:bodyPr lIns="0" tIns="36000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0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E8A9C08-F392-459F-B90B-EDBF4A830C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3908" y="4543640"/>
            <a:ext cx="2532888" cy="172539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E401A97-B3D4-43E4-9B09-8AD4B6B260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3413908" y="1815353"/>
            <a:ext cx="2532888" cy="2532888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</p:spPr>
        <p:txBody>
          <a:bodyPr lIns="0" tIns="36000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0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5204" y="4543640"/>
            <a:ext cx="2532888" cy="172539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245204" y="1815353"/>
            <a:ext cx="2532888" cy="2532888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</p:spPr>
        <p:txBody>
          <a:bodyPr lIns="0" tIns="36000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0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8E883C1-8203-4549-AF30-B96AEC45AC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76500" y="4543640"/>
            <a:ext cx="2532888" cy="172539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BBD58C33-921C-42F1-9803-1C798DB548C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9076500" y="1815353"/>
            <a:ext cx="2532888" cy="2532888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</p:spPr>
        <p:txBody>
          <a:bodyPr lIns="0" tIns="36000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0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29770F-45CE-4505-A3E9-DB203881F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5642603"/>
      </p:ext>
    </p:extLst>
  </p:cSld>
  <p:clrMapOvr>
    <a:masterClrMapping/>
  </p:clrMapOvr>
  <p:transition>
    <p:fade/>
  </p:transition>
  <p:hf hdr="0" ftr="0" dt="0"/>
  <p:extLst>
    <p:ext uri="{DCECCB84-F9BA-43D5-87BE-67443E8EF086}">
      <p15:sldGuideLst xmlns:p15="http://schemas.microsoft.com/office/powerpoint/2012/main">
        <p15:guide id="3" orient="horz" pos="285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963">
          <p15:clr>
            <a:srgbClr val="5ACBF0"/>
          </p15:clr>
        </p15:guide>
        <p15:guide id="7" pos="2150">
          <p15:clr>
            <a:srgbClr val="5ACBF0"/>
          </p15:clr>
        </p15:guide>
        <p15:guide id="8" pos="3746">
          <p15:clr>
            <a:srgbClr val="5ACBF0"/>
          </p15:clr>
        </p15:guide>
        <p15:guide id="9" pos="3934">
          <p15:clr>
            <a:srgbClr val="5ACBF0"/>
          </p15:clr>
        </p15:guide>
        <p15:guide id="10" pos="5530">
          <p15:clr>
            <a:srgbClr val="5ACBF0"/>
          </p15:clr>
        </p15:guide>
        <p15:guide id="11" pos="5716">
          <p15:clr>
            <a:srgbClr val="5ACBF0"/>
          </p15:clr>
        </p15:guide>
        <p15:guide id="12" orient="horz" pos="1139">
          <p15:clr>
            <a:srgbClr val="5ACBF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ore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A09B8F0-E785-4993-A9CA-BE8D371B2F1C}"/>
              </a:ext>
            </a:extLst>
          </p:cNvPr>
          <p:cNvSpPr/>
          <p:nvPr userDrawn="1"/>
        </p:nvSpPr>
        <p:spPr bwMode="auto">
          <a:xfrm>
            <a:off x="725755" y="1714500"/>
            <a:ext cx="3333483" cy="19812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B6082FB-3119-4714-B0C0-D572EC975527}"/>
              </a:ext>
            </a:extLst>
          </p:cNvPr>
          <p:cNvSpPr/>
          <p:nvPr userDrawn="1"/>
        </p:nvSpPr>
        <p:spPr bwMode="auto">
          <a:xfrm>
            <a:off x="588263" y="1714500"/>
            <a:ext cx="137492" cy="1981200"/>
          </a:xfrm>
          <a:prstGeom prst="rect">
            <a:avLst/>
          </a:prstGeom>
          <a:pattFill prst="wdUpDiag">
            <a:fgClr>
              <a:schemeClr val="bg2">
                <a:lumMod val="50000"/>
              </a:schemeClr>
            </a:fgClr>
            <a:bgClr>
              <a:schemeClr val="bg2"/>
            </a:bgClr>
          </a:patt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020223-B6E5-4A3F-B38B-BD07D5D659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7657" y="1856689"/>
            <a:ext cx="425773" cy="677108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solidFill>
                  <a:schemeClr val="tx1"/>
                </a:solidFill>
              </a:defRPr>
            </a:lvl1pPr>
            <a:lvl2pPr marL="0" indent="0">
              <a:buNone/>
              <a:defRPr sz="4400" b="1">
                <a:solidFill>
                  <a:schemeClr val="bg1">
                    <a:lumMod val="85000"/>
                  </a:schemeClr>
                </a:solidFill>
              </a:defRPr>
            </a:lvl2pPr>
            <a:lvl3pPr marL="0" indent="0">
              <a:buNone/>
              <a:defRPr sz="4400" b="1">
                <a:solidFill>
                  <a:schemeClr val="bg1">
                    <a:lumMod val="85000"/>
                  </a:schemeClr>
                </a:solidFill>
              </a:defRPr>
            </a:lvl3pPr>
            <a:lvl4pPr marL="0" indent="0">
              <a:buNone/>
              <a:defRPr sz="4400" b="1">
                <a:solidFill>
                  <a:schemeClr val="bg1">
                    <a:lumMod val="85000"/>
                  </a:schemeClr>
                </a:solidFill>
              </a:defRPr>
            </a:lvl4pPr>
            <a:lvl5pPr marL="0" indent="0">
              <a:buNone/>
              <a:defRPr sz="4400" b="1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/>
              <a:t>#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52C7966-C4D7-49C0-B78C-2335EC9122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90443" y="1944971"/>
            <a:ext cx="2593370" cy="595027"/>
          </a:xfrm>
        </p:spPr>
        <p:txBody>
          <a:bodyPr/>
          <a:lstStyle>
            <a:lvl1pPr marL="0" indent="0">
              <a:buNone/>
              <a:defRPr lang="en-US" sz="1600" b="1" dirty="0" smtClean="0">
                <a:solidFill>
                  <a:schemeClr val="tx1"/>
                </a:solidFill>
              </a:defRPr>
            </a:lvl1pPr>
            <a:lvl2pPr marL="0" indent="0">
              <a:buNone/>
              <a:defRPr lang="en-GB" sz="1600" b="1" dirty="0"/>
            </a:lvl2pPr>
            <a:lvl3pPr marL="0" indent="0">
              <a:buNone/>
              <a:defRPr sz="1600" b="1"/>
            </a:lvl3pPr>
            <a:lvl4pPr marL="0" indent="0">
              <a:buNone/>
              <a:defRPr sz="1600" b="1"/>
            </a:lvl4pPr>
            <a:lvl5pPr marL="0" indent="0">
              <a:buNone/>
              <a:defRPr sz="1600" b="1"/>
            </a:lvl5pPr>
          </a:lstStyle>
          <a:p>
            <a:pPr lvl="0"/>
            <a:r>
              <a:rPr lang="en-US" dirty="0"/>
              <a:t>Click to add heading</a:t>
            </a: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53DD438-6A23-4472-B641-263CA368D7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90444" y="2643619"/>
            <a:ext cx="2593370" cy="968261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000">
                <a:solidFill>
                  <a:schemeClr val="tx1"/>
                </a:solidFill>
              </a:defRPr>
            </a:lvl1pPr>
            <a:lvl2pPr marL="0" indent="0">
              <a:lnSpc>
                <a:spcPct val="130000"/>
              </a:lnSpc>
              <a:buNone/>
              <a:defRPr sz="1000">
                <a:solidFill>
                  <a:schemeClr val="tx1"/>
                </a:solidFill>
              </a:defRPr>
            </a:lvl2pPr>
            <a:lvl3pPr marL="0" indent="0">
              <a:lnSpc>
                <a:spcPct val="130000"/>
              </a:lnSpc>
              <a:buNone/>
              <a:defRPr sz="1000">
                <a:solidFill>
                  <a:schemeClr val="tx1"/>
                </a:solidFill>
              </a:defRPr>
            </a:lvl3pPr>
            <a:lvl4pPr marL="0" indent="0">
              <a:lnSpc>
                <a:spcPct val="130000"/>
              </a:lnSpc>
              <a:buNone/>
              <a:defRPr sz="1000">
                <a:solidFill>
                  <a:schemeClr val="tx1"/>
                </a:solidFill>
              </a:defRPr>
            </a:lvl4pPr>
            <a:lvl5pPr marL="0" indent="0">
              <a:lnSpc>
                <a:spcPct val="130000"/>
              </a:lnSpc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976077-CE80-43B8-9EE5-625D9EBF3AFE}"/>
              </a:ext>
            </a:extLst>
          </p:cNvPr>
          <p:cNvSpPr/>
          <p:nvPr userDrawn="1"/>
        </p:nvSpPr>
        <p:spPr bwMode="auto">
          <a:xfrm>
            <a:off x="588263" y="3898900"/>
            <a:ext cx="137492" cy="1981200"/>
          </a:xfrm>
          <a:prstGeom prst="rect">
            <a:avLst/>
          </a:prstGeom>
          <a:pattFill prst="wdUpDiag">
            <a:fgClr>
              <a:schemeClr val="bg2">
                <a:lumMod val="50000"/>
              </a:schemeClr>
            </a:fgClr>
            <a:bgClr>
              <a:schemeClr val="bg2"/>
            </a:bgClr>
          </a:patt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4A6B61-EF71-4B61-BCE3-366255FDF1EC}"/>
              </a:ext>
            </a:extLst>
          </p:cNvPr>
          <p:cNvSpPr/>
          <p:nvPr userDrawn="1"/>
        </p:nvSpPr>
        <p:spPr bwMode="auto">
          <a:xfrm>
            <a:off x="725755" y="3898900"/>
            <a:ext cx="3333483" cy="19812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40B7D3AE-CE8F-4AFB-89D1-7B9F5309DE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7657" y="4041089"/>
            <a:ext cx="425773" cy="677108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solidFill>
                  <a:schemeClr val="tx1"/>
                </a:solidFill>
              </a:defRPr>
            </a:lvl1pPr>
            <a:lvl2pPr marL="0" indent="0">
              <a:buNone/>
              <a:defRPr sz="4400" b="1">
                <a:solidFill>
                  <a:schemeClr val="bg1">
                    <a:lumMod val="85000"/>
                  </a:schemeClr>
                </a:solidFill>
              </a:defRPr>
            </a:lvl2pPr>
            <a:lvl3pPr marL="0" indent="0">
              <a:buNone/>
              <a:defRPr sz="4400" b="1">
                <a:solidFill>
                  <a:schemeClr val="bg1">
                    <a:lumMod val="85000"/>
                  </a:schemeClr>
                </a:solidFill>
              </a:defRPr>
            </a:lvl3pPr>
            <a:lvl4pPr marL="0" indent="0">
              <a:buNone/>
              <a:defRPr sz="4400" b="1">
                <a:solidFill>
                  <a:schemeClr val="bg1">
                    <a:lumMod val="85000"/>
                  </a:schemeClr>
                </a:solidFill>
              </a:defRPr>
            </a:lvl4pPr>
            <a:lvl5pPr marL="0" indent="0">
              <a:buNone/>
              <a:defRPr sz="4400" b="1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/>
              <a:t>#</a:t>
            </a:r>
            <a:endParaRPr lang="en-GB" dirty="0"/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6CF9214B-A0AA-4B6C-B28E-D4EBC5ADE4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90443" y="4129371"/>
            <a:ext cx="2593370" cy="595027"/>
          </a:xfrm>
        </p:spPr>
        <p:txBody>
          <a:bodyPr/>
          <a:lstStyle>
            <a:lvl1pPr marL="0" indent="0">
              <a:buNone/>
              <a:defRPr lang="en-US" sz="1600" b="1" dirty="0" smtClean="0">
                <a:solidFill>
                  <a:schemeClr val="tx1"/>
                </a:solidFill>
              </a:defRPr>
            </a:lvl1pPr>
            <a:lvl2pPr marL="0" indent="0">
              <a:buNone/>
              <a:defRPr lang="en-GB" sz="1600" b="1" dirty="0"/>
            </a:lvl2pPr>
            <a:lvl3pPr marL="0" indent="0">
              <a:buNone/>
              <a:defRPr sz="1600" b="1"/>
            </a:lvl3pPr>
            <a:lvl4pPr marL="0" indent="0">
              <a:buNone/>
              <a:defRPr sz="1600" b="1"/>
            </a:lvl4pPr>
            <a:lvl5pPr marL="0" indent="0">
              <a:buNone/>
              <a:defRPr sz="1600" b="1"/>
            </a:lvl5pPr>
          </a:lstStyle>
          <a:p>
            <a:pPr lvl="0"/>
            <a:r>
              <a:rPr lang="en-US" dirty="0"/>
              <a:t>Click to add heading</a:t>
            </a:r>
            <a:endParaRPr lang="en-GB" dirty="0"/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C4CC4422-DCB4-43AA-AAD9-BCD5D2AA4B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90444" y="4828019"/>
            <a:ext cx="2593370" cy="968261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000">
                <a:solidFill>
                  <a:schemeClr val="tx1"/>
                </a:solidFill>
              </a:defRPr>
            </a:lvl1pPr>
            <a:lvl2pPr marL="0" indent="0">
              <a:lnSpc>
                <a:spcPct val="130000"/>
              </a:lnSpc>
              <a:buNone/>
              <a:defRPr sz="1000">
                <a:solidFill>
                  <a:schemeClr val="tx1"/>
                </a:solidFill>
              </a:defRPr>
            </a:lvl2pPr>
            <a:lvl3pPr marL="0" indent="0">
              <a:lnSpc>
                <a:spcPct val="130000"/>
              </a:lnSpc>
              <a:buNone/>
              <a:defRPr sz="1000">
                <a:solidFill>
                  <a:schemeClr val="tx1"/>
                </a:solidFill>
              </a:defRPr>
            </a:lvl3pPr>
            <a:lvl4pPr marL="0" indent="0">
              <a:lnSpc>
                <a:spcPct val="130000"/>
              </a:lnSpc>
              <a:buNone/>
              <a:defRPr sz="1000">
                <a:solidFill>
                  <a:schemeClr val="tx1"/>
                </a:solidFill>
              </a:defRPr>
            </a:lvl4pPr>
            <a:lvl5pPr marL="0" indent="0">
              <a:lnSpc>
                <a:spcPct val="130000"/>
              </a:lnSpc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4805574-3B72-481E-A744-EA088066496F}"/>
              </a:ext>
            </a:extLst>
          </p:cNvPr>
          <p:cNvSpPr/>
          <p:nvPr userDrawn="1"/>
        </p:nvSpPr>
        <p:spPr bwMode="auto">
          <a:xfrm>
            <a:off x="4493592" y="1714500"/>
            <a:ext cx="3333483" cy="19812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BB8D822-4AF5-4132-A5BC-447AFB46D9A1}"/>
              </a:ext>
            </a:extLst>
          </p:cNvPr>
          <p:cNvSpPr/>
          <p:nvPr userDrawn="1"/>
        </p:nvSpPr>
        <p:spPr bwMode="auto">
          <a:xfrm>
            <a:off x="4356100" y="1714500"/>
            <a:ext cx="137492" cy="1981200"/>
          </a:xfrm>
          <a:prstGeom prst="rect">
            <a:avLst/>
          </a:prstGeom>
          <a:pattFill prst="wdUpDiag">
            <a:fgClr>
              <a:schemeClr val="bg2">
                <a:lumMod val="50000"/>
              </a:schemeClr>
            </a:fgClr>
            <a:bgClr>
              <a:schemeClr val="bg2"/>
            </a:bgClr>
          </a:patt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885CB766-3BA7-4C6E-981C-12B89BBC0E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95494" y="1856689"/>
            <a:ext cx="425773" cy="677108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solidFill>
                  <a:schemeClr val="tx1"/>
                </a:solidFill>
              </a:defRPr>
            </a:lvl1pPr>
            <a:lvl2pPr marL="0" indent="0">
              <a:buNone/>
              <a:defRPr sz="4400" b="1">
                <a:solidFill>
                  <a:schemeClr val="bg1">
                    <a:lumMod val="85000"/>
                  </a:schemeClr>
                </a:solidFill>
              </a:defRPr>
            </a:lvl2pPr>
            <a:lvl3pPr marL="0" indent="0">
              <a:buNone/>
              <a:defRPr sz="4400" b="1">
                <a:solidFill>
                  <a:schemeClr val="bg1">
                    <a:lumMod val="85000"/>
                  </a:schemeClr>
                </a:solidFill>
              </a:defRPr>
            </a:lvl3pPr>
            <a:lvl4pPr marL="0" indent="0">
              <a:buNone/>
              <a:defRPr sz="4400" b="1">
                <a:solidFill>
                  <a:schemeClr val="bg1">
                    <a:lumMod val="85000"/>
                  </a:schemeClr>
                </a:solidFill>
              </a:defRPr>
            </a:lvl4pPr>
            <a:lvl5pPr marL="0" indent="0">
              <a:buNone/>
              <a:defRPr sz="4400" b="1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/>
              <a:t>#</a:t>
            </a:r>
            <a:endParaRPr lang="en-GB" dirty="0"/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8844DE8E-38F4-4A62-9864-CF5DC11D85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58280" y="1944971"/>
            <a:ext cx="2593370" cy="595027"/>
          </a:xfrm>
        </p:spPr>
        <p:txBody>
          <a:bodyPr/>
          <a:lstStyle>
            <a:lvl1pPr marL="0" indent="0">
              <a:buNone/>
              <a:defRPr lang="en-US" sz="1600" b="1" dirty="0" smtClean="0">
                <a:solidFill>
                  <a:schemeClr val="tx1"/>
                </a:solidFill>
              </a:defRPr>
            </a:lvl1pPr>
            <a:lvl2pPr marL="0" indent="0">
              <a:buNone/>
              <a:defRPr lang="en-GB" sz="1600" b="1" dirty="0"/>
            </a:lvl2pPr>
            <a:lvl3pPr marL="0" indent="0">
              <a:buNone/>
              <a:defRPr sz="1600" b="1"/>
            </a:lvl3pPr>
            <a:lvl4pPr marL="0" indent="0">
              <a:buNone/>
              <a:defRPr sz="1600" b="1"/>
            </a:lvl4pPr>
            <a:lvl5pPr marL="0" indent="0">
              <a:buNone/>
              <a:defRPr sz="1600" b="1"/>
            </a:lvl5pPr>
          </a:lstStyle>
          <a:p>
            <a:pPr lvl="0"/>
            <a:r>
              <a:rPr lang="en-US" dirty="0"/>
              <a:t>Click to add heading</a:t>
            </a:r>
            <a:endParaRPr lang="en-GB" dirty="0"/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D1DCB16E-3178-4977-908B-DCB9D5BE659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58281" y="2643619"/>
            <a:ext cx="2593370" cy="968261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000">
                <a:solidFill>
                  <a:schemeClr val="tx1"/>
                </a:solidFill>
              </a:defRPr>
            </a:lvl1pPr>
            <a:lvl2pPr marL="0" indent="0">
              <a:lnSpc>
                <a:spcPct val="130000"/>
              </a:lnSpc>
              <a:buNone/>
              <a:defRPr sz="1000">
                <a:solidFill>
                  <a:schemeClr val="tx1"/>
                </a:solidFill>
              </a:defRPr>
            </a:lvl2pPr>
            <a:lvl3pPr marL="0" indent="0">
              <a:lnSpc>
                <a:spcPct val="130000"/>
              </a:lnSpc>
              <a:buNone/>
              <a:defRPr sz="1000">
                <a:solidFill>
                  <a:schemeClr val="tx1"/>
                </a:solidFill>
              </a:defRPr>
            </a:lvl3pPr>
            <a:lvl4pPr marL="0" indent="0">
              <a:lnSpc>
                <a:spcPct val="130000"/>
              </a:lnSpc>
              <a:buNone/>
              <a:defRPr sz="1000">
                <a:solidFill>
                  <a:schemeClr val="tx1"/>
                </a:solidFill>
              </a:defRPr>
            </a:lvl4pPr>
            <a:lvl5pPr marL="0" indent="0">
              <a:lnSpc>
                <a:spcPct val="130000"/>
              </a:lnSpc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3833F72-DCBA-4AB2-B21A-B550376D8C87}"/>
              </a:ext>
            </a:extLst>
          </p:cNvPr>
          <p:cNvSpPr/>
          <p:nvPr userDrawn="1"/>
        </p:nvSpPr>
        <p:spPr bwMode="auto">
          <a:xfrm>
            <a:off x="4502417" y="3898900"/>
            <a:ext cx="3333483" cy="19812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4259E61-6078-44AA-A8F7-193579B7AE28}"/>
              </a:ext>
            </a:extLst>
          </p:cNvPr>
          <p:cNvSpPr/>
          <p:nvPr userDrawn="1"/>
        </p:nvSpPr>
        <p:spPr bwMode="auto">
          <a:xfrm>
            <a:off x="4364925" y="3898900"/>
            <a:ext cx="137492" cy="1981200"/>
          </a:xfrm>
          <a:prstGeom prst="rect">
            <a:avLst/>
          </a:prstGeom>
          <a:pattFill prst="wdUpDiag">
            <a:fgClr>
              <a:schemeClr val="bg2">
                <a:lumMod val="50000"/>
              </a:schemeClr>
            </a:fgClr>
            <a:bgClr>
              <a:schemeClr val="bg2"/>
            </a:bgClr>
          </a:patt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E4A82533-F2BF-4E0A-BA3B-0430252D758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04319" y="4041089"/>
            <a:ext cx="425773" cy="677108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solidFill>
                  <a:schemeClr val="tx1"/>
                </a:solidFill>
              </a:defRPr>
            </a:lvl1pPr>
            <a:lvl2pPr marL="0" indent="0">
              <a:buNone/>
              <a:defRPr sz="4400" b="1">
                <a:solidFill>
                  <a:schemeClr val="bg1">
                    <a:lumMod val="85000"/>
                  </a:schemeClr>
                </a:solidFill>
              </a:defRPr>
            </a:lvl2pPr>
            <a:lvl3pPr marL="0" indent="0">
              <a:buNone/>
              <a:defRPr sz="4400" b="1">
                <a:solidFill>
                  <a:schemeClr val="bg1">
                    <a:lumMod val="85000"/>
                  </a:schemeClr>
                </a:solidFill>
              </a:defRPr>
            </a:lvl3pPr>
            <a:lvl4pPr marL="0" indent="0">
              <a:buNone/>
              <a:defRPr sz="4400" b="1">
                <a:solidFill>
                  <a:schemeClr val="bg1">
                    <a:lumMod val="85000"/>
                  </a:schemeClr>
                </a:solidFill>
              </a:defRPr>
            </a:lvl4pPr>
            <a:lvl5pPr marL="0" indent="0">
              <a:buNone/>
              <a:defRPr sz="4400" b="1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/>
              <a:t>#</a:t>
            </a:r>
            <a:endParaRPr lang="en-GB" dirty="0"/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B3A0E84D-D831-421C-9A30-9491AAAF808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67105" y="4129371"/>
            <a:ext cx="2593370" cy="595027"/>
          </a:xfrm>
        </p:spPr>
        <p:txBody>
          <a:bodyPr/>
          <a:lstStyle>
            <a:lvl1pPr marL="0" indent="0">
              <a:buNone/>
              <a:defRPr lang="en-US" sz="1600" b="1" dirty="0" smtClean="0">
                <a:solidFill>
                  <a:schemeClr val="tx1"/>
                </a:solidFill>
              </a:defRPr>
            </a:lvl1pPr>
            <a:lvl2pPr marL="0" indent="0">
              <a:buNone/>
              <a:defRPr lang="en-GB" sz="1600" b="1" dirty="0"/>
            </a:lvl2pPr>
            <a:lvl3pPr marL="0" indent="0">
              <a:buNone/>
              <a:defRPr sz="1600" b="1"/>
            </a:lvl3pPr>
            <a:lvl4pPr marL="0" indent="0">
              <a:buNone/>
              <a:defRPr sz="1600" b="1"/>
            </a:lvl4pPr>
            <a:lvl5pPr marL="0" indent="0">
              <a:buNone/>
              <a:defRPr sz="1600" b="1"/>
            </a:lvl5pPr>
          </a:lstStyle>
          <a:p>
            <a:pPr lvl="0"/>
            <a:r>
              <a:rPr lang="en-US" dirty="0"/>
              <a:t>Click to add heading</a:t>
            </a:r>
            <a:endParaRPr lang="en-GB" dirty="0"/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BCDABBF1-093E-49D4-A19B-3B845261213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67106" y="4828019"/>
            <a:ext cx="2593370" cy="968261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000">
                <a:solidFill>
                  <a:schemeClr val="tx1"/>
                </a:solidFill>
              </a:defRPr>
            </a:lvl1pPr>
            <a:lvl2pPr marL="0" indent="0">
              <a:lnSpc>
                <a:spcPct val="130000"/>
              </a:lnSpc>
              <a:buNone/>
              <a:defRPr sz="1000">
                <a:solidFill>
                  <a:schemeClr val="tx1"/>
                </a:solidFill>
              </a:defRPr>
            </a:lvl2pPr>
            <a:lvl3pPr marL="0" indent="0">
              <a:lnSpc>
                <a:spcPct val="130000"/>
              </a:lnSpc>
              <a:buNone/>
              <a:defRPr sz="1000">
                <a:solidFill>
                  <a:schemeClr val="tx1"/>
                </a:solidFill>
              </a:defRPr>
            </a:lvl3pPr>
            <a:lvl4pPr marL="0" indent="0">
              <a:lnSpc>
                <a:spcPct val="130000"/>
              </a:lnSpc>
              <a:buNone/>
              <a:defRPr sz="1000">
                <a:solidFill>
                  <a:schemeClr val="tx1"/>
                </a:solidFill>
              </a:defRPr>
            </a:lvl4pPr>
            <a:lvl5pPr marL="0" indent="0">
              <a:lnSpc>
                <a:spcPct val="130000"/>
              </a:lnSpc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4FBA965-A892-4051-B1FD-FD4306CA19AF}"/>
              </a:ext>
            </a:extLst>
          </p:cNvPr>
          <p:cNvSpPr/>
          <p:nvPr userDrawn="1"/>
        </p:nvSpPr>
        <p:spPr bwMode="auto">
          <a:xfrm>
            <a:off x="8275905" y="1714500"/>
            <a:ext cx="3333483" cy="19812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6BE5E53-DE80-4281-9FEC-7ACDD1067819}"/>
              </a:ext>
            </a:extLst>
          </p:cNvPr>
          <p:cNvSpPr/>
          <p:nvPr userDrawn="1"/>
        </p:nvSpPr>
        <p:spPr bwMode="auto">
          <a:xfrm>
            <a:off x="8138413" y="1714500"/>
            <a:ext cx="137492" cy="1981200"/>
          </a:xfrm>
          <a:prstGeom prst="rect">
            <a:avLst/>
          </a:prstGeom>
          <a:pattFill prst="wdUpDiag">
            <a:fgClr>
              <a:schemeClr val="bg2">
                <a:lumMod val="50000"/>
              </a:schemeClr>
            </a:fgClr>
            <a:bgClr>
              <a:schemeClr val="bg2"/>
            </a:bgClr>
          </a:patt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4C1E6F08-6F2F-4B8B-9D87-C030E94DF1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77807" y="1856689"/>
            <a:ext cx="425773" cy="677108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solidFill>
                  <a:schemeClr val="tx1"/>
                </a:solidFill>
              </a:defRPr>
            </a:lvl1pPr>
            <a:lvl2pPr marL="0" indent="0">
              <a:buNone/>
              <a:defRPr sz="4400" b="1">
                <a:solidFill>
                  <a:schemeClr val="bg1">
                    <a:lumMod val="85000"/>
                  </a:schemeClr>
                </a:solidFill>
              </a:defRPr>
            </a:lvl2pPr>
            <a:lvl3pPr marL="0" indent="0">
              <a:buNone/>
              <a:defRPr sz="4400" b="1">
                <a:solidFill>
                  <a:schemeClr val="bg1">
                    <a:lumMod val="85000"/>
                  </a:schemeClr>
                </a:solidFill>
              </a:defRPr>
            </a:lvl3pPr>
            <a:lvl4pPr marL="0" indent="0">
              <a:buNone/>
              <a:defRPr sz="4400" b="1">
                <a:solidFill>
                  <a:schemeClr val="bg1">
                    <a:lumMod val="85000"/>
                  </a:schemeClr>
                </a:solidFill>
              </a:defRPr>
            </a:lvl4pPr>
            <a:lvl5pPr marL="0" indent="0">
              <a:buNone/>
              <a:defRPr sz="4400" b="1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/>
              <a:t>#</a:t>
            </a:r>
            <a:endParaRPr lang="en-GB" dirty="0"/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2D06001F-6138-4D6F-A243-7FFE1D81CCE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40593" y="1944971"/>
            <a:ext cx="2593370" cy="595027"/>
          </a:xfrm>
        </p:spPr>
        <p:txBody>
          <a:bodyPr/>
          <a:lstStyle>
            <a:lvl1pPr marL="0" indent="0">
              <a:buNone/>
              <a:defRPr lang="en-US" sz="1600" b="1" dirty="0" smtClean="0">
                <a:solidFill>
                  <a:schemeClr val="tx1"/>
                </a:solidFill>
              </a:defRPr>
            </a:lvl1pPr>
            <a:lvl2pPr marL="0" indent="0">
              <a:buNone/>
              <a:defRPr lang="en-GB" sz="1600" b="1" dirty="0"/>
            </a:lvl2pPr>
            <a:lvl3pPr marL="0" indent="0">
              <a:buNone/>
              <a:defRPr sz="1600" b="1"/>
            </a:lvl3pPr>
            <a:lvl4pPr marL="0" indent="0">
              <a:buNone/>
              <a:defRPr sz="1600" b="1"/>
            </a:lvl4pPr>
            <a:lvl5pPr marL="0" indent="0">
              <a:buNone/>
              <a:defRPr sz="1600" b="1"/>
            </a:lvl5pPr>
          </a:lstStyle>
          <a:p>
            <a:pPr lvl="0"/>
            <a:r>
              <a:rPr lang="en-US" dirty="0"/>
              <a:t>Click to add heading</a:t>
            </a:r>
            <a:endParaRPr lang="en-GB" dirty="0"/>
          </a:p>
        </p:txBody>
      </p:sp>
      <p:sp>
        <p:nvSpPr>
          <p:cNvPr id="39" name="Text Placeholder 18">
            <a:extLst>
              <a:ext uri="{FF2B5EF4-FFF2-40B4-BE49-F238E27FC236}">
                <a16:creationId xmlns:a16="http://schemas.microsoft.com/office/drawing/2014/main" id="{7841B3D9-6CC3-427F-B428-8C3FDE4BE06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940594" y="2643619"/>
            <a:ext cx="2593370" cy="968261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000">
                <a:solidFill>
                  <a:schemeClr val="tx1"/>
                </a:solidFill>
              </a:defRPr>
            </a:lvl1pPr>
            <a:lvl2pPr marL="0" indent="0">
              <a:lnSpc>
                <a:spcPct val="130000"/>
              </a:lnSpc>
              <a:buNone/>
              <a:defRPr sz="1000">
                <a:solidFill>
                  <a:schemeClr val="tx1"/>
                </a:solidFill>
              </a:defRPr>
            </a:lvl2pPr>
            <a:lvl3pPr marL="0" indent="0">
              <a:lnSpc>
                <a:spcPct val="130000"/>
              </a:lnSpc>
              <a:buNone/>
              <a:defRPr sz="1000">
                <a:solidFill>
                  <a:schemeClr val="tx1"/>
                </a:solidFill>
              </a:defRPr>
            </a:lvl3pPr>
            <a:lvl4pPr marL="0" indent="0">
              <a:lnSpc>
                <a:spcPct val="130000"/>
              </a:lnSpc>
              <a:buNone/>
              <a:defRPr sz="1000">
                <a:solidFill>
                  <a:schemeClr val="tx1"/>
                </a:solidFill>
              </a:defRPr>
            </a:lvl4pPr>
            <a:lvl5pPr marL="0" indent="0">
              <a:lnSpc>
                <a:spcPct val="130000"/>
              </a:lnSpc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41224F9-6A4C-4C65-8E42-6E3D85470B57}"/>
              </a:ext>
            </a:extLst>
          </p:cNvPr>
          <p:cNvSpPr/>
          <p:nvPr userDrawn="1"/>
        </p:nvSpPr>
        <p:spPr bwMode="auto">
          <a:xfrm>
            <a:off x="8270254" y="3895725"/>
            <a:ext cx="3333483" cy="19812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2903A56-607B-4490-BE1F-86412530286F}"/>
              </a:ext>
            </a:extLst>
          </p:cNvPr>
          <p:cNvSpPr/>
          <p:nvPr userDrawn="1"/>
        </p:nvSpPr>
        <p:spPr bwMode="auto">
          <a:xfrm>
            <a:off x="8132762" y="3895725"/>
            <a:ext cx="137492" cy="1981200"/>
          </a:xfrm>
          <a:prstGeom prst="rect">
            <a:avLst/>
          </a:prstGeom>
          <a:pattFill prst="wdUpDiag">
            <a:fgClr>
              <a:schemeClr val="bg2">
                <a:lumMod val="50000"/>
              </a:schemeClr>
            </a:fgClr>
            <a:bgClr>
              <a:schemeClr val="bg2"/>
            </a:bgClr>
          </a:patt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DE7C2246-8982-4ECB-88AC-EB1C473C2B5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72156" y="4037914"/>
            <a:ext cx="425773" cy="677108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solidFill>
                  <a:schemeClr val="tx1"/>
                </a:solidFill>
              </a:defRPr>
            </a:lvl1pPr>
            <a:lvl2pPr marL="0" indent="0">
              <a:buNone/>
              <a:defRPr sz="4400" b="1">
                <a:solidFill>
                  <a:schemeClr val="bg1">
                    <a:lumMod val="85000"/>
                  </a:schemeClr>
                </a:solidFill>
              </a:defRPr>
            </a:lvl2pPr>
            <a:lvl3pPr marL="0" indent="0">
              <a:buNone/>
              <a:defRPr sz="4400" b="1">
                <a:solidFill>
                  <a:schemeClr val="bg1">
                    <a:lumMod val="85000"/>
                  </a:schemeClr>
                </a:solidFill>
              </a:defRPr>
            </a:lvl3pPr>
            <a:lvl4pPr marL="0" indent="0">
              <a:buNone/>
              <a:defRPr sz="4400" b="1">
                <a:solidFill>
                  <a:schemeClr val="bg1">
                    <a:lumMod val="85000"/>
                  </a:schemeClr>
                </a:solidFill>
              </a:defRPr>
            </a:lvl4pPr>
            <a:lvl5pPr marL="0" indent="0">
              <a:buNone/>
              <a:defRPr sz="4400" b="1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/>
              <a:t>#</a:t>
            </a:r>
            <a:endParaRPr lang="en-GB" dirty="0"/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709DFA2F-B194-435C-9191-8090148D15F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934942" y="4126196"/>
            <a:ext cx="2593370" cy="595027"/>
          </a:xfrm>
        </p:spPr>
        <p:txBody>
          <a:bodyPr/>
          <a:lstStyle>
            <a:lvl1pPr marL="0" indent="0">
              <a:buNone/>
              <a:defRPr lang="en-US" sz="1600" b="1" dirty="0" smtClean="0">
                <a:solidFill>
                  <a:schemeClr val="tx1"/>
                </a:solidFill>
              </a:defRPr>
            </a:lvl1pPr>
            <a:lvl2pPr marL="0" indent="0">
              <a:buNone/>
              <a:defRPr lang="en-GB" sz="1600" b="1" dirty="0"/>
            </a:lvl2pPr>
            <a:lvl3pPr marL="0" indent="0">
              <a:buNone/>
              <a:defRPr sz="1600" b="1"/>
            </a:lvl3pPr>
            <a:lvl4pPr marL="0" indent="0">
              <a:buNone/>
              <a:defRPr sz="1600" b="1"/>
            </a:lvl4pPr>
            <a:lvl5pPr marL="0" indent="0">
              <a:buNone/>
              <a:defRPr sz="1600" b="1"/>
            </a:lvl5pPr>
          </a:lstStyle>
          <a:p>
            <a:pPr lvl="0"/>
            <a:r>
              <a:rPr lang="en-US" dirty="0"/>
              <a:t>Click to add heading</a:t>
            </a:r>
            <a:endParaRPr lang="en-GB" dirty="0"/>
          </a:p>
        </p:txBody>
      </p:sp>
      <p:sp>
        <p:nvSpPr>
          <p:cNvPr id="44" name="Text Placeholder 18">
            <a:extLst>
              <a:ext uri="{FF2B5EF4-FFF2-40B4-BE49-F238E27FC236}">
                <a16:creationId xmlns:a16="http://schemas.microsoft.com/office/drawing/2014/main" id="{66A57C42-7CBF-4742-80C3-46C15991F8E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934943" y="4824844"/>
            <a:ext cx="2593370" cy="968261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000">
                <a:solidFill>
                  <a:schemeClr val="tx1"/>
                </a:solidFill>
              </a:defRPr>
            </a:lvl1pPr>
            <a:lvl2pPr marL="0" indent="0">
              <a:lnSpc>
                <a:spcPct val="130000"/>
              </a:lnSpc>
              <a:buNone/>
              <a:defRPr sz="1000">
                <a:solidFill>
                  <a:schemeClr val="tx1"/>
                </a:solidFill>
              </a:defRPr>
            </a:lvl2pPr>
            <a:lvl3pPr marL="0" indent="0">
              <a:lnSpc>
                <a:spcPct val="130000"/>
              </a:lnSpc>
              <a:buNone/>
              <a:defRPr sz="1000">
                <a:solidFill>
                  <a:schemeClr val="tx1"/>
                </a:solidFill>
              </a:defRPr>
            </a:lvl3pPr>
            <a:lvl4pPr marL="0" indent="0">
              <a:lnSpc>
                <a:spcPct val="130000"/>
              </a:lnSpc>
              <a:buNone/>
              <a:defRPr sz="1000">
                <a:solidFill>
                  <a:schemeClr val="tx1"/>
                </a:solidFill>
              </a:defRPr>
            </a:lvl4pPr>
            <a:lvl5pPr marL="0" indent="0">
              <a:lnSpc>
                <a:spcPct val="130000"/>
              </a:lnSpc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8E6D12-E7E5-4852-90CA-46E41D32C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6837066"/>
      </p:ext>
    </p:extLst>
  </p:cSld>
  <p:clrMapOvr>
    <a:masterClrMapping/>
  </p:clrMapOvr>
  <p:transition>
    <p:fade/>
  </p:transition>
  <p:hf hdr="0" ftr="0" dt="0"/>
  <p:extLst>
    <p:ext uri="{DCECCB84-F9BA-43D5-87BE-67443E8EF086}">
      <p15:sldGuideLst xmlns:p15="http://schemas.microsoft.com/office/powerpoint/2012/main">
        <p15:guide id="3" orient="horz" pos="3702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2557">
          <p15:clr>
            <a:srgbClr val="5ACBF0"/>
          </p15:clr>
        </p15:guide>
        <p15:guide id="7" pos="2744">
          <p15:clr>
            <a:srgbClr val="5ACBF0"/>
          </p15:clr>
        </p15:guide>
        <p15:guide id="8" pos="4936">
          <p15:clr>
            <a:srgbClr val="5ACBF0"/>
          </p15:clr>
        </p15:guide>
        <p15:guide id="9" pos="5123">
          <p15:clr>
            <a:srgbClr val="5ACBF0"/>
          </p15:clr>
        </p15:guide>
        <p15:guide id="10" orient="horz" pos="1071">
          <p15:clr>
            <a:srgbClr val="5ACBF0"/>
          </p15:clr>
        </p15:guide>
        <p15:guide id="11" orient="horz" pos="2455">
          <p15:clr>
            <a:srgbClr val="5ACBF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D883269-C75C-4B87-8CD9-BE4E94E2B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C923CE-7CB3-4CF0-AAA2-722B1683A1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15300" y="2017713"/>
            <a:ext cx="3494088" cy="42513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/>
              <a:t>Add a caption</a:t>
            </a:r>
          </a:p>
        </p:txBody>
      </p:sp>
      <p:sp>
        <p:nvSpPr>
          <p:cNvPr id="3" name="Picture Placeholder 2" descr="This screenshot is a 'placeholder' only. Drag or drop your screen shot here, or click and tap the center to insert a photo.">
            <a:extLst>
              <a:ext uri="{FF2B5EF4-FFF2-40B4-BE49-F238E27FC236}">
                <a16:creationId xmlns:a16="http://schemas.microsoft.com/office/drawing/2014/main" id="{32952E5A-3BE5-4580-872E-DC3A31E8D44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82612" y="1436688"/>
            <a:ext cx="7253288" cy="4832350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</p:spPr>
        <p:txBody>
          <a:bodyPr tIns="720000" bIns="1005840" anchor="t" anchorCtr="0">
            <a:noAutofit/>
          </a:bodyPr>
          <a:lstStyle>
            <a:lvl1pPr marL="0" indent="0" algn="ctr">
              <a:buNone/>
              <a:defRPr sz="12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Drag &amp; drop a</a:t>
            </a:r>
            <a:br>
              <a:rPr lang="en-US" dirty="0"/>
            </a:br>
            <a:r>
              <a:rPr lang="en-US" dirty="0"/>
              <a:t>screenshot here</a:t>
            </a:r>
            <a:br>
              <a:rPr lang="en-US" dirty="0"/>
            </a:br>
            <a:r>
              <a:rPr lang="en-US" dirty="0"/>
              <a:t>or click or tap icon</a:t>
            </a:r>
            <a:br>
              <a:rPr lang="en-US" dirty="0"/>
            </a:br>
            <a:r>
              <a:rPr lang="en-US" dirty="0"/>
              <a:t>below to insert</a:t>
            </a:r>
          </a:p>
        </p:txBody>
      </p:sp>
    </p:spTree>
    <p:extLst>
      <p:ext uri="{BB962C8B-B14F-4D97-AF65-F5344CB8AC3E}">
        <p14:creationId xmlns:p14="http://schemas.microsoft.com/office/powerpoint/2010/main" val="1898059612"/>
      </p:ext>
    </p:extLst>
  </p:cSld>
  <p:clrMapOvr>
    <a:masterClrMapping/>
  </p:clrMapOvr>
  <p:transition>
    <p:fade/>
  </p:transition>
  <p:hf hdr="0" ftr="0" dt="0"/>
  <p:extLst>
    <p:ext uri="{DCECCB84-F9BA-43D5-87BE-67443E8EF086}">
      <p15:sldGuideLst xmlns:p15="http://schemas.microsoft.com/office/powerpoint/2012/main">
        <p15:guide id="20" pos="4937">
          <p15:clr>
            <a:srgbClr val="5ACBF0"/>
          </p15:clr>
        </p15:guide>
        <p15:guide id="21" pos="5112">
          <p15:clr>
            <a:srgbClr val="5ACBF0"/>
          </p15:clr>
        </p15:guide>
        <p15:guide id="28" orient="horz" pos="905">
          <p15:clr>
            <a:srgbClr val="5ACBF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31026A-4A74-439D-A8F5-DB82A03E7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2131029"/>
            <a:ext cx="3468956" cy="861774"/>
          </a:xfrm>
        </p:spPr>
        <p:txBody>
          <a:bodyPr anchor="t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08DBB0A-21C9-483B-83DA-E59B5C3578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46104" y="2131028"/>
            <a:ext cx="6961188" cy="3980641"/>
          </a:xfrm>
        </p:spPr>
        <p:txBody>
          <a:bodyPr>
            <a:normAutofit/>
          </a:bodyPr>
          <a:lstStyle>
            <a:lvl1pPr marL="320040" indent="-320040">
              <a:spcAft>
                <a:spcPts val="1200"/>
              </a:spcAft>
              <a:buFont typeface="+mj-lt"/>
              <a:buAutoNum type="arabicPeriod"/>
              <a:defRPr sz="2000"/>
            </a:lvl1pPr>
            <a:lvl2pPr marL="2286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FD800B-7DF4-487A-ADA4-F44FB0D5A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88263" y="1842902"/>
            <a:ext cx="3477325" cy="0"/>
          </a:xfrm>
          <a:prstGeom prst="line">
            <a:avLst/>
          </a:prstGeom>
          <a:ln w="63500">
            <a:solidFill>
              <a:schemeClr val="accent1">
                <a:lumMod val="20000"/>
                <a:lumOff val="8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17D0DD9-81B9-4F58-9346-51EE2B8F8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648200" y="1842902"/>
            <a:ext cx="6961188" cy="0"/>
          </a:xfrm>
          <a:prstGeom prst="line">
            <a:avLst/>
          </a:prstGeom>
          <a:ln w="63500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829362"/>
      </p:ext>
    </p:extLst>
  </p:cSld>
  <p:clrMapOvr>
    <a:masterClrMapping/>
  </p:clrMapOvr>
  <p:transition>
    <p:fade/>
  </p:transition>
  <p:hf hdr="0" ftr="0" dt="0"/>
  <p:extLst>
    <p:ext uri="{DCECCB84-F9BA-43D5-87BE-67443E8EF086}">
      <p15:sldGuideLst xmlns:p15="http://schemas.microsoft.com/office/powerpoint/2012/main">
        <p15:guide id="12" pos="2561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3" pos="2928">
          <p15:clr>
            <a:srgbClr val="5ACBF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side by 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5C076-3B78-4451-8068-576892A08E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585787"/>
            <a:ext cx="3182027" cy="5683249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015781-2431-48C9-AEF1-52FBD41AF3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41888" y="585787"/>
            <a:ext cx="6667500" cy="5683251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5867F2-3994-4092-B53B-5792FEE69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356100" y="2264940"/>
            <a:ext cx="0" cy="2059178"/>
          </a:xfrm>
          <a:prstGeom prst="line">
            <a:avLst/>
          </a:prstGeom>
          <a:ln w="6350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231484"/>
      </p:ext>
    </p:extLst>
  </p:cSld>
  <p:clrMapOvr>
    <a:masterClrMapping/>
  </p:clrMapOvr>
  <p:transition>
    <p:fade/>
  </p:transition>
  <p:hf hdr="0" ftr="0" dt="0"/>
  <p:extLst>
    <p:ext uri="{DCECCB84-F9BA-43D5-87BE-67443E8EF086}">
      <p15:sldGuideLst xmlns:p15="http://schemas.microsoft.com/office/powerpoint/2012/main">
        <p15:guide id="30" pos="2376">
          <p15:clr>
            <a:srgbClr val="5ACBF0"/>
          </p15:clr>
        </p15:guide>
        <p15:guide id="31" pos="3113">
          <p15:clr>
            <a:srgbClr val="5ACBF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85802"/>
            <a:ext cx="6037460" cy="443198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756301"/>
            <a:ext cx="6037460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spc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8264C2-173F-CC47-9A0F-0F38BFA6AB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22977" y="3207401"/>
            <a:ext cx="2479346" cy="59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00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:a16="http://schemas.microsoft.com/office/drawing/2014/main" xmlns="">
      <p:transition spd="med">
        <p:fade/>
      </p:transition>
    </mc:Fallback>
  </mc:AlternateContent>
  <p:hf hdr="0" ftr="0" dt="0"/>
  <p:extLst>
    <p:ext uri="{DCECCB84-F9BA-43D5-87BE-67443E8EF086}">
      <p15:sldGuideLst xmlns:p15="http://schemas.microsoft.com/office/powerpoint/2012/main">
        <p15:guide id="3" orient="horz" pos="1872">
          <p15:clr>
            <a:srgbClr val="5ACBF0"/>
          </p15:clr>
        </p15:guide>
        <p15:guide id="4" orient="horz" pos="2364">
          <p15:clr>
            <a:srgbClr val="5ACBF0"/>
          </p15:clr>
        </p15:guide>
        <p15:guide id="5" pos="3840">
          <p15:clr>
            <a:srgbClr val="5ACBF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1002536"/>
      </p:ext>
    </p:extLst>
  </p:cSld>
  <p:clrMapOvr>
    <a:masterClrMapping/>
  </p:clrMapOvr>
  <p:transition>
    <p:fade/>
  </p:transition>
  <p:hf hdr="0" ftr="0" dt="0"/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888" userDrawn="1">
          <p15:clr>
            <a:srgbClr val="5ACBF0"/>
          </p15:clr>
        </p15:guide>
        <p15:guide id="29" orient="horz" pos="1080" userDrawn="1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2550-DA43-453C-A328-33C740E6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B7A288-CDAC-4184-9F73-137C95F5E64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84200" y="1435100"/>
            <a:ext cx="5211763" cy="4831110"/>
          </a:xfrm>
        </p:spPr>
        <p:txBody>
          <a:bodyPr/>
          <a:lstStyle>
            <a:lvl1pPr marL="228600" indent="-228600">
              <a:buSzPct val="90000"/>
              <a:buFont typeface="Arial" panose="020B0604020202020204" pitchFamily="34" charset="0"/>
              <a:buChar char="•"/>
              <a:defRPr/>
            </a:lvl1pPr>
            <a:lvl2pPr marL="457200" indent="-228600">
              <a:buSzPct val="90000"/>
              <a:buFont typeface="Arial" panose="020B0604020202020204" pitchFamily="34" charset="0"/>
              <a:buChar char="•"/>
              <a:defRPr/>
            </a:lvl2pPr>
            <a:lvl3pPr marL="657225" indent="-200025">
              <a:buSzPct val="90000"/>
              <a:buFont typeface="Arial" panose="020B0604020202020204" pitchFamily="34" charset="0"/>
              <a:buChar char="•"/>
              <a:defRPr/>
            </a:lvl3pPr>
            <a:lvl4pPr marL="842963" indent="-180975">
              <a:buSzPct val="90000"/>
              <a:buFont typeface="Arial" panose="020B0604020202020204" pitchFamily="34" charset="0"/>
              <a:buChar char="•"/>
              <a:defRPr/>
            </a:lvl4pPr>
            <a:lvl5pPr marL="1023938" indent="-168275">
              <a:buSzPct val="9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EC22105-78D6-4753-94FA-3DA949361A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89688" y="1435100"/>
            <a:ext cx="5219700" cy="4831110"/>
          </a:xfrm>
        </p:spPr>
        <p:txBody>
          <a:bodyPr/>
          <a:lstStyle>
            <a:lvl1pPr marL="228600" indent="-228600">
              <a:buSzPct val="90000"/>
              <a:buFont typeface="Arial" panose="020B0604020202020204" pitchFamily="34" charset="0"/>
              <a:buChar char="•"/>
              <a:defRPr/>
            </a:lvl1pPr>
            <a:lvl2pPr marL="457200" indent="-228600">
              <a:buSzPct val="90000"/>
              <a:buFont typeface="Arial" panose="020B0604020202020204" pitchFamily="34" charset="0"/>
              <a:buChar char="•"/>
              <a:defRPr/>
            </a:lvl2pPr>
            <a:lvl3pPr marL="657225" indent="-200025">
              <a:buSzPct val="90000"/>
              <a:buFont typeface="Arial" panose="020B0604020202020204" pitchFamily="34" charset="0"/>
              <a:buChar char="•"/>
              <a:defRPr/>
            </a:lvl3pPr>
            <a:lvl4pPr marL="842963" indent="-180975">
              <a:buSzPct val="90000"/>
              <a:buFont typeface="Arial" panose="020B0604020202020204" pitchFamily="34" charset="0"/>
              <a:buChar char="•"/>
              <a:defRPr/>
            </a:lvl4pPr>
            <a:lvl5pPr marL="1023938" indent="-168275">
              <a:buSzPct val="9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2453623"/>
      </p:ext>
    </p:extLst>
  </p:cSld>
  <p:clrMapOvr>
    <a:masterClrMapping/>
  </p:clrMapOvr>
  <p:transition>
    <p:fade/>
  </p:transition>
  <p:hf hdr="0" ftr="0" dt="0"/>
  <p:extLst>
    <p:ext uri="{DCECCB84-F9BA-43D5-87BE-67443E8EF086}">
      <p15:sldGuideLst xmlns:p15="http://schemas.microsoft.com/office/powerpoint/2012/main">
        <p15:guide id="3" orient="horz" pos="888" userDrawn="1">
          <p15:clr>
            <a:srgbClr val="5ACBF0"/>
          </p15:clr>
        </p15:guide>
        <p15:guide id="4" pos="3659" userDrawn="1">
          <p15:clr>
            <a:srgbClr val="5ACBF0"/>
          </p15:clr>
        </p15:guide>
        <p15:guide id="5" pos="4021" userDrawn="1">
          <p15:clr>
            <a:srgbClr val="5ACBF0"/>
          </p15:clr>
        </p15:guide>
        <p15:guide id="6" orient="horz" pos="1080" userDrawn="1">
          <p15:clr>
            <a:srgbClr val="5ACBF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 descr="{&quot;templafy&quot;:{&quot;binding&quot;:&quot;{{Form.Footer}}&quot;,&quot;type&quot;:&quot;text&quot;}}">
            <a:extLst>
              <a:ext uri="{FF2B5EF4-FFF2-40B4-BE49-F238E27FC236}">
                <a16:creationId xmlns:a16="http://schemas.microsoft.com/office/drawing/2014/main" id="{43334FAC-11C2-4DB4-8249-171553FC7893}"/>
              </a:ext>
            </a:extLst>
          </p:cNvPr>
          <p:cNvSpPr/>
          <p:nvPr userDrawn="1"/>
        </p:nvSpPr>
        <p:spPr bwMode="auto">
          <a:xfrm>
            <a:off x="603380" y="6567862"/>
            <a:ext cx="9000000" cy="161105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GB" sz="750" dirty="0" err="1">
              <a:solidFill>
                <a:schemeClr val="tx1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52EF15-430C-A84B-9A5E-863425F35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56232" y="2847538"/>
            <a:ext cx="4879537" cy="116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785778"/>
      </p:ext>
    </p:extLst>
  </p:cSld>
  <p:clrMapOvr>
    <a:masterClrMapping/>
  </p:clrMapOvr>
  <p:transition>
    <p:fade/>
  </p:transition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199" y="3730752"/>
            <a:ext cx="9203375" cy="1285186"/>
          </a:xfrm>
          <a:noFill/>
        </p:spPr>
        <p:txBody>
          <a:bodyPr wrap="square" lIns="0" tIns="0" rIns="0" bIns="0" anchor="b" anchorCtr="0">
            <a:noAutofit/>
          </a:bodyPr>
          <a:lstStyle>
            <a:lvl1pPr>
              <a:defRPr sz="3400" spc="-5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3C8DF7-52E5-4ABA-86DD-8FD6C136A4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5416296"/>
            <a:ext cx="5510213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70B977-ED39-4A6F-B505-8559A07A7E86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4200" y="585787"/>
            <a:ext cx="1227600" cy="26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25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4582D644-6452-D04E-ACC8-AE775B9DB7B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857994" y="0"/>
            <a:ext cx="5334006" cy="6858000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</p:spPr>
        <p:txBody>
          <a:bodyPr lIns="0" tIns="210312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487336"/>
            <a:ext cx="5510213" cy="1046440"/>
          </a:xfrm>
          <a:noFill/>
        </p:spPr>
        <p:txBody>
          <a:bodyPr wrap="square" lIns="0" tIns="0" rIns="0" bIns="0" anchor="b" anchorCtr="0">
            <a:spAutoFit/>
          </a:bodyPr>
          <a:lstStyle>
            <a:lvl1pPr>
              <a:defRPr sz="3400" spc="-5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5510213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EFFEA8-7820-4325-8EB6-9B49BA536D46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4200" y="585787"/>
            <a:ext cx="1227600" cy="26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42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extLst>
    <p:ext uri="{DCECCB84-F9BA-43D5-87BE-67443E8EF086}">
      <p15:sldGuideLst xmlns:p15="http://schemas.microsoft.com/office/powerpoint/2012/main">
        <p15:guide id="3" pos="3839">
          <p15:clr>
            <a:srgbClr val="5ACBF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212C2-8B30-4835-8711-AA981B6CFB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4200" y="1432111"/>
            <a:ext cx="11018838" cy="4836927"/>
          </a:xfrm>
        </p:spPr>
        <p:txBody>
          <a:bodyPr/>
          <a:lstStyle>
            <a:lvl1pPr marL="228600" indent="-228600">
              <a:buSzPct val="90000"/>
              <a:buFont typeface="Arial" panose="020B0604020202020204" pitchFamily="34" charset="0"/>
              <a:buChar char="•"/>
              <a:defRPr/>
            </a:lvl1pPr>
            <a:lvl2pPr marL="457200" indent="-228600">
              <a:buSzPct val="90000"/>
              <a:buFont typeface="Arial" panose="020B0604020202020204" pitchFamily="34" charset="0"/>
              <a:buChar char="•"/>
              <a:defRPr/>
            </a:lvl2pPr>
            <a:lvl3pPr marL="657225" indent="-200025">
              <a:buSzPct val="90000"/>
              <a:buFont typeface="Arial" panose="020B0604020202020204" pitchFamily="34" charset="0"/>
              <a:buChar char="•"/>
              <a:defRPr/>
            </a:lvl3pPr>
            <a:lvl4pPr marL="842963" indent="-180975">
              <a:buSzPct val="90000"/>
              <a:buFont typeface="Arial" panose="020B0604020202020204" pitchFamily="34" charset="0"/>
              <a:buChar char="•"/>
              <a:defRPr/>
            </a:lvl4pPr>
            <a:lvl5pPr marL="1023938" indent="-168275">
              <a:buSzPct val="9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8501788"/>
      </p:ext>
    </p:extLst>
  </p:cSld>
  <p:clrMapOvr>
    <a:masterClrMapping/>
  </p:clrMapOvr>
  <p:transition>
    <p:fade/>
  </p:transition>
  <p:hf hdr="0" ftr="0" dt="0"/>
  <p:extLst>
    <p:ext uri="{DCECCB84-F9BA-43D5-87BE-67443E8EF086}">
      <p15:sldGuideLst xmlns:p15="http://schemas.microsoft.com/office/powerpoint/2012/main">
        <p15:guide id="5" orient="horz" pos="905">
          <p15:clr>
            <a:srgbClr val="5ACBF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6390" y="1434370"/>
            <a:ext cx="11018520" cy="4831840"/>
          </a:xfrm>
        </p:spPr>
        <p:txBody>
          <a:bodyPr wrap="square">
            <a:no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3669274"/>
      </p:ext>
    </p:extLst>
  </p:cSld>
  <p:clrMapOvr>
    <a:masterClrMapping/>
  </p:clrMapOvr>
  <p:transition>
    <p:fade/>
  </p:transition>
  <p:hf hdr="0" ftr="0" dt="0"/>
  <p:extLst>
    <p:ext uri="{DCECCB84-F9BA-43D5-87BE-67443E8EF086}">
      <p15:sldGuideLst xmlns:p15="http://schemas.microsoft.com/office/powerpoint/2012/main">
        <p15:guide id="2" orient="horz" pos="903">
          <p15:clr>
            <a:srgbClr val="5ACBF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2550-DA43-453C-A328-33C740E6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B7A288-CDAC-4184-9F73-137C95F5E64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84200" y="1435100"/>
            <a:ext cx="5211763" cy="4831110"/>
          </a:xfrm>
        </p:spPr>
        <p:txBody>
          <a:bodyPr/>
          <a:lstStyle>
            <a:lvl1pPr marL="228600" indent="-228600">
              <a:buSzPct val="90000"/>
              <a:buFont typeface="Arial" panose="020B0604020202020204" pitchFamily="34" charset="0"/>
              <a:buChar char="•"/>
              <a:defRPr/>
            </a:lvl1pPr>
            <a:lvl2pPr marL="457200" indent="-228600">
              <a:buSzPct val="90000"/>
              <a:buFont typeface="Arial" panose="020B0604020202020204" pitchFamily="34" charset="0"/>
              <a:buChar char="•"/>
              <a:defRPr/>
            </a:lvl2pPr>
            <a:lvl3pPr marL="657225" indent="-200025">
              <a:buSzPct val="90000"/>
              <a:buFont typeface="Arial" panose="020B0604020202020204" pitchFamily="34" charset="0"/>
              <a:buChar char="•"/>
              <a:defRPr/>
            </a:lvl3pPr>
            <a:lvl4pPr marL="842963" indent="-180975">
              <a:buSzPct val="90000"/>
              <a:buFont typeface="Arial" panose="020B0604020202020204" pitchFamily="34" charset="0"/>
              <a:buChar char="•"/>
              <a:defRPr/>
            </a:lvl4pPr>
            <a:lvl5pPr marL="1023938" indent="-168275">
              <a:buSzPct val="9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EC22105-78D6-4753-94FA-3DA949361A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89688" y="1435100"/>
            <a:ext cx="5219700" cy="4831110"/>
          </a:xfrm>
        </p:spPr>
        <p:txBody>
          <a:bodyPr/>
          <a:lstStyle>
            <a:lvl1pPr marL="228600" indent="-228600">
              <a:buSzPct val="90000"/>
              <a:buFont typeface="Arial" panose="020B0604020202020204" pitchFamily="34" charset="0"/>
              <a:buChar char="•"/>
              <a:defRPr/>
            </a:lvl1pPr>
            <a:lvl2pPr marL="457200" indent="-228600">
              <a:buSzPct val="90000"/>
              <a:buFont typeface="Arial" panose="020B0604020202020204" pitchFamily="34" charset="0"/>
              <a:buChar char="•"/>
              <a:defRPr/>
            </a:lvl2pPr>
            <a:lvl3pPr marL="657225" indent="-200025">
              <a:buSzPct val="90000"/>
              <a:buFont typeface="Arial" panose="020B0604020202020204" pitchFamily="34" charset="0"/>
              <a:buChar char="•"/>
              <a:defRPr/>
            </a:lvl3pPr>
            <a:lvl4pPr marL="842963" indent="-180975">
              <a:buSzPct val="90000"/>
              <a:buFont typeface="Arial" panose="020B0604020202020204" pitchFamily="34" charset="0"/>
              <a:buChar char="•"/>
              <a:defRPr/>
            </a:lvl4pPr>
            <a:lvl5pPr marL="1023938" indent="-168275">
              <a:buSzPct val="9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5319062"/>
      </p:ext>
    </p:extLst>
  </p:cSld>
  <p:clrMapOvr>
    <a:masterClrMapping/>
  </p:clrMapOvr>
  <p:transition>
    <p:fade/>
  </p:transition>
  <p:hf hdr="0" ftr="0" dt="0"/>
  <p:extLst>
    <p:ext uri="{DCECCB84-F9BA-43D5-87BE-67443E8EF086}">
      <p15:sldGuideLst xmlns:p15="http://schemas.microsoft.com/office/powerpoint/2012/main">
        <p15:guide id="3" orient="horz" pos="903">
          <p15:clr>
            <a:srgbClr val="5ACBF0"/>
          </p15:clr>
        </p15:guide>
        <p15:guide id="4" pos="3659">
          <p15:clr>
            <a:srgbClr val="5ACBF0"/>
          </p15:clr>
        </p15:guide>
        <p15:guide id="5" pos="4021">
          <p15:clr>
            <a:srgbClr val="5ACBF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B9D8600-6232-EB42-9B16-FE5606C92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91790"/>
            <a:ext cx="11018520" cy="430887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2710BA9-0DC0-4BFB-82CF-4F93C55DEF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6390" y="1434370"/>
            <a:ext cx="5209890" cy="4831840"/>
          </a:xfrm>
        </p:spPr>
        <p:txBody>
          <a:bodyPr wrap="square">
            <a:no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85F674C-7305-447F-8F35-DBBE344126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5720" y="1434370"/>
            <a:ext cx="5209890" cy="4831840"/>
          </a:xfrm>
        </p:spPr>
        <p:txBody>
          <a:bodyPr wrap="square">
            <a:no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9800988"/>
      </p:ext>
    </p:extLst>
  </p:cSld>
  <p:clrMapOvr>
    <a:masterClrMapping/>
  </p:clrMapOvr>
  <p:transition>
    <p:fade/>
  </p:transition>
  <p:hf hdr="0" ftr="0" dt="0"/>
  <p:extLst>
    <p:ext uri="{DCECCB84-F9BA-43D5-87BE-67443E8EF086}">
      <p15:sldGuideLst xmlns:p15="http://schemas.microsoft.com/office/powerpoint/2012/main">
        <p15:guide id="3" orient="horz" pos="904">
          <p15:clr>
            <a:srgbClr val="5ACBF0"/>
          </p15:clr>
        </p15:guide>
        <p15:guide id="4" pos="3659">
          <p15:clr>
            <a:srgbClr val="5ACBF0"/>
          </p15:clr>
        </p15:guide>
        <p15:guide id="5" pos="4021">
          <p15:clr>
            <a:srgbClr val="5ACBF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5157234"/>
      </p:ext>
    </p:extLst>
  </p:cSld>
  <p:clrMapOvr>
    <a:masterClrMapping/>
  </p:clrMapOvr>
  <p:transition>
    <p:fade/>
  </p:transition>
  <p:hf hdr="0" ftr="0" dt="0"/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91C41AE-0083-2A44-9A00-206CEB625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3182778"/>
            <a:ext cx="11018520" cy="492443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0926703"/>
      </p:ext>
    </p:extLst>
  </p:cSld>
  <p:clrMapOvr>
    <a:masterClrMapping/>
  </p:clrMapOvr>
  <p:transition>
    <p:fade/>
  </p:transition>
  <p:hf hdr="0" ftr="0" dt="0"/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8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1992">
          <p15:clr>
            <a:srgbClr val="5ACBF0"/>
          </p15:clr>
        </p15:guide>
        <p15:guide id="29" orient="horz" pos="2328">
          <p15:clr>
            <a:srgbClr val="5ACBF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D20C4-3302-EB45-B6C3-8D7D3B54A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060B0B7-8257-AF44-8E50-C5EF88BB382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88263" y="150800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Drop Image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4CAA7D2A-D3F3-C443-BEAB-AE463EB6977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1599747" y="150800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Drop Image</a:t>
            </a:r>
          </a:p>
        </p:txBody>
      </p:sp>
      <p:sp>
        <p:nvSpPr>
          <p:cNvPr id="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606696E-F9FD-7A41-B239-56C925CA5E1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2611231" y="150800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Drop Image</a:t>
            </a:r>
          </a:p>
        </p:txBody>
      </p:sp>
      <p:sp>
        <p:nvSpPr>
          <p:cNvPr id="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267BFD11-A5C7-534B-95DE-708BA59C346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3622715" y="150800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Drop Image</a:t>
            </a:r>
          </a:p>
        </p:txBody>
      </p:sp>
      <p:sp>
        <p:nvSpPr>
          <p:cNvPr id="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C4A2493A-DA9A-774E-B698-381E87F3023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634199" y="150800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Drop Image</a:t>
            </a:r>
          </a:p>
        </p:txBody>
      </p:sp>
      <p:sp>
        <p:nvSpPr>
          <p:cNvPr id="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29F155F2-1A5E-D049-B799-7F265508271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5645683" y="150800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Drop Image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39D300ED-46DE-8D44-B42F-D72A4BD1D05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657167" y="150800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Drop Image</a:t>
            </a:r>
          </a:p>
        </p:txBody>
      </p:sp>
      <p:sp>
        <p:nvSpPr>
          <p:cNvPr id="1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D59F3EBB-786F-7A42-B92F-72211CA921F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7668651" y="150800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Drop Image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BA676D0-34EC-3646-AC3D-071EB3DD9D6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8680135" y="150800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Drop Image</a:t>
            </a:r>
          </a:p>
        </p:txBody>
      </p:sp>
      <p:sp>
        <p:nvSpPr>
          <p:cNvPr id="12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ADFD9C1-E635-1B46-BC21-4D5D3069E75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691619" y="150800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Drop Image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3CF35C45-D347-D645-8CD2-6E3D2088C4C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10703107" y="150800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Drop Image</a:t>
            </a:r>
          </a:p>
        </p:txBody>
      </p:sp>
      <p:sp>
        <p:nvSpPr>
          <p:cNvPr id="1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9475B80-6F15-0744-AB11-132AC7CF9AF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588263" y="246191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Drop Image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2E65AC22-FEB4-6245-8825-006D3BD5EEC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1599747" y="246191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Drop Image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2CA5DEB6-0C05-E64B-93D0-2DC0A025A09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2611231" y="246191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Drop Image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3E846680-CCD1-9948-9632-5B8197B7DFF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3622715" y="246191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Drop Image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079D992-3FCF-A34A-88A0-8A2A68C972E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 bwMode="gray">
          <a:xfrm>
            <a:off x="4634199" y="246191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Drop Image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996246-3D80-2E4F-B8C7-B5C201E6038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 bwMode="gray">
          <a:xfrm>
            <a:off x="5645683" y="246191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Drop Image</a:t>
            </a:r>
          </a:p>
        </p:txBody>
      </p:sp>
      <p:sp>
        <p:nvSpPr>
          <p:cNvPr id="2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B08E9CE-2FBC-A34F-A25C-316E2F2AFB5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 bwMode="gray">
          <a:xfrm>
            <a:off x="6657167" y="246191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Drop Image</a:t>
            </a:r>
          </a:p>
        </p:txBody>
      </p:sp>
      <p:sp>
        <p:nvSpPr>
          <p:cNvPr id="2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DB30B13-3B8F-8940-A799-8867F379BBF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 bwMode="gray">
          <a:xfrm>
            <a:off x="7668651" y="246191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Drop Image</a:t>
            </a:r>
          </a:p>
        </p:txBody>
      </p:sp>
      <p:sp>
        <p:nvSpPr>
          <p:cNvPr id="22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C27ED1D-2D58-0F4E-AF78-B5F5237C75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 bwMode="gray">
          <a:xfrm>
            <a:off x="8680135" y="246191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Drop Image</a:t>
            </a:r>
          </a:p>
        </p:txBody>
      </p:sp>
      <p:sp>
        <p:nvSpPr>
          <p:cNvPr id="2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4EBE182-B741-BC49-B664-B0A622BFEA17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 bwMode="gray">
          <a:xfrm>
            <a:off x="9691619" y="246191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Drop Image</a:t>
            </a:r>
          </a:p>
        </p:txBody>
      </p:sp>
      <p:sp>
        <p:nvSpPr>
          <p:cNvPr id="2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216A9CF0-7A7F-AE48-971A-01E1283DC04D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 bwMode="gray">
          <a:xfrm>
            <a:off x="10703107" y="246191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Drop Image</a:t>
            </a:r>
          </a:p>
        </p:txBody>
      </p:sp>
      <p:sp>
        <p:nvSpPr>
          <p:cNvPr id="4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E48212A-DC2D-8A4E-948F-CED552226B35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 bwMode="gray">
          <a:xfrm>
            <a:off x="588263" y="341582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Drop Image</a:t>
            </a:r>
          </a:p>
        </p:txBody>
      </p:sp>
      <p:sp>
        <p:nvSpPr>
          <p:cNvPr id="4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2A7EC4B1-AFA8-B84C-9D6B-CFC26A347773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 bwMode="gray">
          <a:xfrm>
            <a:off x="1599747" y="341582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Drop Image</a:t>
            </a:r>
          </a:p>
        </p:txBody>
      </p:sp>
      <p:sp>
        <p:nvSpPr>
          <p:cNvPr id="4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3D41B8F6-CB16-8A47-93D6-22C9BD6E792E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 bwMode="gray">
          <a:xfrm>
            <a:off x="2611231" y="341582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Drop Image</a:t>
            </a:r>
          </a:p>
        </p:txBody>
      </p:sp>
      <p:sp>
        <p:nvSpPr>
          <p:cNvPr id="5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F647A9E-3E39-5245-986A-31E2F83C941F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 bwMode="gray">
          <a:xfrm>
            <a:off x="3622715" y="341582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Drop Image</a:t>
            </a:r>
          </a:p>
        </p:txBody>
      </p:sp>
      <p:sp>
        <p:nvSpPr>
          <p:cNvPr id="5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C943DD5E-95E4-004B-A652-3964101490F7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 bwMode="gray">
          <a:xfrm>
            <a:off x="4634199" y="341582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Drop Image</a:t>
            </a:r>
          </a:p>
        </p:txBody>
      </p:sp>
      <p:sp>
        <p:nvSpPr>
          <p:cNvPr id="52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324A395-E051-B041-98A7-F038983D90B3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 bwMode="gray">
          <a:xfrm>
            <a:off x="5645683" y="341582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Drop Image</a:t>
            </a:r>
          </a:p>
        </p:txBody>
      </p:sp>
      <p:sp>
        <p:nvSpPr>
          <p:cNvPr id="5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D8EB23B-20D2-E04A-8B4F-F25763669F4C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 bwMode="gray">
          <a:xfrm>
            <a:off x="6657167" y="341582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Drop Image</a:t>
            </a:r>
          </a:p>
        </p:txBody>
      </p:sp>
      <p:sp>
        <p:nvSpPr>
          <p:cNvPr id="5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176A914-34CF-6A48-A1B5-7978B2CF9C71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 bwMode="gray">
          <a:xfrm>
            <a:off x="7668651" y="341582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Drop Image</a:t>
            </a:r>
          </a:p>
        </p:txBody>
      </p:sp>
      <p:sp>
        <p:nvSpPr>
          <p:cNvPr id="5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DC220427-E17B-B24E-AB8E-2626C72238E1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 bwMode="gray">
          <a:xfrm>
            <a:off x="8680135" y="341582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Drop Image</a:t>
            </a:r>
          </a:p>
        </p:txBody>
      </p:sp>
      <p:sp>
        <p:nvSpPr>
          <p:cNvPr id="5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256B660E-74F0-6749-933B-EBBB3DC15E3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 bwMode="gray">
          <a:xfrm>
            <a:off x="9691619" y="341582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Drop Image</a:t>
            </a:r>
          </a:p>
        </p:txBody>
      </p:sp>
      <p:sp>
        <p:nvSpPr>
          <p:cNvPr id="5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00E9B2C-54F5-7247-8B0A-8ECF84CB3EC6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 bwMode="gray">
          <a:xfrm>
            <a:off x="10703107" y="341582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Drop Image</a:t>
            </a:r>
          </a:p>
        </p:txBody>
      </p:sp>
      <p:sp>
        <p:nvSpPr>
          <p:cNvPr id="5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01E232AB-8B15-254B-A855-7F8837E250DF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 bwMode="gray">
          <a:xfrm>
            <a:off x="588263" y="436973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Drop Image</a:t>
            </a:r>
          </a:p>
        </p:txBody>
      </p:sp>
      <p:sp>
        <p:nvSpPr>
          <p:cNvPr id="5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0A9C15B7-B0C8-6F44-8D00-8A2A4EEBF911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 bwMode="gray">
          <a:xfrm>
            <a:off x="1599747" y="436973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Drop Image</a:t>
            </a:r>
          </a:p>
        </p:txBody>
      </p:sp>
      <p:sp>
        <p:nvSpPr>
          <p:cNvPr id="6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55E00E5-0C32-114B-9C71-A210C35FD8A5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 bwMode="gray">
          <a:xfrm>
            <a:off x="2611231" y="436973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Drop Image</a:t>
            </a:r>
          </a:p>
        </p:txBody>
      </p:sp>
      <p:sp>
        <p:nvSpPr>
          <p:cNvPr id="6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3BCE8B7-2363-754D-8DCC-BBD1A812A666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 bwMode="gray">
          <a:xfrm>
            <a:off x="3622715" y="436973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Drop Image</a:t>
            </a:r>
          </a:p>
        </p:txBody>
      </p:sp>
      <p:sp>
        <p:nvSpPr>
          <p:cNvPr id="62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3DD5E7E1-6C4A-D24E-B423-731BCB2FED82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 bwMode="gray">
          <a:xfrm>
            <a:off x="4634199" y="436973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Drop Image</a:t>
            </a:r>
          </a:p>
        </p:txBody>
      </p:sp>
      <p:sp>
        <p:nvSpPr>
          <p:cNvPr id="6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994E403-A4F2-D143-8694-FFDDED83B568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 bwMode="gray">
          <a:xfrm>
            <a:off x="5645683" y="436973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Drop Image</a:t>
            </a:r>
          </a:p>
        </p:txBody>
      </p:sp>
      <p:sp>
        <p:nvSpPr>
          <p:cNvPr id="6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DD66CA9-613E-E649-873E-15770AF37966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 bwMode="gray">
          <a:xfrm>
            <a:off x="6657167" y="436973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Drop Image</a:t>
            </a:r>
          </a:p>
        </p:txBody>
      </p:sp>
      <p:sp>
        <p:nvSpPr>
          <p:cNvPr id="6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1F31EBB-82CA-0B47-90B9-623F7BEA7BCC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 bwMode="gray">
          <a:xfrm>
            <a:off x="7668651" y="436973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Drop Image</a:t>
            </a:r>
          </a:p>
        </p:txBody>
      </p:sp>
      <p:sp>
        <p:nvSpPr>
          <p:cNvPr id="6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3354D4A-7AE4-3249-979C-EF717F4169E2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 bwMode="gray">
          <a:xfrm>
            <a:off x="8680135" y="436973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Drop Image</a:t>
            </a:r>
          </a:p>
        </p:txBody>
      </p:sp>
      <p:sp>
        <p:nvSpPr>
          <p:cNvPr id="6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D798148F-325B-8847-998F-D6695555F7A4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 bwMode="gray">
          <a:xfrm>
            <a:off x="9691619" y="436973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Drop Image</a:t>
            </a:r>
          </a:p>
        </p:txBody>
      </p:sp>
      <p:sp>
        <p:nvSpPr>
          <p:cNvPr id="6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FC062AA-6E9F-F148-A650-D892DEAD4D5B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 bwMode="gray">
          <a:xfrm>
            <a:off x="10703107" y="436973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Drop Image</a:t>
            </a:r>
          </a:p>
        </p:txBody>
      </p:sp>
      <p:sp>
        <p:nvSpPr>
          <p:cNvPr id="6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2736B318-56FF-BD45-BE51-B4F02187BAB1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 bwMode="gray">
          <a:xfrm>
            <a:off x="588263" y="532364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Drop Image</a:t>
            </a:r>
          </a:p>
        </p:txBody>
      </p:sp>
      <p:sp>
        <p:nvSpPr>
          <p:cNvPr id="7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C874F5D0-313C-9C4E-A76E-837FA8B341EF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 bwMode="gray">
          <a:xfrm>
            <a:off x="1599747" y="532364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Drop Image</a:t>
            </a:r>
          </a:p>
        </p:txBody>
      </p:sp>
      <p:sp>
        <p:nvSpPr>
          <p:cNvPr id="7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0B1B6CBD-7E6A-E64A-8901-48FC6B628F8A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 bwMode="gray">
          <a:xfrm>
            <a:off x="2611231" y="532364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Drop Image</a:t>
            </a:r>
          </a:p>
        </p:txBody>
      </p:sp>
      <p:sp>
        <p:nvSpPr>
          <p:cNvPr id="72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1345C8D-49CF-D74B-BBBF-1ABB0F2BC7E0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 bwMode="gray">
          <a:xfrm>
            <a:off x="3622715" y="532364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Drop Image</a:t>
            </a:r>
          </a:p>
        </p:txBody>
      </p:sp>
      <p:sp>
        <p:nvSpPr>
          <p:cNvPr id="7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9431BFC-6034-2D48-B40D-D214B5BA49EA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 bwMode="gray">
          <a:xfrm>
            <a:off x="4634199" y="532364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Drop Image</a:t>
            </a:r>
          </a:p>
        </p:txBody>
      </p:sp>
      <p:sp>
        <p:nvSpPr>
          <p:cNvPr id="7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E881A0D-AB0E-1544-945D-AFD48D4CD2F5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 bwMode="gray">
          <a:xfrm>
            <a:off x="5645683" y="532364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Drop Image</a:t>
            </a:r>
          </a:p>
        </p:txBody>
      </p:sp>
      <p:sp>
        <p:nvSpPr>
          <p:cNvPr id="7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64F7E33-6DCA-DF42-BB2E-C8EC136C0AAA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 bwMode="gray">
          <a:xfrm>
            <a:off x="6657167" y="532364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Drop Image</a:t>
            </a:r>
          </a:p>
        </p:txBody>
      </p:sp>
      <p:sp>
        <p:nvSpPr>
          <p:cNvPr id="7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AC86F5EF-AD62-294A-AE53-AD62F4600B0F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 bwMode="gray">
          <a:xfrm>
            <a:off x="7668651" y="532364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Drop Image</a:t>
            </a:r>
          </a:p>
        </p:txBody>
      </p:sp>
      <p:sp>
        <p:nvSpPr>
          <p:cNvPr id="7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2DDEFD37-0863-F949-AA96-5F73CC3B271A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 bwMode="gray">
          <a:xfrm>
            <a:off x="8680135" y="532364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Drop Image</a:t>
            </a:r>
          </a:p>
        </p:txBody>
      </p:sp>
      <p:sp>
        <p:nvSpPr>
          <p:cNvPr id="7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C7F81ABC-5057-6D45-AD46-29A54A126114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 bwMode="gray">
          <a:xfrm>
            <a:off x="9691619" y="532364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Drop Image</a:t>
            </a:r>
          </a:p>
        </p:txBody>
      </p:sp>
      <p:sp>
        <p:nvSpPr>
          <p:cNvPr id="7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866A0A0-C971-6B47-A279-161DD8E70EEB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 bwMode="gray">
          <a:xfrm>
            <a:off x="10703107" y="532364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Drop Image</a:t>
            </a:r>
          </a:p>
        </p:txBody>
      </p:sp>
    </p:spTree>
    <p:extLst>
      <p:ext uri="{BB962C8B-B14F-4D97-AF65-F5344CB8AC3E}">
        <p14:creationId xmlns:p14="http://schemas.microsoft.com/office/powerpoint/2010/main" val="1937492616"/>
      </p:ext>
    </p:extLst>
  </p:cSld>
  <p:clrMapOvr>
    <a:masterClrMapping/>
  </p:clrMapOvr>
  <p:transition>
    <p:fade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B9D8600-6232-EB42-9B16-FE5606C92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91790"/>
            <a:ext cx="11018520" cy="430887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2710BA9-0DC0-4BFB-82CF-4F93C55DEF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6390" y="1434370"/>
            <a:ext cx="5209890" cy="4831840"/>
          </a:xfrm>
        </p:spPr>
        <p:txBody>
          <a:bodyPr wrap="square">
            <a:no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85F674C-7305-447F-8F35-DBBE344126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5720" y="1434370"/>
            <a:ext cx="5209890" cy="4831840"/>
          </a:xfrm>
        </p:spPr>
        <p:txBody>
          <a:bodyPr wrap="square">
            <a:no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018982"/>
      </p:ext>
    </p:extLst>
  </p:cSld>
  <p:clrMapOvr>
    <a:masterClrMapping/>
  </p:clrMapOvr>
  <p:transition>
    <p:fade/>
  </p:transition>
  <p:hf hdr="0" ftr="0" dt="0"/>
  <p:extLst>
    <p:ext uri="{DCECCB84-F9BA-43D5-87BE-67443E8EF086}">
      <p15:sldGuideLst xmlns:p15="http://schemas.microsoft.com/office/powerpoint/2012/main">
        <p15:guide id="3" orient="horz" pos="888" userDrawn="1">
          <p15:clr>
            <a:srgbClr val="5ACBF0"/>
          </p15:clr>
        </p15:guide>
        <p15:guide id="4" pos="3659" userDrawn="1">
          <p15:clr>
            <a:srgbClr val="5ACBF0"/>
          </p15:clr>
        </p15:guide>
        <p15:guide id="5" pos="4021" userDrawn="1">
          <p15:clr>
            <a:srgbClr val="5ACBF0"/>
          </p15:clr>
        </p15:guide>
        <p15:guide id="6" orient="horz" pos="1080" userDrawn="1">
          <p15:clr>
            <a:srgbClr val="5ACBF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Squar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CC6E92E5-E859-445F-856B-33F974FA3AC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334000" y="0"/>
            <a:ext cx="6858000" cy="6858000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</p:spPr>
        <p:txBody>
          <a:bodyPr lIns="0" tIns="210312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5C9167-B5C7-4834-AC78-240C8C3EF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2262425"/>
            <a:ext cx="4158362" cy="861774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80C89-4FC1-4FE7-AFCA-1C41A1B094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3535540"/>
            <a:ext cx="4162425" cy="273349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61988" indent="0">
              <a:buNone/>
              <a:defRPr/>
            </a:lvl4pPr>
            <a:lvl5pPr marL="85566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3419972"/>
      </p:ext>
    </p:extLst>
  </p:cSld>
  <p:clrMapOvr>
    <a:masterClrMapping/>
  </p:clrMapOvr>
  <p:transition>
    <p:fade/>
  </p:transition>
  <p:hf hdr="0" ftr="0" dt="0"/>
  <p:extLst>
    <p:ext uri="{DCECCB84-F9BA-43D5-87BE-67443E8EF086}">
      <p15:sldGuideLst xmlns:p15="http://schemas.microsoft.com/office/powerpoint/2012/main">
        <p15:guide id="2" pos="3360">
          <p15:clr>
            <a:srgbClr val="FBAE40"/>
          </p15:clr>
        </p15:guide>
        <p15:guide id="8" orient="horz" pos="2226">
          <p15:clr>
            <a:srgbClr val="5ACBF0"/>
          </p15:clr>
        </p15:guide>
        <p15:guide id="10" pos="3729">
          <p15:clr>
            <a:srgbClr val="C35EA4"/>
          </p15:clr>
        </p15:guide>
        <p15:guide id="11" pos="2993">
          <p15:clr>
            <a:srgbClr val="5ACBF0"/>
          </p15:clr>
        </p15:guide>
        <p15:guide id="12" pos="3543">
          <p15:clr>
            <a:srgbClr val="A4A3A4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/Feature - Squar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2091FAC0-2210-AA45-95A9-B6A721525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0" y="1028700"/>
            <a:ext cx="6259511" cy="9144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E0B0D8E2-424A-CE45-AD48-F95CCAF1135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38801" y="2299447"/>
            <a:ext cx="6259511" cy="3491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CC6E92E5-E859-445F-856B-33F974FA3AC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293688" y="1043675"/>
            <a:ext cx="5040311" cy="4740089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</p:spPr>
        <p:txBody>
          <a:bodyPr lIns="0" tIns="72000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2815713781"/>
      </p:ext>
    </p:extLst>
  </p:cSld>
  <p:clrMapOvr>
    <a:masterClrMapping/>
  </p:clrMapOvr>
  <p:transition>
    <p:fade/>
  </p:transition>
  <p:hf hdr="0" ftr="0" dt="0"/>
  <p:extLst>
    <p:ext uri="{DCECCB84-F9BA-43D5-87BE-67443E8EF086}">
      <p15:sldGuideLst xmlns:p15="http://schemas.microsoft.com/office/powerpoint/2012/main">
        <p15:guide id="2" pos="3360">
          <p15:clr>
            <a:srgbClr val="FBAE40"/>
          </p15:clr>
        </p15:guide>
        <p15:guide id="6" orient="horz" pos="648">
          <p15:clr>
            <a:srgbClr val="5ACBF0"/>
          </p15:clr>
        </p15:guide>
        <p15:guide id="8" orient="horz" pos="3648">
          <p15:clr>
            <a:srgbClr val="5ACBF0"/>
          </p15:clr>
        </p15:guide>
        <p15:guide id="10" pos="3720">
          <p15:clr>
            <a:srgbClr val="C35EA4"/>
          </p15:clr>
        </p15:guide>
        <p15:guide id="11" pos="2993">
          <p15:clr>
            <a:srgbClr val="5ACBF0"/>
          </p15:clr>
        </p15:guide>
        <p15:guide id="12" pos="3552">
          <p15:clr>
            <a:srgbClr val="A4A3A4"/>
          </p15:clr>
        </p15:guide>
        <p15:guide id="14" orient="horz" pos="1440">
          <p15:clr>
            <a:srgbClr val="5ACBF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p Horizontal Photo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01E45-D858-46CB-8C37-2ADA7A8B4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157216"/>
            <a:ext cx="11018520" cy="111182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0" y="0"/>
            <a:ext cx="12192000" cy="4572000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</p:spPr>
        <p:txBody>
          <a:bodyPr vert="horz" wrap="square" lIns="0" tIns="720000" rIns="0" bIns="0" rtlCol="0" anchor="t" anchorCtr="0">
            <a:noAutofit/>
          </a:bodyPr>
          <a:lstStyle>
            <a:lvl1pPr marL="0" indent="0" algn="ctr">
              <a:buNone/>
              <a:defRPr lang="en-US" sz="1200" b="1" dirty="0">
                <a:solidFill>
                  <a:srgbClr val="FFFFFF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297039723"/>
      </p:ext>
    </p:extLst>
  </p:cSld>
  <p:clrMapOvr>
    <a:masterClrMapping/>
  </p:clrMapOvr>
  <p:transition>
    <p:fade/>
  </p:transition>
  <p:hf hdr="0" ftr="0" dt="0"/>
  <p:extLst>
    <p:ext uri="{DCECCB84-F9BA-43D5-87BE-67443E8EF086}">
      <p15:sldGuideLst xmlns:p15="http://schemas.microsoft.com/office/powerpoint/2012/main">
        <p15:guide id="5" orient="horz" pos="2880">
          <p15:clr>
            <a:srgbClr val="5ACBF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Horizontal Photo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563AC-3A0B-4839-A9DC-F00E8E541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4996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-2381" y="2286000"/>
            <a:ext cx="12192000" cy="4572000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</p:spPr>
        <p:txBody>
          <a:bodyPr vert="horz" wrap="square" lIns="0" tIns="720000" rIns="0" bIns="0" rtlCol="0" anchor="t" anchorCtr="0">
            <a:noAutofit/>
          </a:bodyPr>
          <a:lstStyle>
            <a:lvl1pPr marL="0" indent="0" algn="ctr">
              <a:buNone/>
              <a:defRPr lang="en-US" sz="1200" b="1" dirty="0">
                <a:solidFill>
                  <a:srgbClr val="FFFFFF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2534998311"/>
      </p:ext>
    </p:extLst>
  </p:cSld>
  <p:clrMapOvr>
    <a:masterClrMapping/>
  </p:clrMapOvr>
  <p:transition>
    <p:fade/>
  </p:transition>
  <p:hf hdr="0" ftr="0" dt="0"/>
  <p:extLst>
    <p:ext uri="{DCECCB84-F9BA-43D5-87BE-67443E8EF086}">
      <p15:sldGuideLst xmlns:p15="http://schemas.microsoft.com/office/powerpoint/2012/main">
        <p15:guide id="5" orient="horz" pos="1440">
          <p15:clr>
            <a:srgbClr val="5ACBF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199" y="5486399"/>
            <a:ext cx="5367528" cy="782639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582612" y="1822077"/>
            <a:ext cx="5367528" cy="3474720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</p:spPr>
        <p:txBody>
          <a:bodyPr vert="horz" wrap="square" lIns="0" tIns="720000" rIns="0" bIns="1188720" rtlCol="0" anchor="t" anchorCtr="0">
            <a:noAutofit/>
          </a:bodyPr>
          <a:lstStyle>
            <a:lvl1pPr marL="0" indent="0" algn="ctr">
              <a:buNone/>
              <a:defRPr lang="en-US" sz="1000" b="1" dirty="0">
                <a:solidFill>
                  <a:srgbClr val="FFFFFF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1860" y="5486399"/>
            <a:ext cx="5367528" cy="782639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239255" y="1822077"/>
            <a:ext cx="5367528" cy="3474720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</p:spPr>
        <p:txBody>
          <a:bodyPr vert="horz" wrap="square" lIns="0" tIns="720000" rIns="0" bIns="1188720" rtlCol="0" anchor="t" anchorCtr="0">
            <a:noAutofit/>
          </a:bodyPr>
          <a:lstStyle>
            <a:lvl1pPr marL="0" indent="0" algn="ctr">
              <a:buNone/>
              <a:defRPr lang="en-US" sz="1000" b="1" dirty="0">
                <a:solidFill>
                  <a:srgbClr val="FFFFFF"/>
                </a:solidFill>
              </a:defRPr>
            </a:lvl1pPr>
          </a:lstStyle>
          <a:p>
            <a:pPr marL="228600" lvl="0" indent="-228600" algn="ctr"/>
            <a:r>
              <a:rPr lang="en-US"/>
              <a:t>Drag and drop your photo here</a:t>
            </a:r>
            <a:br>
              <a:rPr lang="en-US"/>
            </a:br>
            <a:r>
              <a:rPr lang="en-US"/>
              <a:t>or click or tap icon below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E6852B-EA48-4DA0-85C5-B2B1A9079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7651010"/>
      </p:ext>
    </p:extLst>
  </p:cSld>
  <p:clrMapOvr>
    <a:masterClrMapping/>
  </p:clrMapOvr>
  <p:transition>
    <p:fade/>
  </p:transition>
  <p:hf hdr="0" ftr="0" dt="0"/>
  <p:extLst>
    <p:ext uri="{DCECCB84-F9BA-43D5-87BE-67443E8EF086}">
      <p15:sldGuideLst xmlns:p15="http://schemas.microsoft.com/office/powerpoint/2012/main">
        <p15:guide id="3" orient="horz" pos="3456">
          <p15:clr>
            <a:srgbClr val="5ACBF0"/>
          </p15:clr>
        </p15:guide>
        <p15:guide id="6" pos="3749">
          <p15:clr>
            <a:srgbClr val="5ACBF0"/>
          </p15:clr>
        </p15:guide>
        <p15:guide id="7" pos="3931">
          <p15:clr>
            <a:srgbClr val="5ACBF0"/>
          </p15:clr>
        </p15:guide>
        <p15:guide id="8" orient="horz" pos="1139">
          <p15:clr>
            <a:srgbClr val="5ACBF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2613" y="5486400"/>
            <a:ext cx="3475037" cy="782638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582612" y="1815353"/>
            <a:ext cx="3474720" cy="3474720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</p:spPr>
        <p:txBody>
          <a:bodyPr lIns="0" tIns="720000" rIns="0" bIns="100584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E8A9C08-F392-459F-B90B-EDBF4A830C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58640" y="5486400"/>
            <a:ext cx="3475037" cy="782638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E401A97-B3D4-43E4-9B09-8AD4B6B260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4358640" y="1815353"/>
            <a:ext cx="3474720" cy="3474720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</p:spPr>
        <p:txBody>
          <a:bodyPr lIns="0" tIns="720000" rIns="0" bIns="100584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34351" y="5486400"/>
            <a:ext cx="3475037" cy="782638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8132063" y="1815353"/>
            <a:ext cx="3474720" cy="3474720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</p:spPr>
        <p:txBody>
          <a:bodyPr lIns="0" tIns="720000" rIns="0" bIns="100584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682FBC-A5FE-4949-90A0-2C7AE294D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0774426"/>
      </p:ext>
    </p:extLst>
  </p:cSld>
  <p:clrMapOvr>
    <a:masterClrMapping/>
  </p:clrMapOvr>
  <p:transition>
    <p:fade/>
  </p:transition>
  <p:hf hdr="0" ftr="0" dt="0"/>
  <p:extLst>
    <p:ext uri="{DCECCB84-F9BA-43D5-87BE-67443E8EF086}">
      <p15:sldGuideLst xmlns:p15="http://schemas.microsoft.com/office/powerpoint/2012/main">
        <p15:guide id="3" orient="horz" pos="3456">
          <p15:clr>
            <a:srgbClr val="5ACBF0"/>
          </p15:clr>
        </p15:guide>
        <p15:guide id="6" pos="2557">
          <p15:clr>
            <a:srgbClr val="5ACBF0"/>
          </p15:clr>
        </p15:guide>
        <p15:guide id="7" pos="2744">
          <p15:clr>
            <a:srgbClr val="5ACBF0"/>
          </p15:clr>
        </p15:guide>
        <p15:guide id="8" pos="4936">
          <p15:clr>
            <a:srgbClr val="5ACBF0"/>
          </p15:clr>
        </p15:guide>
        <p15:guide id="9" pos="5123">
          <p15:clr>
            <a:srgbClr val="5ACBF0"/>
          </p15:clr>
        </p15:guide>
        <p15:guide id="10" orient="horz" pos="1139">
          <p15:clr>
            <a:srgbClr val="5ACBF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0F91C1-B794-4B3E-A261-364FE47713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4201" y="2024063"/>
            <a:ext cx="3475037" cy="307777"/>
          </a:xfrm>
        </p:spPr>
        <p:txBody>
          <a:bodyPr/>
          <a:lstStyle>
            <a:lvl1pPr marL="0" indent="0">
              <a:buNone/>
              <a:defRPr sz="2000" b="1"/>
            </a:lvl1pPr>
            <a:lvl2pPr marL="0" indent="0">
              <a:buNone/>
              <a:defRPr sz="2000" b="1"/>
            </a:lvl2pPr>
            <a:lvl3pPr marL="0" indent="0">
              <a:buNone/>
              <a:defRPr sz="2000" b="1"/>
            </a:lvl3pPr>
            <a:lvl4pPr marL="0" indent="0">
              <a:buNone/>
              <a:defRPr sz="2000" b="1"/>
            </a:lvl4pPr>
            <a:lvl5pPr marL="0" indent="0">
              <a:buNone/>
              <a:defRPr sz="2000" b="1"/>
            </a:lvl5pPr>
          </a:lstStyle>
          <a:p>
            <a:pPr lvl="0"/>
            <a:r>
              <a:rPr lang="en-US"/>
              <a:t>Click to edit heading 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047671E-2E0A-4489-899C-1D6A3B3522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2611569"/>
            <a:ext cx="479619" cy="5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00"/>
            </a:lvl1pPr>
            <a:lvl2pPr marL="0" indent="0">
              <a:buNone/>
              <a:defRPr sz="100"/>
            </a:lvl2pPr>
            <a:lvl3pPr marL="0" indent="0">
              <a:buNone/>
              <a:defRPr sz="100"/>
            </a:lvl3pPr>
            <a:lvl4pPr marL="0" indent="0">
              <a:buNone/>
              <a:defRPr sz="100"/>
            </a:lvl4pPr>
            <a:lvl5pPr marL="0" indent="0">
              <a:buNone/>
              <a:defRPr sz="100"/>
            </a:lvl5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D194322E-67FD-4731-91FC-9B5B2B3A5FE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84200" y="2945298"/>
            <a:ext cx="3475037" cy="2788752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2968B98-448E-47A5-B9E2-F68A957DA8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56101" y="2024063"/>
            <a:ext cx="3475037" cy="307777"/>
          </a:xfrm>
        </p:spPr>
        <p:txBody>
          <a:bodyPr/>
          <a:lstStyle>
            <a:lvl1pPr marL="0" indent="0">
              <a:buNone/>
              <a:defRPr sz="2000" b="1"/>
            </a:lvl1pPr>
            <a:lvl2pPr marL="0" indent="0">
              <a:buNone/>
              <a:defRPr sz="2000" b="1"/>
            </a:lvl2pPr>
            <a:lvl3pPr marL="0" indent="0">
              <a:buNone/>
              <a:defRPr sz="2000" b="1"/>
            </a:lvl3pPr>
            <a:lvl4pPr marL="0" indent="0">
              <a:buNone/>
              <a:defRPr sz="2000" b="1"/>
            </a:lvl4pPr>
            <a:lvl5pPr marL="0" indent="0">
              <a:buNone/>
              <a:defRPr sz="2000" b="1"/>
            </a:lvl5pPr>
          </a:lstStyle>
          <a:p>
            <a:pPr lvl="0"/>
            <a:r>
              <a:rPr lang="en-US"/>
              <a:t>Click to edit heading </a:t>
            </a:r>
            <a:endParaRPr lang="en-GB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A09AF88B-94B0-4951-950E-0E65325729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56100" y="2611569"/>
            <a:ext cx="479619" cy="5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00"/>
            </a:lvl1pPr>
            <a:lvl2pPr marL="0" indent="0">
              <a:buNone/>
              <a:defRPr sz="100"/>
            </a:lvl2pPr>
            <a:lvl3pPr marL="0" indent="0">
              <a:buNone/>
              <a:defRPr sz="100"/>
            </a:lvl3pPr>
            <a:lvl4pPr marL="0" indent="0">
              <a:buNone/>
              <a:defRPr sz="100"/>
            </a:lvl4pPr>
            <a:lvl5pPr marL="0" indent="0">
              <a:buNone/>
              <a:defRPr sz="100"/>
            </a:lvl5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0" name="Content Placeholder 16">
            <a:extLst>
              <a:ext uri="{FF2B5EF4-FFF2-40B4-BE49-F238E27FC236}">
                <a16:creationId xmlns:a16="http://schemas.microsoft.com/office/drawing/2014/main" id="{1DFDCCC0-C216-43D7-9899-005148CAC5B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356100" y="2945298"/>
            <a:ext cx="3475037" cy="2788752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2841B3CC-F651-426F-BDBF-9505DCD7F9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8001" y="2029778"/>
            <a:ext cx="3475037" cy="307777"/>
          </a:xfrm>
        </p:spPr>
        <p:txBody>
          <a:bodyPr/>
          <a:lstStyle>
            <a:lvl1pPr marL="0" indent="0">
              <a:buNone/>
              <a:defRPr sz="2000" b="1"/>
            </a:lvl1pPr>
            <a:lvl2pPr marL="0" indent="0">
              <a:buNone/>
              <a:defRPr sz="2000" b="1"/>
            </a:lvl2pPr>
            <a:lvl3pPr marL="0" indent="0">
              <a:buNone/>
              <a:defRPr sz="2000" b="1"/>
            </a:lvl3pPr>
            <a:lvl4pPr marL="0" indent="0">
              <a:buNone/>
              <a:defRPr sz="2000" b="1"/>
            </a:lvl4pPr>
            <a:lvl5pPr marL="0" indent="0">
              <a:buNone/>
              <a:defRPr sz="2000" b="1"/>
            </a:lvl5pPr>
          </a:lstStyle>
          <a:p>
            <a:pPr lvl="0"/>
            <a:r>
              <a:rPr lang="en-US"/>
              <a:t>Click to edit heading </a:t>
            </a:r>
            <a:endParaRPr lang="en-GB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0B321F9A-F25D-4EEF-BA80-BFBD772AAC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8000" y="2617284"/>
            <a:ext cx="479619" cy="5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00"/>
            </a:lvl1pPr>
            <a:lvl2pPr marL="0" indent="0">
              <a:buNone/>
              <a:defRPr sz="100"/>
            </a:lvl2pPr>
            <a:lvl3pPr marL="0" indent="0">
              <a:buNone/>
              <a:defRPr sz="100"/>
            </a:lvl3pPr>
            <a:lvl4pPr marL="0" indent="0">
              <a:buNone/>
              <a:defRPr sz="100"/>
            </a:lvl4pPr>
            <a:lvl5pPr marL="0" indent="0">
              <a:buNone/>
              <a:defRPr sz="100"/>
            </a:lvl5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3" name="Content Placeholder 16">
            <a:extLst>
              <a:ext uri="{FF2B5EF4-FFF2-40B4-BE49-F238E27FC236}">
                <a16:creationId xmlns:a16="http://schemas.microsoft.com/office/drawing/2014/main" id="{7324DA3D-8837-4E90-8B42-BC383F017C2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128000" y="2951013"/>
            <a:ext cx="3475037" cy="2788752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C2C5B4-0CEA-48E6-9BA2-F8B9CA5BE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6486386"/>
      </p:ext>
    </p:extLst>
  </p:cSld>
  <p:clrMapOvr>
    <a:masterClrMapping/>
  </p:clrMapOvr>
  <p:transition>
    <p:fade/>
  </p:transition>
  <p:hf hdr="0" ftr="0" dt="0"/>
  <p:extLst>
    <p:ext uri="{DCECCB84-F9BA-43D5-87BE-67443E8EF086}">
      <p15:sldGuideLst xmlns:p15="http://schemas.microsoft.com/office/powerpoint/2012/main">
        <p15:guide id="3" orient="horz" pos="3612">
          <p15:clr>
            <a:srgbClr val="5ACBF0"/>
          </p15:clr>
        </p15:guide>
        <p15:guide id="6" pos="2557">
          <p15:clr>
            <a:srgbClr val="5ACBF0"/>
          </p15:clr>
        </p15:guide>
        <p15:guide id="7" pos="2744">
          <p15:clr>
            <a:srgbClr val="5ACBF0"/>
          </p15:clr>
        </p15:guide>
        <p15:guide id="8" pos="4936">
          <p15:clr>
            <a:srgbClr val="5ACBF0"/>
          </p15:clr>
        </p15:guide>
        <p15:guide id="9" pos="5123">
          <p15:clr>
            <a:srgbClr val="5ACBF0"/>
          </p15:clr>
        </p15:guide>
        <p15:guide id="10" orient="horz" pos="1842">
          <p15:clr>
            <a:srgbClr val="5ACBF0"/>
          </p15:clr>
        </p15:guide>
        <p15:guide id="11" orient="horz" pos="1275">
          <p15:clr>
            <a:srgbClr val="5ACBF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rodu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CA3A818-AA31-4BF6-A4C4-C805CCA29124}"/>
              </a:ext>
            </a:extLst>
          </p:cNvPr>
          <p:cNvSpPr/>
          <p:nvPr userDrawn="1"/>
        </p:nvSpPr>
        <p:spPr>
          <a:xfrm>
            <a:off x="588387" y="1361256"/>
            <a:ext cx="3473857" cy="4297680"/>
          </a:xfrm>
          <a:prstGeom prst="rect">
            <a:avLst/>
          </a:prstGeom>
          <a:solidFill>
            <a:srgbClr val="19181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7B003B0A-786C-4C57-B303-7A366B39C7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5217" y="1304926"/>
            <a:ext cx="3473857" cy="690444"/>
          </a:xfrm>
          <a:solidFill>
            <a:srgbClr val="242428"/>
          </a:solidFill>
        </p:spPr>
        <p:txBody>
          <a:bodyPr lIns="72000" tIns="72000" rIns="72000" bIns="72000" anchor="ctr" anchorCtr="0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0" indent="0" algn="ctr">
              <a:buNone/>
              <a:defRPr sz="1800" b="1">
                <a:solidFill>
                  <a:schemeClr val="bg1"/>
                </a:solidFill>
              </a:defRPr>
            </a:lvl2pPr>
            <a:lvl3pPr marL="0" indent="0" algn="ctr">
              <a:buNone/>
              <a:defRPr sz="1800" b="1">
                <a:solidFill>
                  <a:schemeClr val="bg1"/>
                </a:solidFill>
              </a:defRPr>
            </a:lvl3pPr>
            <a:lvl4pPr marL="0" indent="0" algn="ctr">
              <a:buNone/>
              <a:defRPr sz="1800" b="1">
                <a:solidFill>
                  <a:schemeClr val="bg1"/>
                </a:solidFill>
              </a:defRPr>
            </a:lvl4pPr>
            <a:lvl5pPr marL="0" indent="0" algn="ctr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heading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83C52E2-057A-4B53-8F31-B05DF775242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6555" y="3898077"/>
            <a:ext cx="3017520" cy="1598666"/>
          </a:xfrm>
        </p:spPr>
        <p:txBody>
          <a:bodyPr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5D58E01-097F-41EB-809A-E7059986FF1B}"/>
              </a:ext>
            </a:extLst>
          </p:cNvPr>
          <p:cNvSpPr/>
          <p:nvPr userDrawn="1"/>
        </p:nvSpPr>
        <p:spPr bwMode="auto">
          <a:xfrm>
            <a:off x="588387" y="2001337"/>
            <a:ext cx="3473857" cy="1737360"/>
          </a:xfrm>
          <a:prstGeom prst="rect">
            <a:avLst/>
          </a:prstGeom>
          <a:gradFill flip="none" rotWithShape="1">
            <a:gsLst>
              <a:gs pos="100000">
                <a:srgbClr val="8D8C95">
                  <a:alpha val="2745"/>
                </a:srgbClr>
              </a:gs>
              <a:gs pos="0">
                <a:srgbClr val="8D8C95">
                  <a:alpha val="12941"/>
                </a:srgbClr>
              </a:gs>
            </a:gsLst>
            <a:lin ang="16200000" scaled="1"/>
            <a:tileRect/>
          </a:gradFill>
          <a:ln w="63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Arial" panose="020B0604020202020204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16555" y="2166685"/>
            <a:ext cx="3017520" cy="1394729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</p:spPr>
        <p:txBody>
          <a:bodyPr lIns="0" tIns="18000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EEE3E95-B158-4C86-84DF-A9A13E023DB6}"/>
              </a:ext>
            </a:extLst>
          </p:cNvPr>
          <p:cNvSpPr/>
          <p:nvPr userDrawn="1"/>
        </p:nvSpPr>
        <p:spPr>
          <a:xfrm>
            <a:off x="4359071" y="1361256"/>
            <a:ext cx="3473857" cy="4297680"/>
          </a:xfrm>
          <a:prstGeom prst="rect">
            <a:avLst/>
          </a:prstGeom>
          <a:solidFill>
            <a:srgbClr val="19181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721E2461-F046-4629-B68B-D8EE0ED76B5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87239" y="3898077"/>
            <a:ext cx="3017520" cy="1598666"/>
          </a:xfrm>
        </p:spPr>
        <p:txBody>
          <a:bodyPr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F76B0EA-9AD2-41EB-ADA3-35F181847420}"/>
              </a:ext>
            </a:extLst>
          </p:cNvPr>
          <p:cNvSpPr/>
          <p:nvPr userDrawn="1"/>
        </p:nvSpPr>
        <p:spPr bwMode="auto">
          <a:xfrm>
            <a:off x="4359071" y="2001337"/>
            <a:ext cx="3473857" cy="1737360"/>
          </a:xfrm>
          <a:prstGeom prst="rect">
            <a:avLst/>
          </a:prstGeom>
          <a:gradFill flip="none" rotWithShape="1">
            <a:gsLst>
              <a:gs pos="100000">
                <a:srgbClr val="8D8C95">
                  <a:alpha val="2745"/>
                </a:srgbClr>
              </a:gs>
              <a:gs pos="0">
                <a:srgbClr val="8D8C95">
                  <a:alpha val="12941"/>
                </a:srgbClr>
              </a:gs>
            </a:gsLst>
            <a:lin ang="16200000" scaled="1"/>
            <a:tileRect/>
          </a:gradFill>
          <a:ln w="63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Arial" panose="020B0604020202020204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D6D6B7E8-8355-48AE-AA16-7F356A160BC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587239" y="2166685"/>
            <a:ext cx="3017520" cy="1394729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</p:spPr>
        <p:txBody>
          <a:bodyPr lIns="0" tIns="18000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D0F26A8-11EC-43E1-8523-7B0228D9735B}"/>
              </a:ext>
            </a:extLst>
          </p:cNvPr>
          <p:cNvSpPr/>
          <p:nvPr userDrawn="1"/>
        </p:nvSpPr>
        <p:spPr>
          <a:xfrm>
            <a:off x="8129756" y="1355289"/>
            <a:ext cx="3473857" cy="4297680"/>
          </a:xfrm>
          <a:prstGeom prst="rect">
            <a:avLst/>
          </a:prstGeom>
          <a:solidFill>
            <a:srgbClr val="19181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B08E5BD0-8E67-461B-B922-64413A6BE11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57924" y="3892110"/>
            <a:ext cx="3017520" cy="1598666"/>
          </a:xfrm>
        </p:spPr>
        <p:txBody>
          <a:bodyPr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A17C328-65EC-49F9-96BC-655F5BDAE853}"/>
              </a:ext>
            </a:extLst>
          </p:cNvPr>
          <p:cNvSpPr/>
          <p:nvPr userDrawn="1"/>
        </p:nvSpPr>
        <p:spPr bwMode="auto">
          <a:xfrm>
            <a:off x="8129756" y="1995370"/>
            <a:ext cx="3473857" cy="1737360"/>
          </a:xfrm>
          <a:prstGeom prst="rect">
            <a:avLst/>
          </a:prstGeom>
          <a:gradFill flip="none" rotWithShape="1">
            <a:gsLst>
              <a:gs pos="100000">
                <a:srgbClr val="8D8C95">
                  <a:alpha val="2745"/>
                </a:srgbClr>
              </a:gs>
              <a:gs pos="0">
                <a:srgbClr val="8D8C95">
                  <a:alpha val="12941"/>
                </a:srgbClr>
              </a:gs>
            </a:gsLst>
            <a:lin ang="16200000" scaled="1"/>
            <a:tileRect/>
          </a:gradFill>
          <a:ln w="63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Arial" panose="020B0604020202020204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E0EE21D-2571-4587-82C6-AF23D68068E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8357924" y="2160718"/>
            <a:ext cx="3017520" cy="1394729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</p:spPr>
        <p:txBody>
          <a:bodyPr lIns="0" tIns="18000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A714D4-57F9-4476-BAC0-86F4ED06D1E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8381" y="5812349"/>
            <a:ext cx="11015231" cy="48786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/>
            </a:lvl1pPr>
            <a:lvl2pPr marL="0" indent="0" algn="ctr">
              <a:buNone/>
              <a:defRPr sz="2800"/>
            </a:lvl2pPr>
            <a:lvl3pPr marL="0" indent="0" algn="ctr">
              <a:buNone/>
              <a:defRPr sz="2800"/>
            </a:lvl3pPr>
            <a:lvl4pPr marL="0" indent="0" algn="ctr">
              <a:buNone/>
              <a:defRPr sz="2800"/>
            </a:lvl4pPr>
            <a:lvl5pPr marL="0" indent="0" algn="ctr">
              <a:buNone/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82B82D46-6BE4-4842-99AA-5D585A8411A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55901" y="1304926"/>
            <a:ext cx="3473857" cy="690444"/>
          </a:xfrm>
          <a:solidFill>
            <a:srgbClr val="242428"/>
          </a:solidFill>
        </p:spPr>
        <p:txBody>
          <a:bodyPr lIns="72000" tIns="72000" rIns="72000" bIns="72000" anchor="ctr" anchorCtr="0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0" indent="0" algn="ctr">
              <a:buNone/>
              <a:defRPr sz="1800" b="1">
                <a:solidFill>
                  <a:schemeClr val="bg1"/>
                </a:solidFill>
              </a:defRPr>
            </a:lvl2pPr>
            <a:lvl3pPr marL="0" indent="0" algn="ctr">
              <a:buNone/>
              <a:defRPr sz="1800" b="1">
                <a:solidFill>
                  <a:schemeClr val="bg1"/>
                </a:solidFill>
              </a:defRPr>
            </a:lvl3pPr>
            <a:lvl4pPr marL="0" indent="0" algn="ctr">
              <a:buNone/>
              <a:defRPr sz="1800" b="1">
                <a:solidFill>
                  <a:schemeClr val="bg1"/>
                </a:solidFill>
              </a:defRPr>
            </a:lvl4pPr>
            <a:lvl5pPr marL="0" indent="0" algn="ctr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heading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2921C6F5-BAE0-41B0-A919-ABDAF35DADB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32925" y="1304926"/>
            <a:ext cx="3473857" cy="690444"/>
          </a:xfrm>
          <a:solidFill>
            <a:srgbClr val="242428"/>
          </a:solidFill>
        </p:spPr>
        <p:txBody>
          <a:bodyPr lIns="72000" tIns="72000" rIns="72000" bIns="72000" anchor="ctr" anchorCtr="0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0" indent="0" algn="ctr">
              <a:buNone/>
              <a:defRPr sz="1800" b="1">
                <a:solidFill>
                  <a:schemeClr val="bg1"/>
                </a:solidFill>
              </a:defRPr>
            </a:lvl2pPr>
            <a:lvl3pPr marL="0" indent="0" algn="ctr">
              <a:buNone/>
              <a:defRPr sz="1800" b="1">
                <a:solidFill>
                  <a:schemeClr val="bg1"/>
                </a:solidFill>
              </a:defRPr>
            </a:lvl3pPr>
            <a:lvl4pPr marL="0" indent="0" algn="ctr">
              <a:buNone/>
              <a:defRPr sz="1800" b="1">
                <a:solidFill>
                  <a:schemeClr val="bg1"/>
                </a:solidFill>
              </a:defRPr>
            </a:lvl4pPr>
            <a:lvl5pPr marL="0" indent="0" algn="ctr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heading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3C91994A-3654-4C3E-A312-4B73609F5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91790"/>
            <a:ext cx="11018520" cy="430887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6903867"/>
      </p:ext>
    </p:extLst>
  </p:cSld>
  <p:clrMapOvr>
    <a:masterClrMapping/>
  </p:clrMapOvr>
  <p:transition>
    <p:fade/>
  </p:transition>
  <p:hf hdr="0" ftr="0" dt="0"/>
  <p:extLst>
    <p:ext uri="{DCECCB84-F9BA-43D5-87BE-67443E8EF086}">
      <p15:sldGuideLst xmlns:p15="http://schemas.microsoft.com/office/powerpoint/2012/main">
        <p15:guide id="6" pos="2557">
          <p15:clr>
            <a:srgbClr val="5ACBF0"/>
          </p15:clr>
        </p15:guide>
        <p15:guide id="7" pos="2744">
          <p15:clr>
            <a:srgbClr val="5ACBF0"/>
          </p15:clr>
        </p15:guide>
        <p15:guide id="8" pos="4936">
          <p15:clr>
            <a:srgbClr val="5ACBF0"/>
          </p15:clr>
        </p15:guide>
        <p15:guide id="9" pos="5123">
          <p15:clr>
            <a:srgbClr val="5ACBF0"/>
          </p15:clr>
        </p15:guide>
        <p15:guide id="10" orient="horz" pos="822">
          <p15:clr>
            <a:srgbClr val="5ACBF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2613" y="4543640"/>
            <a:ext cx="2532888" cy="172539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582612" y="1815353"/>
            <a:ext cx="2532888" cy="2532888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</p:spPr>
        <p:txBody>
          <a:bodyPr lIns="0" tIns="36000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0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E8A9C08-F392-459F-B90B-EDBF4A830C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3908" y="4543640"/>
            <a:ext cx="2532888" cy="172539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E401A97-B3D4-43E4-9B09-8AD4B6B260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3413908" y="1815353"/>
            <a:ext cx="2532888" cy="2532888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</p:spPr>
        <p:txBody>
          <a:bodyPr lIns="0" tIns="36000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0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5204" y="4543640"/>
            <a:ext cx="2532888" cy="172539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245204" y="1815353"/>
            <a:ext cx="2532888" cy="2532888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</p:spPr>
        <p:txBody>
          <a:bodyPr lIns="0" tIns="36000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0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8E883C1-8203-4549-AF30-B96AEC45AC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76500" y="4543640"/>
            <a:ext cx="2532888" cy="172539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BBD58C33-921C-42F1-9803-1C798DB548C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9076500" y="1815353"/>
            <a:ext cx="2532888" cy="2532888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</p:spPr>
        <p:txBody>
          <a:bodyPr lIns="0" tIns="36000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0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29770F-45CE-4505-A3E9-DB203881F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2894943"/>
      </p:ext>
    </p:extLst>
  </p:cSld>
  <p:clrMapOvr>
    <a:masterClrMapping/>
  </p:clrMapOvr>
  <p:transition>
    <p:fade/>
  </p:transition>
  <p:hf hdr="0" ftr="0" dt="0"/>
  <p:extLst>
    <p:ext uri="{DCECCB84-F9BA-43D5-87BE-67443E8EF086}">
      <p15:sldGuideLst xmlns:p15="http://schemas.microsoft.com/office/powerpoint/2012/main">
        <p15:guide id="3" orient="horz" pos="285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963">
          <p15:clr>
            <a:srgbClr val="5ACBF0"/>
          </p15:clr>
        </p15:guide>
        <p15:guide id="7" pos="2150">
          <p15:clr>
            <a:srgbClr val="5ACBF0"/>
          </p15:clr>
        </p15:guide>
        <p15:guide id="8" pos="3746">
          <p15:clr>
            <a:srgbClr val="5ACBF0"/>
          </p15:clr>
        </p15:guide>
        <p15:guide id="9" pos="3934">
          <p15:clr>
            <a:srgbClr val="5ACBF0"/>
          </p15:clr>
        </p15:guide>
        <p15:guide id="10" pos="5530">
          <p15:clr>
            <a:srgbClr val="5ACBF0"/>
          </p15:clr>
        </p15:guide>
        <p15:guide id="11" pos="5716">
          <p15:clr>
            <a:srgbClr val="5ACBF0"/>
          </p15:clr>
        </p15:guide>
        <p15:guide id="12" orient="horz" pos="1139">
          <p15:clr>
            <a:srgbClr val="5ACBF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ore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A09B8F0-E785-4993-A9CA-BE8D371B2F1C}"/>
              </a:ext>
            </a:extLst>
          </p:cNvPr>
          <p:cNvSpPr/>
          <p:nvPr userDrawn="1"/>
        </p:nvSpPr>
        <p:spPr bwMode="auto">
          <a:xfrm>
            <a:off x="725755" y="1714500"/>
            <a:ext cx="3333483" cy="19812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B6082FB-3119-4714-B0C0-D572EC975527}"/>
              </a:ext>
            </a:extLst>
          </p:cNvPr>
          <p:cNvSpPr/>
          <p:nvPr userDrawn="1"/>
        </p:nvSpPr>
        <p:spPr bwMode="auto">
          <a:xfrm>
            <a:off x="588263" y="1714500"/>
            <a:ext cx="137492" cy="1981200"/>
          </a:xfrm>
          <a:prstGeom prst="rect">
            <a:avLst/>
          </a:prstGeom>
          <a:pattFill prst="wdUpDiag">
            <a:fgClr>
              <a:schemeClr val="bg2">
                <a:lumMod val="50000"/>
              </a:schemeClr>
            </a:fgClr>
            <a:bgClr>
              <a:schemeClr val="bg2"/>
            </a:bgClr>
          </a:patt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020223-B6E5-4A3F-B38B-BD07D5D659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7657" y="1856689"/>
            <a:ext cx="425773" cy="677108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solidFill>
                  <a:schemeClr val="tx1"/>
                </a:solidFill>
              </a:defRPr>
            </a:lvl1pPr>
            <a:lvl2pPr marL="0" indent="0">
              <a:buNone/>
              <a:defRPr sz="4400" b="1">
                <a:solidFill>
                  <a:schemeClr val="bg1">
                    <a:lumMod val="85000"/>
                  </a:schemeClr>
                </a:solidFill>
              </a:defRPr>
            </a:lvl2pPr>
            <a:lvl3pPr marL="0" indent="0">
              <a:buNone/>
              <a:defRPr sz="4400" b="1">
                <a:solidFill>
                  <a:schemeClr val="bg1">
                    <a:lumMod val="85000"/>
                  </a:schemeClr>
                </a:solidFill>
              </a:defRPr>
            </a:lvl3pPr>
            <a:lvl4pPr marL="0" indent="0">
              <a:buNone/>
              <a:defRPr sz="4400" b="1">
                <a:solidFill>
                  <a:schemeClr val="bg1">
                    <a:lumMod val="85000"/>
                  </a:schemeClr>
                </a:solidFill>
              </a:defRPr>
            </a:lvl4pPr>
            <a:lvl5pPr marL="0" indent="0">
              <a:buNone/>
              <a:defRPr sz="4400" b="1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/>
              <a:t>#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52C7966-C4D7-49C0-B78C-2335EC9122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90443" y="1944971"/>
            <a:ext cx="2593370" cy="595027"/>
          </a:xfrm>
        </p:spPr>
        <p:txBody>
          <a:bodyPr/>
          <a:lstStyle>
            <a:lvl1pPr marL="0" indent="0">
              <a:buNone/>
              <a:defRPr lang="en-US" sz="1600" b="1" dirty="0" smtClean="0">
                <a:solidFill>
                  <a:schemeClr val="tx1"/>
                </a:solidFill>
              </a:defRPr>
            </a:lvl1pPr>
            <a:lvl2pPr marL="0" indent="0">
              <a:buNone/>
              <a:defRPr lang="en-GB" sz="1600" b="1" dirty="0"/>
            </a:lvl2pPr>
            <a:lvl3pPr marL="0" indent="0">
              <a:buNone/>
              <a:defRPr sz="1600" b="1"/>
            </a:lvl3pPr>
            <a:lvl4pPr marL="0" indent="0">
              <a:buNone/>
              <a:defRPr sz="1600" b="1"/>
            </a:lvl4pPr>
            <a:lvl5pPr marL="0" indent="0">
              <a:buNone/>
              <a:defRPr sz="1600" b="1"/>
            </a:lvl5pPr>
          </a:lstStyle>
          <a:p>
            <a:pPr lvl="0"/>
            <a:r>
              <a:rPr lang="en-US"/>
              <a:t>Click to add heading</a:t>
            </a:r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53DD438-6A23-4472-B641-263CA368D7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90444" y="2643619"/>
            <a:ext cx="2593370" cy="968261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000">
                <a:solidFill>
                  <a:schemeClr val="tx1"/>
                </a:solidFill>
              </a:defRPr>
            </a:lvl1pPr>
            <a:lvl2pPr marL="0" indent="0">
              <a:lnSpc>
                <a:spcPct val="130000"/>
              </a:lnSpc>
              <a:buNone/>
              <a:defRPr sz="1000">
                <a:solidFill>
                  <a:schemeClr val="tx1"/>
                </a:solidFill>
              </a:defRPr>
            </a:lvl2pPr>
            <a:lvl3pPr marL="0" indent="0">
              <a:lnSpc>
                <a:spcPct val="130000"/>
              </a:lnSpc>
              <a:buNone/>
              <a:defRPr sz="1000">
                <a:solidFill>
                  <a:schemeClr val="tx1"/>
                </a:solidFill>
              </a:defRPr>
            </a:lvl3pPr>
            <a:lvl4pPr marL="0" indent="0">
              <a:lnSpc>
                <a:spcPct val="130000"/>
              </a:lnSpc>
              <a:buNone/>
              <a:defRPr sz="1000">
                <a:solidFill>
                  <a:schemeClr val="tx1"/>
                </a:solidFill>
              </a:defRPr>
            </a:lvl4pPr>
            <a:lvl5pPr marL="0" indent="0">
              <a:lnSpc>
                <a:spcPct val="130000"/>
              </a:lnSpc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976077-CE80-43B8-9EE5-625D9EBF3AFE}"/>
              </a:ext>
            </a:extLst>
          </p:cNvPr>
          <p:cNvSpPr/>
          <p:nvPr userDrawn="1"/>
        </p:nvSpPr>
        <p:spPr bwMode="auto">
          <a:xfrm>
            <a:off x="588263" y="3898900"/>
            <a:ext cx="137492" cy="1981200"/>
          </a:xfrm>
          <a:prstGeom prst="rect">
            <a:avLst/>
          </a:prstGeom>
          <a:pattFill prst="wdUpDiag">
            <a:fgClr>
              <a:schemeClr val="bg2">
                <a:lumMod val="50000"/>
              </a:schemeClr>
            </a:fgClr>
            <a:bgClr>
              <a:schemeClr val="bg2"/>
            </a:bgClr>
          </a:patt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4A6B61-EF71-4B61-BCE3-366255FDF1EC}"/>
              </a:ext>
            </a:extLst>
          </p:cNvPr>
          <p:cNvSpPr/>
          <p:nvPr userDrawn="1"/>
        </p:nvSpPr>
        <p:spPr bwMode="auto">
          <a:xfrm>
            <a:off x="725755" y="3898900"/>
            <a:ext cx="3333483" cy="19812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40B7D3AE-CE8F-4AFB-89D1-7B9F5309DE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7657" y="4041089"/>
            <a:ext cx="425773" cy="677108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solidFill>
                  <a:schemeClr val="tx1"/>
                </a:solidFill>
              </a:defRPr>
            </a:lvl1pPr>
            <a:lvl2pPr marL="0" indent="0">
              <a:buNone/>
              <a:defRPr sz="4400" b="1">
                <a:solidFill>
                  <a:schemeClr val="bg1">
                    <a:lumMod val="85000"/>
                  </a:schemeClr>
                </a:solidFill>
              </a:defRPr>
            </a:lvl2pPr>
            <a:lvl3pPr marL="0" indent="0">
              <a:buNone/>
              <a:defRPr sz="4400" b="1">
                <a:solidFill>
                  <a:schemeClr val="bg1">
                    <a:lumMod val="85000"/>
                  </a:schemeClr>
                </a:solidFill>
              </a:defRPr>
            </a:lvl3pPr>
            <a:lvl4pPr marL="0" indent="0">
              <a:buNone/>
              <a:defRPr sz="4400" b="1">
                <a:solidFill>
                  <a:schemeClr val="bg1">
                    <a:lumMod val="85000"/>
                  </a:schemeClr>
                </a:solidFill>
              </a:defRPr>
            </a:lvl4pPr>
            <a:lvl5pPr marL="0" indent="0">
              <a:buNone/>
              <a:defRPr sz="4400" b="1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/>
              <a:t>#</a:t>
            </a:r>
            <a:endParaRPr lang="en-GB"/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6CF9214B-A0AA-4B6C-B28E-D4EBC5ADE4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90443" y="4129371"/>
            <a:ext cx="2593370" cy="595027"/>
          </a:xfrm>
        </p:spPr>
        <p:txBody>
          <a:bodyPr/>
          <a:lstStyle>
            <a:lvl1pPr marL="0" indent="0">
              <a:buNone/>
              <a:defRPr lang="en-US" sz="1600" b="1" dirty="0" smtClean="0">
                <a:solidFill>
                  <a:schemeClr val="tx1"/>
                </a:solidFill>
              </a:defRPr>
            </a:lvl1pPr>
            <a:lvl2pPr marL="0" indent="0">
              <a:buNone/>
              <a:defRPr lang="en-GB" sz="1600" b="1" dirty="0"/>
            </a:lvl2pPr>
            <a:lvl3pPr marL="0" indent="0">
              <a:buNone/>
              <a:defRPr sz="1600" b="1"/>
            </a:lvl3pPr>
            <a:lvl4pPr marL="0" indent="0">
              <a:buNone/>
              <a:defRPr sz="1600" b="1"/>
            </a:lvl4pPr>
            <a:lvl5pPr marL="0" indent="0">
              <a:buNone/>
              <a:defRPr sz="1600" b="1"/>
            </a:lvl5pPr>
          </a:lstStyle>
          <a:p>
            <a:pPr lvl="0"/>
            <a:r>
              <a:rPr lang="en-US"/>
              <a:t>Click to add heading</a:t>
            </a:r>
            <a:endParaRPr lang="en-GB"/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C4CC4422-DCB4-43AA-AAD9-BCD5D2AA4B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90444" y="4828019"/>
            <a:ext cx="2593370" cy="968261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000">
                <a:solidFill>
                  <a:schemeClr val="tx1"/>
                </a:solidFill>
              </a:defRPr>
            </a:lvl1pPr>
            <a:lvl2pPr marL="0" indent="0">
              <a:lnSpc>
                <a:spcPct val="130000"/>
              </a:lnSpc>
              <a:buNone/>
              <a:defRPr sz="1000">
                <a:solidFill>
                  <a:schemeClr val="tx1"/>
                </a:solidFill>
              </a:defRPr>
            </a:lvl2pPr>
            <a:lvl3pPr marL="0" indent="0">
              <a:lnSpc>
                <a:spcPct val="130000"/>
              </a:lnSpc>
              <a:buNone/>
              <a:defRPr sz="1000">
                <a:solidFill>
                  <a:schemeClr val="tx1"/>
                </a:solidFill>
              </a:defRPr>
            </a:lvl3pPr>
            <a:lvl4pPr marL="0" indent="0">
              <a:lnSpc>
                <a:spcPct val="130000"/>
              </a:lnSpc>
              <a:buNone/>
              <a:defRPr sz="1000">
                <a:solidFill>
                  <a:schemeClr val="tx1"/>
                </a:solidFill>
              </a:defRPr>
            </a:lvl4pPr>
            <a:lvl5pPr marL="0" indent="0">
              <a:lnSpc>
                <a:spcPct val="130000"/>
              </a:lnSpc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4805574-3B72-481E-A744-EA088066496F}"/>
              </a:ext>
            </a:extLst>
          </p:cNvPr>
          <p:cNvSpPr/>
          <p:nvPr userDrawn="1"/>
        </p:nvSpPr>
        <p:spPr bwMode="auto">
          <a:xfrm>
            <a:off x="4493592" y="1714500"/>
            <a:ext cx="3333483" cy="19812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BB8D822-4AF5-4132-A5BC-447AFB46D9A1}"/>
              </a:ext>
            </a:extLst>
          </p:cNvPr>
          <p:cNvSpPr/>
          <p:nvPr userDrawn="1"/>
        </p:nvSpPr>
        <p:spPr bwMode="auto">
          <a:xfrm>
            <a:off x="4356100" y="1714500"/>
            <a:ext cx="137492" cy="1981200"/>
          </a:xfrm>
          <a:prstGeom prst="rect">
            <a:avLst/>
          </a:prstGeom>
          <a:pattFill prst="wdUpDiag">
            <a:fgClr>
              <a:schemeClr val="bg2">
                <a:lumMod val="50000"/>
              </a:schemeClr>
            </a:fgClr>
            <a:bgClr>
              <a:schemeClr val="bg2"/>
            </a:bgClr>
          </a:patt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885CB766-3BA7-4C6E-981C-12B89BBC0E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95494" y="1856689"/>
            <a:ext cx="425773" cy="677108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solidFill>
                  <a:schemeClr val="tx1"/>
                </a:solidFill>
              </a:defRPr>
            </a:lvl1pPr>
            <a:lvl2pPr marL="0" indent="0">
              <a:buNone/>
              <a:defRPr sz="4400" b="1">
                <a:solidFill>
                  <a:schemeClr val="bg1">
                    <a:lumMod val="85000"/>
                  </a:schemeClr>
                </a:solidFill>
              </a:defRPr>
            </a:lvl2pPr>
            <a:lvl3pPr marL="0" indent="0">
              <a:buNone/>
              <a:defRPr sz="4400" b="1">
                <a:solidFill>
                  <a:schemeClr val="bg1">
                    <a:lumMod val="85000"/>
                  </a:schemeClr>
                </a:solidFill>
              </a:defRPr>
            </a:lvl3pPr>
            <a:lvl4pPr marL="0" indent="0">
              <a:buNone/>
              <a:defRPr sz="4400" b="1">
                <a:solidFill>
                  <a:schemeClr val="bg1">
                    <a:lumMod val="85000"/>
                  </a:schemeClr>
                </a:solidFill>
              </a:defRPr>
            </a:lvl4pPr>
            <a:lvl5pPr marL="0" indent="0">
              <a:buNone/>
              <a:defRPr sz="4400" b="1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/>
              <a:t>#</a:t>
            </a:r>
            <a:endParaRPr lang="en-GB"/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8844DE8E-38F4-4A62-9864-CF5DC11D85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58280" y="1944971"/>
            <a:ext cx="2593370" cy="595027"/>
          </a:xfrm>
        </p:spPr>
        <p:txBody>
          <a:bodyPr/>
          <a:lstStyle>
            <a:lvl1pPr marL="0" indent="0">
              <a:buNone/>
              <a:defRPr lang="en-US" sz="1600" b="1" dirty="0" smtClean="0">
                <a:solidFill>
                  <a:schemeClr val="tx1"/>
                </a:solidFill>
              </a:defRPr>
            </a:lvl1pPr>
            <a:lvl2pPr marL="0" indent="0">
              <a:buNone/>
              <a:defRPr lang="en-GB" sz="1600" b="1" dirty="0"/>
            </a:lvl2pPr>
            <a:lvl3pPr marL="0" indent="0">
              <a:buNone/>
              <a:defRPr sz="1600" b="1"/>
            </a:lvl3pPr>
            <a:lvl4pPr marL="0" indent="0">
              <a:buNone/>
              <a:defRPr sz="1600" b="1"/>
            </a:lvl4pPr>
            <a:lvl5pPr marL="0" indent="0">
              <a:buNone/>
              <a:defRPr sz="1600" b="1"/>
            </a:lvl5pPr>
          </a:lstStyle>
          <a:p>
            <a:pPr lvl="0"/>
            <a:r>
              <a:rPr lang="en-US"/>
              <a:t>Click to add heading</a:t>
            </a:r>
            <a:endParaRPr lang="en-GB"/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D1DCB16E-3178-4977-908B-DCB9D5BE659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58281" y="2643619"/>
            <a:ext cx="2593370" cy="968261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000">
                <a:solidFill>
                  <a:schemeClr val="tx1"/>
                </a:solidFill>
              </a:defRPr>
            </a:lvl1pPr>
            <a:lvl2pPr marL="0" indent="0">
              <a:lnSpc>
                <a:spcPct val="130000"/>
              </a:lnSpc>
              <a:buNone/>
              <a:defRPr sz="1000">
                <a:solidFill>
                  <a:schemeClr val="tx1"/>
                </a:solidFill>
              </a:defRPr>
            </a:lvl2pPr>
            <a:lvl3pPr marL="0" indent="0">
              <a:lnSpc>
                <a:spcPct val="130000"/>
              </a:lnSpc>
              <a:buNone/>
              <a:defRPr sz="1000">
                <a:solidFill>
                  <a:schemeClr val="tx1"/>
                </a:solidFill>
              </a:defRPr>
            </a:lvl3pPr>
            <a:lvl4pPr marL="0" indent="0">
              <a:lnSpc>
                <a:spcPct val="130000"/>
              </a:lnSpc>
              <a:buNone/>
              <a:defRPr sz="1000">
                <a:solidFill>
                  <a:schemeClr val="tx1"/>
                </a:solidFill>
              </a:defRPr>
            </a:lvl4pPr>
            <a:lvl5pPr marL="0" indent="0">
              <a:lnSpc>
                <a:spcPct val="130000"/>
              </a:lnSpc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3833F72-DCBA-4AB2-B21A-B550376D8C87}"/>
              </a:ext>
            </a:extLst>
          </p:cNvPr>
          <p:cNvSpPr/>
          <p:nvPr userDrawn="1"/>
        </p:nvSpPr>
        <p:spPr bwMode="auto">
          <a:xfrm>
            <a:off x="4502417" y="3898900"/>
            <a:ext cx="3333483" cy="19812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4259E61-6078-44AA-A8F7-193579B7AE28}"/>
              </a:ext>
            </a:extLst>
          </p:cNvPr>
          <p:cNvSpPr/>
          <p:nvPr userDrawn="1"/>
        </p:nvSpPr>
        <p:spPr bwMode="auto">
          <a:xfrm>
            <a:off x="4364925" y="3898900"/>
            <a:ext cx="137492" cy="1981200"/>
          </a:xfrm>
          <a:prstGeom prst="rect">
            <a:avLst/>
          </a:prstGeom>
          <a:pattFill prst="wdUpDiag">
            <a:fgClr>
              <a:schemeClr val="bg2">
                <a:lumMod val="50000"/>
              </a:schemeClr>
            </a:fgClr>
            <a:bgClr>
              <a:schemeClr val="bg2"/>
            </a:bgClr>
          </a:patt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E4A82533-F2BF-4E0A-BA3B-0430252D758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04319" y="4041089"/>
            <a:ext cx="425773" cy="677108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solidFill>
                  <a:schemeClr val="tx1"/>
                </a:solidFill>
              </a:defRPr>
            </a:lvl1pPr>
            <a:lvl2pPr marL="0" indent="0">
              <a:buNone/>
              <a:defRPr sz="4400" b="1">
                <a:solidFill>
                  <a:schemeClr val="bg1">
                    <a:lumMod val="85000"/>
                  </a:schemeClr>
                </a:solidFill>
              </a:defRPr>
            </a:lvl2pPr>
            <a:lvl3pPr marL="0" indent="0">
              <a:buNone/>
              <a:defRPr sz="4400" b="1">
                <a:solidFill>
                  <a:schemeClr val="bg1">
                    <a:lumMod val="85000"/>
                  </a:schemeClr>
                </a:solidFill>
              </a:defRPr>
            </a:lvl3pPr>
            <a:lvl4pPr marL="0" indent="0">
              <a:buNone/>
              <a:defRPr sz="4400" b="1">
                <a:solidFill>
                  <a:schemeClr val="bg1">
                    <a:lumMod val="85000"/>
                  </a:schemeClr>
                </a:solidFill>
              </a:defRPr>
            </a:lvl4pPr>
            <a:lvl5pPr marL="0" indent="0">
              <a:buNone/>
              <a:defRPr sz="4400" b="1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/>
              <a:t>#</a:t>
            </a:r>
            <a:endParaRPr lang="en-GB"/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B3A0E84D-D831-421C-9A30-9491AAAF808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67105" y="4129371"/>
            <a:ext cx="2593370" cy="595027"/>
          </a:xfrm>
        </p:spPr>
        <p:txBody>
          <a:bodyPr/>
          <a:lstStyle>
            <a:lvl1pPr marL="0" indent="0">
              <a:buNone/>
              <a:defRPr lang="en-US" sz="1600" b="1" dirty="0" smtClean="0">
                <a:solidFill>
                  <a:schemeClr val="tx1"/>
                </a:solidFill>
              </a:defRPr>
            </a:lvl1pPr>
            <a:lvl2pPr marL="0" indent="0">
              <a:buNone/>
              <a:defRPr lang="en-GB" sz="1600" b="1" dirty="0"/>
            </a:lvl2pPr>
            <a:lvl3pPr marL="0" indent="0">
              <a:buNone/>
              <a:defRPr sz="1600" b="1"/>
            </a:lvl3pPr>
            <a:lvl4pPr marL="0" indent="0">
              <a:buNone/>
              <a:defRPr sz="1600" b="1"/>
            </a:lvl4pPr>
            <a:lvl5pPr marL="0" indent="0">
              <a:buNone/>
              <a:defRPr sz="1600" b="1"/>
            </a:lvl5pPr>
          </a:lstStyle>
          <a:p>
            <a:pPr lvl="0"/>
            <a:r>
              <a:rPr lang="en-US"/>
              <a:t>Click to add heading</a:t>
            </a:r>
            <a:endParaRPr lang="en-GB"/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BCDABBF1-093E-49D4-A19B-3B845261213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67106" y="4828019"/>
            <a:ext cx="2593370" cy="968261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000">
                <a:solidFill>
                  <a:schemeClr val="tx1"/>
                </a:solidFill>
              </a:defRPr>
            </a:lvl1pPr>
            <a:lvl2pPr marL="0" indent="0">
              <a:lnSpc>
                <a:spcPct val="130000"/>
              </a:lnSpc>
              <a:buNone/>
              <a:defRPr sz="1000">
                <a:solidFill>
                  <a:schemeClr val="tx1"/>
                </a:solidFill>
              </a:defRPr>
            </a:lvl2pPr>
            <a:lvl3pPr marL="0" indent="0">
              <a:lnSpc>
                <a:spcPct val="130000"/>
              </a:lnSpc>
              <a:buNone/>
              <a:defRPr sz="1000">
                <a:solidFill>
                  <a:schemeClr val="tx1"/>
                </a:solidFill>
              </a:defRPr>
            </a:lvl3pPr>
            <a:lvl4pPr marL="0" indent="0">
              <a:lnSpc>
                <a:spcPct val="130000"/>
              </a:lnSpc>
              <a:buNone/>
              <a:defRPr sz="1000">
                <a:solidFill>
                  <a:schemeClr val="tx1"/>
                </a:solidFill>
              </a:defRPr>
            </a:lvl4pPr>
            <a:lvl5pPr marL="0" indent="0">
              <a:lnSpc>
                <a:spcPct val="130000"/>
              </a:lnSpc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4FBA965-A892-4051-B1FD-FD4306CA19AF}"/>
              </a:ext>
            </a:extLst>
          </p:cNvPr>
          <p:cNvSpPr/>
          <p:nvPr userDrawn="1"/>
        </p:nvSpPr>
        <p:spPr bwMode="auto">
          <a:xfrm>
            <a:off x="8275905" y="1714500"/>
            <a:ext cx="3333483" cy="19812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6BE5E53-DE80-4281-9FEC-7ACDD1067819}"/>
              </a:ext>
            </a:extLst>
          </p:cNvPr>
          <p:cNvSpPr/>
          <p:nvPr userDrawn="1"/>
        </p:nvSpPr>
        <p:spPr bwMode="auto">
          <a:xfrm>
            <a:off x="8138413" y="1714500"/>
            <a:ext cx="137492" cy="1981200"/>
          </a:xfrm>
          <a:prstGeom prst="rect">
            <a:avLst/>
          </a:prstGeom>
          <a:pattFill prst="wdUpDiag">
            <a:fgClr>
              <a:schemeClr val="bg2">
                <a:lumMod val="50000"/>
              </a:schemeClr>
            </a:fgClr>
            <a:bgClr>
              <a:schemeClr val="bg2"/>
            </a:bgClr>
          </a:patt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4C1E6F08-6F2F-4B8B-9D87-C030E94DF1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77807" y="1856689"/>
            <a:ext cx="425773" cy="677108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solidFill>
                  <a:schemeClr val="tx1"/>
                </a:solidFill>
              </a:defRPr>
            </a:lvl1pPr>
            <a:lvl2pPr marL="0" indent="0">
              <a:buNone/>
              <a:defRPr sz="4400" b="1">
                <a:solidFill>
                  <a:schemeClr val="bg1">
                    <a:lumMod val="85000"/>
                  </a:schemeClr>
                </a:solidFill>
              </a:defRPr>
            </a:lvl2pPr>
            <a:lvl3pPr marL="0" indent="0">
              <a:buNone/>
              <a:defRPr sz="4400" b="1">
                <a:solidFill>
                  <a:schemeClr val="bg1">
                    <a:lumMod val="85000"/>
                  </a:schemeClr>
                </a:solidFill>
              </a:defRPr>
            </a:lvl3pPr>
            <a:lvl4pPr marL="0" indent="0">
              <a:buNone/>
              <a:defRPr sz="4400" b="1">
                <a:solidFill>
                  <a:schemeClr val="bg1">
                    <a:lumMod val="85000"/>
                  </a:schemeClr>
                </a:solidFill>
              </a:defRPr>
            </a:lvl4pPr>
            <a:lvl5pPr marL="0" indent="0">
              <a:buNone/>
              <a:defRPr sz="4400" b="1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/>
              <a:t>#</a:t>
            </a:r>
            <a:endParaRPr lang="en-GB"/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2D06001F-6138-4D6F-A243-7FFE1D81CCE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40593" y="1944971"/>
            <a:ext cx="2593370" cy="595027"/>
          </a:xfrm>
        </p:spPr>
        <p:txBody>
          <a:bodyPr/>
          <a:lstStyle>
            <a:lvl1pPr marL="0" indent="0">
              <a:buNone/>
              <a:defRPr lang="en-US" sz="1600" b="1" dirty="0" smtClean="0">
                <a:solidFill>
                  <a:schemeClr val="tx1"/>
                </a:solidFill>
              </a:defRPr>
            </a:lvl1pPr>
            <a:lvl2pPr marL="0" indent="0">
              <a:buNone/>
              <a:defRPr lang="en-GB" sz="1600" b="1" dirty="0"/>
            </a:lvl2pPr>
            <a:lvl3pPr marL="0" indent="0">
              <a:buNone/>
              <a:defRPr sz="1600" b="1"/>
            </a:lvl3pPr>
            <a:lvl4pPr marL="0" indent="0">
              <a:buNone/>
              <a:defRPr sz="1600" b="1"/>
            </a:lvl4pPr>
            <a:lvl5pPr marL="0" indent="0">
              <a:buNone/>
              <a:defRPr sz="1600" b="1"/>
            </a:lvl5pPr>
          </a:lstStyle>
          <a:p>
            <a:pPr lvl="0"/>
            <a:r>
              <a:rPr lang="en-US"/>
              <a:t>Click to add heading</a:t>
            </a:r>
            <a:endParaRPr lang="en-GB"/>
          </a:p>
        </p:txBody>
      </p:sp>
      <p:sp>
        <p:nvSpPr>
          <p:cNvPr id="39" name="Text Placeholder 18">
            <a:extLst>
              <a:ext uri="{FF2B5EF4-FFF2-40B4-BE49-F238E27FC236}">
                <a16:creationId xmlns:a16="http://schemas.microsoft.com/office/drawing/2014/main" id="{7841B3D9-6CC3-427F-B428-8C3FDE4BE06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940594" y="2643619"/>
            <a:ext cx="2593370" cy="968261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000">
                <a:solidFill>
                  <a:schemeClr val="tx1"/>
                </a:solidFill>
              </a:defRPr>
            </a:lvl1pPr>
            <a:lvl2pPr marL="0" indent="0">
              <a:lnSpc>
                <a:spcPct val="130000"/>
              </a:lnSpc>
              <a:buNone/>
              <a:defRPr sz="1000">
                <a:solidFill>
                  <a:schemeClr val="tx1"/>
                </a:solidFill>
              </a:defRPr>
            </a:lvl2pPr>
            <a:lvl3pPr marL="0" indent="0">
              <a:lnSpc>
                <a:spcPct val="130000"/>
              </a:lnSpc>
              <a:buNone/>
              <a:defRPr sz="1000">
                <a:solidFill>
                  <a:schemeClr val="tx1"/>
                </a:solidFill>
              </a:defRPr>
            </a:lvl3pPr>
            <a:lvl4pPr marL="0" indent="0">
              <a:lnSpc>
                <a:spcPct val="130000"/>
              </a:lnSpc>
              <a:buNone/>
              <a:defRPr sz="1000">
                <a:solidFill>
                  <a:schemeClr val="tx1"/>
                </a:solidFill>
              </a:defRPr>
            </a:lvl4pPr>
            <a:lvl5pPr marL="0" indent="0">
              <a:lnSpc>
                <a:spcPct val="130000"/>
              </a:lnSpc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41224F9-6A4C-4C65-8E42-6E3D85470B57}"/>
              </a:ext>
            </a:extLst>
          </p:cNvPr>
          <p:cNvSpPr/>
          <p:nvPr userDrawn="1"/>
        </p:nvSpPr>
        <p:spPr bwMode="auto">
          <a:xfrm>
            <a:off x="8270254" y="3895725"/>
            <a:ext cx="3333483" cy="19812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2903A56-607B-4490-BE1F-86412530286F}"/>
              </a:ext>
            </a:extLst>
          </p:cNvPr>
          <p:cNvSpPr/>
          <p:nvPr userDrawn="1"/>
        </p:nvSpPr>
        <p:spPr bwMode="auto">
          <a:xfrm>
            <a:off x="8132762" y="3895725"/>
            <a:ext cx="137492" cy="1981200"/>
          </a:xfrm>
          <a:prstGeom prst="rect">
            <a:avLst/>
          </a:prstGeom>
          <a:pattFill prst="wdUpDiag">
            <a:fgClr>
              <a:schemeClr val="bg2">
                <a:lumMod val="50000"/>
              </a:schemeClr>
            </a:fgClr>
            <a:bgClr>
              <a:schemeClr val="bg2"/>
            </a:bgClr>
          </a:patt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DE7C2246-8982-4ECB-88AC-EB1C473C2B5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72156" y="4037914"/>
            <a:ext cx="425773" cy="677108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solidFill>
                  <a:schemeClr val="tx1"/>
                </a:solidFill>
              </a:defRPr>
            </a:lvl1pPr>
            <a:lvl2pPr marL="0" indent="0">
              <a:buNone/>
              <a:defRPr sz="4400" b="1">
                <a:solidFill>
                  <a:schemeClr val="bg1">
                    <a:lumMod val="85000"/>
                  </a:schemeClr>
                </a:solidFill>
              </a:defRPr>
            </a:lvl2pPr>
            <a:lvl3pPr marL="0" indent="0">
              <a:buNone/>
              <a:defRPr sz="4400" b="1">
                <a:solidFill>
                  <a:schemeClr val="bg1">
                    <a:lumMod val="85000"/>
                  </a:schemeClr>
                </a:solidFill>
              </a:defRPr>
            </a:lvl3pPr>
            <a:lvl4pPr marL="0" indent="0">
              <a:buNone/>
              <a:defRPr sz="4400" b="1">
                <a:solidFill>
                  <a:schemeClr val="bg1">
                    <a:lumMod val="85000"/>
                  </a:schemeClr>
                </a:solidFill>
              </a:defRPr>
            </a:lvl4pPr>
            <a:lvl5pPr marL="0" indent="0">
              <a:buNone/>
              <a:defRPr sz="4400" b="1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/>
              <a:t>#</a:t>
            </a:r>
            <a:endParaRPr lang="en-GB"/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709DFA2F-B194-435C-9191-8090148D15F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934942" y="4126196"/>
            <a:ext cx="2593370" cy="595027"/>
          </a:xfrm>
        </p:spPr>
        <p:txBody>
          <a:bodyPr/>
          <a:lstStyle>
            <a:lvl1pPr marL="0" indent="0">
              <a:buNone/>
              <a:defRPr lang="en-US" sz="1600" b="1" dirty="0" smtClean="0">
                <a:solidFill>
                  <a:schemeClr val="tx1"/>
                </a:solidFill>
              </a:defRPr>
            </a:lvl1pPr>
            <a:lvl2pPr marL="0" indent="0">
              <a:buNone/>
              <a:defRPr lang="en-GB" sz="1600" b="1" dirty="0"/>
            </a:lvl2pPr>
            <a:lvl3pPr marL="0" indent="0">
              <a:buNone/>
              <a:defRPr sz="1600" b="1"/>
            </a:lvl3pPr>
            <a:lvl4pPr marL="0" indent="0">
              <a:buNone/>
              <a:defRPr sz="1600" b="1"/>
            </a:lvl4pPr>
            <a:lvl5pPr marL="0" indent="0">
              <a:buNone/>
              <a:defRPr sz="1600" b="1"/>
            </a:lvl5pPr>
          </a:lstStyle>
          <a:p>
            <a:pPr lvl="0"/>
            <a:r>
              <a:rPr lang="en-US"/>
              <a:t>Click to add heading</a:t>
            </a:r>
            <a:endParaRPr lang="en-GB"/>
          </a:p>
        </p:txBody>
      </p:sp>
      <p:sp>
        <p:nvSpPr>
          <p:cNvPr id="44" name="Text Placeholder 18">
            <a:extLst>
              <a:ext uri="{FF2B5EF4-FFF2-40B4-BE49-F238E27FC236}">
                <a16:creationId xmlns:a16="http://schemas.microsoft.com/office/drawing/2014/main" id="{66A57C42-7CBF-4742-80C3-46C15991F8E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934943" y="4824844"/>
            <a:ext cx="2593370" cy="968261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000">
                <a:solidFill>
                  <a:schemeClr val="tx1"/>
                </a:solidFill>
              </a:defRPr>
            </a:lvl1pPr>
            <a:lvl2pPr marL="0" indent="0">
              <a:lnSpc>
                <a:spcPct val="130000"/>
              </a:lnSpc>
              <a:buNone/>
              <a:defRPr sz="1000">
                <a:solidFill>
                  <a:schemeClr val="tx1"/>
                </a:solidFill>
              </a:defRPr>
            </a:lvl2pPr>
            <a:lvl3pPr marL="0" indent="0">
              <a:lnSpc>
                <a:spcPct val="130000"/>
              </a:lnSpc>
              <a:buNone/>
              <a:defRPr sz="1000">
                <a:solidFill>
                  <a:schemeClr val="tx1"/>
                </a:solidFill>
              </a:defRPr>
            </a:lvl3pPr>
            <a:lvl4pPr marL="0" indent="0">
              <a:lnSpc>
                <a:spcPct val="130000"/>
              </a:lnSpc>
              <a:buNone/>
              <a:defRPr sz="1000">
                <a:solidFill>
                  <a:schemeClr val="tx1"/>
                </a:solidFill>
              </a:defRPr>
            </a:lvl4pPr>
            <a:lvl5pPr marL="0" indent="0">
              <a:lnSpc>
                <a:spcPct val="130000"/>
              </a:lnSpc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8E6D12-E7E5-4852-90CA-46E41D32C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7406589"/>
      </p:ext>
    </p:extLst>
  </p:cSld>
  <p:clrMapOvr>
    <a:masterClrMapping/>
  </p:clrMapOvr>
  <p:transition>
    <p:fade/>
  </p:transition>
  <p:hf hdr="0" ftr="0" dt="0"/>
  <p:extLst>
    <p:ext uri="{DCECCB84-F9BA-43D5-87BE-67443E8EF086}">
      <p15:sldGuideLst xmlns:p15="http://schemas.microsoft.com/office/powerpoint/2012/main">
        <p15:guide id="3" orient="horz" pos="3702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2557">
          <p15:clr>
            <a:srgbClr val="5ACBF0"/>
          </p15:clr>
        </p15:guide>
        <p15:guide id="7" pos="2744">
          <p15:clr>
            <a:srgbClr val="5ACBF0"/>
          </p15:clr>
        </p15:guide>
        <p15:guide id="8" pos="4936">
          <p15:clr>
            <a:srgbClr val="5ACBF0"/>
          </p15:clr>
        </p15:guide>
        <p15:guide id="9" pos="5123">
          <p15:clr>
            <a:srgbClr val="5ACBF0"/>
          </p15:clr>
        </p15:guide>
        <p15:guide id="10" orient="horz" pos="1071">
          <p15:clr>
            <a:srgbClr val="5ACBF0"/>
          </p15:clr>
        </p15:guide>
        <p15:guide id="11" orient="horz" pos="2455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984548"/>
      </p:ext>
    </p:extLst>
  </p:cSld>
  <p:clrMapOvr>
    <a:masterClrMapping/>
  </p:clrMapOvr>
  <p:transition>
    <p:fade/>
  </p:transition>
  <p:hf hdr="0" ftr="0" dt="0"/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080" userDrawn="1">
          <p15:clr>
            <a:srgbClr val="5ACBF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D883269-C75C-4B87-8CD9-BE4E94E2B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C923CE-7CB3-4CF0-AAA2-722B1683A1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15300" y="2017713"/>
            <a:ext cx="3494088" cy="42513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/>
              <a:t>Add a caption</a:t>
            </a:r>
          </a:p>
        </p:txBody>
      </p:sp>
      <p:sp>
        <p:nvSpPr>
          <p:cNvPr id="3" name="Picture Placeholder 2" descr="This screenshot is a 'placeholder' only. Drag or drop your screen shot here, or click and tap the center to insert a photo.">
            <a:extLst>
              <a:ext uri="{FF2B5EF4-FFF2-40B4-BE49-F238E27FC236}">
                <a16:creationId xmlns:a16="http://schemas.microsoft.com/office/drawing/2014/main" id="{32952E5A-3BE5-4580-872E-DC3A31E8D44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82612" y="1436688"/>
            <a:ext cx="7253288" cy="4832350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</p:spPr>
        <p:txBody>
          <a:bodyPr tIns="720000" bIns="1005840" anchor="t" anchorCtr="0">
            <a:noAutofit/>
          </a:bodyPr>
          <a:lstStyle>
            <a:lvl1pPr marL="0" indent="0" algn="ctr">
              <a:buNone/>
              <a:defRPr sz="12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Drag &amp; drop a</a:t>
            </a:r>
            <a:br>
              <a:rPr lang="en-US"/>
            </a:br>
            <a:r>
              <a:rPr lang="en-US"/>
              <a:t>screenshot here</a:t>
            </a:r>
            <a:br>
              <a:rPr lang="en-US"/>
            </a:br>
            <a:r>
              <a:rPr lang="en-US"/>
              <a:t>or click or tap icon</a:t>
            </a:r>
            <a:br>
              <a:rPr lang="en-US"/>
            </a:br>
            <a:r>
              <a:rPr lang="en-US"/>
              <a:t>below to insert</a:t>
            </a:r>
          </a:p>
        </p:txBody>
      </p:sp>
    </p:spTree>
    <p:extLst>
      <p:ext uri="{BB962C8B-B14F-4D97-AF65-F5344CB8AC3E}">
        <p14:creationId xmlns:p14="http://schemas.microsoft.com/office/powerpoint/2010/main" val="4134260872"/>
      </p:ext>
    </p:extLst>
  </p:cSld>
  <p:clrMapOvr>
    <a:masterClrMapping/>
  </p:clrMapOvr>
  <p:transition>
    <p:fade/>
  </p:transition>
  <p:hf hdr="0" ftr="0" dt="0"/>
  <p:extLst>
    <p:ext uri="{DCECCB84-F9BA-43D5-87BE-67443E8EF086}">
      <p15:sldGuideLst xmlns:p15="http://schemas.microsoft.com/office/powerpoint/2012/main">
        <p15:guide id="20" pos="4937">
          <p15:clr>
            <a:srgbClr val="5ACBF0"/>
          </p15:clr>
        </p15:guide>
        <p15:guide id="21" pos="5112">
          <p15:clr>
            <a:srgbClr val="5ACBF0"/>
          </p15:clr>
        </p15:guide>
        <p15:guide id="28" orient="horz" pos="905">
          <p15:clr>
            <a:srgbClr val="5ACBF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31026A-4A74-439D-A8F5-DB82A03E7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2131029"/>
            <a:ext cx="3468956" cy="861774"/>
          </a:xfrm>
        </p:spPr>
        <p:txBody>
          <a:bodyPr anchor="t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08DBB0A-21C9-483B-83DA-E59B5C3578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46104" y="2131028"/>
            <a:ext cx="6961188" cy="3980641"/>
          </a:xfrm>
        </p:spPr>
        <p:txBody>
          <a:bodyPr>
            <a:normAutofit/>
          </a:bodyPr>
          <a:lstStyle>
            <a:lvl1pPr marL="320040" indent="-320040">
              <a:spcAft>
                <a:spcPts val="1200"/>
              </a:spcAft>
              <a:buFont typeface="+mj-lt"/>
              <a:buAutoNum type="arabicPeriod"/>
              <a:defRPr sz="2000"/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FD800B-7DF4-487A-ADA4-F44FB0D5A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88263" y="1842902"/>
            <a:ext cx="3477325" cy="0"/>
          </a:xfrm>
          <a:prstGeom prst="line">
            <a:avLst/>
          </a:prstGeom>
          <a:ln w="63500">
            <a:solidFill>
              <a:schemeClr val="accent1">
                <a:lumMod val="20000"/>
                <a:lumOff val="8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17D0DD9-81B9-4F58-9346-51EE2B8F8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648200" y="1842902"/>
            <a:ext cx="6961188" cy="0"/>
          </a:xfrm>
          <a:prstGeom prst="line">
            <a:avLst/>
          </a:prstGeom>
          <a:ln w="63500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940680"/>
      </p:ext>
    </p:extLst>
  </p:cSld>
  <p:clrMapOvr>
    <a:masterClrMapping/>
  </p:clrMapOvr>
  <p:transition>
    <p:fade/>
  </p:transition>
  <p:hf hdr="0" ftr="0" dt="0"/>
  <p:extLst>
    <p:ext uri="{DCECCB84-F9BA-43D5-87BE-67443E8EF086}">
      <p15:sldGuideLst xmlns:p15="http://schemas.microsoft.com/office/powerpoint/2012/main">
        <p15:guide id="12" pos="2561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3" pos="2928">
          <p15:clr>
            <a:srgbClr val="5ACBF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side by 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5C076-3B78-4451-8068-576892A08E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585787"/>
            <a:ext cx="3182027" cy="5683249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015781-2431-48C9-AEF1-52FBD41AF3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41888" y="292099"/>
            <a:ext cx="6667500" cy="5976939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5867F2-3994-4092-B53B-5792FEE69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356100" y="2264940"/>
            <a:ext cx="0" cy="2059178"/>
          </a:xfrm>
          <a:prstGeom prst="line">
            <a:avLst/>
          </a:prstGeom>
          <a:ln w="6350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3117506"/>
      </p:ext>
    </p:extLst>
  </p:cSld>
  <p:clrMapOvr>
    <a:masterClrMapping/>
  </p:clrMapOvr>
  <p:transition>
    <p:fade/>
  </p:transition>
  <p:hf hdr="0" ftr="0" dt="0"/>
  <p:extLst>
    <p:ext uri="{DCECCB84-F9BA-43D5-87BE-67443E8EF086}">
      <p15:sldGuideLst xmlns:p15="http://schemas.microsoft.com/office/powerpoint/2012/main">
        <p15:guide id="30" pos="2376">
          <p15:clr>
            <a:srgbClr val="5ACBF0"/>
          </p15:clr>
        </p15:guide>
        <p15:guide id="31" pos="3113">
          <p15:clr>
            <a:srgbClr val="5ACBF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85802"/>
            <a:ext cx="6037460" cy="443198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756301"/>
            <a:ext cx="6037460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spc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6F4CBF-3771-416F-BD4B-AF9C13A617ED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22977" y="3207401"/>
            <a:ext cx="2702418" cy="59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88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extLst>
    <p:ext uri="{DCECCB84-F9BA-43D5-87BE-67443E8EF086}">
      <p15:sldGuideLst xmlns:p15="http://schemas.microsoft.com/office/powerpoint/2012/main">
        <p15:guide id="3" orient="horz" pos="1872">
          <p15:clr>
            <a:srgbClr val="5ACBF0"/>
          </p15:clr>
        </p15:guide>
        <p15:guide id="4" orient="horz" pos="2364">
          <p15:clr>
            <a:srgbClr val="5ACBF0"/>
          </p15:clr>
        </p15:guide>
        <p15:guide id="5" pos="3840">
          <p15:clr>
            <a:srgbClr val="5ACBF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0915984"/>
      </p:ext>
    </p:extLst>
  </p:cSld>
  <p:clrMapOvr>
    <a:masterClrMapping/>
  </p:clrMapOvr>
  <p:transition>
    <p:fade/>
  </p:transition>
  <p:hf hdr="0" ftr="0" dt="0"/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0DF2A6-26A8-4810-95DF-F65F123C66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Software code slide</a:t>
            </a:r>
          </a:p>
        </p:txBody>
      </p:sp>
      <p:sp>
        <p:nvSpPr>
          <p:cNvPr id="5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BA9F61CF-FF79-485A-A6C8-A1952EFD58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263" y="1436688"/>
            <a:ext cx="11018520" cy="4829522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 sz="18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 sz="16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 sz="1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 sz="1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1767476"/>
      </p:ext>
    </p:extLst>
  </p:cSld>
  <p:clrMapOvr>
    <a:masterClrMapping/>
  </p:clrMapOvr>
  <p:transition>
    <p:fade/>
  </p:transition>
  <p:hf hdr="0" ftr="0" dt="0"/>
  <p:extLst>
    <p:ext uri="{DCECCB84-F9BA-43D5-87BE-67443E8EF086}">
      <p15:sldGuideLst xmlns:p15="http://schemas.microsoft.com/office/powerpoint/2012/main">
        <p15:guide id="2" orient="horz" pos="905">
          <p15:clr>
            <a:srgbClr val="5ACBF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 and Attrib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BCE27-18A9-4B58-967D-F414D11BC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9682BFC-72AD-43B8-82AA-B9CAA5B851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963" y="1436688"/>
            <a:ext cx="11020425" cy="4829175"/>
          </a:xfrm>
        </p:spPr>
        <p:txBody>
          <a:bodyPr/>
          <a:lstStyle>
            <a:lvl1pPr marL="0" indent="0">
              <a:buNone/>
              <a:defRPr sz="1100"/>
            </a:lvl1pPr>
            <a:lvl2pPr marL="228600" indent="0">
              <a:buNone/>
              <a:defRPr sz="1100"/>
            </a:lvl2pPr>
            <a:lvl3pPr marL="457200" indent="0">
              <a:buNone/>
              <a:defRPr sz="1100"/>
            </a:lvl3pPr>
            <a:lvl4pPr marL="661988" indent="0">
              <a:buNone/>
              <a:defRPr sz="1100"/>
            </a:lvl4pPr>
            <a:lvl5pPr marL="855663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1651017"/>
      </p:ext>
    </p:extLst>
  </p:cSld>
  <p:clrMapOvr>
    <a:masterClrMapping/>
  </p:clrMapOvr>
  <p:transition>
    <p:fade/>
  </p:transition>
  <p:hf hdr="0" ftr="0" dt="0"/>
  <p:extLst>
    <p:ext uri="{DCECCB84-F9BA-43D5-87BE-67443E8EF086}">
      <p15:sldGuideLst xmlns:p15="http://schemas.microsoft.com/office/powerpoint/2012/main">
        <p15:guide id="2" orient="horz" pos="905">
          <p15:clr>
            <a:srgbClr val="5ACBF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5CD1CF4-BF52-4A9A-864B-B7138A0D8208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4200" y="585787"/>
            <a:ext cx="1339351" cy="2926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B3EC8B-A541-4803-BD06-4CF36BCBC7AC}"/>
              </a:ext>
            </a:extLst>
          </p:cNvPr>
          <p:cNvSpPr txBox="1"/>
          <p:nvPr userDrawn="1"/>
        </p:nvSpPr>
        <p:spPr>
          <a:xfrm>
            <a:off x="196319" y="6553364"/>
            <a:ext cx="114454" cy="190581"/>
          </a:xfrm>
          <a:prstGeom prst="rect">
            <a:avLst/>
          </a:prstGeom>
          <a:noFill/>
        </p:spPr>
        <p:txBody>
          <a:bodyPr wrap="none" lIns="0" tIns="41029" rIns="0" bIns="41029" rtlCol="0" anchor="ctr">
            <a:spAutoFit/>
          </a:bodyPr>
          <a:lstStyle/>
          <a:p>
            <a:pPr algn="r">
              <a:defRPr/>
            </a:pPr>
            <a:fld id="{B50A2252-0B00-49D0-9A28-2F5CCECF09D1}" type="slidenum">
              <a:rPr lang="en-US" sz="700" kern="1200" cap="none" spc="1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700" kern="1200" cap="none" spc="1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 descr="{&quot;templafy&quot;:{&quot;binding&quot;:&quot;{{Form.Footer}}&quot;,&quot;type&quot;:&quot;text&quot;}}">
            <a:extLst>
              <a:ext uri="{FF2B5EF4-FFF2-40B4-BE49-F238E27FC236}">
                <a16:creationId xmlns:a16="http://schemas.microsoft.com/office/drawing/2014/main" id="{43334FAC-11C2-4DB4-8249-171553FC7893}"/>
              </a:ext>
            </a:extLst>
          </p:cNvPr>
          <p:cNvSpPr/>
          <p:nvPr userDrawn="1"/>
        </p:nvSpPr>
        <p:spPr bwMode="auto">
          <a:xfrm>
            <a:off x="603380" y="6567862"/>
            <a:ext cx="9000000" cy="161105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GB" sz="750" err="1">
              <a:solidFill>
                <a:schemeClr val="tx1"/>
              </a:soli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660748"/>
      </p:ext>
    </p:extLst>
  </p:cSld>
  <p:clrMapOvr>
    <a:masterClrMapping/>
  </p:clrMapOvr>
  <p:transition>
    <p:fade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91C41AE-0083-2A44-9A00-206CEB625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3182778"/>
            <a:ext cx="11018520" cy="492443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858526"/>
      </p:ext>
    </p:extLst>
  </p:cSld>
  <p:clrMapOvr>
    <a:masterClrMapping/>
  </p:clrMapOvr>
  <p:transition>
    <p:fade/>
  </p:transition>
  <p:hf hdr="0" ftr="0" dt="0"/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8" userDrawn="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1992" userDrawn="1">
          <p15:clr>
            <a:srgbClr val="5ACBF0"/>
          </p15:clr>
        </p15:guide>
        <p15:guide id="29" orient="horz" pos="2328" userDrawn="1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D20C4-3302-EB45-B6C3-8D7D3B54A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060B0B7-8257-AF44-8E50-C5EF88BB382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88263" y="150800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4CAA7D2A-D3F3-C443-BEAB-AE463EB6977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1599747" y="150800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606696E-F9FD-7A41-B239-56C925CA5E1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2611231" y="150800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267BFD11-A5C7-534B-95DE-708BA59C346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3622715" y="150800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C4A2493A-DA9A-774E-B698-381E87F3023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634199" y="150800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29F155F2-1A5E-D049-B799-7F265508271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5645683" y="150800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39D300ED-46DE-8D44-B42F-D72A4BD1D05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657167" y="150800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1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D59F3EBB-786F-7A42-B92F-72211CA921F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7668651" y="150800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BA676D0-34EC-3646-AC3D-071EB3DD9D6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8680135" y="150800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12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ADFD9C1-E635-1B46-BC21-4D5D3069E75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691619" y="150800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3CF35C45-D347-D645-8CD2-6E3D2088C4C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10703107" y="150800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1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9475B80-6F15-0744-AB11-132AC7CF9AF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588263" y="246191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2E65AC22-FEB4-6245-8825-006D3BD5EEC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1599747" y="246191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2CA5DEB6-0C05-E64B-93D0-2DC0A025A09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2611231" y="246191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3E846680-CCD1-9948-9632-5B8197B7DFF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3622715" y="246191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079D992-3FCF-A34A-88A0-8A2A68C972E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 bwMode="gray">
          <a:xfrm>
            <a:off x="4634199" y="246191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996246-3D80-2E4F-B8C7-B5C201E6038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 bwMode="gray">
          <a:xfrm>
            <a:off x="5645683" y="246191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2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B08E9CE-2FBC-A34F-A25C-316E2F2AFB5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 bwMode="gray">
          <a:xfrm>
            <a:off x="6657167" y="246191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2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DB30B13-3B8F-8940-A799-8867F379BBF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 bwMode="gray">
          <a:xfrm>
            <a:off x="7668651" y="246191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22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C27ED1D-2D58-0F4E-AF78-B5F5237C75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 bwMode="gray">
          <a:xfrm>
            <a:off x="8680135" y="246191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2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4EBE182-B741-BC49-B664-B0A622BFEA17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 bwMode="gray">
          <a:xfrm>
            <a:off x="9691619" y="246191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2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216A9CF0-7A7F-AE48-971A-01E1283DC04D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 bwMode="gray">
          <a:xfrm>
            <a:off x="10703107" y="246191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4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E48212A-DC2D-8A4E-948F-CED552226B35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 bwMode="gray">
          <a:xfrm>
            <a:off x="588263" y="341582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4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2A7EC4B1-AFA8-B84C-9D6B-CFC26A347773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 bwMode="gray">
          <a:xfrm>
            <a:off x="1599747" y="341582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4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3D41B8F6-CB16-8A47-93D6-22C9BD6E792E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 bwMode="gray">
          <a:xfrm>
            <a:off x="2611231" y="341582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5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F647A9E-3E39-5245-986A-31E2F83C941F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 bwMode="gray">
          <a:xfrm>
            <a:off x="3622715" y="341582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5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C943DD5E-95E4-004B-A652-3964101490F7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 bwMode="gray">
          <a:xfrm>
            <a:off x="4634199" y="341582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52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324A395-E051-B041-98A7-F038983D90B3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 bwMode="gray">
          <a:xfrm>
            <a:off x="5645683" y="341582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5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D8EB23B-20D2-E04A-8B4F-F25763669F4C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 bwMode="gray">
          <a:xfrm>
            <a:off x="6657167" y="341582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5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176A914-34CF-6A48-A1B5-7978B2CF9C71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 bwMode="gray">
          <a:xfrm>
            <a:off x="7668651" y="341582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5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DC220427-E17B-B24E-AB8E-2626C72238E1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 bwMode="gray">
          <a:xfrm>
            <a:off x="8680135" y="341582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5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256B660E-74F0-6749-933B-EBBB3DC15E3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 bwMode="gray">
          <a:xfrm>
            <a:off x="9691619" y="341582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5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00E9B2C-54F5-7247-8B0A-8ECF84CB3EC6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 bwMode="gray">
          <a:xfrm>
            <a:off x="10703107" y="341582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5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01E232AB-8B15-254B-A855-7F8837E250DF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 bwMode="gray">
          <a:xfrm>
            <a:off x="588263" y="436973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5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0A9C15B7-B0C8-6F44-8D00-8A2A4EEBF911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 bwMode="gray">
          <a:xfrm>
            <a:off x="1599747" y="436973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6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55E00E5-0C32-114B-9C71-A210C35FD8A5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 bwMode="gray">
          <a:xfrm>
            <a:off x="2611231" y="436973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6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3BCE8B7-2363-754D-8DCC-BBD1A812A666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 bwMode="gray">
          <a:xfrm>
            <a:off x="3622715" y="436973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62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3DD5E7E1-6C4A-D24E-B423-731BCB2FED82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 bwMode="gray">
          <a:xfrm>
            <a:off x="4634199" y="436973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6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994E403-A4F2-D143-8694-FFDDED83B568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 bwMode="gray">
          <a:xfrm>
            <a:off x="5645683" y="436973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6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DD66CA9-613E-E649-873E-15770AF37966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 bwMode="gray">
          <a:xfrm>
            <a:off x="6657167" y="436973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6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1F31EBB-82CA-0B47-90B9-623F7BEA7BCC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 bwMode="gray">
          <a:xfrm>
            <a:off x="7668651" y="436973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6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3354D4A-7AE4-3249-979C-EF717F4169E2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 bwMode="gray">
          <a:xfrm>
            <a:off x="8680135" y="436973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6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D798148F-325B-8847-998F-D6695555F7A4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 bwMode="gray">
          <a:xfrm>
            <a:off x="9691619" y="436973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6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FC062AA-6E9F-F148-A650-D892DEAD4D5B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 bwMode="gray">
          <a:xfrm>
            <a:off x="10703107" y="436973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6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2736B318-56FF-BD45-BE51-B4F02187BAB1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 bwMode="gray">
          <a:xfrm>
            <a:off x="588263" y="532364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7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C874F5D0-313C-9C4E-A76E-837FA8B341EF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 bwMode="gray">
          <a:xfrm>
            <a:off x="1599747" y="532364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7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0B1B6CBD-7E6A-E64A-8901-48FC6B628F8A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 bwMode="gray">
          <a:xfrm>
            <a:off x="2611231" y="532364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72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1345C8D-49CF-D74B-BBBF-1ABB0F2BC7E0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 bwMode="gray">
          <a:xfrm>
            <a:off x="3622715" y="532364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7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9431BFC-6034-2D48-B40D-D214B5BA49EA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 bwMode="gray">
          <a:xfrm>
            <a:off x="4634199" y="532364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7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E881A0D-AB0E-1544-945D-AFD48D4CD2F5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 bwMode="gray">
          <a:xfrm>
            <a:off x="5645683" y="532364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7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64F7E33-6DCA-DF42-BB2E-C8EC136C0AAA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 bwMode="gray">
          <a:xfrm>
            <a:off x="6657167" y="532364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7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AC86F5EF-AD62-294A-AE53-AD62F4600B0F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 bwMode="gray">
          <a:xfrm>
            <a:off x="7668651" y="532364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7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2DDEFD37-0863-F949-AA96-5F73CC3B271A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 bwMode="gray">
          <a:xfrm>
            <a:off x="8680135" y="532364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7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C7F81ABC-5057-6D45-AD46-29A54A126114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 bwMode="gray">
          <a:xfrm>
            <a:off x="9691619" y="532364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  <p:sp>
        <p:nvSpPr>
          <p:cNvPr id="7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866A0A0-C971-6B47-A279-161DD8E70EEB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 bwMode="gray">
          <a:xfrm>
            <a:off x="10703107" y="5323643"/>
            <a:ext cx="906233" cy="852256"/>
          </a:xfrm>
          <a:pattFill prst="wdUpDiag">
            <a:fgClr>
              <a:schemeClr val="accent1">
                <a:lumMod val="50000"/>
              </a:schemeClr>
            </a:fgClr>
            <a:bgClr>
              <a:schemeClr val="tx2">
                <a:lumMod val="50000"/>
              </a:schemeClr>
            </a:bgClr>
          </a:pattFill>
          <a:ln w="12700">
            <a:solidFill>
              <a:schemeClr val="bg1">
                <a:lumMod val="75000"/>
              </a:schemeClr>
            </a:solidFill>
            <a:miter lim="800000"/>
          </a:ln>
        </p:spPr>
        <p:txBody>
          <a:bodyPr lIns="91440" tIns="91440" rIns="91440" bIns="9144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Drop Image</a:t>
            </a:r>
          </a:p>
        </p:txBody>
      </p:sp>
    </p:spTree>
    <p:extLst>
      <p:ext uri="{BB962C8B-B14F-4D97-AF65-F5344CB8AC3E}">
        <p14:creationId xmlns:p14="http://schemas.microsoft.com/office/powerpoint/2010/main" val="2606528856"/>
      </p:ext>
    </p:extLst>
  </p:cSld>
  <p:clrMapOvr>
    <a:masterClrMapping/>
  </p:clrMapOvr>
  <p:transition>
    <p:fade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26" Type="http://schemas.openxmlformats.org/officeDocument/2006/relationships/slideLayout" Target="../slideLayouts/slideLayout76.xml"/><Relationship Id="rId3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71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5" Type="http://schemas.openxmlformats.org/officeDocument/2006/relationships/slideLayout" Target="../slideLayouts/slideLayout75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slideLayout" Target="../slideLayouts/slideLayout7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2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23" Type="http://schemas.openxmlformats.org/officeDocument/2006/relationships/slideLayout" Target="../slideLayouts/slideLayout73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slideLayout" Target="../slideLayouts/slideLayout72.xml"/><Relationship Id="rId27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88263" y="591790"/>
            <a:ext cx="11018520" cy="43088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idx="1"/>
          </p:nvPr>
        </p:nvSpPr>
        <p:spPr>
          <a:xfrm>
            <a:off x="584200" y="1435503"/>
            <a:ext cx="11018520" cy="483070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 userDrawn="1"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 userDrawn="1"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 userDrawn="1"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 userDrawn="1"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 userDrawn="1"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 userDrawn="1"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 userDrawn="1"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 userDrawn="1"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 userDrawn="1"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 userDrawn="1"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2548C20C-E4BC-8642-84C1-11BE8A0136B5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10466" y="6561727"/>
            <a:ext cx="645078" cy="15374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96B11974-843F-5942-BA9E-97ADE41C9A58}"/>
              </a:ext>
            </a:extLst>
          </p:cNvPr>
          <p:cNvSpPr txBox="1"/>
          <p:nvPr userDrawn="1"/>
        </p:nvSpPr>
        <p:spPr>
          <a:xfrm>
            <a:off x="196319" y="6553364"/>
            <a:ext cx="114454" cy="190581"/>
          </a:xfrm>
          <a:prstGeom prst="rect">
            <a:avLst/>
          </a:prstGeom>
          <a:noFill/>
        </p:spPr>
        <p:txBody>
          <a:bodyPr wrap="none" lIns="0" tIns="41029" rIns="0" bIns="41029" rtlCol="0" anchor="ctr">
            <a:spAutoFit/>
          </a:bodyPr>
          <a:lstStyle/>
          <a:p>
            <a:pPr algn="r">
              <a:defRPr/>
            </a:pPr>
            <a:fld id="{B50A2252-0B00-49D0-9A28-2F5CCECF09D1}" type="slidenum">
              <a:rPr lang="en-US" sz="700" kern="1200" cap="none" spc="1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700" kern="1200" cap="none" spc="10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C37A066-5679-7640-9C08-54559BF7A6BC}"/>
              </a:ext>
            </a:extLst>
          </p:cNvPr>
          <p:cNvSpPr txBox="1"/>
          <p:nvPr userDrawn="1"/>
        </p:nvSpPr>
        <p:spPr>
          <a:xfrm>
            <a:off x="444516" y="6543252"/>
            <a:ext cx="26930" cy="198276"/>
          </a:xfrm>
          <a:prstGeom prst="rect">
            <a:avLst/>
          </a:prstGeom>
          <a:noFill/>
        </p:spPr>
        <p:txBody>
          <a:bodyPr wrap="none" lIns="0" tIns="41029" rIns="0" bIns="41029" rtlCol="0" anchor="ctr">
            <a:spAutoFit/>
          </a:bodyPr>
          <a:lstStyle/>
          <a:p>
            <a:pPr marL="0" marR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" spc="10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</a:p>
        </p:txBody>
      </p:sp>
      <p:sp>
        <p:nvSpPr>
          <p:cNvPr id="50" name="Rectangle 49" descr="{&quot;templafy&quot;:{&quot;binding&quot;:&quot;{{Form.Footer}}&quot;,&quot;type&quot;:&quot;text&quot;}}">
            <a:extLst>
              <a:ext uri="{FF2B5EF4-FFF2-40B4-BE49-F238E27FC236}">
                <a16:creationId xmlns:a16="http://schemas.microsoft.com/office/drawing/2014/main" id="{31FF5E37-9042-4844-B9BE-993B8146017C}"/>
              </a:ext>
            </a:extLst>
          </p:cNvPr>
          <p:cNvSpPr/>
          <p:nvPr userDrawn="1"/>
        </p:nvSpPr>
        <p:spPr bwMode="auto">
          <a:xfrm>
            <a:off x="603380" y="6567862"/>
            <a:ext cx="9000000" cy="161105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GB" sz="7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hl">
            <a:extLst>
              <a:ext uri="{FF2B5EF4-FFF2-40B4-BE49-F238E27FC236}">
                <a16:creationId xmlns:a16="http://schemas.microsoft.com/office/drawing/2014/main" id="{A444ED71-AD28-40CE-8E9B-7D529A57CDA3}"/>
              </a:ext>
            </a:extLst>
          </p:cNvPr>
          <p:cNvSpPr txBox="1"/>
          <p:nvPr userDrawn="1"/>
        </p:nvSpPr>
        <p:spPr>
          <a:xfrm>
            <a:off x="0" y="0"/>
            <a:ext cx="12192000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>
              <a:buClr>
                <a:schemeClr val="accent1"/>
              </a:buClr>
              <a:buSzPct val="60000"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" name="fl">
            <a:extLst>
              <a:ext uri="{FF2B5EF4-FFF2-40B4-BE49-F238E27FC236}">
                <a16:creationId xmlns:a16="http://schemas.microsoft.com/office/drawing/2014/main" id="{43E5A9FB-C01D-46CE-8F35-6EA9268859D0}"/>
              </a:ext>
            </a:extLst>
          </p:cNvPr>
          <p:cNvSpPr txBox="1"/>
          <p:nvPr userDrawn="1"/>
        </p:nvSpPr>
        <p:spPr>
          <a:xfrm>
            <a:off x="0" y="6520180"/>
            <a:ext cx="12192000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>
              <a:buClr>
                <a:schemeClr val="accent1"/>
              </a:buClr>
              <a:buSzPct val="60000"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4" name="MSIPCMContentMarking" descr="{&quot;HashCode&quot;:-1055977054,&quot;Placement&quot;:&quot;Header&quot;,&quot;Top&quot;:0.0,&quot;Left&quot;:0.0,&quot;SlideWidth&quot;:960,&quot;SlideHeight&quot;:540}">
            <a:extLst>
              <a:ext uri="{FF2B5EF4-FFF2-40B4-BE49-F238E27FC236}">
                <a16:creationId xmlns:a16="http://schemas.microsoft.com/office/drawing/2014/main" id="{D02F8439-AD30-6BD5-835C-50141C853475}"/>
              </a:ext>
            </a:extLst>
          </p:cNvPr>
          <p:cNvSpPr txBox="1"/>
          <p:nvPr userDrawn="1"/>
        </p:nvSpPr>
        <p:spPr>
          <a:xfrm>
            <a:off x="0" y="0"/>
            <a:ext cx="689770" cy="2491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0000"/>
            </a:pPr>
            <a:r>
              <a:rPr lang="en-US" sz="1000">
                <a:solidFill>
                  <a:srgbClr val="008000"/>
                </a:solidFill>
                <a:latin typeface="Arial" panose="020B0604020202020204" pitchFamily="34" charset="0"/>
              </a:rPr>
              <a:t>[Public]</a:t>
            </a:r>
            <a:endParaRPr lang="en-US" sz="1000" dirty="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4276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920" r:id="rId1"/>
    <p:sldLayoutId id="2147484833" r:id="rId2"/>
    <p:sldLayoutId id="2147484710" r:id="rId3"/>
    <p:sldLayoutId id="2147484240" r:id="rId4"/>
    <p:sldLayoutId id="2147484736" r:id="rId5"/>
    <p:sldLayoutId id="2147484474" r:id="rId6"/>
    <p:sldLayoutId id="2147484639" r:id="rId7"/>
    <p:sldLayoutId id="2147484603" r:id="rId8"/>
    <p:sldLayoutId id="2147484919" r:id="rId9"/>
    <p:sldLayoutId id="2147484751" r:id="rId10"/>
    <p:sldLayoutId id="2147484914" r:id="rId11"/>
    <p:sldLayoutId id="2147484835" r:id="rId12"/>
    <p:sldLayoutId id="2147484836" r:id="rId13"/>
    <p:sldLayoutId id="2147484837" r:id="rId14"/>
    <p:sldLayoutId id="2147484838" r:id="rId15"/>
    <p:sldLayoutId id="2147484923" r:id="rId16"/>
    <p:sldLayoutId id="2147484925" r:id="rId17"/>
    <p:sldLayoutId id="2147484839" r:id="rId18"/>
    <p:sldLayoutId id="2147484922" r:id="rId19"/>
    <p:sldLayoutId id="2147484783" r:id="rId20"/>
    <p:sldLayoutId id="2147484784" r:id="rId21"/>
    <p:sldLayoutId id="2147484787" r:id="rId22"/>
    <p:sldLayoutId id="2147484249" r:id="rId23"/>
    <p:sldLayoutId id="2147484671" r:id="rId24"/>
    <p:sldLayoutId id="2147484299" r:id="rId25"/>
  </p:sldLayoutIdLst>
  <p:transition>
    <p:fade/>
  </p:transition>
  <p:hf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2800" b="1" kern="1200" cap="none" spc="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Arial" panose="020B0604020202020204" pitchFamily="34" charset="0"/>
        <a:buChar char="•"/>
        <a:tabLst/>
        <a:defRPr sz="1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accent1"/>
        </a:buClr>
        <a:buSzPct val="100000"/>
        <a:buFont typeface="Arial" panose="020B0604020202020204" pitchFamily="34" charset="0"/>
        <a:buChar char="•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accent1"/>
        </a:buClr>
        <a:buSzPct val="100000"/>
        <a:buFont typeface="Arial" panose="020B0604020202020204" pitchFamily="34" charset="0"/>
        <a:buChar char="•"/>
        <a:tabLst/>
        <a:defRPr sz="12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accent1"/>
        </a:buClr>
        <a:buSzPct val="100000"/>
        <a:buFont typeface="Arial" panose="020B0604020202020204" pitchFamily="34" charset="0"/>
        <a:buChar char="•"/>
        <a:tabLst/>
        <a:defRPr sz="11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accent1"/>
        </a:buClr>
        <a:buSzPct val="100000"/>
        <a:buFont typeface="Arial" panose="020B0604020202020204" pitchFamily="34" charset="0"/>
        <a:buChar char="•"/>
        <a:tabLst/>
        <a:defRPr sz="11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8" userDrawn="1">
          <p15:clr>
            <a:srgbClr val="C35EA4"/>
          </p15:clr>
        </p15:guide>
        <p15:guide id="17" pos="7313" userDrawn="1">
          <p15:clr>
            <a:srgbClr val="C35EA4"/>
          </p15:clr>
        </p15:guide>
        <p15:guide id="25" orient="horz" pos="369" userDrawn="1">
          <p15:clr>
            <a:srgbClr val="C35EA4"/>
          </p15:clr>
        </p15:guide>
        <p15:guide id="26" orient="horz" pos="3949" userDrawn="1">
          <p15:clr>
            <a:srgbClr val="C35EA4"/>
          </p15:clr>
        </p15:guide>
        <p15:guide id="27" orient="horz" pos="184" userDrawn="1">
          <p15:clr>
            <a:srgbClr val="A4A3A4"/>
          </p15:clr>
        </p15:guide>
        <p15:guide id="28" pos="185" userDrawn="1">
          <p15:clr>
            <a:srgbClr val="A4A3A4"/>
          </p15:clr>
        </p15:guide>
        <p15:guide id="29" orient="horz" pos="4135" userDrawn="1">
          <p15:clr>
            <a:srgbClr val="A4A3A4"/>
          </p15:clr>
        </p15:guide>
        <p15:guide id="30" pos="7495" userDrawn="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88263" y="591790"/>
            <a:ext cx="11018520" cy="43088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idx="1"/>
          </p:nvPr>
        </p:nvSpPr>
        <p:spPr>
          <a:xfrm>
            <a:off x="584200" y="1435503"/>
            <a:ext cx="11018520" cy="483070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 userDrawn="1"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 userDrawn="1"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 userDrawn="1"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 userDrawn="1"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 userDrawn="1"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 userDrawn="1"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 userDrawn="1"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 userDrawn="1"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 userDrawn="1"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 userDrawn="1"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6B11974-843F-5942-BA9E-97ADE41C9A58}"/>
              </a:ext>
            </a:extLst>
          </p:cNvPr>
          <p:cNvSpPr txBox="1"/>
          <p:nvPr userDrawn="1"/>
        </p:nvSpPr>
        <p:spPr>
          <a:xfrm>
            <a:off x="196319" y="6553364"/>
            <a:ext cx="114454" cy="190581"/>
          </a:xfrm>
          <a:prstGeom prst="rect">
            <a:avLst/>
          </a:prstGeom>
          <a:noFill/>
        </p:spPr>
        <p:txBody>
          <a:bodyPr wrap="none" lIns="0" tIns="41029" rIns="0" bIns="41029" rtlCol="0" anchor="ctr">
            <a:spAutoFit/>
          </a:bodyPr>
          <a:lstStyle/>
          <a:p>
            <a:pPr algn="r">
              <a:defRPr/>
            </a:pPr>
            <a:fld id="{B50A2252-0B00-49D0-9A28-2F5CCECF09D1}" type="slidenum">
              <a:rPr lang="en-US" sz="700" kern="1200" cap="none" spc="1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700" kern="1200" cap="none" spc="10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C37A066-5679-7640-9C08-54559BF7A6BC}"/>
              </a:ext>
            </a:extLst>
          </p:cNvPr>
          <p:cNvSpPr txBox="1"/>
          <p:nvPr userDrawn="1"/>
        </p:nvSpPr>
        <p:spPr>
          <a:xfrm>
            <a:off x="444516" y="6543252"/>
            <a:ext cx="26930" cy="198276"/>
          </a:xfrm>
          <a:prstGeom prst="rect">
            <a:avLst/>
          </a:prstGeom>
          <a:noFill/>
        </p:spPr>
        <p:txBody>
          <a:bodyPr wrap="none" lIns="0" tIns="41029" rIns="0" bIns="41029" rtlCol="0" anchor="ctr">
            <a:spAutoFit/>
          </a:bodyPr>
          <a:lstStyle/>
          <a:p>
            <a:pPr marL="0" marR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" spc="10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</a:p>
        </p:txBody>
      </p:sp>
      <p:sp>
        <p:nvSpPr>
          <p:cNvPr id="50" name="Rectangle 49" descr="{&quot;templafy&quot;:{&quot;binding&quot;:&quot;{{Form.Footer}}&quot;,&quot;type&quot;:&quot;text&quot;}}">
            <a:extLst>
              <a:ext uri="{FF2B5EF4-FFF2-40B4-BE49-F238E27FC236}">
                <a16:creationId xmlns:a16="http://schemas.microsoft.com/office/drawing/2014/main" id="{31FF5E37-9042-4844-B9BE-993B8146017C}"/>
              </a:ext>
            </a:extLst>
          </p:cNvPr>
          <p:cNvSpPr/>
          <p:nvPr userDrawn="1"/>
        </p:nvSpPr>
        <p:spPr bwMode="auto">
          <a:xfrm>
            <a:off x="603380" y="6567862"/>
            <a:ext cx="9000000" cy="161105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GB" sz="750" dirty="0" err="1">
              <a:solidFill>
                <a:schemeClr val="tx1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37D7AC4D-9491-4E01-B00E-358B03A637B8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11410466" y="6561727"/>
            <a:ext cx="645078" cy="153740"/>
          </a:xfrm>
          <a:prstGeom prst="rect">
            <a:avLst/>
          </a:prstGeom>
        </p:spPr>
      </p:pic>
      <p:sp>
        <p:nvSpPr>
          <p:cNvPr id="5" name="hl">
            <a:extLst>
              <a:ext uri="{FF2B5EF4-FFF2-40B4-BE49-F238E27FC236}">
                <a16:creationId xmlns:a16="http://schemas.microsoft.com/office/drawing/2014/main" id="{AFF49551-1D66-45C6-A611-FBACD3192323}"/>
              </a:ext>
            </a:extLst>
          </p:cNvPr>
          <p:cNvSpPr txBox="1"/>
          <p:nvPr userDrawn="1"/>
        </p:nvSpPr>
        <p:spPr>
          <a:xfrm>
            <a:off x="0" y="0"/>
            <a:ext cx="12192000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>
              <a:buClr>
                <a:schemeClr val="accent1"/>
              </a:buClr>
              <a:buSzPct val="60000"/>
            </a:pPr>
            <a:endParaRPr lang="en-US" sz="1800" dirty="0" err="1">
              <a:solidFill>
                <a:schemeClr val="tx1"/>
              </a:solidFill>
            </a:endParaRPr>
          </a:p>
        </p:txBody>
      </p:sp>
      <p:sp>
        <p:nvSpPr>
          <p:cNvPr id="8" name="fl">
            <a:extLst>
              <a:ext uri="{FF2B5EF4-FFF2-40B4-BE49-F238E27FC236}">
                <a16:creationId xmlns:a16="http://schemas.microsoft.com/office/drawing/2014/main" id="{77DD0C1B-0A68-4F01-899D-BEBB1EB34507}"/>
              </a:ext>
            </a:extLst>
          </p:cNvPr>
          <p:cNvSpPr txBox="1"/>
          <p:nvPr userDrawn="1"/>
        </p:nvSpPr>
        <p:spPr>
          <a:xfrm>
            <a:off x="0" y="6520180"/>
            <a:ext cx="12192000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>
              <a:buClr>
                <a:schemeClr val="accent1"/>
              </a:buClr>
              <a:buSzPct val="60000"/>
            </a:pPr>
            <a:endParaRPr lang="en-US" sz="1800" dirty="0" err="1">
              <a:solidFill>
                <a:schemeClr val="tx1"/>
              </a:solidFill>
            </a:endParaRPr>
          </a:p>
        </p:txBody>
      </p:sp>
      <p:sp>
        <p:nvSpPr>
          <p:cNvPr id="34" name="MSIPCMContentMarking" descr="{&quot;HashCode&quot;:-1055977054,&quot;Placement&quot;:&quot;Header&quot;,&quot;Top&quot;:0.0,&quot;Left&quot;:0.0,&quot;SlideWidth&quot;:960,&quot;SlideHeight&quot;:540}">
            <a:extLst>
              <a:ext uri="{FF2B5EF4-FFF2-40B4-BE49-F238E27FC236}">
                <a16:creationId xmlns:a16="http://schemas.microsoft.com/office/drawing/2014/main" id="{E44BE1D4-D06E-B5C1-9239-DE3C7BE38242}"/>
              </a:ext>
            </a:extLst>
          </p:cNvPr>
          <p:cNvSpPr txBox="1"/>
          <p:nvPr userDrawn="1"/>
        </p:nvSpPr>
        <p:spPr>
          <a:xfrm>
            <a:off x="0" y="0"/>
            <a:ext cx="689770" cy="2491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0000"/>
            </a:pPr>
            <a:r>
              <a:rPr lang="en-US" sz="1000">
                <a:solidFill>
                  <a:srgbClr val="008000"/>
                </a:solidFill>
                <a:latin typeface="Arial" panose="020B0604020202020204" pitchFamily="34" charset="0"/>
              </a:rPr>
              <a:t>[Public]</a:t>
            </a:r>
            <a:endParaRPr lang="en-US" sz="1000" dirty="0" err="1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060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27" r:id="rId1"/>
    <p:sldLayoutId id="2147484928" r:id="rId2"/>
    <p:sldLayoutId id="2147484929" r:id="rId3"/>
    <p:sldLayoutId id="2147484930" r:id="rId4"/>
    <p:sldLayoutId id="2147484931" r:id="rId5"/>
    <p:sldLayoutId id="2147484932" r:id="rId6"/>
    <p:sldLayoutId id="2147484933" r:id="rId7"/>
    <p:sldLayoutId id="2147484934" r:id="rId8"/>
    <p:sldLayoutId id="2147484935" r:id="rId9"/>
    <p:sldLayoutId id="2147484936" r:id="rId10"/>
    <p:sldLayoutId id="2147484937" r:id="rId11"/>
    <p:sldLayoutId id="2147484938" r:id="rId12"/>
    <p:sldLayoutId id="2147484939" r:id="rId13"/>
    <p:sldLayoutId id="2147484940" r:id="rId14"/>
    <p:sldLayoutId id="2147484941" r:id="rId15"/>
    <p:sldLayoutId id="2147484942" r:id="rId16"/>
    <p:sldLayoutId id="2147484943" r:id="rId17"/>
    <p:sldLayoutId id="2147484944" r:id="rId18"/>
    <p:sldLayoutId id="2147484945" r:id="rId19"/>
    <p:sldLayoutId id="2147484946" r:id="rId20"/>
    <p:sldLayoutId id="2147484947" r:id="rId21"/>
    <p:sldLayoutId id="2147484948" r:id="rId22"/>
    <p:sldLayoutId id="2147484949" r:id="rId23"/>
    <p:sldLayoutId id="2147484950" r:id="rId24"/>
    <p:sldLayoutId id="2147484953" r:id="rId25"/>
  </p:sldLayoutIdLst>
  <p:transition>
    <p:fade/>
  </p:transition>
  <p:hf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2800" b="1" kern="1200" cap="none" spc="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Arial" panose="020B0604020202020204" pitchFamily="34" charset="0"/>
        <a:buChar char="•"/>
        <a:tabLst/>
        <a:defRPr sz="1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accent1"/>
        </a:buClr>
        <a:buSzPct val="100000"/>
        <a:buFont typeface="Arial" panose="020B0604020202020204" pitchFamily="34" charset="0"/>
        <a:buChar char="•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accent1"/>
        </a:buClr>
        <a:buSzPct val="100000"/>
        <a:buFont typeface="Arial" panose="020B0604020202020204" pitchFamily="34" charset="0"/>
        <a:buChar char="•"/>
        <a:tabLst/>
        <a:defRPr sz="12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accent1"/>
        </a:buClr>
        <a:buSzPct val="100000"/>
        <a:buFont typeface="Arial" panose="020B0604020202020204" pitchFamily="34" charset="0"/>
        <a:buChar char="•"/>
        <a:tabLst/>
        <a:defRPr sz="11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accent1"/>
        </a:buClr>
        <a:buSzPct val="100000"/>
        <a:buFont typeface="Arial" panose="020B0604020202020204" pitchFamily="34" charset="0"/>
        <a:buChar char="•"/>
        <a:tabLst/>
        <a:defRPr sz="11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8">
          <p15:clr>
            <a:srgbClr val="C35EA4"/>
          </p15:clr>
        </p15:guide>
        <p15:guide id="17" pos="7313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85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95">
          <p15:clr>
            <a:srgbClr val="A4A3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88263" y="591790"/>
            <a:ext cx="11018520" cy="43088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idx="1"/>
          </p:nvPr>
        </p:nvSpPr>
        <p:spPr>
          <a:xfrm>
            <a:off x="584200" y="1435503"/>
            <a:ext cx="11018520" cy="483070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 userDrawn="1"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 userDrawn="1"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 userDrawn="1"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 userDrawn="1"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 userDrawn="1"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 userDrawn="1"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 userDrawn="1"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 userDrawn="1"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 userDrawn="1"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 userDrawn="1"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0" name="Rectangle 49" descr="{&quot;templafy&quot;:{&quot;binding&quot;:&quot;{{Form.Footer}}&quot;,&quot;type&quot;:&quot;text&quot;}}">
            <a:extLst>
              <a:ext uri="{FF2B5EF4-FFF2-40B4-BE49-F238E27FC236}">
                <a16:creationId xmlns:a16="http://schemas.microsoft.com/office/drawing/2014/main" id="{31FF5E37-9042-4844-B9BE-993B8146017C}"/>
              </a:ext>
            </a:extLst>
          </p:cNvPr>
          <p:cNvSpPr/>
          <p:nvPr userDrawn="1"/>
        </p:nvSpPr>
        <p:spPr bwMode="auto">
          <a:xfrm>
            <a:off x="603380" y="6567862"/>
            <a:ext cx="9000000" cy="161105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GB" sz="750" err="1">
              <a:solidFill>
                <a:schemeClr val="tx1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37D7AC4D-9491-4E01-B00E-358B03A637B8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11410466" y="6561727"/>
            <a:ext cx="645078" cy="153740"/>
          </a:xfrm>
          <a:prstGeom prst="rect">
            <a:avLst/>
          </a:prstGeom>
        </p:spPr>
      </p:pic>
      <p:sp>
        <p:nvSpPr>
          <p:cNvPr id="8" name="hl">
            <a:extLst>
              <a:ext uri="{FF2B5EF4-FFF2-40B4-BE49-F238E27FC236}">
                <a16:creationId xmlns:a16="http://schemas.microsoft.com/office/drawing/2014/main" id="{77ED75E4-22ED-4050-95CA-B7133DC0C2C0}"/>
              </a:ext>
            </a:extLst>
          </p:cNvPr>
          <p:cNvSpPr txBox="1"/>
          <p:nvPr userDrawn="1"/>
        </p:nvSpPr>
        <p:spPr>
          <a:xfrm>
            <a:off x="0" y="0"/>
            <a:ext cx="12192000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>
              <a:buClr>
                <a:schemeClr val="accent1"/>
              </a:buClr>
              <a:buSzPct val="60000"/>
            </a:pPr>
            <a:endParaRPr lang="en-US" sz="1800" err="1">
              <a:solidFill>
                <a:schemeClr val="tx1"/>
              </a:solidFill>
            </a:endParaRPr>
          </a:p>
        </p:txBody>
      </p:sp>
      <p:sp>
        <p:nvSpPr>
          <p:cNvPr id="34" name="fl">
            <a:extLst>
              <a:ext uri="{FF2B5EF4-FFF2-40B4-BE49-F238E27FC236}">
                <a16:creationId xmlns:a16="http://schemas.microsoft.com/office/drawing/2014/main" id="{C177E20E-B9FD-4273-9ED0-367499D3B1E4}"/>
              </a:ext>
            </a:extLst>
          </p:cNvPr>
          <p:cNvSpPr txBox="1"/>
          <p:nvPr userDrawn="1"/>
        </p:nvSpPr>
        <p:spPr>
          <a:xfrm>
            <a:off x="0" y="6520180"/>
            <a:ext cx="12192000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>
              <a:buClr>
                <a:schemeClr val="accent1"/>
              </a:buClr>
              <a:buSzPct val="60000"/>
            </a:pPr>
            <a:endParaRPr lang="en-US" sz="1800" err="1">
              <a:solidFill>
                <a:schemeClr val="tx1"/>
              </a:solidFill>
            </a:endParaRPr>
          </a:p>
        </p:txBody>
      </p:sp>
      <p:sp>
        <p:nvSpPr>
          <p:cNvPr id="5" name="MSIPCMContentMarking" descr="{&quot;HashCode&quot;:-1055977054,&quot;Placement&quot;:&quot;Header&quot;,&quot;Top&quot;:0.0,&quot;Left&quot;:0.0,&quot;SlideWidth&quot;:960,&quot;SlideHeight&quot;:540}">
            <a:extLst>
              <a:ext uri="{FF2B5EF4-FFF2-40B4-BE49-F238E27FC236}">
                <a16:creationId xmlns:a16="http://schemas.microsoft.com/office/drawing/2014/main" id="{2178A132-3F02-642E-A4D0-762B011E0559}"/>
              </a:ext>
            </a:extLst>
          </p:cNvPr>
          <p:cNvSpPr txBox="1"/>
          <p:nvPr userDrawn="1"/>
        </p:nvSpPr>
        <p:spPr>
          <a:xfrm>
            <a:off x="0" y="0"/>
            <a:ext cx="689770" cy="2491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0000"/>
            </a:pPr>
            <a:r>
              <a:rPr lang="en-GB" sz="1000">
                <a:solidFill>
                  <a:srgbClr val="008000"/>
                </a:solidFill>
                <a:latin typeface="Arial" panose="020B0604020202020204" pitchFamily="34" charset="0"/>
              </a:rPr>
              <a:t>[Public]</a:t>
            </a:r>
            <a:endParaRPr lang="en-GB" sz="1000" dirty="0" err="1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67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56" r:id="rId1"/>
    <p:sldLayoutId id="2147484957" r:id="rId2"/>
    <p:sldLayoutId id="2147484959" r:id="rId3"/>
    <p:sldLayoutId id="2147484960" r:id="rId4"/>
    <p:sldLayoutId id="2147484961" r:id="rId5"/>
    <p:sldLayoutId id="2147484962" r:id="rId6"/>
    <p:sldLayoutId id="2147484963" r:id="rId7"/>
    <p:sldLayoutId id="2147484964" r:id="rId8"/>
    <p:sldLayoutId id="2147484965" r:id="rId9"/>
    <p:sldLayoutId id="2147484966" r:id="rId10"/>
    <p:sldLayoutId id="2147484967" r:id="rId11"/>
    <p:sldLayoutId id="2147484968" r:id="rId12"/>
    <p:sldLayoutId id="2147484969" r:id="rId13"/>
    <p:sldLayoutId id="2147484970" r:id="rId14"/>
    <p:sldLayoutId id="2147484971" r:id="rId15"/>
    <p:sldLayoutId id="2147484972" r:id="rId16"/>
    <p:sldLayoutId id="2147484973" r:id="rId17"/>
    <p:sldLayoutId id="2147484974" r:id="rId18"/>
    <p:sldLayoutId id="2147484975" r:id="rId19"/>
    <p:sldLayoutId id="2147484976" r:id="rId20"/>
    <p:sldLayoutId id="2147484977" r:id="rId21"/>
    <p:sldLayoutId id="2147484978" r:id="rId22"/>
    <p:sldLayoutId id="2147484979" r:id="rId23"/>
    <p:sldLayoutId id="2147484980" r:id="rId24"/>
    <p:sldLayoutId id="2147484981" r:id="rId25"/>
    <p:sldLayoutId id="2147484982" r:id="rId26"/>
    <p:sldLayoutId id="2147484983" r:id="rId27"/>
  </p:sldLayoutIdLst>
  <p:transition>
    <p:fade/>
  </p:transition>
  <p:hf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2800" b="1" kern="1200" cap="none" spc="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Arial" panose="020B0604020202020204" pitchFamily="34" charset="0"/>
        <a:buChar char="•"/>
        <a:tabLst/>
        <a:defRPr sz="1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accent1"/>
        </a:buClr>
        <a:buSzPct val="100000"/>
        <a:buFont typeface="Arial" panose="020B0604020202020204" pitchFamily="34" charset="0"/>
        <a:buChar char="•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accent1"/>
        </a:buClr>
        <a:buSzPct val="100000"/>
        <a:buFont typeface="Arial" panose="020B0604020202020204" pitchFamily="34" charset="0"/>
        <a:buChar char="•"/>
        <a:tabLst/>
        <a:defRPr sz="12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accent1"/>
        </a:buClr>
        <a:buSzPct val="100000"/>
        <a:buFont typeface="Arial" panose="020B0604020202020204" pitchFamily="34" charset="0"/>
        <a:buChar char="•"/>
        <a:tabLst/>
        <a:defRPr sz="11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accent1"/>
        </a:buClr>
        <a:buSzPct val="100000"/>
        <a:buFont typeface="Arial" panose="020B0604020202020204" pitchFamily="34" charset="0"/>
        <a:buChar char="•"/>
        <a:tabLst/>
        <a:defRPr sz="11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8">
          <p15:clr>
            <a:srgbClr val="C35EA4"/>
          </p15:clr>
        </p15:guide>
        <p15:guide id="17" pos="7313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85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9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15.xml"/><Relationship Id="rId1" Type="http://schemas.openxmlformats.org/officeDocument/2006/relationships/customXml" Target="../../customXml/item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ustomXml" Target="../../customXml/item17.xml"/><Relationship Id="rId1" Type="http://schemas.openxmlformats.org/officeDocument/2006/relationships/customXml" Target="../../customXml/item6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ustomXml" Target="../../customXml/item7.xml"/><Relationship Id="rId1" Type="http://schemas.openxmlformats.org/officeDocument/2006/relationships/customXml" Target="../../customXml/item14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ustomXml" Target="../../customXml/item9.xml"/><Relationship Id="rId1" Type="http://schemas.openxmlformats.org/officeDocument/2006/relationships/customXml" Target="../../customXml/item10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ustomXml" Target="../../customXml/item16.xml"/><Relationship Id="rId1" Type="http://schemas.openxmlformats.org/officeDocument/2006/relationships/customXml" Target="../../customXml/item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customXml" Target="../../customXml/item3.xml"/><Relationship Id="rId1" Type="http://schemas.openxmlformats.org/officeDocument/2006/relationships/customXml" Target="../../customXml/item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3379A1-CAC6-4EF9-B370-94433CB78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QICK, </a:t>
            </a:r>
            <a:r>
              <a:rPr lang="en-US" baseline="30000" dirty="0"/>
              <a:t> </a:t>
            </a:r>
            <a:r>
              <a:rPr lang="en-US" dirty="0"/>
              <a:t>RFSoC and RFSoC-PYNQ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C9EC17-5E56-43D7-AC36-A2A73AD5BD0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5416296"/>
            <a:ext cx="5510213" cy="615553"/>
          </a:xfrm>
        </p:spPr>
        <p:txBody>
          <a:bodyPr/>
          <a:lstStyle/>
          <a:p>
            <a:r>
              <a:rPr lang="en-US" dirty="0"/>
              <a:t>Patrick Lysaght</a:t>
            </a:r>
          </a:p>
          <a:p>
            <a:r>
              <a:rPr lang="en-US" dirty="0"/>
              <a:t> Adaptive Embedded Computing Group (AECG)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180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14="http://schemas.microsoft.com/office/drawing/2010/main" xmlns:p15="http://schemas.microsoft.com/office/powerpoint/2012/main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73C65053-56F2-499B-BAC6-5ACB34B17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8946" y="450575"/>
            <a:ext cx="5689524" cy="61798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13CE997-A189-47BD-B526-DE1749602F77}"/>
              </a:ext>
            </a:extLst>
          </p:cNvPr>
          <p:cNvSpPr/>
          <p:nvPr/>
        </p:nvSpPr>
        <p:spPr>
          <a:xfrm>
            <a:off x="3738033" y="0"/>
            <a:ext cx="8453967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367" marR="0" lvl="2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9AC08F-FF94-4B0E-8C98-252633374DCF}"/>
              </a:ext>
            </a:extLst>
          </p:cNvPr>
          <p:cNvSpPr/>
          <p:nvPr/>
        </p:nvSpPr>
        <p:spPr>
          <a:xfrm>
            <a:off x="1" y="0"/>
            <a:ext cx="373803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Discovering bitstreams, IP and APIs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BAADA5-77D1-4ECC-855D-D0A6717F3F09}"/>
              </a:ext>
            </a:extLst>
          </p:cNvPr>
          <p:cNvSpPr/>
          <p:nvPr/>
        </p:nvSpPr>
        <p:spPr>
          <a:xfrm>
            <a:off x="1" y="0"/>
            <a:ext cx="449168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FFFF"/>
                </a:solidFill>
                <a:latin typeface="Arial" panose="020B0604020202020204"/>
              </a:rPr>
              <a:t>RFSoC overlays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as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Python libraries </a:t>
            </a:r>
          </a:p>
        </p:txBody>
      </p:sp>
    </p:spTree>
    <p:extLst>
      <p:ext uri="{BB962C8B-B14F-4D97-AF65-F5344CB8AC3E}">
        <p14:creationId xmlns:p14="http://schemas.microsoft.com/office/powerpoint/2010/main" val="1992370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3CE997-A189-47BD-B526-DE1749602F77}"/>
              </a:ext>
            </a:extLst>
          </p:cNvPr>
          <p:cNvSpPr/>
          <p:nvPr/>
        </p:nvSpPr>
        <p:spPr>
          <a:xfrm>
            <a:off x="3738033" y="0"/>
            <a:ext cx="8453967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367" marR="0" lvl="2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9AC08F-FF94-4B0E-8C98-252633374DCF}"/>
              </a:ext>
            </a:extLst>
          </p:cNvPr>
          <p:cNvSpPr/>
          <p:nvPr/>
        </p:nvSpPr>
        <p:spPr>
          <a:xfrm>
            <a:off x="1" y="0"/>
            <a:ext cx="373803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Discovering bitstreams, IP and APIs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BAADA5-77D1-4ECC-855D-D0A6717F3F09}"/>
              </a:ext>
            </a:extLst>
          </p:cNvPr>
          <p:cNvSpPr/>
          <p:nvPr/>
        </p:nvSpPr>
        <p:spPr>
          <a:xfrm>
            <a:off x="1" y="0"/>
            <a:ext cx="449168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6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PYNQ Overview</a:t>
            </a:r>
          </a:p>
          <a:p>
            <a:pPr marL="0" marR="0" lvl="0" indent="0" algn="ctr" defTabSz="91436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FFFF"/>
                </a:solidFill>
                <a:latin typeface="Arial" panose="020B0604020202020204"/>
              </a:rPr>
              <a:t>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ynq.io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CD4DCD-5415-4A39-B253-58755F072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3279" y="435500"/>
            <a:ext cx="5598948" cy="604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130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CEC9385-5D42-05E0-5A66-4C0097D20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RFSoC 4x2 Kit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96DABF9-218F-9F69-0467-514F353F4D60}"/>
              </a:ext>
            </a:extLst>
          </p:cNvPr>
          <p:cNvGrpSpPr/>
          <p:nvPr/>
        </p:nvGrpSpPr>
        <p:grpSpPr>
          <a:xfrm>
            <a:off x="841663" y="1192013"/>
            <a:ext cx="10661073" cy="5170692"/>
            <a:chOff x="841663" y="1192013"/>
            <a:chExt cx="10661073" cy="5170692"/>
          </a:xfrm>
        </p:grpSpPr>
        <p:pic>
          <p:nvPicPr>
            <p:cNvPr id="6" name="Picture 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8717EDF-E824-23D2-D523-42345E40DE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1136"/>
            <a:stretch/>
          </p:blipFill>
          <p:spPr>
            <a:xfrm>
              <a:off x="841663" y="1192013"/>
              <a:ext cx="10661073" cy="5170692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70CFB76-05B8-7C10-DC8D-5303B6D464AB}"/>
                </a:ext>
              </a:extLst>
            </p:cNvPr>
            <p:cNvSpPr/>
            <p:nvPr/>
          </p:nvSpPr>
          <p:spPr bwMode="auto">
            <a:xfrm>
              <a:off x="5937422" y="2193324"/>
              <a:ext cx="5325762" cy="40839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1582608-5238-C751-9E2D-ED16B5C8DB82}"/>
              </a:ext>
            </a:extLst>
          </p:cNvPr>
          <p:cNvSpPr txBox="1"/>
          <p:nvPr/>
        </p:nvSpPr>
        <p:spPr>
          <a:xfrm>
            <a:off x="5498756" y="2469967"/>
            <a:ext cx="5684108" cy="371332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Key features</a:t>
            </a:r>
            <a:br>
              <a:rPr lang="en-U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Zynq UltraScale+ RFSoC Gen 3 ZU48DR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4 x 5 GSPS ADC and 2 x 9.85 GSPS DAC 14-bit ports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6 GHz RF input bandwidth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QSFP28 interface for 4x25, 2x50 or 1x100 Gbps Ethernet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4 GB PS and PL DRAM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ZCU208 compatible clocking subsystem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OLED display &amp; battery-backed real-time clock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Extensive tutorials and overlays including spectrum analyzer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highlight>
                  <a:srgbClr val="FFFF00"/>
                </a:highlight>
              </a:rPr>
              <a:t>$2,149 for academic use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76773038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7865F-9C97-5265-3179-5E4B4C649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Reusable Open-Source RFSoC-PYNQ Designs and Tutorials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95BD1D-AC66-EFE0-A1A3-CA8D8C59B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508" y="1500679"/>
            <a:ext cx="5438182" cy="44490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F4C0AC-E27F-0A72-42D2-A361AA862793}"/>
              </a:ext>
            </a:extLst>
          </p:cNvPr>
          <p:cNvSpPr txBox="1"/>
          <p:nvPr/>
        </p:nvSpPr>
        <p:spPr>
          <a:xfrm>
            <a:off x="6510489" y="2131899"/>
            <a:ext cx="4931868" cy="3323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Clr>
                <a:schemeClr val="accent1"/>
              </a:buClr>
              <a:buSzPct val="60000"/>
              <a:buFont typeface="Arial" panose="020B0604020202020204" pitchFamily="34" charset="0"/>
              <a:buChar char="•"/>
            </a:pPr>
            <a:r>
              <a:rPr lang="en-US" sz="1800" dirty="0"/>
              <a:t>The “hello world” example is a multi-GHz spectrum analyzer</a:t>
            </a:r>
          </a:p>
          <a:p>
            <a:pPr marL="285750" indent="-285750" algn="l">
              <a:buClr>
                <a:schemeClr val="accent1"/>
              </a:buClr>
              <a:buSzPct val="60000"/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algn="l">
              <a:buClr>
                <a:schemeClr val="accent1"/>
              </a:buClr>
              <a:buSzPct val="60000"/>
              <a:buFont typeface="Arial" panose="020B0604020202020204" pitchFamily="34" charset="0"/>
              <a:buChar char="•"/>
            </a:pPr>
            <a:r>
              <a:rPr lang="en-US" sz="1800" dirty="0"/>
              <a:t>There are multiple overlays, tutorials and notebooks at </a:t>
            </a:r>
            <a:r>
              <a:rPr lang="en-US" sz="1800" dirty="0">
                <a:highlight>
                  <a:srgbClr val="800000"/>
                </a:highlight>
              </a:rPr>
              <a:t>rfsoc-pynq.io</a:t>
            </a:r>
          </a:p>
          <a:p>
            <a:pPr marL="285750" indent="-285750" algn="l">
              <a:buClr>
                <a:schemeClr val="accent1"/>
              </a:buClr>
              <a:buSzPct val="60000"/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algn="l">
              <a:buClr>
                <a:schemeClr val="accent1"/>
              </a:buClr>
              <a:buSzPct val="60000"/>
              <a:buFont typeface="Arial" panose="020B0604020202020204" pitchFamily="34" charset="0"/>
              <a:buChar char="•"/>
            </a:pPr>
            <a:r>
              <a:rPr lang="en-US" sz="1800" dirty="0"/>
              <a:t>Everything is open-source, reusable and hosted on GitHub</a:t>
            </a:r>
          </a:p>
          <a:p>
            <a:pPr marL="285750" indent="-285750" algn="l">
              <a:buClr>
                <a:schemeClr val="accent1"/>
              </a:buClr>
              <a:buSzPct val="60000"/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algn="l">
              <a:buClr>
                <a:schemeClr val="accent1"/>
              </a:buClr>
              <a:buSzPct val="60000"/>
              <a:buFont typeface="Arial" panose="020B0604020202020204" pitchFamily="34" charset="0"/>
              <a:buChar char="•"/>
            </a:pPr>
            <a:r>
              <a:rPr lang="en-US" sz="1800" dirty="0"/>
              <a:t>Delivered in partnership with the University of Strathclyde, Glasgow, UK</a:t>
            </a:r>
          </a:p>
          <a:p>
            <a:pPr algn="l">
              <a:buClr>
                <a:schemeClr val="accent1"/>
              </a:buClr>
              <a:buSzPct val="60000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4618701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3801F-5966-4CB1-BBBB-3FA2853A3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RFSoC Book – Launch Date is 24 Jan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2F7BEF-BEEF-EE9B-F6D1-5BBFAB54FD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927" y="1466707"/>
            <a:ext cx="10691011" cy="4840574"/>
          </a:xfrm>
          <a:prstGeom prst="rect">
            <a:avLst/>
          </a:prstGeom>
          <a:effectLst>
            <a:outerShdw blurRad="50800" dist="38100" dir="2700000" algn="tl" rotWithShape="0">
              <a:schemeClr val="accent3">
                <a:alpha val="40000"/>
              </a:schemeClr>
            </a:outerShdw>
          </a:effectLst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894785852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3801F-5966-4CB1-BBBB-3FA2853A3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PDF Download of RFSoC Book 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308F149-CD09-908F-FF71-F7E19F3AAF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699" y="1276636"/>
            <a:ext cx="10204121" cy="5109318"/>
          </a:xfrm>
          <a:prstGeom prst="rect">
            <a:avLst/>
          </a:prstGeom>
          <a:effectLst>
            <a:outerShdw blurRad="50800" dist="38100" dir="2700000" algn="tl" rotWithShape="0">
              <a:schemeClr val="accent3">
                <a:alpha val="40000"/>
              </a:schemeClr>
            </a:outerShdw>
          </a:effectLst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49805164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3801F-5966-4CB1-BBBB-3FA2853A3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91790"/>
            <a:ext cx="11018520" cy="430887"/>
          </a:xfrm>
        </p:spPr>
        <p:txBody>
          <a:bodyPr/>
          <a:lstStyle/>
          <a:p>
            <a:r>
              <a:rPr lang="en-US" dirty="0"/>
              <a:t>RFSoC Book has Permissive License and Additional Resources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FDFB32-4257-49D1-6897-288F162D3E34}"/>
              </a:ext>
            </a:extLst>
          </p:cNvPr>
          <p:cNvSpPr txBox="1"/>
          <p:nvPr/>
        </p:nvSpPr>
        <p:spPr>
          <a:xfrm>
            <a:off x="509154" y="1608516"/>
            <a:ext cx="11180619" cy="163121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000" b="1" dirty="0">
                <a:latin typeface="DDGJF B+ Minion Pro"/>
              </a:rPr>
              <a:t>Open-Source License to Use and Reproduce </a:t>
            </a:r>
          </a:p>
          <a:p>
            <a:endParaRPr lang="en-US" sz="2000" dirty="0">
              <a:latin typeface="DDGJF B+ Minion Pro"/>
            </a:endParaRPr>
          </a:p>
          <a:p>
            <a:r>
              <a:rPr lang="en-US" sz="2000" i="1" dirty="0">
                <a:latin typeface="DDGJF B+ Minion Pro"/>
              </a:rPr>
              <a:t>“This book is available in print and as an electronic book (PDF format). Text and diagrams from this book may be reproduced in their entirety and used for non-profit academic purposes, provided that a clear reference to the original source is made in all derivative documents …”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54572A-E8F8-ED47-6380-65319B178196}"/>
              </a:ext>
            </a:extLst>
          </p:cNvPr>
          <p:cNvSpPr txBox="1"/>
          <p:nvPr/>
        </p:nvSpPr>
        <p:spPr>
          <a:xfrm>
            <a:off x="531808" y="3836852"/>
            <a:ext cx="11180619" cy="21698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000" b="1" i="0" u="none" strike="noStrike" baseline="0" dirty="0">
                <a:latin typeface="DDGJF B+ Minion Pro"/>
              </a:rPr>
              <a:t>Additional Resources</a:t>
            </a:r>
            <a:br>
              <a:rPr lang="en-US" sz="2000" b="1" i="0" u="none" strike="noStrike" baseline="0" dirty="0">
                <a:latin typeface="DDGJF B+ Minion Pro"/>
              </a:rPr>
            </a:br>
            <a:endParaRPr lang="en-US" sz="2000" b="1" i="0" u="none" strike="noStrike" baseline="0" dirty="0">
              <a:latin typeface="DDGJF B+ Minion Pro"/>
            </a:endParaRPr>
          </a:p>
          <a:p>
            <a:pPr marL="285750" indent="-285750" algn="l">
              <a:spcAft>
                <a:spcPts val="600"/>
              </a:spcAft>
              <a:buClr>
                <a:schemeClr val="accent1"/>
              </a:buClr>
              <a:buSzPct val="60000"/>
              <a:buFont typeface="Arial" panose="020B0604020202020204" pitchFamily="34" charset="0"/>
              <a:buChar char="•"/>
            </a:pPr>
            <a:r>
              <a:rPr lang="en-US" sz="2000" dirty="0"/>
              <a:t>The book comes with 30 tutorial notebooks and designs for hands-on learning and exploration</a:t>
            </a:r>
          </a:p>
          <a:p>
            <a:pPr marL="285750" indent="-285750" algn="l">
              <a:spcAft>
                <a:spcPts val="600"/>
              </a:spcAft>
              <a:buClr>
                <a:schemeClr val="accent1"/>
              </a:buClr>
              <a:buSzPct val="60000"/>
              <a:buFont typeface="Arial" panose="020B0604020202020204" pitchFamily="34" charset="0"/>
              <a:buChar char="•"/>
            </a:pPr>
            <a:r>
              <a:rPr lang="en-US" sz="2000" dirty="0"/>
              <a:t>All tutorials are open-source, reusable and hosted on GitHub</a:t>
            </a:r>
          </a:p>
          <a:p>
            <a:pPr marL="285750" indent="-285750" algn="l">
              <a:spcAft>
                <a:spcPts val="600"/>
              </a:spcAft>
              <a:buClr>
                <a:schemeClr val="accent1"/>
              </a:buClr>
              <a:buSzPct val="60000"/>
              <a:buFont typeface="Arial" panose="020B0604020202020204" pitchFamily="34" charset="0"/>
              <a:buChar char="•"/>
            </a:pPr>
            <a:r>
              <a:rPr lang="en-US" sz="2000" dirty="0"/>
              <a:t>Delivered in partnership with the University of Strathclyde, Glasgow, UK</a:t>
            </a:r>
          </a:p>
          <a:p>
            <a:r>
              <a:rPr lang="en-US" sz="2000" dirty="0">
                <a:latin typeface="DDGJF B+ Minion Pro"/>
              </a:rPr>
              <a:t> 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375762876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3CE997-A189-47BD-B526-DE1749602F77}"/>
              </a:ext>
            </a:extLst>
          </p:cNvPr>
          <p:cNvSpPr/>
          <p:nvPr/>
        </p:nvSpPr>
        <p:spPr>
          <a:xfrm>
            <a:off x="3738033" y="0"/>
            <a:ext cx="8453967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367" marR="0" lvl="2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9AC08F-FF94-4B0E-8C98-252633374DCF}"/>
              </a:ext>
            </a:extLst>
          </p:cNvPr>
          <p:cNvSpPr/>
          <p:nvPr/>
        </p:nvSpPr>
        <p:spPr>
          <a:xfrm>
            <a:off x="1" y="0"/>
            <a:ext cx="373803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Discovering bitstreams, IP and APIs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BAADA5-77D1-4ECC-855D-D0A6717F3F09}"/>
              </a:ext>
            </a:extLst>
          </p:cNvPr>
          <p:cNvSpPr/>
          <p:nvPr/>
        </p:nvSpPr>
        <p:spPr>
          <a:xfrm>
            <a:off x="1" y="0"/>
            <a:ext cx="449168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PYNQ accelerates innovation</a:t>
            </a:r>
          </a:p>
          <a:p>
            <a:pPr marL="0" marR="0" lvl="0" indent="0" algn="ct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>
              <a:solidFill>
                <a:srgbClr val="FFFFFF"/>
              </a:solidFill>
              <a:latin typeface="Arial" panose="020B0604020202020204"/>
            </a:endParaRPr>
          </a:p>
          <a:p>
            <a:pPr marL="0" marR="0" lvl="0" indent="0" algn="ct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FFFF"/>
                </a:solidFill>
                <a:latin typeface="Arial" panose="020B0604020202020204"/>
              </a:rPr>
              <a:t>mmWave SDR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66A2AD-15D7-3EAA-4D92-C2A0DCA7E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784" y="93500"/>
            <a:ext cx="5033669" cy="669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79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3CE997-A189-47BD-B526-DE1749602F77}"/>
              </a:ext>
            </a:extLst>
          </p:cNvPr>
          <p:cNvSpPr/>
          <p:nvPr/>
        </p:nvSpPr>
        <p:spPr>
          <a:xfrm>
            <a:off x="3738033" y="0"/>
            <a:ext cx="8453967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367" marR="0" lvl="2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9AC08F-FF94-4B0E-8C98-252633374DCF}"/>
              </a:ext>
            </a:extLst>
          </p:cNvPr>
          <p:cNvSpPr/>
          <p:nvPr/>
        </p:nvSpPr>
        <p:spPr>
          <a:xfrm>
            <a:off x="1" y="0"/>
            <a:ext cx="373803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Discovering bitstreams, IP and APIs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BAADA5-77D1-4ECC-855D-D0A6717F3F09}"/>
              </a:ext>
            </a:extLst>
          </p:cNvPr>
          <p:cNvSpPr/>
          <p:nvPr/>
        </p:nvSpPr>
        <p:spPr>
          <a:xfrm>
            <a:off x="1" y="0"/>
            <a:ext cx="449168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6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 learn more 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DD391D-95F2-5C52-10DC-DF2A4FDD89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6179"/>
          <a:stretch/>
        </p:blipFill>
        <p:spPr>
          <a:xfrm>
            <a:off x="6005385" y="1039652"/>
            <a:ext cx="4551255" cy="522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025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89724890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1AFCB72-4CCD-AEC3-FA8B-495C091B5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2131029"/>
            <a:ext cx="3468956" cy="430887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96B4C6-543F-61E7-F5A2-6E3C6F3161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QICK</a:t>
            </a:r>
          </a:p>
          <a:p>
            <a:r>
              <a:rPr lang="en-US" dirty="0"/>
              <a:t>PYNQ</a:t>
            </a:r>
          </a:p>
          <a:p>
            <a:r>
              <a:rPr lang="en-US" dirty="0"/>
              <a:t>RFSoC 4x2 Kit</a:t>
            </a:r>
          </a:p>
          <a:p>
            <a:r>
              <a:rPr lang="en-US" dirty="0"/>
              <a:t>RFSoC Book</a:t>
            </a:r>
          </a:p>
          <a:p>
            <a:r>
              <a:rPr lang="en-US" dirty="0"/>
              <a:t>Additional Resources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97512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F94B9B-43D6-255F-68FE-B4158F654487}"/>
              </a:ext>
            </a:extLst>
          </p:cNvPr>
          <p:cNvSpPr/>
          <p:nvPr/>
        </p:nvSpPr>
        <p:spPr>
          <a:xfrm>
            <a:off x="0" y="0"/>
            <a:ext cx="452257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PYNQ accelerates innovation</a:t>
            </a:r>
          </a:p>
          <a:p>
            <a:pPr marL="0" marR="0" lvl="0" indent="0" algn="ct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Quantum computing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8EF719E-A2BF-8193-5B3F-A1A593BF9CAA}"/>
              </a:ext>
            </a:extLst>
          </p:cNvPr>
          <p:cNvGrpSpPr/>
          <p:nvPr/>
        </p:nvGrpSpPr>
        <p:grpSpPr>
          <a:xfrm>
            <a:off x="5578898" y="346423"/>
            <a:ext cx="5424794" cy="6161142"/>
            <a:chOff x="5450681" y="1647423"/>
            <a:chExt cx="3336132" cy="378897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FE61BD5-33C5-1CFF-4E38-E97BE607837D}"/>
                </a:ext>
              </a:extLst>
            </p:cNvPr>
            <p:cNvGrpSpPr/>
            <p:nvPr/>
          </p:nvGrpSpPr>
          <p:grpSpPr>
            <a:xfrm>
              <a:off x="5516464" y="1725503"/>
              <a:ext cx="3201477" cy="3644756"/>
              <a:chOff x="5516464" y="1725503"/>
              <a:chExt cx="3201477" cy="3644756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C67190C2-DC3B-7A95-8C59-7F0CFF89A2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16464" y="3004462"/>
                <a:ext cx="3201477" cy="2365797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88320B5-633D-3534-47E0-131F709879E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32711" r="3139" b="13033"/>
              <a:stretch/>
            </p:blipFill>
            <p:spPr>
              <a:xfrm>
                <a:off x="5639426" y="1982593"/>
                <a:ext cx="939094" cy="943892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187C1E6B-1E37-0D7B-461A-ABE81E16F9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16464" y="1725503"/>
                <a:ext cx="1185019" cy="214312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FA24E907-E967-299F-6324-0BCD196CD6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65450" y="1812406"/>
                <a:ext cx="1752921" cy="1161330"/>
              </a:xfrm>
              <a:prstGeom prst="rect">
                <a:avLst/>
              </a:prstGeom>
            </p:spPr>
          </p:pic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5EA81CB-E482-E011-7A6E-B6591F9A6611}"/>
                </a:ext>
              </a:extLst>
            </p:cNvPr>
            <p:cNvSpPr/>
            <p:nvPr/>
          </p:nvSpPr>
          <p:spPr>
            <a:xfrm>
              <a:off x="5450681" y="1647423"/>
              <a:ext cx="3336132" cy="37889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1067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D6C6CCE-4E4C-4247-9DE8-4D5B769CE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Jupyter &amp; Python: Leading Data Science Stack</a:t>
            </a:r>
            <a:br>
              <a:rPr lang="en-US"/>
            </a:br>
            <a:endParaRPr lang="en-US" b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B9FA28-7F31-41A3-80B1-23345DAC8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690" y="2059270"/>
            <a:ext cx="1526950" cy="3444539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7EB0601-C280-46BF-ACBA-11C009F64CB7}"/>
              </a:ext>
            </a:extLst>
          </p:cNvPr>
          <p:cNvSpPr/>
          <p:nvPr/>
        </p:nvSpPr>
        <p:spPr bwMode="auto">
          <a:xfrm>
            <a:off x="1811161" y="2052147"/>
            <a:ext cx="1361732" cy="717047"/>
          </a:xfrm>
          <a:custGeom>
            <a:avLst/>
            <a:gdLst>
              <a:gd name="connsiteX0" fmla="*/ 1361732 w 1361732"/>
              <a:gd name="connsiteY0" fmla="*/ 0 h 717047"/>
              <a:gd name="connsiteX1" fmla="*/ 0 w 1361732"/>
              <a:gd name="connsiteY1" fmla="*/ 0 h 717047"/>
              <a:gd name="connsiteX2" fmla="*/ 144725 w 1361732"/>
              <a:gd name="connsiteY2" fmla="*/ 717047 h 717047"/>
              <a:gd name="connsiteX3" fmla="*/ 1223585 w 1361732"/>
              <a:gd name="connsiteY3" fmla="*/ 717047 h 717047"/>
              <a:gd name="connsiteX4" fmla="*/ 1361732 w 1361732"/>
              <a:gd name="connsiteY4" fmla="*/ 0 h 71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1732" h="717047">
                <a:moveTo>
                  <a:pt x="1361732" y="0"/>
                </a:moveTo>
                <a:lnTo>
                  <a:pt x="0" y="0"/>
                </a:lnTo>
                <a:lnTo>
                  <a:pt x="144725" y="717047"/>
                </a:lnTo>
                <a:lnTo>
                  <a:pt x="1223585" y="717047"/>
                </a:lnTo>
                <a:lnTo>
                  <a:pt x="1361732" y="0"/>
                </a:lnTo>
                <a:close/>
              </a:path>
            </a:pathLst>
          </a:custGeom>
          <a:solidFill>
            <a:srgbClr val="FBE7D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5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Jupyter</a:t>
            </a:r>
            <a:endParaRPr kumimoji="0" lang="en-US" sz="17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370A6D1-5E6E-444D-9AA9-9F52E9D64913}"/>
              </a:ext>
            </a:extLst>
          </p:cNvPr>
          <p:cNvSpPr/>
          <p:nvPr/>
        </p:nvSpPr>
        <p:spPr bwMode="auto">
          <a:xfrm>
            <a:off x="1955886" y="2770858"/>
            <a:ext cx="1072282" cy="736782"/>
          </a:xfrm>
          <a:custGeom>
            <a:avLst/>
            <a:gdLst>
              <a:gd name="connsiteX0" fmla="*/ 1072282 w 1072282"/>
              <a:gd name="connsiteY0" fmla="*/ 0 h 736782"/>
              <a:gd name="connsiteX1" fmla="*/ 0 w 1072282"/>
              <a:gd name="connsiteY1" fmla="*/ 0 h 736782"/>
              <a:gd name="connsiteX2" fmla="*/ 151303 w 1072282"/>
              <a:gd name="connsiteY2" fmla="*/ 736782 h 736782"/>
              <a:gd name="connsiteX3" fmla="*/ 934135 w 1072282"/>
              <a:gd name="connsiteY3" fmla="*/ 736782 h 736782"/>
              <a:gd name="connsiteX4" fmla="*/ 1072282 w 1072282"/>
              <a:gd name="connsiteY4" fmla="*/ 0 h 73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2282" h="736782">
                <a:moveTo>
                  <a:pt x="1072282" y="0"/>
                </a:moveTo>
                <a:lnTo>
                  <a:pt x="0" y="0"/>
                </a:lnTo>
                <a:lnTo>
                  <a:pt x="151303" y="736782"/>
                </a:lnTo>
                <a:lnTo>
                  <a:pt x="934135" y="736782"/>
                </a:lnTo>
                <a:lnTo>
                  <a:pt x="1072282" y="0"/>
                </a:lnTo>
                <a:close/>
              </a:path>
            </a:pathLst>
          </a:custGeom>
          <a:solidFill>
            <a:srgbClr val="FBE7D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5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Python</a:t>
            </a:r>
            <a:endParaRPr kumimoji="0" lang="en-US" sz="17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A383DCE-F73E-44B7-9416-13849AC98170}"/>
              </a:ext>
            </a:extLst>
          </p:cNvPr>
          <p:cNvSpPr/>
          <p:nvPr/>
        </p:nvSpPr>
        <p:spPr bwMode="auto">
          <a:xfrm>
            <a:off x="2107756" y="3502878"/>
            <a:ext cx="775688" cy="649447"/>
          </a:xfrm>
          <a:custGeom>
            <a:avLst/>
            <a:gdLst>
              <a:gd name="connsiteX0" fmla="*/ 782832 w 782832"/>
              <a:gd name="connsiteY0" fmla="*/ 0 h 644685"/>
              <a:gd name="connsiteX1" fmla="*/ 0 w 782832"/>
              <a:gd name="connsiteY1" fmla="*/ 0 h 644685"/>
              <a:gd name="connsiteX2" fmla="*/ 144725 w 782832"/>
              <a:gd name="connsiteY2" fmla="*/ 644685 h 644685"/>
              <a:gd name="connsiteX3" fmla="*/ 651263 w 782832"/>
              <a:gd name="connsiteY3" fmla="*/ 644685 h 644685"/>
              <a:gd name="connsiteX4" fmla="*/ 782832 w 782832"/>
              <a:gd name="connsiteY4" fmla="*/ 0 h 644685"/>
              <a:gd name="connsiteX0" fmla="*/ 780451 w 780451"/>
              <a:gd name="connsiteY0" fmla="*/ 0 h 644685"/>
              <a:gd name="connsiteX1" fmla="*/ 0 w 780451"/>
              <a:gd name="connsiteY1" fmla="*/ 0 h 644685"/>
              <a:gd name="connsiteX2" fmla="*/ 142344 w 780451"/>
              <a:gd name="connsiteY2" fmla="*/ 644685 h 644685"/>
              <a:gd name="connsiteX3" fmla="*/ 648882 w 780451"/>
              <a:gd name="connsiteY3" fmla="*/ 644685 h 644685"/>
              <a:gd name="connsiteX4" fmla="*/ 780451 w 780451"/>
              <a:gd name="connsiteY4" fmla="*/ 0 h 644685"/>
              <a:gd name="connsiteX0" fmla="*/ 775688 w 775688"/>
              <a:gd name="connsiteY0" fmla="*/ 4762 h 649447"/>
              <a:gd name="connsiteX1" fmla="*/ 0 w 775688"/>
              <a:gd name="connsiteY1" fmla="*/ 0 h 649447"/>
              <a:gd name="connsiteX2" fmla="*/ 137581 w 775688"/>
              <a:gd name="connsiteY2" fmla="*/ 649447 h 649447"/>
              <a:gd name="connsiteX3" fmla="*/ 644119 w 775688"/>
              <a:gd name="connsiteY3" fmla="*/ 649447 h 649447"/>
              <a:gd name="connsiteX4" fmla="*/ 775688 w 775688"/>
              <a:gd name="connsiteY4" fmla="*/ 4762 h 649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688" h="649447">
                <a:moveTo>
                  <a:pt x="775688" y="4762"/>
                </a:moveTo>
                <a:lnTo>
                  <a:pt x="0" y="0"/>
                </a:lnTo>
                <a:lnTo>
                  <a:pt x="137581" y="649447"/>
                </a:lnTo>
                <a:lnTo>
                  <a:pt x="644119" y="649447"/>
                </a:lnTo>
                <a:lnTo>
                  <a:pt x="775688" y="4762"/>
                </a:lnTo>
                <a:close/>
              </a:path>
            </a:pathLst>
          </a:custGeom>
          <a:solidFill>
            <a:srgbClr val="F0F0BB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5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C,</a:t>
            </a:r>
          </a:p>
          <a:p>
            <a:pPr marL="0" marR="0" lvl="0" indent="0" algn="ct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5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C++</a:t>
            </a:r>
            <a:endParaRPr kumimoji="0" lang="en-US" sz="17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94D664B-4FFC-44E4-AEC3-4A4C1D880AD6}"/>
              </a:ext>
            </a:extLst>
          </p:cNvPr>
          <p:cNvSpPr/>
          <p:nvPr/>
        </p:nvSpPr>
        <p:spPr bwMode="auto">
          <a:xfrm>
            <a:off x="2244429" y="4152325"/>
            <a:ext cx="507104" cy="611793"/>
          </a:xfrm>
          <a:custGeom>
            <a:avLst/>
            <a:gdLst>
              <a:gd name="connsiteX0" fmla="*/ 499960 w 499960"/>
              <a:gd name="connsiteY0" fmla="*/ 0 h 611793"/>
              <a:gd name="connsiteX1" fmla="*/ 0 w 499960"/>
              <a:gd name="connsiteY1" fmla="*/ 0 h 611793"/>
              <a:gd name="connsiteX2" fmla="*/ 131568 w 499960"/>
              <a:gd name="connsiteY2" fmla="*/ 611793 h 611793"/>
              <a:gd name="connsiteX3" fmla="*/ 381548 w 499960"/>
              <a:gd name="connsiteY3" fmla="*/ 611793 h 611793"/>
              <a:gd name="connsiteX4" fmla="*/ 499960 w 499960"/>
              <a:gd name="connsiteY4" fmla="*/ 0 h 611793"/>
              <a:gd name="connsiteX0" fmla="*/ 492816 w 492816"/>
              <a:gd name="connsiteY0" fmla="*/ 0 h 611793"/>
              <a:gd name="connsiteX1" fmla="*/ 0 w 492816"/>
              <a:gd name="connsiteY1" fmla="*/ 7144 h 611793"/>
              <a:gd name="connsiteX2" fmla="*/ 124424 w 492816"/>
              <a:gd name="connsiteY2" fmla="*/ 611793 h 611793"/>
              <a:gd name="connsiteX3" fmla="*/ 374404 w 492816"/>
              <a:gd name="connsiteY3" fmla="*/ 611793 h 611793"/>
              <a:gd name="connsiteX4" fmla="*/ 492816 w 492816"/>
              <a:gd name="connsiteY4" fmla="*/ 0 h 611793"/>
              <a:gd name="connsiteX0" fmla="*/ 490435 w 490435"/>
              <a:gd name="connsiteY0" fmla="*/ 0 h 611793"/>
              <a:gd name="connsiteX1" fmla="*/ 0 w 490435"/>
              <a:gd name="connsiteY1" fmla="*/ 0 h 611793"/>
              <a:gd name="connsiteX2" fmla="*/ 122043 w 490435"/>
              <a:gd name="connsiteY2" fmla="*/ 611793 h 611793"/>
              <a:gd name="connsiteX3" fmla="*/ 372023 w 490435"/>
              <a:gd name="connsiteY3" fmla="*/ 611793 h 611793"/>
              <a:gd name="connsiteX4" fmla="*/ 490435 w 490435"/>
              <a:gd name="connsiteY4" fmla="*/ 0 h 611793"/>
              <a:gd name="connsiteX0" fmla="*/ 497579 w 497579"/>
              <a:gd name="connsiteY0" fmla="*/ 0 h 611793"/>
              <a:gd name="connsiteX1" fmla="*/ 0 w 497579"/>
              <a:gd name="connsiteY1" fmla="*/ 0 h 611793"/>
              <a:gd name="connsiteX2" fmla="*/ 129187 w 497579"/>
              <a:gd name="connsiteY2" fmla="*/ 611793 h 611793"/>
              <a:gd name="connsiteX3" fmla="*/ 379167 w 497579"/>
              <a:gd name="connsiteY3" fmla="*/ 611793 h 611793"/>
              <a:gd name="connsiteX4" fmla="*/ 497579 w 497579"/>
              <a:gd name="connsiteY4" fmla="*/ 0 h 611793"/>
              <a:gd name="connsiteX0" fmla="*/ 507104 w 507104"/>
              <a:gd name="connsiteY0" fmla="*/ 0 h 611793"/>
              <a:gd name="connsiteX1" fmla="*/ 0 w 507104"/>
              <a:gd name="connsiteY1" fmla="*/ 0 h 611793"/>
              <a:gd name="connsiteX2" fmla="*/ 129187 w 507104"/>
              <a:gd name="connsiteY2" fmla="*/ 611793 h 611793"/>
              <a:gd name="connsiteX3" fmla="*/ 379167 w 507104"/>
              <a:gd name="connsiteY3" fmla="*/ 611793 h 611793"/>
              <a:gd name="connsiteX4" fmla="*/ 507104 w 507104"/>
              <a:gd name="connsiteY4" fmla="*/ 0 h 611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104" h="611793">
                <a:moveTo>
                  <a:pt x="507104" y="0"/>
                </a:moveTo>
                <a:lnTo>
                  <a:pt x="0" y="0"/>
                </a:lnTo>
                <a:lnTo>
                  <a:pt x="129187" y="611793"/>
                </a:lnTo>
                <a:lnTo>
                  <a:pt x="379167" y="611793"/>
                </a:lnTo>
                <a:lnTo>
                  <a:pt x="507104" y="0"/>
                </a:lnTo>
                <a:close/>
              </a:path>
            </a:pathLst>
          </a:custGeom>
          <a:solidFill>
            <a:srgbClr val="F0F0BB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081A0BD-168D-4512-8230-E1B81ECCA46B}"/>
              </a:ext>
            </a:extLst>
          </p:cNvPr>
          <p:cNvSpPr/>
          <p:nvPr/>
        </p:nvSpPr>
        <p:spPr bwMode="auto">
          <a:xfrm>
            <a:off x="2370892" y="4764118"/>
            <a:ext cx="249414" cy="644685"/>
          </a:xfrm>
          <a:custGeom>
            <a:avLst/>
            <a:gdLst>
              <a:gd name="connsiteX0" fmla="*/ 256558 w 256558"/>
              <a:gd name="connsiteY0" fmla="*/ 0 h 644685"/>
              <a:gd name="connsiteX1" fmla="*/ 0 w 256558"/>
              <a:gd name="connsiteY1" fmla="*/ 0 h 644685"/>
              <a:gd name="connsiteX2" fmla="*/ 131568 w 256558"/>
              <a:gd name="connsiteY2" fmla="*/ 644685 h 644685"/>
              <a:gd name="connsiteX3" fmla="*/ 256558 w 256558"/>
              <a:gd name="connsiteY3" fmla="*/ 0 h 644685"/>
              <a:gd name="connsiteX0" fmla="*/ 242270 w 242270"/>
              <a:gd name="connsiteY0" fmla="*/ 0 h 644685"/>
              <a:gd name="connsiteX1" fmla="*/ 0 w 242270"/>
              <a:gd name="connsiteY1" fmla="*/ 0 h 644685"/>
              <a:gd name="connsiteX2" fmla="*/ 117280 w 242270"/>
              <a:gd name="connsiteY2" fmla="*/ 644685 h 644685"/>
              <a:gd name="connsiteX3" fmla="*/ 242270 w 242270"/>
              <a:gd name="connsiteY3" fmla="*/ 0 h 644685"/>
              <a:gd name="connsiteX0" fmla="*/ 249414 w 249414"/>
              <a:gd name="connsiteY0" fmla="*/ 0 h 644685"/>
              <a:gd name="connsiteX1" fmla="*/ 0 w 249414"/>
              <a:gd name="connsiteY1" fmla="*/ 0 h 644685"/>
              <a:gd name="connsiteX2" fmla="*/ 124424 w 249414"/>
              <a:gd name="connsiteY2" fmla="*/ 644685 h 644685"/>
              <a:gd name="connsiteX3" fmla="*/ 249414 w 249414"/>
              <a:gd name="connsiteY3" fmla="*/ 0 h 644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414" h="644685">
                <a:moveTo>
                  <a:pt x="249414" y="0"/>
                </a:moveTo>
                <a:lnTo>
                  <a:pt x="0" y="0"/>
                </a:lnTo>
                <a:lnTo>
                  <a:pt x="124424" y="644685"/>
                </a:lnTo>
                <a:lnTo>
                  <a:pt x="249414" y="0"/>
                </a:lnTo>
                <a:close/>
              </a:path>
            </a:pathLst>
          </a:custGeom>
          <a:solidFill>
            <a:srgbClr val="F0F0BB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3A0A412-186D-4321-89EB-C24D1704BDA7}"/>
              </a:ext>
            </a:extLst>
          </p:cNvPr>
          <p:cNvSpPr/>
          <p:nvPr/>
        </p:nvSpPr>
        <p:spPr bwMode="auto">
          <a:xfrm>
            <a:off x="2499992" y="2053810"/>
            <a:ext cx="787594" cy="3339454"/>
          </a:xfrm>
          <a:custGeom>
            <a:avLst/>
            <a:gdLst>
              <a:gd name="connsiteX0" fmla="*/ 670999 w 782832"/>
              <a:gd name="connsiteY0" fmla="*/ 0 h 3341836"/>
              <a:gd name="connsiteX1" fmla="*/ 0 w 782832"/>
              <a:gd name="connsiteY1" fmla="*/ 3341836 h 3341836"/>
              <a:gd name="connsiteX2" fmla="*/ 782832 w 782832"/>
              <a:gd name="connsiteY2" fmla="*/ 914400 h 3341836"/>
              <a:gd name="connsiteX3" fmla="*/ 670999 w 782832"/>
              <a:gd name="connsiteY3" fmla="*/ 0 h 3341836"/>
              <a:gd name="connsiteX0" fmla="*/ 682905 w 794738"/>
              <a:gd name="connsiteY0" fmla="*/ 0 h 3339454"/>
              <a:gd name="connsiteX1" fmla="*/ 0 w 794738"/>
              <a:gd name="connsiteY1" fmla="*/ 3339454 h 3339454"/>
              <a:gd name="connsiteX2" fmla="*/ 794738 w 794738"/>
              <a:gd name="connsiteY2" fmla="*/ 914400 h 3339454"/>
              <a:gd name="connsiteX3" fmla="*/ 682905 w 794738"/>
              <a:gd name="connsiteY3" fmla="*/ 0 h 3339454"/>
              <a:gd name="connsiteX0" fmla="*/ 675761 w 787594"/>
              <a:gd name="connsiteY0" fmla="*/ 0 h 3339454"/>
              <a:gd name="connsiteX1" fmla="*/ 0 w 787594"/>
              <a:gd name="connsiteY1" fmla="*/ 3339454 h 3339454"/>
              <a:gd name="connsiteX2" fmla="*/ 787594 w 787594"/>
              <a:gd name="connsiteY2" fmla="*/ 914400 h 3339454"/>
              <a:gd name="connsiteX3" fmla="*/ 675761 w 787594"/>
              <a:gd name="connsiteY3" fmla="*/ 0 h 3339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7594" h="3339454">
                <a:moveTo>
                  <a:pt x="675761" y="0"/>
                </a:moveTo>
                <a:lnTo>
                  <a:pt x="0" y="3339454"/>
                </a:lnTo>
                <a:lnTo>
                  <a:pt x="787594" y="914400"/>
                </a:lnTo>
                <a:lnTo>
                  <a:pt x="675761" y="0"/>
                </a:lnTo>
                <a:close/>
              </a:path>
            </a:pathLst>
          </a:cu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13EE0C-8F3C-4B01-84E6-ADFBAF80CEA9}"/>
              </a:ext>
            </a:extLst>
          </p:cNvPr>
          <p:cNvSpPr/>
          <p:nvPr/>
        </p:nvSpPr>
        <p:spPr>
          <a:xfrm>
            <a:off x="350479" y="2093908"/>
            <a:ext cx="14542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C891D"/>
              </a:buClr>
              <a:buSzPct val="88000"/>
              <a:buFontTx/>
              <a:buNone/>
              <a:tabLst/>
              <a:defRPr/>
            </a:pPr>
            <a:r>
              <a:rPr kumimoji="0" lang="en-US" sz="1765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Productivity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C891D"/>
              </a:buClr>
              <a:buSzPct val="88000"/>
              <a:buFontTx/>
              <a:buNone/>
              <a:tabLst/>
              <a:defRPr/>
            </a:pPr>
            <a:r>
              <a:rPr kumimoji="0" lang="en-US" sz="1765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Frameworks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29208C3-4506-4293-A4FD-94281B664CAB}"/>
              </a:ext>
            </a:extLst>
          </p:cNvPr>
          <p:cNvSpPr/>
          <p:nvPr/>
        </p:nvSpPr>
        <p:spPr>
          <a:xfrm>
            <a:off x="350479" y="2824711"/>
            <a:ext cx="14217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C891D"/>
              </a:buClr>
              <a:buSzPct val="88000"/>
              <a:buFontTx/>
              <a:buNone/>
              <a:tabLst/>
              <a:defRPr/>
            </a:pPr>
            <a:r>
              <a:rPr kumimoji="0" lang="en-US" sz="1765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Productivity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C891D"/>
              </a:buClr>
              <a:buSzPct val="88000"/>
              <a:buFontTx/>
              <a:buNone/>
              <a:tabLst/>
              <a:defRPr/>
            </a:pPr>
            <a:r>
              <a:rPr kumimoji="0" lang="en-US" sz="1765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Languages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74C352-0E67-47A5-9864-8C7BB1289023}"/>
              </a:ext>
            </a:extLst>
          </p:cNvPr>
          <p:cNvSpPr/>
          <p:nvPr/>
        </p:nvSpPr>
        <p:spPr>
          <a:xfrm>
            <a:off x="350479" y="3555514"/>
            <a:ext cx="13901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C891D"/>
              </a:buClr>
              <a:buSzPct val="88000"/>
              <a:buFontTx/>
              <a:buNone/>
              <a:tabLst/>
              <a:defRPr/>
            </a:pPr>
            <a:r>
              <a:rPr kumimoji="0" lang="en-US" sz="1765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Systems 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C891D"/>
              </a:buClr>
              <a:buSzPct val="88000"/>
              <a:buFontTx/>
              <a:buNone/>
              <a:tabLst/>
              <a:defRPr/>
            </a:pPr>
            <a:r>
              <a:rPr kumimoji="0" lang="en-US" sz="1765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Languages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281DB5-70C8-41FB-9D59-62ADDCEBE543}"/>
              </a:ext>
            </a:extLst>
          </p:cNvPr>
          <p:cNvSpPr/>
          <p:nvPr/>
        </p:nvSpPr>
        <p:spPr>
          <a:xfrm>
            <a:off x="350479" y="4286317"/>
            <a:ext cx="17748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marR="0" lvl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C891D"/>
              </a:buClr>
              <a:buSzPct val="88000"/>
              <a:buFontTx/>
              <a:buNone/>
              <a:tabLst/>
              <a:defRPr/>
            </a:pPr>
            <a:r>
              <a:rPr kumimoji="0" lang="en-US" sz="1765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OS, hypervisor,</a:t>
            </a:r>
          </a:p>
          <a:p>
            <a:pPr marL="91440" marR="0" lvl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C891D"/>
              </a:buClr>
              <a:buSzPct val="88000"/>
              <a:buFontTx/>
              <a:buNone/>
              <a:tabLst/>
              <a:defRPr/>
            </a:pPr>
            <a:r>
              <a:rPr kumimoji="0" lang="en-US" sz="1765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drivers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BBD45C-5672-48CC-A95B-DF41B9C6A7BC}"/>
              </a:ext>
            </a:extLst>
          </p:cNvPr>
          <p:cNvSpPr/>
          <p:nvPr/>
        </p:nvSpPr>
        <p:spPr>
          <a:xfrm>
            <a:off x="1715864" y="1541849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C891D"/>
              </a:buClr>
              <a:buSzPct val="88000"/>
              <a:buFontTx/>
              <a:buNone/>
              <a:tabLst/>
              <a:defRPr/>
            </a:pPr>
            <a:r>
              <a:rPr kumimoji="0" lang="en-US" sz="1765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 Scientists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87580B-D7C4-48A3-9E29-697553095B15}"/>
              </a:ext>
            </a:extLst>
          </p:cNvPr>
          <p:cNvSpPr/>
          <p:nvPr/>
        </p:nvSpPr>
        <p:spPr>
          <a:xfrm>
            <a:off x="937446" y="5459974"/>
            <a:ext cx="10951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C891D"/>
              </a:buClr>
              <a:buSzPct val="88000"/>
              <a:buFontTx/>
              <a:buNone/>
              <a:tabLst/>
              <a:defRPr/>
            </a:pPr>
            <a:r>
              <a:rPr kumimoji="0" lang="en-US" sz="1765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Desktop/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C891D"/>
              </a:buClr>
              <a:buSzPct val="88000"/>
              <a:buFontTx/>
              <a:buNone/>
              <a:tabLst/>
              <a:defRPr/>
            </a:pPr>
            <a:r>
              <a:rPr kumimoji="0" lang="en-US" sz="1765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Server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71A9F-5E6E-4AAA-A39D-8F331DD8B07B}"/>
              </a:ext>
            </a:extLst>
          </p:cNvPr>
          <p:cNvSpPr/>
          <p:nvPr/>
        </p:nvSpPr>
        <p:spPr>
          <a:xfrm>
            <a:off x="350479" y="4899924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marR="0" lvl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C891D"/>
              </a:buClr>
              <a:buSzPct val="88000"/>
              <a:buFontTx/>
              <a:buNone/>
              <a:tabLst/>
              <a:defRPr/>
            </a:pPr>
            <a:r>
              <a:rPr kumimoji="0" lang="en-US" sz="1765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BSP</a:t>
            </a:r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F3CC55D3-A1BC-42B6-963C-11DD85715E6E}"/>
              </a:ext>
            </a:extLst>
          </p:cNvPr>
          <p:cNvSpPr/>
          <p:nvPr/>
        </p:nvSpPr>
        <p:spPr bwMode="auto">
          <a:xfrm>
            <a:off x="3647728" y="1541849"/>
            <a:ext cx="208467" cy="1965791"/>
          </a:xfrm>
          <a:prstGeom prst="rightBrac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72ADF84-0944-4FDE-8B67-19AE3CE6CC00}"/>
              </a:ext>
            </a:extLst>
          </p:cNvPr>
          <p:cNvSpPr/>
          <p:nvPr/>
        </p:nvSpPr>
        <p:spPr>
          <a:xfrm>
            <a:off x="4133169" y="2340078"/>
            <a:ext cx="2416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C891D"/>
              </a:buClr>
              <a:buSzPct val="88000"/>
              <a:buFontTx/>
              <a:buNone/>
              <a:tabLst/>
              <a:defRPr/>
            </a:pPr>
            <a:r>
              <a:rPr kumimoji="0" lang="en-US" sz="1765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 of millions of users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E164BEE-828C-411E-B192-15AFFA3B9D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7483" y="5492977"/>
            <a:ext cx="1117333" cy="73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46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D6C6CCE-4E4C-4247-9DE8-4D5B769CE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Typical Embedded Stack is Alien to Data Scientists </a:t>
            </a:r>
            <a:br>
              <a:rPr lang="en-US"/>
            </a:br>
            <a:endParaRPr lang="en-US" b="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CE63FDEC-296C-4793-8E3E-020EACA7E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690" y="2059270"/>
            <a:ext cx="1526950" cy="3444539"/>
          </a:xfrm>
          <a:prstGeom prst="rect">
            <a:avLst/>
          </a:prstGeom>
        </p:spPr>
      </p:pic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8B91EA49-1AFB-4889-8AAB-FDA14F55EA9D}"/>
              </a:ext>
            </a:extLst>
          </p:cNvPr>
          <p:cNvSpPr/>
          <p:nvPr/>
        </p:nvSpPr>
        <p:spPr bwMode="auto">
          <a:xfrm>
            <a:off x="1811161" y="2052147"/>
            <a:ext cx="1361732" cy="717047"/>
          </a:xfrm>
          <a:custGeom>
            <a:avLst/>
            <a:gdLst>
              <a:gd name="connsiteX0" fmla="*/ 1361732 w 1361732"/>
              <a:gd name="connsiteY0" fmla="*/ 0 h 717047"/>
              <a:gd name="connsiteX1" fmla="*/ 0 w 1361732"/>
              <a:gd name="connsiteY1" fmla="*/ 0 h 717047"/>
              <a:gd name="connsiteX2" fmla="*/ 144725 w 1361732"/>
              <a:gd name="connsiteY2" fmla="*/ 717047 h 717047"/>
              <a:gd name="connsiteX3" fmla="*/ 1223585 w 1361732"/>
              <a:gd name="connsiteY3" fmla="*/ 717047 h 717047"/>
              <a:gd name="connsiteX4" fmla="*/ 1361732 w 1361732"/>
              <a:gd name="connsiteY4" fmla="*/ 0 h 71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1732" h="717047">
                <a:moveTo>
                  <a:pt x="1361732" y="0"/>
                </a:moveTo>
                <a:lnTo>
                  <a:pt x="0" y="0"/>
                </a:lnTo>
                <a:lnTo>
                  <a:pt x="144725" y="717047"/>
                </a:lnTo>
                <a:lnTo>
                  <a:pt x="1223585" y="717047"/>
                </a:lnTo>
                <a:lnTo>
                  <a:pt x="1361732" y="0"/>
                </a:lnTo>
                <a:close/>
              </a:path>
            </a:pathLst>
          </a:custGeom>
          <a:solidFill>
            <a:srgbClr val="FBE7D2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Jupyter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7524047B-1A7E-4C1C-94B4-9F913F55B26B}"/>
              </a:ext>
            </a:extLst>
          </p:cNvPr>
          <p:cNvSpPr/>
          <p:nvPr/>
        </p:nvSpPr>
        <p:spPr bwMode="auto">
          <a:xfrm>
            <a:off x="1955886" y="2770858"/>
            <a:ext cx="1072282" cy="736782"/>
          </a:xfrm>
          <a:custGeom>
            <a:avLst/>
            <a:gdLst>
              <a:gd name="connsiteX0" fmla="*/ 1072282 w 1072282"/>
              <a:gd name="connsiteY0" fmla="*/ 0 h 736782"/>
              <a:gd name="connsiteX1" fmla="*/ 0 w 1072282"/>
              <a:gd name="connsiteY1" fmla="*/ 0 h 736782"/>
              <a:gd name="connsiteX2" fmla="*/ 151303 w 1072282"/>
              <a:gd name="connsiteY2" fmla="*/ 736782 h 736782"/>
              <a:gd name="connsiteX3" fmla="*/ 934135 w 1072282"/>
              <a:gd name="connsiteY3" fmla="*/ 736782 h 736782"/>
              <a:gd name="connsiteX4" fmla="*/ 1072282 w 1072282"/>
              <a:gd name="connsiteY4" fmla="*/ 0 h 73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2282" h="736782">
                <a:moveTo>
                  <a:pt x="1072282" y="0"/>
                </a:moveTo>
                <a:lnTo>
                  <a:pt x="0" y="0"/>
                </a:lnTo>
                <a:lnTo>
                  <a:pt x="151303" y="736782"/>
                </a:lnTo>
                <a:lnTo>
                  <a:pt x="934135" y="736782"/>
                </a:lnTo>
                <a:lnTo>
                  <a:pt x="1072282" y="0"/>
                </a:lnTo>
                <a:close/>
              </a:path>
            </a:pathLst>
          </a:custGeom>
          <a:solidFill>
            <a:srgbClr val="FBE7D2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Python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88043C5D-4EBE-486A-8038-D86B9BF451B8}"/>
              </a:ext>
            </a:extLst>
          </p:cNvPr>
          <p:cNvSpPr/>
          <p:nvPr/>
        </p:nvSpPr>
        <p:spPr bwMode="auto">
          <a:xfrm>
            <a:off x="2107756" y="3502878"/>
            <a:ext cx="775688" cy="649447"/>
          </a:xfrm>
          <a:custGeom>
            <a:avLst/>
            <a:gdLst>
              <a:gd name="connsiteX0" fmla="*/ 782832 w 782832"/>
              <a:gd name="connsiteY0" fmla="*/ 0 h 644685"/>
              <a:gd name="connsiteX1" fmla="*/ 0 w 782832"/>
              <a:gd name="connsiteY1" fmla="*/ 0 h 644685"/>
              <a:gd name="connsiteX2" fmla="*/ 144725 w 782832"/>
              <a:gd name="connsiteY2" fmla="*/ 644685 h 644685"/>
              <a:gd name="connsiteX3" fmla="*/ 651263 w 782832"/>
              <a:gd name="connsiteY3" fmla="*/ 644685 h 644685"/>
              <a:gd name="connsiteX4" fmla="*/ 782832 w 782832"/>
              <a:gd name="connsiteY4" fmla="*/ 0 h 644685"/>
              <a:gd name="connsiteX0" fmla="*/ 780451 w 780451"/>
              <a:gd name="connsiteY0" fmla="*/ 0 h 644685"/>
              <a:gd name="connsiteX1" fmla="*/ 0 w 780451"/>
              <a:gd name="connsiteY1" fmla="*/ 0 h 644685"/>
              <a:gd name="connsiteX2" fmla="*/ 142344 w 780451"/>
              <a:gd name="connsiteY2" fmla="*/ 644685 h 644685"/>
              <a:gd name="connsiteX3" fmla="*/ 648882 w 780451"/>
              <a:gd name="connsiteY3" fmla="*/ 644685 h 644685"/>
              <a:gd name="connsiteX4" fmla="*/ 780451 w 780451"/>
              <a:gd name="connsiteY4" fmla="*/ 0 h 644685"/>
              <a:gd name="connsiteX0" fmla="*/ 775688 w 775688"/>
              <a:gd name="connsiteY0" fmla="*/ 4762 h 649447"/>
              <a:gd name="connsiteX1" fmla="*/ 0 w 775688"/>
              <a:gd name="connsiteY1" fmla="*/ 0 h 649447"/>
              <a:gd name="connsiteX2" fmla="*/ 137581 w 775688"/>
              <a:gd name="connsiteY2" fmla="*/ 649447 h 649447"/>
              <a:gd name="connsiteX3" fmla="*/ 644119 w 775688"/>
              <a:gd name="connsiteY3" fmla="*/ 649447 h 649447"/>
              <a:gd name="connsiteX4" fmla="*/ 775688 w 775688"/>
              <a:gd name="connsiteY4" fmla="*/ 4762 h 649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688" h="649447">
                <a:moveTo>
                  <a:pt x="775688" y="4762"/>
                </a:moveTo>
                <a:lnTo>
                  <a:pt x="0" y="0"/>
                </a:lnTo>
                <a:lnTo>
                  <a:pt x="137581" y="649447"/>
                </a:lnTo>
                <a:lnTo>
                  <a:pt x="644119" y="649447"/>
                </a:lnTo>
                <a:lnTo>
                  <a:pt x="775688" y="4762"/>
                </a:lnTo>
                <a:close/>
              </a:path>
            </a:pathLst>
          </a:custGeom>
          <a:solidFill>
            <a:srgbClr val="F0F0BB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C++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EEA61CE7-8260-4BCD-9A8E-7C9E8411519F}"/>
              </a:ext>
            </a:extLst>
          </p:cNvPr>
          <p:cNvSpPr/>
          <p:nvPr/>
        </p:nvSpPr>
        <p:spPr bwMode="auto">
          <a:xfrm>
            <a:off x="2244429" y="4152325"/>
            <a:ext cx="507104" cy="611793"/>
          </a:xfrm>
          <a:custGeom>
            <a:avLst/>
            <a:gdLst>
              <a:gd name="connsiteX0" fmla="*/ 499960 w 499960"/>
              <a:gd name="connsiteY0" fmla="*/ 0 h 611793"/>
              <a:gd name="connsiteX1" fmla="*/ 0 w 499960"/>
              <a:gd name="connsiteY1" fmla="*/ 0 h 611793"/>
              <a:gd name="connsiteX2" fmla="*/ 131568 w 499960"/>
              <a:gd name="connsiteY2" fmla="*/ 611793 h 611793"/>
              <a:gd name="connsiteX3" fmla="*/ 381548 w 499960"/>
              <a:gd name="connsiteY3" fmla="*/ 611793 h 611793"/>
              <a:gd name="connsiteX4" fmla="*/ 499960 w 499960"/>
              <a:gd name="connsiteY4" fmla="*/ 0 h 611793"/>
              <a:gd name="connsiteX0" fmla="*/ 492816 w 492816"/>
              <a:gd name="connsiteY0" fmla="*/ 0 h 611793"/>
              <a:gd name="connsiteX1" fmla="*/ 0 w 492816"/>
              <a:gd name="connsiteY1" fmla="*/ 7144 h 611793"/>
              <a:gd name="connsiteX2" fmla="*/ 124424 w 492816"/>
              <a:gd name="connsiteY2" fmla="*/ 611793 h 611793"/>
              <a:gd name="connsiteX3" fmla="*/ 374404 w 492816"/>
              <a:gd name="connsiteY3" fmla="*/ 611793 h 611793"/>
              <a:gd name="connsiteX4" fmla="*/ 492816 w 492816"/>
              <a:gd name="connsiteY4" fmla="*/ 0 h 611793"/>
              <a:gd name="connsiteX0" fmla="*/ 490435 w 490435"/>
              <a:gd name="connsiteY0" fmla="*/ 0 h 611793"/>
              <a:gd name="connsiteX1" fmla="*/ 0 w 490435"/>
              <a:gd name="connsiteY1" fmla="*/ 0 h 611793"/>
              <a:gd name="connsiteX2" fmla="*/ 122043 w 490435"/>
              <a:gd name="connsiteY2" fmla="*/ 611793 h 611793"/>
              <a:gd name="connsiteX3" fmla="*/ 372023 w 490435"/>
              <a:gd name="connsiteY3" fmla="*/ 611793 h 611793"/>
              <a:gd name="connsiteX4" fmla="*/ 490435 w 490435"/>
              <a:gd name="connsiteY4" fmla="*/ 0 h 611793"/>
              <a:gd name="connsiteX0" fmla="*/ 497579 w 497579"/>
              <a:gd name="connsiteY0" fmla="*/ 0 h 611793"/>
              <a:gd name="connsiteX1" fmla="*/ 0 w 497579"/>
              <a:gd name="connsiteY1" fmla="*/ 0 h 611793"/>
              <a:gd name="connsiteX2" fmla="*/ 129187 w 497579"/>
              <a:gd name="connsiteY2" fmla="*/ 611793 h 611793"/>
              <a:gd name="connsiteX3" fmla="*/ 379167 w 497579"/>
              <a:gd name="connsiteY3" fmla="*/ 611793 h 611793"/>
              <a:gd name="connsiteX4" fmla="*/ 497579 w 497579"/>
              <a:gd name="connsiteY4" fmla="*/ 0 h 611793"/>
              <a:gd name="connsiteX0" fmla="*/ 507104 w 507104"/>
              <a:gd name="connsiteY0" fmla="*/ 0 h 611793"/>
              <a:gd name="connsiteX1" fmla="*/ 0 w 507104"/>
              <a:gd name="connsiteY1" fmla="*/ 0 h 611793"/>
              <a:gd name="connsiteX2" fmla="*/ 129187 w 507104"/>
              <a:gd name="connsiteY2" fmla="*/ 611793 h 611793"/>
              <a:gd name="connsiteX3" fmla="*/ 379167 w 507104"/>
              <a:gd name="connsiteY3" fmla="*/ 611793 h 611793"/>
              <a:gd name="connsiteX4" fmla="*/ 507104 w 507104"/>
              <a:gd name="connsiteY4" fmla="*/ 0 h 611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104" h="611793">
                <a:moveTo>
                  <a:pt x="507104" y="0"/>
                </a:moveTo>
                <a:lnTo>
                  <a:pt x="0" y="0"/>
                </a:lnTo>
                <a:lnTo>
                  <a:pt x="129187" y="611793"/>
                </a:lnTo>
                <a:lnTo>
                  <a:pt x="379167" y="611793"/>
                </a:lnTo>
                <a:lnTo>
                  <a:pt x="507104" y="0"/>
                </a:lnTo>
                <a:close/>
              </a:path>
            </a:pathLst>
          </a:custGeom>
          <a:solidFill>
            <a:srgbClr val="F0F0BB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A1DF845E-FB8A-45E6-BEB8-1CD4FC926281}"/>
              </a:ext>
            </a:extLst>
          </p:cNvPr>
          <p:cNvSpPr/>
          <p:nvPr/>
        </p:nvSpPr>
        <p:spPr bwMode="auto">
          <a:xfrm>
            <a:off x="2370892" y="4764118"/>
            <a:ext cx="249414" cy="644685"/>
          </a:xfrm>
          <a:custGeom>
            <a:avLst/>
            <a:gdLst>
              <a:gd name="connsiteX0" fmla="*/ 256558 w 256558"/>
              <a:gd name="connsiteY0" fmla="*/ 0 h 644685"/>
              <a:gd name="connsiteX1" fmla="*/ 0 w 256558"/>
              <a:gd name="connsiteY1" fmla="*/ 0 h 644685"/>
              <a:gd name="connsiteX2" fmla="*/ 131568 w 256558"/>
              <a:gd name="connsiteY2" fmla="*/ 644685 h 644685"/>
              <a:gd name="connsiteX3" fmla="*/ 256558 w 256558"/>
              <a:gd name="connsiteY3" fmla="*/ 0 h 644685"/>
              <a:gd name="connsiteX0" fmla="*/ 242270 w 242270"/>
              <a:gd name="connsiteY0" fmla="*/ 0 h 644685"/>
              <a:gd name="connsiteX1" fmla="*/ 0 w 242270"/>
              <a:gd name="connsiteY1" fmla="*/ 0 h 644685"/>
              <a:gd name="connsiteX2" fmla="*/ 117280 w 242270"/>
              <a:gd name="connsiteY2" fmla="*/ 644685 h 644685"/>
              <a:gd name="connsiteX3" fmla="*/ 242270 w 242270"/>
              <a:gd name="connsiteY3" fmla="*/ 0 h 644685"/>
              <a:gd name="connsiteX0" fmla="*/ 249414 w 249414"/>
              <a:gd name="connsiteY0" fmla="*/ 0 h 644685"/>
              <a:gd name="connsiteX1" fmla="*/ 0 w 249414"/>
              <a:gd name="connsiteY1" fmla="*/ 0 h 644685"/>
              <a:gd name="connsiteX2" fmla="*/ 124424 w 249414"/>
              <a:gd name="connsiteY2" fmla="*/ 644685 h 644685"/>
              <a:gd name="connsiteX3" fmla="*/ 249414 w 249414"/>
              <a:gd name="connsiteY3" fmla="*/ 0 h 644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414" h="644685">
                <a:moveTo>
                  <a:pt x="249414" y="0"/>
                </a:moveTo>
                <a:lnTo>
                  <a:pt x="0" y="0"/>
                </a:lnTo>
                <a:lnTo>
                  <a:pt x="124424" y="644685"/>
                </a:lnTo>
                <a:lnTo>
                  <a:pt x="249414" y="0"/>
                </a:lnTo>
                <a:close/>
              </a:path>
            </a:pathLst>
          </a:custGeom>
          <a:solidFill>
            <a:srgbClr val="F0F0BB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371F121B-5E05-4C0A-8391-554C17C506B0}"/>
              </a:ext>
            </a:extLst>
          </p:cNvPr>
          <p:cNvSpPr/>
          <p:nvPr/>
        </p:nvSpPr>
        <p:spPr bwMode="auto">
          <a:xfrm>
            <a:off x="2499992" y="2053810"/>
            <a:ext cx="787594" cy="3339454"/>
          </a:xfrm>
          <a:custGeom>
            <a:avLst/>
            <a:gdLst>
              <a:gd name="connsiteX0" fmla="*/ 670999 w 782832"/>
              <a:gd name="connsiteY0" fmla="*/ 0 h 3341836"/>
              <a:gd name="connsiteX1" fmla="*/ 0 w 782832"/>
              <a:gd name="connsiteY1" fmla="*/ 3341836 h 3341836"/>
              <a:gd name="connsiteX2" fmla="*/ 782832 w 782832"/>
              <a:gd name="connsiteY2" fmla="*/ 914400 h 3341836"/>
              <a:gd name="connsiteX3" fmla="*/ 670999 w 782832"/>
              <a:gd name="connsiteY3" fmla="*/ 0 h 3341836"/>
              <a:gd name="connsiteX0" fmla="*/ 682905 w 794738"/>
              <a:gd name="connsiteY0" fmla="*/ 0 h 3339454"/>
              <a:gd name="connsiteX1" fmla="*/ 0 w 794738"/>
              <a:gd name="connsiteY1" fmla="*/ 3339454 h 3339454"/>
              <a:gd name="connsiteX2" fmla="*/ 794738 w 794738"/>
              <a:gd name="connsiteY2" fmla="*/ 914400 h 3339454"/>
              <a:gd name="connsiteX3" fmla="*/ 682905 w 794738"/>
              <a:gd name="connsiteY3" fmla="*/ 0 h 3339454"/>
              <a:gd name="connsiteX0" fmla="*/ 675761 w 787594"/>
              <a:gd name="connsiteY0" fmla="*/ 0 h 3339454"/>
              <a:gd name="connsiteX1" fmla="*/ 0 w 787594"/>
              <a:gd name="connsiteY1" fmla="*/ 3339454 h 3339454"/>
              <a:gd name="connsiteX2" fmla="*/ 787594 w 787594"/>
              <a:gd name="connsiteY2" fmla="*/ 914400 h 3339454"/>
              <a:gd name="connsiteX3" fmla="*/ 675761 w 787594"/>
              <a:gd name="connsiteY3" fmla="*/ 0 h 3339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7594" h="3339454">
                <a:moveTo>
                  <a:pt x="675761" y="0"/>
                </a:moveTo>
                <a:lnTo>
                  <a:pt x="0" y="3339454"/>
                </a:lnTo>
                <a:lnTo>
                  <a:pt x="787594" y="914400"/>
                </a:lnTo>
                <a:lnTo>
                  <a:pt x="675761" y="0"/>
                </a:lnTo>
                <a:close/>
              </a:path>
            </a:pathLst>
          </a:custGeom>
          <a:solidFill>
            <a:srgbClr val="FFFFFF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0177A27-E6C7-41E3-A95D-930604BDC5BD}"/>
              </a:ext>
            </a:extLst>
          </p:cNvPr>
          <p:cNvSpPr/>
          <p:nvPr/>
        </p:nvSpPr>
        <p:spPr>
          <a:xfrm>
            <a:off x="1715864" y="1541849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C891D"/>
              </a:buClr>
              <a:buSzPct val="88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 Scientists</a:t>
            </a: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DE357D06-6492-4CA7-93E2-620D51605A82}"/>
              </a:ext>
            </a:extLst>
          </p:cNvPr>
          <p:cNvSpPr/>
          <p:nvPr/>
        </p:nvSpPr>
        <p:spPr bwMode="auto">
          <a:xfrm>
            <a:off x="5908242" y="3501008"/>
            <a:ext cx="775688" cy="649447"/>
          </a:xfrm>
          <a:custGeom>
            <a:avLst/>
            <a:gdLst>
              <a:gd name="connsiteX0" fmla="*/ 782832 w 782832"/>
              <a:gd name="connsiteY0" fmla="*/ 0 h 644685"/>
              <a:gd name="connsiteX1" fmla="*/ 0 w 782832"/>
              <a:gd name="connsiteY1" fmla="*/ 0 h 644685"/>
              <a:gd name="connsiteX2" fmla="*/ 144725 w 782832"/>
              <a:gd name="connsiteY2" fmla="*/ 644685 h 644685"/>
              <a:gd name="connsiteX3" fmla="*/ 651263 w 782832"/>
              <a:gd name="connsiteY3" fmla="*/ 644685 h 644685"/>
              <a:gd name="connsiteX4" fmla="*/ 782832 w 782832"/>
              <a:gd name="connsiteY4" fmla="*/ 0 h 644685"/>
              <a:gd name="connsiteX0" fmla="*/ 780451 w 780451"/>
              <a:gd name="connsiteY0" fmla="*/ 0 h 644685"/>
              <a:gd name="connsiteX1" fmla="*/ 0 w 780451"/>
              <a:gd name="connsiteY1" fmla="*/ 0 h 644685"/>
              <a:gd name="connsiteX2" fmla="*/ 142344 w 780451"/>
              <a:gd name="connsiteY2" fmla="*/ 644685 h 644685"/>
              <a:gd name="connsiteX3" fmla="*/ 648882 w 780451"/>
              <a:gd name="connsiteY3" fmla="*/ 644685 h 644685"/>
              <a:gd name="connsiteX4" fmla="*/ 780451 w 780451"/>
              <a:gd name="connsiteY4" fmla="*/ 0 h 644685"/>
              <a:gd name="connsiteX0" fmla="*/ 775688 w 775688"/>
              <a:gd name="connsiteY0" fmla="*/ 4762 h 649447"/>
              <a:gd name="connsiteX1" fmla="*/ 0 w 775688"/>
              <a:gd name="connsiteY1" fmla="*/ 0 h 649447"/>
              <a:gd name="connsiteX2" fmla="*/ 137581 w 775688"/>
              <a:gd name="connsiteY2" fmla="*/ 649447 h 649447"/>
              <a:gd name="connsiteX3" fmla="*/ 644119 w 775688"/>
              <a:gd name="connsiteY3" fmla="*/ 649447 h 649447"/>
              <a:gd name="connsiteX4" fmla="*/ 775688 w 775688"/>
              <a:gd name="connsiteY4" fmla="*/ 4762 h 649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688" h="649447">
                <a:moveTo>
                  <a:pt x="775688" y="4762"/>
                </a:moveTo>
                <a:lnTo>
                  <a:pt x="0" y="0"/>
                </a:lnTo>
                <a:lnTo>
                  <a:pt x="137581" y="649447"/>
                </a:lnTo>
                <a:lnTo>
                  <a:pt x="644119" y="649447"/>
                </a:lnTo>
                <a:lnTo>
                  <a:pt x="775688" y="4762"/>
                </a:lnTo>
                <a:close/>
              </a:path>
            </a:pathLst>
          </a:custGeom>
          <a:solidFill>
            <a:srgbClr val="EC891D">
              <a:lumMod val="60000"/>
              <a:lumOff val="40000"/>
            </a:srgbClr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C++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9C886006-1F30-4285-B29F-9CAA8A1043FB}"/>
              </a:ext>
            </a:extLst>
          </p:cNvPr>
          <p:cNvSpPr/>
          <p:nvPr/>
        </p:nvSpPr>
        <p:spPr bwMode="auto">
          <a:xfrm>
            <a:off x="6044915" y="4150455"/>
            <a:ext cx="507104" cy="611793"/>
          </a:xfrm>
          <a:custGeom>
            <a:avLst/>
            <a:gdLst>
              <a:gd name="connsiteX0" fmla="*/ 499960 w 499960"/>
              <a:gd name="connsiteY0" fmla="*/ 0 h 611793"/>
              <a:gd name="connsiteX1" fmla="*/ 0 w 499960"/>
              <a:gd name="connsiteY1" fmla="*/ 0 h 611793"/>
              <a:gd name="connsiteX2" fmla="*/ 131568 w 499960"/>
              <a:gd name="connsiteY2" fmla="*/ 611793 h 611793"/>
              <a:gd name="connsiteX3" fmla="*/ 381548 w 499960"/>
              <a:gd name="connsiteY3" fmla="*/ 611793 h 611793"/>
              <a:gd name="connsiteX4" fmla="*/ 499960 w 499960"/>
              <a:gd name="connsiteY4" fmla="*/ 0 h 611793"/>
              <a:gd name="connsiteX0" fmla="*/ 492816 w 492816"/>
              <a:gd name="connsiteY0" fmla="*/ 0 h 611793"/>
              <a:gd name="connsiteX1" fmla="*/ 0 w 492816"/>
              <a:gd name="connsiteY1" fmla="*/ 7144 h 611793"/>
              <a:gd name="connsiteX2" fmla="*/ 124424 w 492816"/>
              <a:gd name="connsiteY2" fmla="*/ 611793 h 611793"/>
              <a:gd name="connsiteX3" fmla="*/ 374404 w 492816"/>
              <a:gd name="connsiteY3" fmla="*/ 611793 h 611793"/>
              <a:gd name="connsiteX4" fmla="*/ 492816 w 492816"/>
              <a:gd name="connsiteY4" fmla="*/ 0 h 611793"/>
              <a:gd name="connsiteX0" fmla="*/ 490435 w 490435"/>
              <a:gd name="connsiteY0" fmla="*/ 0 h 611793"/>
              <a:gd name="connsiteX1" fmla="*/ 0 w 490435"/>
              <a:gd name="connsiteY1" fmla="*/ 0 h 611793"/>
              <a:gd name="connsiteX2" fmla="*/ 122043 w 490435"/>
              <a:gd name="connsiteY2" fmla="*/ 611793 h 611793"/>
              <a:gd name="connsiteX3" fmla="*/ 372023 w 490435"/>
              <a:gd name="connsiteY3" fmla="*/ 611793 h 611793"/>
              <a:gd name="connsiteX4" fmla="*/ 490435 w 490435"/>
              <a:gd name="connsiteY4" fmla="*/ 0 h 611793"/>
              <a:gd name="connsiteX0" fmla="*/ 497579 w 497579"/>
              <a:gd name="connsiteY0" fmla="*/ 0 h 611793"/>
              <a:gd name="connsiteX1" fmla="*/ 0 w 497579"/>
              <a:gd name="connsiteY1" fmla="*/ 0 h 611793"/>
              <a:gd name="connsiteX2" fmla="*/ 129187 w 497579"/>
              <a:gd name="connsiteY2" fmla="*/ 611793 h 611793"/>
              <a:gd name="connsiteX3" fmla="*/ 379167 w 497579"/>
              <a:gd name="connsiteY3" fmla="*/ 611793 h 611793"/>
              <a:gd name="connsiteX4" fmla="*/ 497579 w 497579"/>
              <a:gd name="connsiteY4" fmla="*/ 0 h 611793"/>
              <a:gd name="connsiteX0" fmla="*/ 507104 w 507104"/>
              <a:gd name="connsiteY0" fmla="*/ 0 h 611793"/>
              <a:gd name="connsiteX1" fmla="*/ 0 w 507104"/>
              <a:gd name="connsiteY1" fmla="*/ 0 h 611793"/>
              <a:gd name="connsiteX2" fmla="*/ 129187 w 507104"/>
              <a:gd name="connsiteY2" fmla="*/ 611793 h 611793"/>
              <a:gd name="connsiteX3" fmla="*/ 379167 w 507104"/>
              <a:gd name="connsiteY3" fmla="*/ 611793 h 611793"/>
              <a:gd name="connsiteX4" fmla="*/ 507104 w 507104"/>
              <a:gd name="connsiteY4" fmla="*/ 0 h 611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104" h="611793">
                <a:moveTo>
                  <a:pt x="507104" y="0"/>
                </a:moveTo>
                <a:lnTo>
                  <a:pt x="0" y="0"/>
                </a:lnTo>
                <a:lnTo>
                  <a:pt x="129187" y="611793"/>
                </a:lnTo>
                <a:lnTo>
                  <a:pt x="379167" y="611793"/>
                </a:lnTo>
                <a:lnTo>
                  <a:pt x="507104" y="0"/>
                </a:lnTo>
                <a:close/>
              </a:path>
            </a:pathLst>
          </a:custGeom>
          <a:solidFill>
            <a:srgbClr val="EC891D">
              <a:lumMod val="60000"/>
              <a:lumOff val="40000"/>
            </a:srgbClr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ED7C861F-62C3-44BF-A7F8-CC6F24F60AFE}"/>
              </a:ext>
            </a:extLst>
          </p:cNvPr>
          <p:cNvSpPr/>
          <p:nvPr/>
        </p:nvSpPr>
        <p:spPr bwMode="auto">
          <a:xfrm>
            <a:off x="6171378" y="4762248"/>
            <a:ext cx="249414" cy="644685"/>
          </a:xfrm>
          <a:custGeom>
            <a:avLst/>
            <a:gdLst>
              <a:gd name="connsiteX0" fmla="*/ 256558 w 256558"/>
              <a:gd name="connsiteY0" fmla="*/ 0 h 644685"/>
              <a:gd name="connsiteX1" fmla="*/ 0 w 256558"/>
              <a:gd name="connsiteY1" fmla="*/ 0 h 644685"/>
              <a:gd name="connsiteX2" fmla="*/ 131568 w 256558"/>
              <a:gd name="connsiteY2" fmla="*/ 644685 h 644685"/>
              <a:gd name="connsiteX3" fmla="*/ 256558 w 256558"/>
              <a:gd name="connsiteY3" fmla="*/ 0 h 644685"/>
              <a:gd name="connsiteX0" fmla="*/ 242270 w 242270"/>
              <a:gd name="connsiteY0" fmla="*/ 0 h 644685"/>
              <a:gd name="connsiteX1" fmla="*/ 0 w 242270"/>
              <a:gd name="connsiteY1" fmla="*/ 0 h 644685"/>
              <a:gd name="connsiteX2" fmla="*/ 117280 w 242270"/>
              <a:gd name="connsiteY2" fmla="*/ 644685 h 644685"/>
              <a:gd name="connsiteX3" fmla="*/ 242270 w 242270"/>
              <a:gd name="connsiteY3" fmla="*/ 0 h 644685"/>
              <a:gd name="connsiteX0" fmla="*/ 249414 w 249414"/>
              <a:gd name="connsiteY0" fmla="*/ 0 h 644685"/>
              <a:gd name="connsiteX1" fmla="*/ 0 w 249414"/>
              <a:gd name="connsiteY1" fmla="*/ 0 h 644685"/>
              <a:gd name="connsiteX2" fmla="*/ 124424 w 249414"/>
              <a:gd name="connsiteY2" fmla="*/ 644685 h 644685"/>
              <a:gd name="connsiteX3" fmla="*/ 249414 w 249414"/>
              <a:gd name="connsiteY3" fmla="*/ 0 h 644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414" h="644685">
                <a:moveTo>
                  <a:pt x="249414" y="0"/>
                </a:moveTo>
                <a:lnTo>
                  <a:pt x="0" y="0"/>
                </a:lnTo>
                <a:lnTo>
                  <a:pt x="124424" y="644685"/>
                </a:lnTo>
                <a:lnTo>
                  <a:pt x="249414" y="0"/>
                </a:lnTo>
                <a:close/>
              </a:path>
            </a:pathLst>
          </a:custGeom>
          <a:solidFill>
            <a:srgbClr val="EC891D">
              <a:lumMod val="60000"/>
              <a:lumOff val="40000"/>
            </a:srgbClr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D6FEB9F1-AE7A-41FA-B16F-8C2E732A0DDB}"/>
              </a:ext>
            </a:extLst>
          </p:cNvPr>
          <p:cNvSpPr/>
          <p:nvPr/>
        </p:nvSpPr>
        <p:spPr bwMode="auto">
          <a:xfrm>
            <a:off x="6311169" y="3507640"/>
            <a:ext cx="444715" cy="1885624"/>
          </a:xfrm>
          <a:custGeom>
            <a:avLst/>
            <a:gdLst>
              <a:gd name="connsiteX0" fmla="*/ 670999 w 782832"/>
              <a:gd name="connsiteY0" fmla="*/ 0 h 3341836"/>
              <a:gd name="connsiteX1" fmla="*/ 0 w 782832"/>
              <a:gd name="connsiteY1" fmla="*/ 3341836 h 3341836"/>
              <a:gd name="connsiteX2" fmla="*/ 782832 w 782832"/>
              <a:gd name="connsiteY2" fmla="*/ 914400 h 3341836"/>
              <a:gd name="connsiteX3" fmla="*/ 670999 w 782832"/>
              <a:gd name="connsiteY3" fmla="*/ 0 h 3341836"/>
              <a:gd name="connsiteX0" fmla="*/ 682905 w 794738"/>
              <a:gd name="connsiteY0" fmla="*/ 0 h 3339454"/>
              <a:gd name="connsiteX1" fmla="*/ 0 w 794738"/>
              <a:gd name="connsiteY1" fmla="*/ 3339454 h 3339454"/>
              <a:gd name="connsiteX2" fmla="*/ 794738 w 794738"/>
              <a:gd name="connsiteY2" fmla="*/ 914400 h 3339454"/>
              <a:gd name="connsiteX3" fmla="*/ 682905 w 794738"/>
              <a:gd name="connsiteY3" fmla="*/ 0 h 3339454"/>
              <a:gd name="connsiteX0" fmla="*/ 675761 w 787594"/>
              <a:gd name="connsiteY0" fmla="*/ 0 h 3339454"/>
              <a:gd name="connsiteX1" fmla="*/ 0 w 787594"/>
              <a:gd name="connsiteY1" fmla="*/ 3339454 h 3339454"/>
              <a:gd name="connsiteX2" fmla="*/ 787594 w 787594"/>
              <a:gd name="connsiteY2" fmla="*/ 914400 h 3339454"/>
              <a:gd name="connsiteX3" fmla="*/ 675761 w 787594"/>
              <a:gd name="connsiteY3" fmla="*/ 0 h 3339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7594" h="3339454">
                <a:moveTo>
                  <a:pt x="675761" y="0"/>
                </a:moveTo>
                <a:lnTo>
                  <a:pt x="0" y="3339454"/>
                </a:lnTo>
                <a:lnTo>
                  <a:pt x="787594" y="914400"/>
                </a:lnTo>
                <a:lnTo>
                  <a:pt x="675761" y="0"/>
                </a:lnTo>
                <a:close/>
              </a:path>
            </a:pathLst>
          </a:custGeom>
          <a:solidFill>
            <a:srgbClr val="FFFFFF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586FBF0-16A9-45BB-880C-9056D339F1FA}"/>
              </a:ext>
            </a:extLst>
          </p:cNvPr>
          <p:cNvSpPr/>
          <p:nvPr/>
        </p:nvSpPr>
        <p:spPr>
          <a:xfrm>
            <a:off x="5364636" y="3064958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C891D"/>
              </a:buClr>
              <a:buSzPct val="88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Embedded/EDA</a:t>
            </a:r>
          </a:p>
        </p:txBody>
      </p:sp>
      <p:sp>
        <p:nvSpPr>
          <p:cNvPr id="70" name="Right Brace 69">
            <a:extLst>
              <a:ext uri="{FF2B5EF4-FFF2-40B4-BE49-F238E27FC236}">
                <a16:creationId xmlns:a16="http://schemas.microsoft.com/office/drawing/2014/main" id="{DAAA682E-030C-4DFE-9E40-1B8185656E02}"/>
              </a:ext>
            </a:extLst>
          </p:cNvPr>
          <p:cNvSpPr/>
          <p:nvPr/>
        </p:nvSpPr>
        <p:spPr bwMode="auto">
          <a:xfrm>
            <a:off x="7716180" y="3538018"/>
            <a:ext cx="208467" cy="1965791"/>
          </a:xfrm>
          <a:prstGeom prst="rightBrace">
            <a:avLst/>
          </a:prstGeom>
          <a:solidFill>
            <a:srgbClr val="FFFFFF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D1EF5F2-7ACE-4DBE-966E-E04A0B93BD30}"/>
              </a:ext>
            </a:extLst>
          </p:cNvPr>
          <p:cNvSpPr/>
          <p:nvPr/>
        </p:nvSpPr>
        <p:spPr>
          <a:xfrm>
            <a:off x="8229293" y="4336247"/>
            <a:ext cx="2839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C891D"/>
              </a:buClr>
              <a:buSzPct val="88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100 of thousands of users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E35699F-9E31-48F1-AE85-44AFAC880FAE}"/>
              </a:ext>
            </a:extLst>
          </p:cNvPr>
          <p:cNvSpPr/>
          <p:nvPr/>
        </p:nvSpPr>
        <p:spPr>
          <a:xfrm>
            <a:off x="937446" y="5459974"/>
            <a:ext cx="10951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C891D"/>
              </a:buClr>
              <a:buSzPct val="88000"/>
              <a:buFontTx/>
              <a:buNone/>
              <a:tabLst/>
              <a:defRPr/>
            </a:pPr>
            <a:r>
              <a:rPr kumimoji="0" lang="en-US" sz="1765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Desktop/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C891D"/>
              </a:buClr>
              <a:buSzPct val="88000"/>
              <a:buFontTx/>
              <a:buNone/>
              <a:tabLst/>
              <a:defRPr/>
            </a:pPr>
            <a:r>
              <a:rPr kumimoji="0" lang="en-US" sz="1765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Server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7789E219-36B9-490C-B8D1-09E61F11AB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5177" y="5329166"/>
            <a:ext cx="1135899" cy="103158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C9054CF-697C-438D-AED2-B54ACC6067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7483" y="5492977"/>
            <a:ext cx="1117333" cy="731296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B786C142-1C8C-4324-BB53-DA6450108D6B}"/>
              </a:ext>
            </a:extLst>
          </p:cNvPr>
          <p:cNvSpPr/>
          <p:nvPr/>
        </p:nvSpPr>
        <p:spPr>
          <a:xfrm>
            <a:off x="4261637" y="3536016"/>
            <a:ext cx="13901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C891D"/>
              </a:buClr>
              <a:buSzPct val="88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Systems 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C891D"/>
              </a:buClr>
              <a:buSzPct val="88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Languages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C19721B-EDC7-423F-8962-F7CEC4F12C4B}"/>
              </a:ext>
            </a:extLst>
          </p:cNvPr>
          <p:cNvSpPr/>
          <p:nvPr/>
        </p:nvSpPr>
        <p:spPr>
          <a:xfrm>
            <a:off x="4261637" y="4141309"/>
            <a:ext cx="17748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marR="0" lvl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C891D"/>
              </a:buClr>
              <a:buSzPct val="88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OS, hypervisor,</a:t>
            </a:r>
          </a:p>
          <a:p>
            <a:pPr marL="91440" marR="0" lvl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C891D"/>
              </a:buClr>
              <a:buSzPct val="88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drivers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83FD04E-8980-46E4-A8BE-6114D36765C1}"/>
              </a:ext>
            </a:extLst>
          </p:cNvPr>
          <p:cNvSpPr/>
          <p:nvPr/>
        </p:nvSpPr>
        <p:spPr>
          <a:xfrm>
            <a:off x="4261637" y="4821109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marR="0" lvl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C891D"/>
              </a:buClr>
              <a:buSzPct val="88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BSP, RTL/HLS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645D378-72E0-4C31-9167-89145A17EE56}"/>
              </a:ext>
            </a:extLst>
          </p:cNvPr>
          <p:cNvSpPr/>
          <p:nvPr/>
        </p:nvSpPr>
        <p:spPr>
          <a:xfrm>
            <a:off x="4261637" y="5521791"/>
            <a:ext cx="16466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C891D"/>
              </a:buClr>
              <a:buSzPct val="88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Embedded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C891D"/>
              </a:buClr>
              <a:buSzPct val="88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Zynq, RFSoC 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526FBC7-5912-4B73-9D6E-0A7072304841}"/>
              </a:ext>
            </a:extLst>
          </p:cNvPr>
          <p:cNvSpPr/>
          <p:nvPr/>
        </p:nvSpPr>
        <p:spPr>
          <a:xfrm>
            <a:off x="350479" y="2093908"/>
            <a:ext cx="14542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C891D"/>
              </a:buClr>
              <a:buSzPct val="88000"/>
              <a:buFontTx/>
              <a:buNone/>
              <a:tabLst/>
              <a:defRPr/>
            </a:pPr>
            <a:r>
              <a:rPr kumimoji="0" lang="en-US" sz="1765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Productivity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C891D"/>
              </a:buClr>
              <a:buSzPct val="88000"/>
              <a:buFontTx/>
              <a:buNone/>
              <a:tabLst/>
              <a:defRPr/>
            </a:pPr>
            <a:r>
              <a:rPr kumimoji="0" lang="en-US" sz="1765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Frameworks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101FD13-27E0-4A6B-89D0-8DD25993D39B}"/>
              </a:ext>
            </a:extLst>
          </p:cNvPr>
          <p:cNvSpPr/>
          <p:nvPr/>
        </p:nvSpPr>
        <p:spPr>
          <a:xfrm>
            <a:off x="350479" y="2824711"/>
            <a:ext cx="14217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C891D"/>
              </a:buClr>
              <a:buSzPct val="88000"/>
              <a:buFontTx/>
              <a:buNone/>
              <a:tabLst/>
              <a:defRPr/>
            </a:pPr>
            <a:r>
              <a:rPr kumimoji="0" lang="en-US" sz="1765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Productivity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C891D"/>
              </a:buClr>
              <a:buSzPct val="88000"/>
              <a:buFontTx/>
              <a:buNone/>
              <a:tabLst/>
              <a:defRPr/>
            </a:pPr>
            <a:r>
              <a:rPr kumimoji="0" lang="en-US" sz="1765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Languages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1894CEC-18F0-4177-B8CF-E8C0DE038A9D}"/>
              </a:ext>
            </a:extLst>
          </p:cNvPr>
          <p:cNvSpPr/>
          <p:nvPr/>
        </p:nvSpPr>
        <p:spPr>
          <a:xfrm>
            <a:off x="350479" y="3555514"/>
            <a:ext cx="13901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C891D"/>
              </a:buClr>
              <a:buSzPct val="88000"/>
              <a:buFontTx/>
              <a:buNone/>
              <a:tabLst/>
              <a:defRPr/>
            </a:pPr>
            <a:r>
              <a:rPr kumimoji="0" lang="en-US" sz="1765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Systems 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C891D"/>
              </a:buClr>
              <a:buSzPct val="88000"/>
              <a:buFontTx/>
              <a:buNone/>
              <a:tabLst/>
              <a:defRPr/>
            </a:pPr>
            <a:r>
              <a:rPr kumimoji="0" lang="en-US" sz="1765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Languages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E4C148C-0925-4B17-B7FA-6A297B66D4D7}"/>
              </a:ext>
            </a:extLst>
          </p:cNvPr>
          <p:cNvSpPr/>
          <p:nvPr/>
        </p:nvSpPr>
        <p:spPr>
          <a:xfrm>
            <a:off x="350479" y="4286317"/>
            <a:ext cx="17748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marR="0" lvl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C891D"/>
              </a:buClr>
              <a:buSzPct val="88000"/>
              <a:buFontTx/>
              <a:buNone/>
              <a:tabLst/>
              <a:defRPr/>
            </a:pPr>
            <a:r>
              <a:rPr kumimoji="0" lang="en-US" sz="1765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OS, hypervisor,</a:t>
            </a:r>
          </a:p>
          <a:p>
            <a:pPr marL="91440" marR="0" lvl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C891D"/>
              </a:buClr>
              <a:buSzPct val="88000"/>
              <a:buFontTx/>
              <a:buNone/>
              <a:tabLst/>
              <a:defRPr/>
            </a:pPr>
            <a:r>
              <a:rPr kumimoji="0" lang="en-US" sz="1765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drivers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34E6596-0ED4-4E4C-9C53-D68275607B36}"/>
              </a:ext>
            </a:extLst>
          </p:cNvPr>
          <p:cNvSpPr/>
          <p:nvPr/>
        </p:nvSpPr>
        <p:spPr>
          <a:xfrm>
            <a:off x="350479" y="4899924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marR="0" lvl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C891D"/>
              </a:buClr>
              <a:buSzPct val="88000"/>
              <a:buFontTx/>
              <a:buNone/>
              <a:tabLst/>
              <a:defRPr/>
            </a:pPr>
            <a:r>
              <a:rPr kumimoji="0" lang="en-US" sz="1765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BSP</a:t>
            </a:r>
          </a:p>
        </p:txBody>
      </p:sp>
    </p:spTree>
    <p:extLst>
      <p:ext uri="{BB962C8B-B14F-4D97-AF65-F5344CB8AC3E}">
        <p14:creationId xmlns:p14="http://schemas.microsoft.com/office/powerpoint/2010/main" val="44195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258EF-7BED-4141-BB5B-7B6B9C156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Science Stack on Adaptive Computing SoCs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5CE400-774E-4352-B0C2-CB38B93BA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690" y="2059270"/>
            <a:ext cx="1526950" cy="3444539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0B2B0E8-0EC2-4A36-BF47-6555220D9248}"/>
              </a:ext>
            </a:extLst>
          </p:cNvPr>
          <p:cNvSpPr/>
          <p:nvPr/>
        </p:nvSpPr>
        <p:spPr bwMode="auto">
          <a:xfrm>
            <a:off x="1811161" y="2052147"/>
            <a:ext cx="1361732" cy="717047"/>
          </a:xfrm>
          <a:custGeom>
            <a:avLst/>
            <a:gdLst>
              <a:gd name="connsiteX0" fmla="*/ 1361732 w 1361732"/>
              <a:gd name="connsiteY0" fmla="*/ 0 h 717047"/>
              <a:gd name="connsiteX1" fmla="*/ 0 w 1361732"/>
              <a:gd name="connsiteY1" fmla="*/ 0 h 717047"/>
              <a:gd name="connsiteX2" fmla="*/ 144725 w 1361732"/>
              <a:gd name="connsiteY2" fmla="*/ 717047 h 717047"/>
              <a:gd name="connsiteX3" fmla="*/ 1223585 w 1361732"/>
              <a:gd name="connsiteY3" fmla="*/ 717047 h 717047"/>
              <a:gd name="connsiteX4" fmla="*/ 1361732 w 1361732"/>
              <a:gd name="connsiteY4" fmla="*/ 0 h 71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1732" h="717047">
                <a:moveTo>
                  <a:pt x="1361732" y="0"/>
                </a:moveTo>
                <a:lnTo>
                  <a:pt x="0" y="0"/>
                </a:lnTo>
                <a:lnTo>
                  <a:pt x="144725" y="717047"/>
                </a:lnTo>
                <a:lnTo>
                  <a:pt x="1223585" y="717047"/>
                </a:lnTo>
                <a:lnTo>
                  <a:pt x="1361732" y="0"/>
                </a:lnTo>
                <a:close/>
              </a:path>
            </a:pathLst>
          </a:custGeom>
          <a:solidFill>
            <a:srgbClr val="FBE7D2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Jupyter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38DFFA5-3E06-4B4F-9EEA-5082AAC6031D}"/>
              </a:ext>
            </a:extLst>
          </p:cNvPr>
          <p:cNvSpPr/>
          <p:nvPr/>
        </p:nvSpPr>
        <p:spPr bwMode="auto">
          <a:xfrm>
            <a:off x="1955886" y="2770858"/>
            <a:ext cx="1072282" cy="736782"/>
          </a:xfrm>
          <a:custGeom>
            <a:avLst/>
            <a:gdLst>
              <a:gd name="connsiteX0" fmla="*/ 1072282 w 1072282"/>
              <a:gd name="connsiteY0" fmla="*/ 0 h 736782"/>
              <a:gd name="connsiteX1" fmla="*/ 0 w 1072282"/>
              <a:gd name="connsiteY1" fmla="*/ 0 h 736782"/>
              <a:gd name="connsiteX2" fmla="*/ 151303 w 1072282"/>
              <a:gd name="connsiteY2" fmla="*/ 736782 h 736782"/>
              <a:gd name="connsiteX3" fmla="*/ 934135 w 1072282"/>
              <a:gd name="connsiteY3" fmla="*/ 736782 h 736782"/>
              <a:gd name="connsiteX4" fmla="*/ 1072282 w 1072282"/>
              <a:gd name="connsiteY4" fmla="*/ 0 h 73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2282" h="736782">
                <a:moveTo>
                  <a:pt x="1072282" y="0"/>
                </a:moveTo>
                <a:lnTo>
                  <a:pt x="0" y="0"/>
                </a:lnTo>
                <a:lnTo>
                  <a:pt x="151303" y="736782"/>
                </a:lnTo>
                <a:lnTo>
                  <a:pt x="934135" y="736782"/>
                </a:lnTo>
                <a:lnTo>
                  <a:pt x="1072282" y="0"/>
                </a:lnTo>
                <a:close/>
              </a:path>
            </a:pathLst>
          </a:custGeom>
          <a:solidFill>
            <a:srgbClr val="FBE7D2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Python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A50A749-CEE5-4827-A88D-94F6E689DA57}"/>
              </a:ext>
            </a:extLst>
          </p:cNvPr>
          <p:cNvSpPr/>
          <p:nvPr/>
        </p:nvSpPr>
        <p:spPr bwMode="auto">
          <a:xfrm>
            <a:off x="2107756" y="3502878"/>
            <a:ext cx="775688" cy="649447"/>
          </a:xfrm>
          <a:custGeom>
            <a:avLst/>
            <a:gdLst>
              <a:gd name="connsiteX0" fmla="*/ 782832 w 782832"/>
              <a:gd name="connsiteY0" fmla="*/ 0 h 644685"/>
              <a:gd name="connsiteX1" fmla="*/ 0 w 782832"/>
              <a:gd name="connsiteY1" fmla="*/ 0 h 644685"/>
              <a:gd name="connsiteX2" fmla="*/ 144725 w 782832"/>
              <a:gd name="connsiteY2" fmla="*/ 644685 h 644685"/>
              <a:gd name="connsiteX3" fmla="*/ 651263 w 782832"/>
              <a:gd name="connsiteY3" fmla="*/ 644685 h 644685"/>
              <a:gd name="connsiteX4" fmla="*/ 782832 w 782832"/>
              <a:gd name="connsiteY4" fmla="*/ 0 h 644685"/>
              <a:gd name="connsiteX0" fmla="*/ 780451 w 780451"/>
              <a:gd name="connsiteY0" fmla="*/ 0 h 644685"/>
              <a:gd name="connsiteX1" fmla="*/ 0 w 780451"/>
              <a:gd name="connsiteY1" fmla="*/ 0 h 644685"/>
              <a:gd name="connsiteX2" fmla="*/ 142344 w 780451"/>
              <a:gd name="connsiteY2" fmla="*/ 644685 h 644685"/>
              <a:gd name="connsiteX3" fmla="*/ 648882 w 780451"/>
              <a:gd name="connsiteY3" fmla="*/ 644685 h 644685"/>
              <a:gd name="connsiteX4" fmla="*/ 780451 w 780451"/>
              <a:gd name="connsiteY4" fmla="*/ 0 h 644685"/>
              <a:gd name="connsiteX0" fmla="*/ 775688 w 775688"/>
              <a:gd name="connsiteY0" fmla="*/ 4762 h 649447"/>
              <a:gd name="connsiteX1" fmla="*/ 0 w 775688"/>
              <a:gd name="connsiteY1" fmla="*/ 0 h 649447"/>
              <a:gd name="connsiteX2" fmla="*/ 137581 w 775688"/>
              <a:gd name="connsiteY2" fmla="*/ 649447 h 649447"/>
              <a:gd name="connsiteX3" fmla="*/ 644119 w 775688"/>
              <a:gd name="connsiteY3" fmla="*/ 649447 h 649447"/>
              <a:gd name="connsiteX4" fmla="*/ 775688 w 775688"/>
              <a:gd name="connsiteY4" fmla="*/ 4762 h 649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688" h="649447">
                <a:moveTo>
                  <a:pt x="775688" y="4762"/>
                </a:moveTo>
                <a:lnTo>
                  <a:pt x="0" y="0"/>
                </a:lnTo>
                <a:lnTo>
                  <a:pt x="137581" y="649447"/>
                </a:lnTo>
                <a:lnTo>
                  <a:pt x="644119" y="649447"/>
                </a:lnTo>
                <a:lnTo>
                  <a:pt x="775688" y="4762"/>
                </a:lnTo>
                <a:close/>
              </a:path>
            </a:pathLst>
          </a:custGeom>
          <a:solidFill>
            <a:srgbClr val="F0F0BB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C++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AAF7F8A-7A2B-4D99-80C1-339A2EC6514F}"/>
              </a:ext>
            </a:extLst>
          </p:cNvPr>
          <p:cNvSpPr/>
          <p:nvPr/>
        </p:nvSpPr>
        <p:spPr bwMode="auto">
          <a:xfrm>
            <a:off x="2244429" y="4152325"/>
            <a:ext cx="507104" cy="611793"/>
          </a:xfrm>
          <a:custGeom>
            <a:avLst/>
            <a:gdLst>
              <a:gd name="connsiteX0" fmla="*/ 499960 w 499960"/>
              <a:gd name="connsiteY0" fmla="*/ 0 h 611793"/>
              <a:gd name="connsiteX1" fmla="*/ 0 w 499960"/>
              <a:gd name="connsiteY1" fmla="*/ 0 h 611793"/>
              <a:gd name="connsiteX2" fmla="*/ 131568 w 499960"/>
              <a:gd name="connsiteY2" fmla="*/ 611793 h 611793"/>
              <a:gd name="connsiteX3" fmla="*/ 381548 w 499960"/>
              <a:gd name="connsiteY3" fmla="*/ 611793 h 611793"/>
              <a:gd name="connsiteX4" fmla="*/ 499960 w 499960"/>
              <a:gd name="connsiteY4" fmla="*/ 0 h 611793"/>
              <a:gd name="connsiteX0" fmla="*/ 492816 w 492816"/>
              <a:gd name="connsiteY0" fmla="*/ 0 h 611793"/>
              <a:gd name="connsiteX1" fmla="*/ 0 w 492816"/>
              <a:gd name="connsiteY1" fmla="*/ 7144 h 611793"/>
              <a:gd name="connsiteX2" fmla="*/ 124424 w 492816"/>
              <a:gd name="connsiteY2" fmla="*/ 611793 h 611793"/>
              <a:gd name="connsiteX3" fmla="*/ 374404 w 492816"/>
              <a:gd name="connsiteY3" fmla="*/ 611793 h 611793"/>
              <a:gd name="connsiteX4" fmla="*/ 492816 w 492816"/>
              <a:gd name="connsiteY4" fmla="*/ 0 h 611793"/>
              <a:gd name="connsiteX0" fmla="*/ 490435 w 490435"/>
              <a:gd name="connsiteY0" fmla="*/ 0 h 611793"/>
              <a:gd name="connsiteX1" fmla="*/ 0 w 490435"/>
              <a:gd name="connsiteY1" fmla="*/ 0 h 611793"/>
              <a:gd name="connsiteX2" fmla="*/ 122043 w 490435"/>
              <a:gd name="connsiteY2" fmla="*/ 611793 h 611793"/>
              <a:gd name="connsiteX3" fmla="*/ 372023 w 490435"/>
              <a:gd name="connsiteY3" fmla="*/ 611793 h 611793"/>
              <a:gd name="connsiteX4" fmla="*/ 490435 w 490435"/>
              <a:gd name="connsiteY4" fmla="*/ 0 h 611793"/>
              <a:gd name="connsiteX0" fmla="*/ 497579 w 497579"/>
              <a:gd name="connsiteY0" fmla="*/ 0 h 611793"/>
              <a:gd name="connsiteX1" fmla="*/ 0 w 497579"/>
              <a:gd name="connsiteY1" fmla="*/ 0 h 611793"/>
              <a:gd name="connsiteX2" fmla="*/ 129187 w 497579"/>
              <a:gd name="connsiteY2" fmla="*/ 611793 h 611793"/>
              <a:gd name="connsiteX3" fmla="*/ 379167 w 497579"/>
              <a:gd name="connsiteY3" fmla="*/ 611793 h 611793"/>
              <a:gd name="connsiteX4" fmla="*/ 497579 w 497579"/>
              <a:gd name="connsiteY4" fmla="*/ 0 h 611793"/>
              <a:gd name="connsiteX0" fmla="*/ 507104 w 507104"/>
              <a:gd name="connsiteY0" fmla="*/ 0 h 611793"/>
              <a:gd name="connsiteX1" fmla="*/ 0 w 507104"/>
              <a:gd name="connsiteY1" fmla="*/ 0 h 611793"/>
              <a:gd name="connsiteX2" fmla="*/ 129187 w 507104"/>
              <a:gd name="connsiteY2" fmla="*/ 611793 h 611793"/>
              <a:gd name="connsiteX3" fmla="*/ 379167 w 507104"/>
              <a:gd name="connsiteY3" fmla="*/ 611793 h 611793"/>
              <a:gd name="connsiteX4" fmla="*/ 507104 w 507104"/>
              <a:gd name="connsiteY4" fmla="*/ 0 h 611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104" h="611793">
                <a:moveTo>
                  <a:pt x="507104" y="0"/>
                </a:moveTo>
                <a:lnTo>
                  <a:pt x="0" y="0"/>
                </a:lnTo>
                <a:lnTo>
                  <a:pt x="129187" y="611793"/>
                </a:lnTo>
                <a:lnTo>
                  <a:pt x="379167" y="611793"/>
                </a:lnTo>
                <a:lnTo>
                  <a:pt x="507104" y="0"/>
                </a:lnTo>
                <a:close/>
              </a:path>
            </a:pathLst>
          </a:custGeom>
          <a:solidFill>
            <a:srgbClr val="F0F0BB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637B3F-85AF-406C-841A-F4DEB20311F8}"/>
              </a:ext>
            </a:extLst>
          </p:cNvPr>
          <p:cNvSpPr/>
          <p:nvPr/>
        </p:nvSpPr>
        <p:spPr bwMode="auto">
          <a:xfrm>
            <a:off x="2370892" y="4764118"/>
            <a:ext cx="249414" cy="644685"/>
          </a:xfrm>
          <a:custGeom>
            <a:avLst/>
            <a:gdLst>
              <a:gd name="connsiteX0" fmla="*/ 256558 w 256558"/>
              <a:gd name="connsiteY0" fmla="*/ 0 h 644685"/>
              <a:gd name="connsiteX1" fmla="*/ 0 w 256558"/>
              <a:gd name="connsiteY1" fmla="*/ 0 h 644685"/>
              <a:gd name="connsiteX2" fmla="*/ 131568 w 256558"/>
              <a:gd name="connsiteY2" fmla="*/ 644685 h 644685"/>
              <a:gd name="connsiteX3" fmla="*/ 256558 w 256558"/>
              <a:gd name="connsiteY3" fmla="*/ 0 h 644685"/>
              <a:gd name="connsiteX0" fmla="*/ 242270 w 242270"/>
              <a:gd name="connsiteY0" fmla="*/ 0 h 644685"/>
              <a:gd name="connsiteX1" fmla="*/ 0 w 242270"/>
              <a:gd name="connsiteY1" fmla="*/ 0 h 644685"/>
              <a:gd name="connsiteX2" fmla="*/ 117280 w 242270"/>
              <a:gd name="connsiteY2" fmla="*/ 644685 h 644685"/>
              <a:gd name="connsiteX3" fmla="*/ 242270 w 242270"/>
              <a:gd name="connsiteY3" fmla="*/ 0 h 644685"/>
              <a:gd name="connsiteX0" fmla="*/ 249414 w 249414"/>
              <a:gd name="connsiteY0" fmla="*/ 0 h 644685"/>
              <a:gd name="connsiteX1" fmla="*/ 0 w 249414"/>
              <a:gd name="connsiteY1" fmla="*/ 0 h 644685"/>
              <a:gd name="connsiteX2" fmla="*/ 124424 w 249414"/>
              <a:gd name="connsiteY2" fmla="*/ 644685 h 644685"/>
              <a:gd name="connsiteX3" fmla="*/ 249414 w 249414"/>
              <a:gd name="connsiteY3" fmla="*/ 0 h 644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414" h="644685">
                <a:moveTo>
                  <a:pt x="249414" y="0"/>
                </a:moveTo>
                <a:lnTo>
                  <a:pt x="0" y="0"/>
                </a:lnTo>
                <a:lnTo>
                  <a:pt x="124424" y="644685"/>
                </a:lnTo>
                <a:lnTo>
                  <a:pt x="249414" y="0"/>
                </a:lnTo>
                <a:close/>
              </a:path>
            </a:pathLst>
          </a:custGeom>
          <a:solidFill>
            <a:srgbClr val="F0F0BB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ABADA6A-40EC-4159-883D-E3E40F22C16A}"/>
              </a:ext>
            </a:extLst>
          </p:cNvPr>
          <p:cNvSpPr/>
          <p:nvPr/>
        </p:nvSpPr>
        <p:spPr bwMode="auto">
          <a:xfrm>
            <a:off x="2499992" y="2053810"/>
            <a:ext cx="787594" cy="3339454"/>
          </a:xfrm>
          <a:custGeom>
            <a:avLst/>
            <a:gdLst>
              <a:gd name="connsiteX0" fmla="*/ 670999 w 782832"/>
              <a:gd name="connsiteY0" fmla="*/ 0 h 3341836"/>
              <a:gd name="connsiteX1" fmla="*/ 0 w 782832"/>
              <a:gd name="connsiteY1" fmla="*/ 3341836 h 3341836"/>
              <a:gd name="connsiteX2" fmla="*/ 782832 w 782832"/>
              <a:gd name="connsiteY2" fmla="*/ 914400 h 3341836"/>
              <a:gd name="connsiteX3" fmla="*/ 670999 w 782832"/>
              <a:gd name="connsiteY3" fmla="*/ 0 h 3341836"/>
              <a:gd name="connsiteX0" fmla="*/ 682905 w 794738"/>
              <a:gd name="connsiteY0" fmla="*/ 0 h 3339454"/>
              <a:gd name="connsiteX1" fmla="*/ 0 w 794738"/>
              <a:gd name="connsiteY1" fmla="*/ 3339454 h 3339454"/>
              <a:gd name="connsiteX2" fmla="*/ 794738 w 794738"/>
              <a:gd name="connsiteY2" fmla="*/ 914400 h 3339454"/>
              <a:gd name="connsiteX3" fmla="*/ 682905 w 794738"/>
              <a:gd name="connsiteY3" fmla="*/ 0 h 3339454"/>
              <a:gd name="connsiteX0" fmla="*/ 675761 w 787594"/>
              <a:gd name="connsiteY0" fmla="*/ 0 h 3339454"/>
              <a:gd name="connsiteX1" fmla="*/ 0 w 787594"/>
              <a:gd name="connsiteY1" fmla="*/ 3339454 h 3339454"/>
              <a:gd name="connsiteX2" fmla="*/ 787594 w 787594"/>
              <a:gd name="connsiteY2" fmla="*/ 914400 h 3339454"/>
              <a:gd name="connsiteX3" fmla="*/ 675761 w 787594"/>
              <a:gd name="connsiteY3" fmla="*/ 0 h 3339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7594" h="3339454">
                <a:moveTo>
                  <a:pt x="675761" y="0"/>
                </a:moveTo>
                <a:lnTo>
                  <a:pt x="0" y="3339454"/>
                </a:lnTo>
                <a:lnTo>
                  <a:pt x="787594" y="914400"/>
                </a:lnTo>
                <a:lnTo>
                  <a:pt x="675761" y="0"/>
                </a:lnTo>
                <a:close/>
              </a:path>
            </a:pathLst>
          </a:custGeom>
          <a:solidFill>
            <a:srgbClr val="FFFFFF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3ED971-ACF4-460F-89D3-C7082585F6F7}"/>
              </a:ext>
            </a:extLst>
          </p:cNvPr>
          <p:cNvSpPr/>
          <p:nvPr/>
        </p:nvSpPr>
        <p:spPr>
          <a:xfrm>
            <a:off x="1715864" y="1541849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C891D"/>
              </a:buClr>
              <a:buSzPct val="88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 Scientists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1CEC035-E377-48DC-AF66-45998F74E895}"/>
              </a:ext>
            </a:extLst>
          </p:cNvPr>
          <p:cNvSpPr/>
          <p:nvPr/>
        </p:nvSpPr>
        <p:spPr bwMode="auto">
          <a:xfrm>
            <a:off x="5908242" y="3501008"/>
            <a:ext cx="775688" cy="649447"/>
          </a:xfrm>
          <a:custGeom>
            <a:avLst/>
            <a:gdLst>
              <a:gd name="connsiteX0" fmla="*/ 782832 w 782832"/>
              <a:gd name="connsiteY0" fmla="*/ 0 h 644685"/>
              <a:gd name="connsiteX1" fmla="*/ 0 w 782832"/>
              <a:gd name="connsiteY1" fmla="*/ 0 h 644685"/>
              <a:gd name="connsiteX2" fmla="*/ 144725 w 782832"/>
              <a:gd name="connsiteY2" fmla="*/ 644685 h 644685"/>
              <a:gd name="connsiteX3" fmla="*/ 651263 w 782832"/>
              <a:gd name="connsiteY3" fmla="*/ 644685 h 644685"/>
              <a:gd name="connsiteX4" fmla="*/ 782832 w 782832"/>
              <a:gd name="connsiteY4" fmla="*/ 0 h 644685"/>
              <a:gd name="connsiteX0" fmla="*/ 780451 w 780451"/>
              <a:gd name="connsiteY0" fmla="*/ 0 h 644685"/>
              <a:gd name="connsiteX1" fmla="*/ 0 w 780451"/>
              <a:gd name="connsiteY1" fmla="*/ 0 h 644685"/>
              <a:gd name="connsiteX2" fmla="*/ 142344 w 780451"/>
              <a:gd name="connsiteY2" fmla="*/ 644685 h 644685"/>
              <a:gd name="connsiteX3" fmla="*/ 648882 w 780451"/>
              <a:gd name="connsiteY3" fmla="*/ 644685 h 644685"/>
              <a:gd name="connsiteX4" fmla="*/ 780451 w 780451"/>
              <a:gd name="connsiteY4" fmla="*/ 0 h 644685"/>
              <a:gd name="connsiteX0" fmla="*/ 775688 w 775688"/>
              <a:gd name="connsiteY0" fmla="*/ 4762 h 649447"/>
              <a:gd name="connsiteX1" fmla="*/ 0 w 775688"/>
              <a:gd name="connsiteY1" fmla="*/ 0 h 649447"/>
              <a:gd name="connsiteX2" fmla="*/ 137581 w 775688"/>
              <a:gd name="connsiteY2" fmla="*/ 649447 h 649447"/>
              <a:gd name="connsiteX3" fmla="*/ 644119 w 775688"/>
              <a:gd name="connsiteY3" fmla="*/ 649447 h 649447"/>
              <a:gd name="connsiteX4" fmla="*/ 775688 w 775688"/>
              <a:gd name="connsiteY4" fmla="*/ 4762 h 649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688" h="649447">
                <a:moveTo>
                  <a:pt x="775688" y="4762"/>
                </a:moveTo>
                <a:lnTo>
                  <a:pt x="0" y="0"/>
                </a:lnTo>
                <a:lnTo>
                  <a:pt x="137581" y="649447"/>
                </a:lnTo>
                <a:lnTo>
                  <a:pt x="644119" y="649447"/>
                </a:lnTo>
                <a:lnTo>
                  <a:pt x="775688" y="4762"/>
                </a:lnTo>
                <a:close/>
              </a:path>
            </a:pathLst>
          </a:custGeom>
          <a:solidFill>
            <a:srgbClr val="EC891D">
              <a:lumMod val="60000"/>
              <a:lumOff val="40000"/>
            </a:srgbClr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C++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651DE59-F630-4410-B340-9B0B3433C07C}"/>
              </a:ext>
            </a:extLst>
          </p:cNvPr>
          <p:cNvSpPr/>
          <p:nvPr/>
        </p:nvSpPr>
        <p:spPr bwMode="auto">
          <a:xfrm>
            <a:off x="6044915" y="4150455"/>
            <a:ext cx="507104" cy="611793"/>
          </a:xfrm>
          <a:custGeom>
            <a:avLst/>
            <a:gdLst>
              <a:gd name="connsiteX0" fmla="*/ 499960 w 499960"/>
              <a:gd name="connsiteY0" fmla="*/ 0 h 611793"/>
              <a:gd name="connsiteX1" fmla="*/ 0 w 499960"/>
              <a:gd name="connsiteY1" fmla="*/ 0 h 611793"/>
              <a:gd name="connsiteX2" fmla="*/ 131568 w 499960"/>
              <a:gd name="connsiteY2" fmla="*/ 611793 h 611793"/>
              <a:gd name="connsiteX3" fmla="*/ 381548 w 499960"/>
              <a:gd name="connsiteY3" fmla="*/ 611793 h 611793"/>
              <a:gd name="connsiteX4" fmla="*/ 499960 w 499960"/>
              <a:gd name="connsiteY4" fmla="*/ 0 h 611793"/>
              <a:gd name="connsiteX0" fmla="*/ 492816 w 492816"/>
              <a:gd name="connsiteY0" fmla="*/ 0 h 611793"/>
              <a:gd name="connsiteX1" fmla="*/ 0 w 492816"/>
              <a:gd name="connsiteY1" fmla="*/ 7144 h 611793"/>
              <a:gd name="connsiteX2" fmla="*/ 124424 w 492816"/>
              <a:gd name="connsiteY2" fmla="*/ 611793 h 611793"/>
              <a:gd name="connsiteX3" fmla="*/ 374404 w 492816"/>
              <a:gd name="connsiteY3" fmla="*/ 611793 h 611793"/>
              <a:gd name="connsiteX4" fmla="*/ 492816 w 492816"/>
              <a:gd name="connsiteY4" fmla="*/ 0 h 611793"/>
              <a:gd name="connsiteX0" fmla="*/ 490435 w 490435"/>
              <a:gd name="connsiteY0" fmla="*/ 0 h 611793"/>
              <a:gd name="connsiteX1" fmla="*/ 0 w 490435"/>
              <a:gd name="connsiteY1" fmla="*/ 0 h 611793"/>
              <a:gd name="connsiteX2" fmla="*/ 122043 w 490435"/>
              <a:gd name="connsiteY2" fmla="*/ 611793 h 611793"/>
              <a:gd name="connsiteX3" fmla="*/ 372023 w 490435"/>
              <a:gd name="connsiteY3" fmla="*/ 611793 h 611793"/>
              <a:gd name="connsiteX4" fmla="*/ 490435 w 490435"/>
              <a:gd name="connsiteY4" fmla="*/ 0 h 611793"/>
              <a:gd name="connsiteX0" fmla="*/ 497579 w 497579"/>
              <a:gd name="connsiteY0" fmla="*/ 0 h 611793"/>
              <a:gd name="connsiteX1" fmla="*/ 0 w 497579"/>
              <a:gd name="connsiteY1" fmla="*/ 0 h 611793"/>
              <a:gd name="connsiteX2" fmla="*/ 129187 w 497579"/>
              <a:gd name="connsiteY2" fmla="*/ 611793 h 611793"/>
              <a:gd name="connsiteX3" fmla="*/ 379167 w 497579"/>
              <a:gd name="connsiteY3" fmla="*/ 611793 h 611793"/>
              <a:gd name="connsiteX4" fmla="*/ 497579 w 497579"/>
              <a:gd name="connsiteY4" fmla="*/ 0 h 611793"/>
              <a:gd name="connsiteX0" fmla="*/ 507104 w 507104"/>
              <a:gd name="connsiteY0" fmla="*/ 0 h 611793"/>
              <a:gd name="connsiteX1" fmla="*/ 0 w 507104"/>
              <a:gd name="connsiteY1" fmla="*/ 0 h 611793"/>
              <a:gd name="connsiteX2" fmla="*/ 129187 w 507104"/>
              <a:gd name="connsiteY2" fmla="*/ 611793 h 611793"/>
              <a:gd name="connsiteX3" fmla="*/ 379167 w 507104"/>
              <a:gd name="connsiteY3" fmla="*/ 611793 h 611793"/>
              <a:gd name="connsiteX4" fmla="*/ 507104 w 507104"/>
              <a:gd name="connsiteY4" fmla="*/ 0 h 611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104" h="611793">
                <a:moveTo>
                  <a:pt x="507104" y="0"/>
                </a:moveTo>
                <a:lnTo>
                  <a:pt x="0" y="0"/>
                </a:lnTo>
                <a:lnTo>
                  <a:pt x="129187" y="611793"/>
                </a:lnTo>
                <a:lnTo>
                  <a:pt x="379167" y="611793"/>
                </a:lnTo>
                <a:lnTo>
                  <a:pt x="507104" y="0"/>
                </a:lnTo>
                <a:close/>
              </a:path>
            </a:pathLst>
          </a:custGeom>
          <a:solidFill>
            <a:srgbClr val="EC891D">
              <a:lumMod val="60000"/>
              <a:lumOff val="40000"/>
            </a:srgbClr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474FF4B-B988-4A57-8B89-ED0D0D12E134}"/>
              </a:ext>
            </a:extLst>
          </p:cNvPr>
          <p:cNvSpPr/>
          <p:nvPr/>
        </p:nvSpPr>
        <p:spPr bwMode="auto">
          <a:xfrm>
            <a:off x="6171378" y="4762248"/>
            <a:ext cx="249414" cy="644685"/>
          </a:xfrm>
          <a:custGeom>
            <a:avLst/>
            <a:gdLst>
              <a:gd name="connsiteX0" fmla="*/ 256558 w 256558"/>
              <a:gd name="connsiteY0" fmla="*/ 0 h 644685"/>
              <a:gd name="connsiteX1" fmla="*/ 0 w 256558"/>
              <a:gd name="connsiteY1" fmla="*/ 0 h 644685"/>
              <a:gd name="connsiteX2" fmla="*/ 131568 w 256558"/>
              <a:gd name="connsiteY2" fmla="*/ 644685 h 644685"/>
              <a:gd name="connsiteX3" fmla="*/ 256558 w 256558"/>
              <a:gd name="connsiteY3" fmla="*/ 0 h 644685"/>
              <a:gd name="connsiteX0" fmla="*/ 242270 w 242270"/>
              <a:gd name="connsiteY0" fmla="*/ 0 h 644685"/>
              <a:gd name="connsiteX1" fmla="*/ 0 w 242270"/>
              <a:gd name="connsiteY1" fmla="*/ 0 h 644685"/>
              <a:gd name="connsiteX2" fmla="*/ 117280 w 242270"/>
              <a:gd name="connsiteY2" fmla="*/ 644685 h 644685"/>
              <a:gd name="connsiteX3" fmla="*/ 242270 w 242270"/>
              <a:gd name="connsiteY3" fmla="*/ 0 h 644685"/>
              <a:gd name="connsiteX0" fmla="*/ 249414 w 249414"/>
              <a:gd name="connsiteY0" fmla="*/ 0 h 644685"/>
              <a:gd name="connsiteX1" fmla="*/ 0 w 249414"/>
              <a:gd name="connsiteY1" fmla="*/ 0 h 644685"/>
              <a:gd name="connsiteX2" fmla="*/ 124424 w 249414"/>
              <a:gd name="connsiteY2" fmla="*/ 644685 h 644685"/>
              <a:gd name="connsiteX3" fmla="*/ 249414 w 249414"/>
              <a:gd name="connsiteY3" fmla="*/ 0 h 644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414" h="644685">
                <a:moveTo>
                  <a:pt x="249414" y="0"/>
                </a:moveTo>
                <a:lnTo>
                  <a:pt x="0" y="0"/>
                </a:lnTo>
                <a:lnTo>
                  <a:pt x="124424" y="644685"/>
                </a:lnTo>
                <a:lnTo>
                  <a:pt x="249414" y="0"/>
                </a:lnTo>
                <a:close/>
              </a:path>
            </a:pathLst>
          </a:custGeom>
          <a:solidFill>
            <a:srgbClr val="EC891D">
              <a:lumMod val="60000"/>
              <a:lumOff val="40000"/>
            </a:srgbClr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71973D3-FDA3-4163-9951-35ADDF9E3667}"/>
              </a:ext>
            </a:extLst>
          </p:cNvPr>
          <p:cNvSpPr/>
          <p:nvPr/>
        </p:nvSpPr>
        <p:spPr bwMode="auto">
          <a:xfrm>
            <a:off x="9592408" y="3501008"/>
            <a:ext cx="775688" cy="649447"/>
          </a:xfrm>
          <a:custGeom>
            <a:avLst/>
            <a:gdLst>
              <a:gd name="connsiteX0" fmla="*/ 782832 w 782832"/>
              <a:gd name="connsiteY0" fmla="*/ 0 h 644685"/>
              <a:gd name="connsiteX1" fmla="*/ 0 w 782832"/>
              <a:gd name="connsiteY1" fmla="*/ 0 h 644685"/>
              <a:gd name="connsiteX2" fmla="*/ 144725 w 782832"/>
              <a:gd name="connsiteY2" fmla="*/ 644685 h 644685"/>
              <a:gd name="connsiteX3" fmla="*/ 651263 w 782832"/>
              <a:gd name="connsiteY3" fmla="*/ 644685 h 644685"/>
              <a:gd name="connsiteX4" fmla="*/ 782832 w 782832"/>
              <a:gd name="connsiteY4" fmla="*/ 0 h 644685"/>
              <a:gd name="connsiteX0" fmla="*/ 780451 w 780451"/>
              <a:gd name="connsiteY0" fmla="*/ 0 h 644685"/>
              <a:gd name="connsiteX1" fmla="*/ 0 w 780451"/>
              <a:gd name="connsiteY1" fmla="*/ 0 h 644685"/>
              <a:gd name="connsiteX2" fmla="*/ 142344 w 780451"/>
              <a:gd name="connsiteY2" fmla="*/ 644685 h 644685"/>
              <a:gd name="connsiteX3" fmla="*/ 648882 w 780451"/>
              <a:gd name="connsiteY3" fmla="*/ 644685 h 644685"/>
              <a:gd name="connsiteX4" fmla="*/ 780451 w 780451"/>
              <a:gd name="connsiteY4" fmla="*/ 0 h 644685"/>
              <a:gd name="connsiteX0" fmla="*/ 775688 w 775688"/>
              <a:gd name="connsiteY0" fmla="*/ 4762 h 649447"/>
              <a:gd name="connsiteX1" fmla="*/ 0 w 775688"/>
              <a:gd name="connsiteY1" fmla="*/ 0 h 649447"/>
              <a:gd name="connsiteX2" fmla="*/ 137581 w 775688"/>
              <a:gd name="connsiteY2" fmla="*/ 649447 h 649447"/>
              <a:gd name="connsiteX3" fmla="*/ 644119 w 775688"/>
              <a:gd name="connsiteY3" fmla="*/ 649447 h 649447"/>
              <a:gd name="connsiteX4" fmla="*/ 775688 w 775688"/>
              <a:gd name="connsiteY4" fmla="*/ 4762 h 649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688" h="649447">
                <a:moveTo>
                  <a:pt x="775688" y="4762"/>
                </a:moveTo>
                <a:lnTo>
                  <a:pt x="0" y="0"/>
                </a:lnTo>
                <a:lnTo>
                  <a:pt x="137581" y="649447"/>
                </a:lnTo>
                <a:lnTo>
                  <a:pt x="644119" y="649447"/>
                </a:lnTo>
                <a:lnTo>
                  <a:pt x="775688" y="4762"/>
                </a:lnTo>
                <a:close/>
              </a:path>
            </a:pathLst>
          </a:custGeom>
          <a:solidFill>
            <a:srgbClr val="EC891D">
              <a:lumMod val="60000"/>
              <a:lumOff val="40000"/>
            </a:srgbClr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C++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002BFC56-4ADB-4599-84B3-70CA0261D131}"/>
              </a:ext>
            </a:extLst>
          </p:cNvPr>
          <p:cNvSpPr/>
          <p:nvPr/>
        </p:nvSpPr>
        <p:spPr bwMode="auto">
          <a:xfrm>
            <a:off x="9729081" y="4150455"/>
            <a:ext cx="507104" cy="611793"/>
          </a:xfrm>
          <a:custGeom>
            <a:avLst/>
            <a:gdLst>
              <a:gd name="connsiteX0" fmla="*/ 499960 w 499960"/>
              <a:gd name="connsiteY0" fmla="*/ 0 h 611793"/>
              <a:gd name="connsiteX1" fmla="*/ 0 w 499960"/>
              <a:gd name="connsiteY1" fmla="*/ 0 h 611793"/>
              <a:gd name="connsiteX2" fmla="*/ 131568 w 499960"/>
              <a:gd name="connsiteY2" fmla="*/ 611793 h 611793"/>
              <a:gd name="connsiteX3" fmla="*/ 381548 w 499960"/>
              <a:gd name="connsiteY3" fmla="*/ 611793 h 611793"/>
              <a:gd name="connsiteX4" fmla="*/ 499960 w 499960"/>
              <a:gd name="connsiteY4" fmla="*/ 0 h 611793"/>
              <a:gd name="connsiteX0" fmla="*/ 492816 w 492816"/>
              <a:gd name="connsiteY0" fmla="*/ 0 h 611793"/>
              <a:gd name="connsiteX1" fmla="*/ 0 w 492816"/>
              <a:gd name="connsiteY1" fmla="*/ 7144 h 611793"/>
              <a:gd name="connsiteX2" fmla="*/ 124424 w 492816"/>
              <a:gd name="connsiteY2" fmla="*/ 611793 h 611793"/>
              <a:gd name="connsiteX3" fmla="*/ 374404 w 492816"/>
              <a:gd name="connsiteY3" fmla="*/ 611793 h 611793"/>
              <a:gd name="connsiteX4" fmla="*/ 492816 w 492816"/>
              <a:gd name="connsiteY4" fmla="*/ 0 h 611793"/>
              <a:gd name="connsiteX0" fmla="*/ 490435 w 490435"/>
              <a:gd name="connsiteY0" fmla="*/ 0 h 611793"/>
              <a:gd name="connsiteX1" fmla="*/ 0 w 490435"/>
              <a:gd name="connsiteY1" fmla="*/ 0 h 611793"/>
              <a:gd name="connsiteX2" fmla="*/ 122043 w 490435"/>
              <a:gd name="connsiteY2" fmla="*/ 611793 h 611793"/>
              <a:gd name="connsiteX3" fmla="*/ 372023 w 490435"/>
              <a:gd name="connsiteY3" fmla="*/ 611793 h 611793"/>
              <a:gd name="connsiteX4" fmla="*/ 490435 w 490435"/>
              <a:gd name="connsiteY4" fmla="*/ 0 h 611793"/>
              <a:gd name="connsiteX0" fmla="*/ 497579 w 497579"/>
              <a:gd name="connsiteY0" fmla="*/ 0 h 611793"/>
              <a:gd name="connsiteX1" fmla="*/ 0 w 497579"/>
              <a:gd name="connsiteY1" fmla="*/ 0 h 611793"/>
              <a:gd name="connsiteX2" fmla="*/ 129187 w 497579"/>
              <a:gd name="connsiteY2" fmla="*/ 611793 h 611793"/>
              <a:gd name="connsiteX3" fmla="*/ 379167 w 497579"/>
              <a:gd name="connsiteY3" fmla="*/ 611793 h 611793"/>
              <a:gd name="connsiteX4" fmla="*/ 497579 w 497579"/>
              <a:gd name="connsiteY4" fmla="*/ 0 h 611793"/>
              <a:gd name="connsiteX0" fmla="*/ 507104 w 507104"/>
              <a:gd name="connsiteY0" fmla="*/ 0 h 611793"/>
              <a:gd name="connsiteX1" fmla="*/ 0 w 507104"/>
              <a:gd name="connsiteY1" fmla="*/ 0 h 611793"/>
              <a:gd name="connsiteX2" fmla="*/ 129187 w 507104"/>
              <a:gd name="connsiteY2" fmla="*/ 611793 h 611793"/>
              <a:gd name="connsiteX3" fmla="*/ 379167 w 507104"/>
              <a:gd name="connsiteY3" fmla="*/ 611793 h 611793"/>
              <a:gd name="connsiteX4" fmla="*/ 507104 w 507104"/>
              <a:gd name="connsiteY4" fmla="*/ 0 h 611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104" h="611793">
                <a:moveTo>
                  <a:pt x="507104" y="0"/>
                </a:moveTo>
                <a:lnTo>
                  <a:pt x="0" y="0"/>
                </a:lnTo>
                <a:lnTo>
                  <a:pt x="129187" y="611793"/>
                </a:lnTo>
                <a:lnTo>
                  <a:pt x="379167" y="611793"/>
                </a:lnTo>
                <a:lnTo>
                  <a:pt x="507104" y="0"/>
                </a:lnTo>
                <a:close/>
              </a:path>
            </a:pathLst>
          </a:custGeom>
          <a:solidFill>
            <a:srgbClr val="EC891D">
              <a:lumMod val="60000"/>
              <a:lumOff val="40000"/>
            </a:srgbClr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8094837-9796-4173-8821-258F8EB3E3B5}"/>
              </a:ext>
            </a:extLst>
          </p:cNvPr>
          <p:cNvSpPr/>
          <p:nvPr/>
        </p:nvSpPr>
        <p:spPr bwMode="auto">
          <a:xfrm>
            <a:off x="9855544" y="4762248"/>
            <a:ext cx="249414" cy="644685"/>
          </a:xfrm>
          <a:custGeom>
            <a:avLst/>
            <a:gdLst>
              <a:gd name="connsiteX0" fmla="*/ 256558 w 256558"/>
              <a:gd name="connsiteY0" fmla="*/ 0 h 644685"/>
              <a:gd name="connsiteX1" fmla="*/ 0 w 256558"/>
              <a:gd name="connsiteY1" fmla="*/ 0 h 644685"/>
              <a:gd name="connsiteX2" fmla="*/ 131568 w 256558"/>
              <a:gd name="connsiteY2" fmla="*/ 644685 h 644685"/>
              <a:gd name="connsiteX3" fmla="*/ 256558 w 256558"/>
              <a:gd name="connsiteY3" fmla="*/ 0 h 644685"/>
              <a:gd name="connsiteX0" fmla="*/ 242270 w 242270"/>
              <a:gd name="connsiteY0" fmla="*/ 0 h 644685"/>
              <a:gd name="connsiteX1" fmla="*/ 0 w 242270"/>
              <a:gd name="connsiteY1" fmla="*/ 0 h 644685"/>
              <a:gd name="connsiteX2" fmla="*/ 117280 w 242270"/>
              <a:gd name="connsiteY2" fmla="*/ 644685 h 644685"/>
              <a:gd name="connsiteX3" fmla="*/ 242270 w 242270"/>
              <a:gd name="connsiteY3" fmla="*/ 0 h 644685"/>
              <a:gd name="connsiteX0" fmla="*/ 249414 w 249414"/>
              <a:gd name="connsiteY0" fmla="*/ 0 h 644685"/>
              <a:gd name="connsiteX1" fmla="*/ 0 w 249414"/>
              <a:gd name="connsiteY1" fmla="*/ 0 h 644685"/>
              <a:gd name="connsiteX2" fmla="*/ 124424 w 249414"/>
              <a:gd name="connsiteY2" fmla="*/ 644685 h 644685"/>
              <a:gd name="connsiteX3" fmla="*/ 249414 w 249414"/>
              <a:gd name="connsiteY3" fmla="*/ 0 h 644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414" h="644685">
                <a:moveTo>
                  <a:pt x="249414" y="0"/>
                </a:moveTo>
                <a:lnTo>
                  <a:pt x="0" y="0"/>
                </a:lnTo>
                <a:lnTo>
                  <a:pt x="124424" y="644685"/>
                </a:lnTo>
                <a:lnTo>
                  <a:pt x="249414" y="0"/>
                </a:lnTo>
                <a:close/>
              </a:path>
            </a:pathLst>
          </a:custGeom>
          <a:solidFill>
            <a:srgbClr val="EC891D">
              <a:lumMod val="60000"/>
              <a:lumOff val="40000"/>
            </a:srgbClr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E91B0D5-AF91-4DAF-9D34-A5ED06767D02}"/>
              </a:ext>
            </a:extLst>
          </p:cNvPr>
          <p:cNvSpPr/>
          <p:nvPr/>
        </p:nvSpPr>
        <p:spPr bwMode="auto">
          <a:xfrm>
            <a:off x="9292284" y="2045515"/>
            <a:ext cx="1361732" cy="717047"/>
          </a:xfrm>
          <a:custGeom>
            <a:avLst/>
            <a:gdLst>
              <a:gd name="connsiteX0" fmla="*/ 1361732 w 1361732"/>
              <a:gd name="connsiteY0" fmla="*/ 0 h 717047"/>
              <a:gd name="connsiteX1" fmla="*/ 0 w 1361732"/>
              <a:gd name="connsiteY1" fmla="*/ 0 h 717047"/>
              <a:gd name="connsiteX2" fmla="*/ 144725 w 1361732"/>
              <a:gd name="connsiteY2" fmla="*/ 717047 h 717047"/>
              <a:gd name="connsiteX3" fmla="*/ 1223585 w 1361732"/>
              <a:gd name="connsiteY3" fmla="*/ 717047 h 717047"/>
              <a:gd name="connsiteX4" fmla="*/ 1361732 w 1361732"/>
              <a:gd name="connsiteY4" fmla="*/ 0 h 71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1732" h="717047">
                <a:moveTo>
                  <a:pt x="1361732" y="0"/>
                </a:moveTo>
                <a:lnTo>
                  <a:pt x="0" y="0"/>
                </a:lnTo>
                <a:lnTo>
                  <a:pt x="144725" y="717047"/>
                </a:lnTo>
                <a:lnTo>
                  <a:pt x="1223585" y="717047"/>
                </a:lnTo>
                <a:lnTo>
                  <a:pt x="1361732" y="0"/>
                </a:lnTo>
                <a:close/>
              </a:path>
            </a:pathLst>
          </a:custGeom>
          <a:solidFill>
            <a:srgbClr val="FBE7D2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Jupyter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8C5CE4D-97EF-4BF8-8AF5-1B206107F391}"/>
              </a:ext>
            </a:extLst>
          </p:cNvPr>
          <p:cNvSpPr/>
          <p:nvPr/>
        </p:nvSpPr>
        <p:spPr bwMode="auto">
          <a:xfrm>
            <a:off x="9437009" y="2764226"/>
            <a:ext cx="1072282" cy="736782"/>
          </a:xfrm>
          <a:custGeom>
            <a:avLst/>
            <a:gdLst>
              <a:gd name="connsiteX0" fmla="*/ 1072282 w 1072282"/>
              <a:gd name="connsiteY0" fmla="*/ 0 h 736782"/>
              <a:gd name="connsiteX1" fmla="*/ 0 w 1072282"/>
              <a:gd name="connsiteY1" fmla="*/ 0 h 736782"/>
              <a:gd name="connsiteX2" fmla="*/ 151303 w 1072282"/>
              <a:gd name="connsiteY2" fmla="*/ 736782 h 736782"/>
              <a:gd name="connsiteX3" fmla="*/ 934135 w 1072282"/>
              <a:gd name="connsiteY3" fmla="*/ 736782 h 736782"/>
              <a:gd name="connsiteX4" fmla="*/ 1072282 w 1072282"/>
              <a:gd name="connsiteY4" fmla="*/ 0 h 73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2282" h="736782">
                <a:moveTo>
                  <a:pt x="1072282" y="0"/>
                </a:moveTo>
                <a:lnTo>
                  <a:pt x="0" y="0"/>
                </a:lnTo>
                <a:lnTo>
                  <a:pt x="151303" y="736782"/>
                </a:lnTo>
                <a:lnTo>
                  <a:pt x="934135" y="736782"/>
                </a:lnTo>
                <a:lnTo>
                  <a:pt x="1072282" y="0"/>
                </a:lnTo>
                <a:close/>
              </a:path>
            </a:pathLst>
          </a:custGeom>
          <a:solidFill>
            <a:srgbClr val="FBE7D2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Python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DBB0A15-BB29-42DD-923B-FCACFE54F68F}"/>
              </a:ext>
            </a:extLst>
          </p:cNvPr>
          <p:cNvSpPr/>
          <p:nvPr/>
        </p:nvSpPr>
        <p:spPr bwMode="auto">
          <a:xfrm>
            <a:off x="9984432" y="2045515"/>
            <a:ext cx="787594" cy="3339454"/>
          </a:xfrm>
          <a:custGeom>
            <a:avLst/>
            <a:gdLst>
              <a:gd name="connsiteX0" fmla="*/ 670999 w 782832"/>
              <a:gd name="connsiteY0" fmla="*/ 0 h 3341836"/>
              <a:gd name="connsiteX1" fmla="*/ 0 w 782832"/>
              <a:gd name="connsiteY1" fmla="*/ 3341836 h 3341836"/>
              <a:gd name="connsiteX2" fmla="*/ 782832 w 782832"/>
              <a:gd name="connsiteY2" fmla="*/ 914400 h 3341836"/>
              <a:gd name="connsiteX3" fmla="*/ 670999 w 782832"/>
              <a:gd name="connsiteY3" fmla="*/ 0 h 3341836"/>
              <a:gd name="connsiteX0" fmla="*/ 682905 w 794738"/>
              <a:gd name="connsiteY0" fmla="*/ 0 h 3339454"/>
              <a:gd name="connsiteX1" fmla="*/ 0 w 794738"/>
              <a:gd name="connsiteY1" fmla="*/ 3339454 h 3339454"/>
              <a:gd name="connsiteX2" fmla="*/ 794738 w 794738"/>
              <a:gd name="connsiteY2" fmla="*/ 914400 h 3339454"/>
              <a:gd name="connsiteX3" fmla="*/ 682905 w 794738"/>
              <a:gd name="connsiteY3" fmla="*/ 0 h 3339454"/>
              <a:gd name="connsiteX0" fmla="*/ 675761 w 787594"/>
              <a:gd name="connsiteY0" fmla="*/ 0 h 3339454"/>
              <a:gd name="connsiteX1" fmla="*/ 0 w 787594"/>
              <a:gd name="connsiteY1" fmla="*/ 3339454 h 3339454"/>
              <a:gd name="connsiteX2" fmla="*/ 787594 w 787594"/>
              <a:gd name="connsiteY2" fmla="*/ 914400 h 3339454"/>
              <a:gd name="connsiteX3" fmla="*/ 675761 w 787594"/>
              <a:gd name="connsiteY3" fmla="*/ 0 h 3339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7594" h="3339454">
                <a:moveTo>
                  <a:pt x="675761" y="0"/>
                </a:moveTo>
                <a:lnTo>
                  <a:pt x="0" y="3339454"/>
                </a:lnTo>
                <a:lnTo>
                  <a:pt x="787594" y="914400"/>
                </a:lnTo>
                <a:lnTo>
                  <a:pt x="675761" y="0"/>
                </a:lnTo>
                <a:close/>
              </a:path>
            </a:pathLst>
          </a:custGeom>
          <a:solidFill>
            <a:srgbClr val="FFFFFF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56B8295-A1ED-4A3D-B3C4-90856439E3DA}"/>
              </a:ext>
            </a:extLst>
          </p:cNvPr>
          <p:cNvSpPr/>
          <p:nvPr/>
        </p:nvSpPr>
        <p:spPr>
          <a:xfrm>
            <a:off x="7951150" y="5482034"/>
            <a:ext cx="16466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C891D"/>
              </a:buClr>
              <a:buSzPct val="88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Embedded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C891D"/>
              </a:buClr>
              <a:buSzPct val="88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Zynq, RFSoC 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AF21BF73-4B97-453B-AD3E-3D46B8FAA336}"/>
              </a:ext>
            </a:extLst>
          </p:cNvPr>
          <p:cNvSpPr/>
          <p:nvPr/>
        </p:nvSpPr>
        <p:spPr bwMode="auto">
          <a:xfrm>
            <a:off x="6311169" y="3507640"/>
            <a:ext cx="444715" cy="1885624"/>
          </a:xfrm>
          <a:custGeom>
            <a:avLst/>
            <a:gdLst>
              <a:gd name="connsiteX0" fmla="*/ 670999 w 782832"/>
              <a:gd name="connsiteY0" fmla="*/ 0 h 3341836"/>
              <a:gd name="connsiteX1" fmla="*/ 0 w 782832"/>
              <a:gd name="connsiteY1" fmla="*/ 3341836 h 3341836"/>
              <a:gd name="connsiteX2" fmla="*/ 782832 w 782832"/>
              <a:gd name="connsiteY2" fmla="*/ 914400 h 3341836"/>
              <a:gd name="connsiteX3" fmla="*/ 670999 w 782832"/>
              <a:gd name="connsiteY3" fmla="*/ 0 h 3341836"/>
              <a:gd name="connsiteX0" fmla="*/ 682905 w 794738"/>
              <a:gd name="connsiteY0" fmla="*/ 0 h 3339454"/>
              <a:gd name="connsiteX1" fmla="*/ 0 w 794738"/>
              <a:gd name="connsiteY1" fmla="*/ 3339454 h 3339454"/>
              <a:gd name="connsiteX2" fmla="*/ 794738 w 794738"/>
              <a:gd name="connsiteY2" fmla="*/ 914400 h 3339454"/>
              <a:gd name="connsiteX3" fmla="*/ 682905 w 794738"/>
              <a:gd name="connsiteY3" fmla="*/ 0 h 3339454"/>
              <a:gd name="connsiteX0" fmla="*/ 675761 w 787594"/>
              <a:gd name="connsiteY0" fmla="*/ 0 h 3339454"/>
              <a:gd name="connsiteX1" fmla="*/ 0 w 787594"/>
              <a:gd name="connsiteY1" fmla="*/ 3339454 h 3339454"/>
              <a:gd name="connsiteX2" fmla="*/ 787594 w 787594"/>
              <a:gd name="connsiteY2" fmla="*/ 914400 h 3339454"/>
              <a:gd name="connsiteX3" fmla="*/ 675761 w 787594"/>
              <a:gd name="connsiteY3" fmla="*/ 0 h 3339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7594" h="3339454">
                <a:moveTo>
                  <a:pt x="675761" y="0"/>
                </a:moveTo>
                <a:lnTo>
                  <a:pt x="0" y="3339454"/>
                </a:lnTo>
                <a:lnTo>
                  <a:pt x="787594" y="914400"/>
                </a:lnTo>
                <a:lnTo>
                  <a:pt x="675761" y="0"/>
                </a:lnTo>
                <a:close/>
              </a:path>
            </a:pathLst>
          </a:custGeom>
          <a:solidFill>
            <a:srgbClr val="FFFFFF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Right Brace 32">
            <a:extLst>
              <a:ext uri="{FF2B5EF4-FFF2-40B4-BE49-F238E27FC236}">
                <a16:creationId xmlns:a16="http://schemas.microsoft.com/office/drawing/2014/main" id="{80E8836D-8434-4E8E-88E3-99EA10699479}"/>
              </a:ext>
            </a:extLst>
          </p:cNvPr>
          <p:cNvSpPr/>
          <p:nvPr/>
        </p:nvSpPr>
        <p:spPr bwMode="auto">
          <a:xfrm>
            <a:off x="3647728" y="1541849"/>
            <a:ext cx="208467" cy="1965791"/>
          </a:xfrm>
          <a:prstGeom prst="rightBrace">
            <a:avLst/>
          </a:prstGeom>
          <a:solidFill>
            <a:srgbClr val="FFFFFF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4" name="Right Brace 33">
            <a:extLst>
              <a:ext uri="{FF2B5EF4-FFF2-40B4-BE49-F238E27FC236}">
                <a16:creationId xmlns:a16="http://schemas.microsoft.com/office/drawing/2014/main" id="{7372F4A6-A987-404D-AEA1-592E719A590B}"/>
              </a:ext>
            </a:extLst>
          </p:cNvPr>
          <p:cNvSpPr/>
          <p:nvPr/>
        </p:nvSpPr>
        <p:spPr bwMode="auto">
          <a:xfrm flipH="1">
            <a:off x="9048328" y="3588238"/>
            <a:ext cx="216024" cy="1852878"/>
          </a:xfrm>
          <a:prstGeom prst="rightBrace">
            <a:avLst/>
          </a:prstGeom>
          <a:solidFill>
            <a:srgbClr val="FFFFFF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E11DF09-BB8E-4F6C-952C-9ECAB2712066}"/>
              </a:ext>
            </a:extLst>
          </p:cNvPr>
          <p:cNvCxnSpPr>
            <a:cxnSpLocks/>
          </p:cNvCxnSpPr>
          <p:nvPr/>
        </p:nvCxnSpPr>
        <p:spPr bwMode="auto">
          <a:xfrm>
            <a:off x="4366760" y="2524744"/>
            <a:ext cx="4407693" cy="0"/>
          </a:xfrm>
          <a:prstGeom prst="straightConnector1">
            <a:avLst/>
          </a:prstGeom>
          <a:solidFill>
            <a:srgbClr val="EC891D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FD77F21-3645-4D7E-92E4-FE2F6CC9A3FF}"/>
              </a:ext>
            </a:extLst>
          </p:cNvPr>
          <p:cNvCxnSpPr>
            <a:cxnSpLocks/>
          </p:cNvCxnSpPr>
          <p:nvPr/>
        </p:nvCxnSpPr>
        <p:spPr bwMode="auto">
          <a:xfrm>
            <a:off x="6996100" y="4509120"/>
            <a:ext cx="1778353" cy="0"/>
          </a:xfrm>
          <a:prstGeom prst="straightConnector1">
            <a:avLst/>
          </a:prstGeom>
          <a:solidFill>
            <a:srgbClr val="EC891D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7" name="Plus Sign 36">
            <a:extLst>
              <a:ext uri="{FF2B5EF4-FFF2-40B4-BE49-F238E27FC236}">
                <a16:creationId xmlns:a16="http://schemas.microsoft.com/office/drawing/2014/main" id="{20C49E8A-DFD2-48E9-90BE-4782EAA3E675}"/>
              </a:ext>
            </a:extLst>
          </p:cNvPr>
          <p:cNvSpPr/>
          <p:nvPr/>
        </p:nvSpPr>
        <p:spPr bwMode="auto">
          <a:xfrm>
            <a:off x="7685455" y="3234400"/>
            <a:ext cx="389200" cy="389200"/>
          </a:xfrm>
          <a:prstGeom prst="mathPlus">
            <a:avLst/>
          </a:prstGeom>
          <a:solidFill>
            <a:srgbClr val="000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3DEEDC5-CCFA-49F3-81D9-25DEB2CA8C8A}"/>
              </a:ext>
            </a:extLst>
          </p:cNvPr>
          <p:cNvSpPr/>
          <p:nvPr/>
        </p:nvSpPr>
        <p:spPr>
          <a:xfrm>
            <a:off x="5364636" y="3064958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C891D"/>
              </a:buClr>
              <a:buSzPct val="88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Embedded/EDA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672E134-F0BA-4E24-A547-143A9FF2ED39}"/>
              </a:ext>
            </a:extLst>
          </p:cNvPr>
          <p:cNvSpPr/>
          <p:nvPr/>
        </p:nvSpPr>
        <p:spPr>
          <a:xfrm>
            <a:off x="937446" y="5459974"/>
            <a:ext cx="10951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C891D"/>
              </a:buClr>
              <a:buSzPct val="88000"/>
              <a:buFontTx/>
              <a:buNone/>
              <a:tabLst/>
              <a:defRPr/>
            </a:pPr>
            <a:r>
              <a:rPr kumimoji="0" lang="en-US" sz="1765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Desktop/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C891D"/>
              </a:buClr>
              <a:buSzPct val="88000"/>
              <a:buFontTx/>
              <a:buNone/>
              <a:tabLst/>
              <a:defRPr/>
            </a:pPr>
            <a:r>
              <a:rPr kumimoji="0" lang="en-US" sz="1765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Server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FD438D-89A2-4C26-ACA5-488200FD35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1829" y="5313420"/>
            <a:ext cx="1135899" cy="103158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393FC94-8A9C-4C2E-AF63-F7D84E6BEE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5177" y="5329166"/>
            <a:ext cx="1135899" cy="103158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751DFB0-7569-4AAC-BE88-150D554697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7483" y="5492977"/>
            <a:ext cx="1117333" cy="731296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228F6FA5-79AF-4B76-BF1E-BAFA50092561}"/>
              </a:ext>
            </a:extLst>
          </p:cNvPr>
          <p:cNvSpPr/>
          <p:nvPr/>
        </p:nvSpPr>
        <p:spPr>
          <a:xfrm>
            <a:off x="4261637" y="5521791"/>
            <a:ext cx="16466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C891D"/>
              </a:buClr>
              <a:buSzPct val="88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Embedded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C891D"/>
              </a:buClr>
              <a:buSzPct val="88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Zynq, RFSoC 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AD4E838-0DF8-42DC-A760-362C6FDA892E}"/>
              </a:ext>
            </a:extLst>
          </p:cNvPr>
          <p:cNvSpPr/>
          <p:nvPr/>
        </p:nvSpPr>
        <p:spPr>
          <a:xfrm>
            <a:off x="350479" y="2093908"/>
            <a:ext cx="14542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C891D"/>
              </a:buClr>
              <a:buSzPct val="88000"/>
              <a:buFontTx/>
              <a:buNone/>
              <a:tabLst/>
              <a:defRPr/>
            </a:pPr>
            <a:r>
              <a:rPr kumimoji="0" lang="en-US" sz="1765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Productivity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C891D"/>
              </a:buClr>
              <a:buSzPct val="88000"/>
              <a:buFontTx/>
              <a:buNone/>
              <a:tabLst/>
              <a:defRPr/>
            </a:pPr>
            <a:r>
              <a:rPr kumimoji="0" lang="en-US" sz="1765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Frameworks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4559D89-6630-4582-8AA0-DA7F8C88DFEB}"/>
              </a:ext>
            </a:extLst>
          </p:cNvPr>
          <p:cNvSpPr/>
          <p:nvPr/>
        </p:nvSpPr>
        <p:spPr>
          <a:xfrm>
            <a:off x="350479" y="2824711"/>
            <a:ext cx="14217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C891D"/>
              </a:buClr>
              <a:buSzPct val="88000"/>
              <a:buFontTx/>
              <a:buNone/>
              <a:tabLst/>
              <a:defRPr/>
            </a:pPr>
            <a:r>
              <a:rPr kumimoji="0" lang="en-US" sz="1765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Productivity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C891D"/>
              </a:buClr>
              <a:buSzPct val="88000"/>
              <a:buFontTx/>
              <a:buNone/>
              <a:tabLst/>
              <a:defRPr/>
            </a:pPr>
            <a:r>
              <a:rPr kumimoji="0" lang="en-US" sz="1765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Languages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7BBFBBF-4C27-4443-9F07-52A5C6010149}"/>
              </a:ext>
            </a:extLst>
          </p:cNvPr>
          <p:cNvSpPr/>
          <p:nvPr/>
        </p:nvSpPr>
        <p:spPr>
          <a:xfrm>
            <a:off x="350479" y="3555514"/>
            <a:ext cx="13901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C891D"/>
              </a:buClr>
              <a:buSzPct val="88000"/>
              <a:buFontTx/>
              <a:buNone/>
              <a:tabLst/>
              <a:defRPr/>
            </a:pPr>
            <a:r>
              <a:rPr kumimoji="0" lang="en-US" sz="1765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Systems 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C891D"/>
              </a:buClr>
              <a:buSzPct val="88000"/>
              <a:buFontTx/>
              <a:buNone/>
              <a:tabLst/>
              <a:defRPr/>
            </a:pPr>
            <a:r>
              <a:rPr kumimoji="0" lang="en-US" sz="1765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Languages 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9DDB8D9F-FC4C-4F5F-8C8F-EF5CC0F09C07}"/>
              </a:ext>
            </a:extLst>
          </p:cNvPr>
          <p:cNvSpPr/>
          <p:nvPr/>
        </p:nvSpPr>
        <p:spPr>
          <a:xfrm>
            <a:off x="350479" y="4286317"/>
            <a:ext cx="17748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marR="0" lvl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C891D"/>
              </a:buClr>
              <a:buSzPct val="88000"/>
              <a:buFontTx/>
              <a:buNone/>
              <a:tabLst/>
              <a:defRPr/>
            </a:pPr>
            <a:r>
              <a:rPr kumimoji="0" lang="en-US" sz="1765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OS, hypervisor,</a:t>
            </a:r>
          </a:p>
          <a:p>
            <a:pPr marL="91440" marR="0" lvl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C891D"/>
              </a:buClr>
              <a:buSzPct val="88000"/>
              <a:buFontTx/>
              <a:buNone/>
              <a:tabLst/>
              <a:defRPr/>
            </a:pPr>
            <a:r>
              <a:rPr kumimoji="0" lang="en-US" sz="1765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drivers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E7175B7-AD94-4FB7-A9A2-85D06D401D61}"/>
              </a:ext>
            </a:extLst>
          </p:cNvPr>
          <p:cNvSpPr/>
          <p:nvPr/>
        </p:nvSpPr>
        <p:spPr>
          <a:xfrm>
            <a:off x="350479" y="4899924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marR="0" lvl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C891D"/>
              </a:buClr>
              <a:buSzPct val="88000"/>
              <a:buFontTx/>
              <a:buNone/>
              <a:tabLst/>
              <a:defRPr/>
            </a:pPr>
            <a:r>
              <a:rPr kumimoji="0" lang="en-US" sz="1765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BSP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98FD1EA-BA99-4101-B29D-2AC9E2E6A8FF}"/>
              </a:ext>
            </a:extLst>
          </p:cNvPr>
          <p:cNvSpPr/>
          <p:nvPr/>
        </p:nvSpPr>
        <p:spPr>
          <a:xfrm>
            <a:off x="4261637" y="3536016"/>
            <a:ext cx="13901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C891D"/>
              </a:buClr>
              <a:buSzPct val="88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Systems 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C891D"/>
              </a:buClr>
              <a:buSzPct val="88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Languages 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D483A5AC-6006-4D58-8FB9-9D4A6AFF27FD}"/>
              </a:ext>
            </a:extLst>
          </p:cNvPr>
          <p:cNvSpPr/>
          <p:nvPr/>
        </p:nvSpPr>
        <p:spPr>
          <a:xfrm>
            <a:off x="4261637" y="4141309"/>
            <a:ext cx="17748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marR="0" lvl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C891D"/>
              </a:buClr>
              <a:buSzPct val="88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OS, hypervisor,</a:t>
            </a:r>
          </a:p>
          <a:p>
            <a:pPr marL="91440" marR="0" lvl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C891D"/>
              </a:buClr>
              <a:buSzPct val="88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drivers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5ED2502-E266-476D-BF95-36DB6BB9CFAA}"/>
              </a:ext>
            </a:extLst>
          </p:cNvPr>
          <p:cNvSpPr/>
          <p:nvPr/>
        </p:nvSpPr>
        <p:spPr>
          <a:xfrm>
            <a:off x="4261637" y="4821109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marR="0" lvl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C891D"/>
              </a:buClr>
              <a:buSzPct val="88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BSP, RTL/HLS</a:t>
            </a:r>
          </a:p>
        </p:txBody>
      </p:sp>
    </p:spTree>
    <p:extLst>
      <p:ext uri="{BB962C8B-B14F-4D97-AF65-F5344CB8AC3E}">
        <p14:creationId xmlns:p14="http://schemas.microsoft.com/office/powerpoint/2010/main" val="300888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D6C6CCE-4E4C-4247-9DE8-4D5B769CE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PYNQ Unifies Data Science &amp; Embedded Stacks</a:t>
            </a:r>
            <a:endParaRPr lang="en-US" sz="3600" b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19BD2B-0D93-4E6F-A306-4832F93BA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690" y="2059270"/>
            <a:ext cx="1526950" cy="3444539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8CD0512-9863-4A1D-8777-2BF04A472439}"/>
              </a:ext>
            </a:extLst>
          </p:cNvPr>
          <p:cNvSpPr/>
          <p:nvPr/>
        </p:nvSpPr>
        <p:spPr bwMode="auto">
          <a:xfrm>
            <a:off x="1811161" y="2052147"/>
            <a:ext cx="1361732" cy="717047"/>
          </a:xfrm>
          <a:custGeom>
            <a:avLst/>
            <a:gdLst>
              <a:gd name="connsiteX0" fmla="*/ 1361732 w 1361732"/>
              <a:gd name="connsiteY0" fmla="*/ 0 h 717047"/>
              <a:gd name="connsiteX1" fmla="*/ 0 w 1361732"/>
              <a:gd name="connsiteY1" fmla="*/ 0 h 717047"/>
              <a:gd name="connsiteX2" fmla="*/ 144725 w 1361732"/>
              <a:gd name="connsiteY2" fmla="*/ 717047 h 717047"/>
              <a:gd name="connsiteX3" fmla="*/ 1223585 w 1361732"/>
              <a:gd name="connsiteY3" fmla="*/ 717047 h 717047"/>
              <a:gd name="connsiteX4" fmla="*/ 1361732 w 1361732"/>
              <a:gd name="connsiteY4" fmla="*/ 0 h 71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1732" h="717047">
                <a:moveTo>
                  <a:pt x="1361732" y="0"/>
                </a:moveTo>
                <a:lnTo>
                  <a:pt x="0" y="0"/>
                </a:lnTo>
                <a:lnTo>
                  <a:pt x="144725" y="717047"/>
                </a:lnTo>
                <a:lnTo>
                  <a:pt x="1223585" y="717047"/>
                </a:lnTo>
                <a:lnTo>
                  <a:pt x="1361732" y="0"/>
                </a:lnTo>
                <a:close/>
              </a:path>
            </a:pathLst>
          </a:custGeom>
          <a:solidFill>
            <a:srgbClr val="FBE7D2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Jupyter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0D2C4FD-B3A3-4C7D-B410-E3F191022872}"/>
              </a:ext>
            </a:extLst>
          </p:cNvPr>
          <p:cNvSpPr/>
          <p:nvPr/>
        </p:nvSpPr>
        <p:spPr bwMode="auto">
          <a:xfrm>
            <a:off x="1955886" y="2770858"/>
            <a:ext cx="1072282" cy="736782"/>
          </a:xfrm>
          <a:custGeom>
            <a:avLst/>
            <a:gdLst>
              <a:gd name="connsiteX0" fmla="*/ 1072282 w 1072282"/>
              <a:gd name="connsiteY0" fmla="*/ 0 h 736782"/>
              <a:gd name="connsiteX1" fmla="*/ 0 w 1072282"/>
              <a:gd name="connsiteY1" fmla="*/ 0 h 736782"/>
              <a:gd name="connsiteX2" fmla="*/ 151303 w 1072282"/>
              <a:gd name="connsiteY2" fmla="*/ 736782 h 736782"/>
              <a:gd name="connsiteX3" fmla="*/ 934135 w 1072282"/>
              <a:gd name="connsiteY3" fmla="*/ 736782 h 736782"/>
              <a:gd name="connsiteX4" fmla="*/ 1072282 w 1072282"/>
              <a:gd name="connsiteY4" fmla="*/ 0 h 73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2282" h="736782">
                <a:moveTo>
                  <a:pt x="1072282" y="0"/>
                </a:moveTo>
                <a:lnTo>
                  <a:pt x="0" y="0"/>
                </a:lnTo>
                <a:lnTo>
                  <a:pt x="151303" y="736782"/>
                </a:lnTo>
                <a:lnTo>
                  <a:pt x="934135" y="736782"/>
                </a:lnTo>
                <a:lnTo>
                  <a:pt x="1072282" y="0"/>
                </a:lnTo>
                <a:close/>
              </a:path>
            </a:pathLst>
          </a:custGeom>
          <a:solidFill>
            <a:srgbClr val="FBE7D2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Python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DB1FBD-ECDA-49FB-B525-F8B3FC0716E3}"/>
              </a:ext>
            </a:extLst>
          </p:cNvPr>
          <p:cNvSpPr/>
          <p:nvPr/>
        </p:nvSpPr>
        <p:spPr bwMode="auto">
          <a:xfrm>
            <a:off x="2107756" y="3502878"/>
            <a:ext cx="775688" cy="649447"/>
          </a:xfrm>
          <a:custGeom>
            <a:avLst/>
            <a:gdLst>
              <a:gd name="connsiteX0" fmla="*/ 782832 w 782832"/>
              <a:gd name="connsiteY0" fmla="*/ 0 h 644685"/>
              <a:gd name="connsiteX1" fmla="*/ 0 w 782832"/>
              <a:gd name="connsiteY1" fmla="*/ 0 h 644685"/>
              <a:gd name="connsiteX2" fmla="*/ 144725 w 782832"/>
              <a:gd name="connsiteY2" fmla="*/ 644685 h 644685"/>
              <a:gd name="connsiteX3" fmla="*/ 651263 w 782832"/>
              <a:gd name="connsiteY3" fmla="*/ 644685 h 644685"/>
              <a:gd name="connsiteX4" fmla="*/ 782832 w 782832"/>
              <a:gd name="connsiteY4" fmla="*/ 0 h 644685"/>
              <a:gd name="connsiteX0" fmla="*/ 780451 w 780451"/>
              <a:gd name="connsiteY0" fmla="*/ 0 h 644685"/>
              <a:gd name="connsiteX1" fmla="*/ 0 w 780451"/>
              <a:gd name="connsiteY1" fmla="*/ 0 h 644685"/>
              <a:gd name="connsiteX2" fmla="*/ 142344 w 780451"/>
              <a:gd name="connsiteY2" fmla="*/ 644685 h 644685"/>
              <a:gd name="connsiteX3" fmla="*/ 648882 w 780451"/>
              <a:gd name="connsiteY3" fmla="*/ 644685 h 644685"/>
              <a:gd name="connsiteX4" fmla="*/ 780451 w 780451"/>
              <a:gd name="connsiteY4" fmla="*/ 0 h 644685"/>
              <a:gd name="connsiteX0" fmla="*/ 775688 w 775688"/>
              <a:gd name="connsiteY0" fmla="*/ 4762 h 649447"/>
              <a:gd name="connsiteX1" fmla="*/ 0 w 775688"/>
              <a:gd name="connsiteY1" fmla="*/ 0 h 649447"/>
              <a:gd name="connsiteX2" fmla="*/ 137581 w 775688"/>
              <a:gd name="connsiteY2" fmla="*/ 649447 h 649447"/>
              <a:gd name="connsiteX3" fmla="*/ 644119 w 775688"/>
              <a:gd name="connsiteY3" fmla="*/ 649447 h 649447"/>
              <a:gd name="connsiteX4" fmla="*/ 775688 w 775688"/>
              <a:gd name="connsiteY4" fmla="*/ 4762 h 649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688" h="649447">
                <a:moveTo>
                  <a:pt x="775688" y="4762"/>
                </a:moveTo>
                <a:lnTo>
                  <a:pt x="0" y="0"/>
                </a:lnTo>
                <a:lnTo>
                  <a:pt x="137581" y="649447"/>
                </a:lnTo>
                <a:lnTo>
                  <a:pt x="644119" y="649447"/>
                </a:lnTo>
                <a:lnTo>
                  <a:pt x="775688" y="4762"/>
                </a:lnTo>
                <a:close/>
              </a:path>
            </a:pathLst>
          </a:custGeom>
          <a:solidFill>
            <a:srgbClr val="F0F0BB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C++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AC90618-E710-40BD-912A-952ECD8BD4F2}"/>
              </a:ext>
            </a:extLst>
          </p:cNvPr>
          <p:cNvSpPr/>
          <p:nvPr/>
        </p:nvSpPr>
        <p:spPr bwMode="auto">
          <a:xfrm>
            <a:off x="2244429" y="4152325"/>
            <a:ext cx="507104" cy="611793"/>
          </a:xfrm>
          <a:custGeom>
            <a:avLst/>
            <a:gdLst>
              <a:gd name="connsiteX0" fmla="*/ 499960 w 499960"/>
              <a:gd name="connsiteY0" fmla="*/ 0 h 611793"/>
              <a:gd name="connsiteX1" fmla="*/ 0 w 499960"/>
              <a:gd name="connsiteY1" fmla="*/ 0 h 611793"/>
              <a:gd name="connsiteX2" fmla="*/ 131568 w 499960"/>
              <a:gd name="connsiteY2" fmla="*/ 611793 h 611793"/>
              <a:gd name="connsiteX3" fmla="*/ 381548 w 499960"/>
              <a:gd name="connsiteY3" fmla="*/ 611793 h 611793"/>
              <a:gd name="connsiteX4" fmla="*/ 499960 w 499960"/>
              <a:gd name="connsiteY4" fmla="*/ 0 h 611793"/>
              <a:gd name="connsiteX0" fmla="*/ 492816 w 492816"/>
              <a:gd name="connsiteY0" fmla="*/ 0 h 611793"/>
              <a:gd name="connsiteX1" fmla="*/ 0 w 492816"/>
              <a:gd name="connsiteY1" fmla="*/ 7144 h 611793"/>
              <a:gd name="connsiteX2" fmla="*/ 124424 w 492816"/>
              <a:gd name="connsiteY2" fmla="*/ 611793 h 611793"/>
              <a:gd name="connsiteX3" fmla="*/ 374404 w 492816"/>
              <a:gd name="connsiteY3" fmla="*/ 611793 h 611793"/>
              <a:gd name="connsiteX4" fmla="*/ 492816 w 492816"/>
              <a:gd name="connsiteY4" fmla="*/ 0 h 611793"/>
              <a:gd name="connsiteX0" fmla="*/ 490435 w 490435"/>
              <a:gd name="connsiteY0" fmla="*/ 0 h 611793"/>
              <a:gd name="connsiteX1" fmla="*/ 0 w 490435"/>
              <a:gd name="connsiteY1" fmla="*/ 0 h 611793"/>
              <a:gd name="connsiteX2" fmla="*/ 122043 w 490435"/>
              <a:gd name="connsiteY2" fmla="*/ 611793 h 611793"/>
              <a:gd name="connsiteX3" fmla="*/ 372023 w 490435"/>
              <a:gd name="connsiteY3" fmla="*/ 611793 h 611793"/>
              <a:gd name="connsiteX4" fmla="*/ 490435 w 490435"/>
              <a:gd name="connsiteY4" fmla="*/ 0 h 611793"/>
              <a:gd name="connsiteX0" fmla="*/ 497579 w 497579"/>
              <a:gd name="connsiteY0" fmla="*/ 0 h 611793"/>
              <a:gd name="connsiteX1" fmla="*/ 0 w 497579"/>
              <a:gd name="connsiteY1" fmla="*/ 0 h 611793"/>
              <a:gd name="connsiteX2" fmla="*/ 129187 w 497579"/>
              <a:gd name="connsiteY2" fmla="*/ 611793 h 611793"/>
              <a:gd name="connsiteX3" fmla="*/ 379167 w 497579"/>
              <a:gd name="connsiteY3" fmla="*/ 611793 h 611793"/>
              <a:gd name="connsiteX4" fmla="*/ 497579 w 497579"/>
              <a:gd name="connsiteY4" fmla="*/ 0 h 611793"/>
              <a:gd name="connsiteX0" fmla="*/ 507104 w 507104"/>
              <a:gd name="connsiteY0" fmla="*/ 0 h 611793"/>
              <a:gd name="connsiteX1" fmla="*/ 0 w 507104"/>
              <a:gd name="connsiteY1" fmla="*/ 0 h 611793"/>
              <a:gd name="connsiteX2" fmla="*/ 129187 w 507104"/>
              <a:gd name="connsiteY2" fmla="*/ 611793 h 611793"/>
              <a:gd name="connsiteX3" fmla="*/ 379167 w 507104"/>
              <a:gd name="connsiteY3" fmla="*/ 611793 h 611793"/>
              <a:gd name="connsiteX4" fmla="*/ 507104 w 507104"/>
              <a:gd name="connsiteY4" fmla="*/ 0 h 611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104" h="611793">
                <a:moveTo>
                  <a:pt x="507104" y="0"/>
                </a:moveTo>
                <a:lnTo>
                  <a:pt x="0" y="0"/>
                </a:lnTo>
                <a:lnTo>
                  <a:pt x="129187" y="611793"/>
                </a:lnTo>
                <a:lnTo>
                  <a:pt x="379167" y="611793"/>
                </a:lnTo>
                <a:lnTo>
                  <a:pt x="507104" y="0"/>
                </a:lnTo>
                <a:close/>
              </a:path>
            </a:pathLst>
          </a:custGeom>
          <a:solidFill>
            <a:srgbClr val="F0F0BB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6505B0F-72CD-41E1-8968-844541B363EA}"/>
              </a:ext>
            </a:extLst>
          </p:cNvPr>
          <p:cNvSpPr/>
          <p:nvPr/>
        </p:nvSpPr>
        <p:spPr bwMode="auto">
          <a:xfrm>
            <a:off x="2370892" y="4764118"/>
            <a:ext cx="249414" cy="644685"/>
          </a:xfrm>
          <a:custGeom>
            <a:avLst/>
            <a:gdLst>
              <a:gd name="connsiteX0" fmla="*/ 256558 w 256558"/>
              <a:gd name="connsiteY0" fmla="*/ 0 h 644685"/>
              <a:gd name="connsiteX1" fmla="*/ 0 w 256558"/>
              <a:gd name="connsiteY1" fmla="*/ 0 h 644685"/>
              <a:gd name="connsiteX2" fmla="*/ 131568 w 256558"/>
              <a:gd name="connsiteY2" fmla="*/ 644685 h 644685"/>
              <a:gd name="connsiteX3" fmla="*/ 256558 w 256558"/>
              <a:gd name="connsiteY3" fmla="*/ 0 h 644685"/>
              <a:gd name="connsiteX0" fmla="*/ 242270 w 242270"/>
              <a:gd name="connsiteY0" fmla="*/ 0 h 644685"/>
              <a:gd name="connsiteX1" fmla="*/ 0 w 242270"/>
              <a:gd name="connsiteY1" fmla="*/ 0 h 644685"/>
              <a:gd name="connsiteX2" fmla="*/ 117280 w 242270"/>
              <a:gd name="connsiteY2" fmla="*/ 644685 h 644685"/>
              <a:gd name="connsiteX3" fmla="*/ 242270 w 242270"/>
              <a:gd name="connsiteY3" fmla="*/ 0 h 644685"/>
              <a:gd name="connsiteX0" fmla="*/ 249414 w 249414"/>
              <a:gd name="connsiteY0" fmla="*/ 0 h 644685"/>
              <a:gd name="connsiteX1" fmla="*/ 0 w 249414"/>
              <a:gd name="connsiteY1" fmla="*/ 0 h 644685"/>
              <a:gd name="connsiteX2" fmla="*/ 124424 w 249414"/>
              <a:gd name="connsiteY2" fmla="*/ 644685 h 644685"/>
              <a:gd name="connsiteX3" fmla="*/ 249414 w 249414"/>
              <a:gd name="connsiteY3" fmla="*/ 0 h 644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414" h="644685">
                <a:moveTo>
                  <a:pt x="249414" y="0"/>
                </a:moveTo>
                <a:lnTo>
                  <a:pt x="0" y="0"/>
                </a:lnTo>
                <a:lnTo>
                  <a:pt x="124424" y="644685"/>
                </a:lnTo>
                <a:lnTo>
                  <a:pt x="249414" y="0"/>
                </a:lnTo>
                <a:close/>
              </a:path>
            </a:pathLst>
          </a:custGeom>
          <a:solidFill>
            <a:srgbClr val="F0F0BB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2CB76A0-2B87-45C1-B933-D94716822AF7}"/>
              </a:ext>
            </a:extLst>
          </p:cNvPr>
          <p:cNvSpPr/>
          <p:nvPr/>
        </p:nvSpPr>
        <p:spPr bwMode="auto">
          <a:xfrm>
            <a:off x="2499992" y="2053810"/>
            <a:ext cx="787594" cy="3339454"/>
          </a:xfrm>
          <a:custGeom>
            <a:avLst/>
            <a:gdLst>
              <a:gd name="connsiteX0" fmla="*/ 670999 w 782832"/>
              <a:gd name="connsiteY0" fmla="*/ 0 h 3341836"/>
              <a:gd name="connsiteX1" fmla="*/ 0 w 782832"/>
              <a:gd name="connsiteY1" fmla="*/ 3341836 h 3341836"/>
              <a:gd name="connsiteX2" fmla="*/ 782832 w 782832"/>
              <a:gd name="connsiteY2" fmla="*/ 914400 h 3341836"/>
              <a:gd name="connsiteX3" fmla="*/ 670999 w 782832"/>
              <a:gd name="connsiteY3" fmla="*/ 0 h 3341836"/>
              <a:gd name="connsiteX0" fmla="*/ 682905 w 794738"/>
              <a:gd name="connsiteY0" fmla="*/ 0 h 3339454"/>
              <a:gd name="connsiteX1" fmla="*/ 0 w 794738"/>
              <a:gd name="connsiteY1" fmla="*/ 3339454 h 3339454"/>
              <a:gd name="connsiteX2" fmla="*/ 794738 w 794738"/>
              <a:gd name="connsiteY2" fmla="*/ 914400 h 3339454"/>
              <a:gd name="connsiteX3" fmla="*/ 682905 w 794738"/>
              <a:gd name="connsiteY3" fmla="*/ 0 h 3339454"/>
              <a:gd name="connsiteX0" fmla="*/ 675761 w 787594"/>
              <a:gd name="connsiteY0" fmla="*/ 0 h 3339454"/>
              <a:gd name="connsiteX1" fmla="*/ 0 w 787594"/>
              <a:gd name="connsiteY1" fmla="*/ 3339454 h 3339454"/>
              <a:gd name="connsiteX2" fmla="*/ 787594 w 787594"/>
              <a:gd name="connsiteY2" fmla="*/ 914400 h 3339454"/>
              <a:gd name="connsiteX3" fmla="*/ 675761 w 787594"/>
              <a:gd name="connsiteY3" fmla="*/ 0 h 3339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7594" h="3339454">
                <a:moveTo>
                  <a:pt x="675761" y="0"/>
                </a:moveTo>
                <a:lnTo>
                  <a:pt x="0" y="3339454"/>
                </a:lnTo>
                <a:lnTo>
                  <a:pt x="787594" y="914400"/>
                </a:lnTo>
                <a:lnTo>
                  <a:pt x="675761" y="0"/>
                </a:lnTo>
                <a:close/>
              </a:path>
            </a:pathLst>
          </a:custGeom>
          <a:solidFill>
            <a:srgbClr val="FFFFFF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3909ED2-CA1F-48ED-994F-F1024E558120}"/>
              </a:ext>
            </a:extLst>
          </p:cNvPr>
          <p:cNvSpPr/>
          <p:nvPr/>
        </p:nvSpPr>
        <p:spPr>
          <a:xfrm>
            <a:off x="1715864" y="1541849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C891D"/>
              </a:buClr>
              <a:buSzPct val="88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 Scientists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C86B2A6-508F-4590-9564-82F4C9530F1D}"/>
              </a:ext>
            </a:extLst>
          </p:cNvPr>
          <p:cNvSpPr/>
          <p:nvPr/>
        </p:nvSpPr>
        <p:spPr bwMode="auto">
          <a:xfrm>
            <a:off x="5908242" y="3501008"/>
            <a:ext cx="775688" cy="649447"/>
          </a:xfrm>
          <a:custGeom>
            <a:avLst/>
            <a:gdLst>
              <a:gd name="connsiteX0" fmla="*/ 782832 w 782832"/>
              <a:gd name="connsiteY0" fmla="*/ 0 h 644685"/>
              <a:gd name="connsiteX1" fmla="*/ 0 w 782832"/>
              <a:gd name="connsiteY1" fmla="*/ 0 h 644685"/>
              <a:gd name="connsiteX2" fmla="*/ 144725 w 782832"/>
              <a:gd name="connsiteY2" fmla="*/ 644685 h 644685"/>
              <a:gd name="connsiteX3" fmla="*/ 651263 w 782832"/>
              <a:gd name="connsiteY3" fmla="*/ 644685 h 644685"/>
              <a:gd name="connsiteX4" fmla="*/ 782832 w 782832"/>
              <a:gd name="connsiteY4" fmla="*/ 0 h 644685"/>
              <a:gd name="connsiteX0" fmla="*/ 780451 w 780451"/>
              <a:gd name="connsiteY0" fmla="*/ 0 h 644685"/>
              <a:gd name="connsiteX1" fmla="*/ 0 w 780451"/>
              <a:gd name="connsiteY1" fmla="*/ 0 h 644685"/>
              <a:gd name="connsiteX2" fmla="*/ 142344 w 780451"/>
              <a:gd name="connsiteY2" fmla="*/ 644685 h 644685"/>
              <a:gd name="connsiteX3" fmla="*/ 648882 w 780451"/>
              <a:gd name="connsiteY3" fmla="*/ 644685 h 644685"/>
              <a:gd name="connsiteX4" fmla="*/ 780451 w 780451"/>
              <a:gd name="connsiteY4" fmla="*/ 0 h 644685"/>
              <a:gd name="connsiteX0" fmla="*/ 775688 w 775688"/>
              <a:gd name="connsiteY0" fmla="*/ 4762 h 649447"/>
              <a:gd name="connsiteX1" fmla="*/ 0 w 775688"/>
              <a:gd name="connsiteY1" fmla="*/ 0 h 649447"/>
              <a:gd name="connsiteX2" fmla="*/ 137581 w 775688"/>
              <a:gd name="connsiteY2" fmla="*/ 649447 h 649447"/>
              <a:gd name="connsiteX3" fmla="*/ 644119 w 775688"/>
              <a:gd name="connsiteY3" fmla="*/ 649447 h 649447"/>
              <a:gd name="connsiteX4" fmla="*/ 775688 w 775688"/>
              <a:gd name="connsiteY4" fmla="*/ 4762 h 649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688" h="649447">
                <a:moveTo>
                  <a:pt x="775688" y="4762"/>
                </a:moveTo>
                <a:lnTo>
                  <a:pt x="0" y="0"/>
                </a:lnTo>
                <a:lnTo>
                  <a:pt x="137581" y="649447"/>
                </a:lnTo>
                <a:lnTo>
                  <a:pt x="644119" y="649447"/>
                </a:lnTo>
                <a:lnTo>
                  <a:pt x="775688" y="4762"/>
                </a:lnTo>
                <a:close/>
              </a:path>
            </a:pathLst>
          </a:custGeom>
          <a:solidFill>
            <a:srgbClr val="EC891D">
              <a:lumMod val="60000"/>
              <a:lumOff val="40000"/>
            </a:srgbClr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C++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711B4E0-5AA2-4453-894E-ABE3B43E639D}"/>
              </a:ext>
            </a:extLst>
          </p:cNvPr>
          <p:cNvSpPr/>
          <p:nvPr/>
        </p:nvSpPr>
        <p:spPr bwMode="auto">
          <a:xfrm>
            <a:off x="6044915" y="4150455"/>
            <a:ext cx="507104" cy="611793"/>
          </a:xfrm>
          <a:custGeom>
            <a:avLst/>
            <a:gdLst>
              <a:gd name="connsiteX0" fmla="*/ 499960 w 499960"/>
              <a:gd name="connsiteY0" fmla="*/ 0 h 611793"/>
              <a:gd name="connsiteX1" fmla="*/ 0 w 499960"/>
              <a:gd name="connsiteY1" fmla="*/ 0 h 611793"/>
              <a:gd name="connsiteX2" fmla="*/ 131568 w 499960"/>
              <a:gd name="connsiteY2" fmla="*/ 611793 h 611793"/>
              <a:gd name="connsiteX3" fmla="*/ 381548 w 499960"/>
              <a:gd name="connsiteY3" fmla="*/ 611793 h 611793"/>
              <a:gd name="connsiteX4" fmla="*/ 499960 w 499960"/>
              <a:gd name="connsiteY4" fmla="*/ 0 h 611793"/>
              <a:gd name="connsiteX0" fmla="*/ 492816 w 492816"/>
              <a:gd name="connsiteY0" fmla="*/ 0 h 611793"/>
              <a:gd name="connsiteX1" fmla="*/ 0 w 492816"/>
              <a:gd name="connsiteY1" fmla="*/ 7144 h 611793"/>
              <a:gd name="connsiteX2" fmla="*/ 124424 w 492816"/>
              <a:gd name="connsiteY2" fmla="*/ 611793 h 611793"/>
              <a:gd name="connsiteX3" fmla="*/ 374404 w 492816"/>
              <a:gd name="connsiteY3" fmla="*/ 611793 h 611793"/>
              <a:gd name="connsiteX4" fmla="*/ 492816 w 492816"/>
              <a:gd name="connsiteY4" fmla="*/ 0 h 611793"/>
              <a:gd name="connsiteX0" fmla="*/ 490435 w 490435"/>
              <a:gd name="connsiteY0" fmla="*/ 0 h 611793"/>
              <a:gd name="connsiteX1" fmla="*/ 0 w 490435"/>
              <a:gd name="connsiteY1" fmla="*/ 0 h 611793"/>
              <a:gd name="connsiteX2" fmla="*/ 122043 w 490435"/>
              <a:gd name="connsiteY2" fmla="*/ 611793 h 611793"/>
              <a:gd name="connsiteX3" fmla="*/ 372023 w 490435"/>
              <a:gd name="connsiteY3" fmla="*/ 611793 h 611793"/>
              <a:gd name="connsiteX4" fmla="*/ 490435 w 490435"/>
              <a:gd name="connsiteY4" fmla="*/ 0 h 611793"/>
              <a:gd name="connsiteX0" fmla="*/ 497579 w 497579"/>
              <a:gd name="connsiteY0" fmla="*/ 0 h 611793"/>
              <a:gd name="connsiteX1" fmla="*/ 0 w 497579"/>
              <a:gd name="connsiteY1" fmla="*/ 0 h 611793"/>
              <a:gd name="connsiteX2" fmla="*/ 129187 w 497579"/>
              <a:gd name="connsiteY2" fmla="*/ 611793 h 611793"/>
              <a:gd name="connsiteX3" fmla="*/ 379167 w 497579"/>
              <a:gd name="connsiteY3" fmla="*/ 611793 h 611793"/>
              <a:gd name="connsiteX4" fmla="*/ 497579 w 497579"/>
              <a:gd name="connsiteY4" fmla="*/ 0 h 611793"/>
              <a:gd name="connsiteX0" fmla="*/ 507104 w 507104"/>
              <a:gd name="connsiteY0" fmla="*/ 0 h 611793"/>
              <a:gd name="connsiteX1" fmla="*/ 0 w 507104"/>
              <a:gd name="connsiteY1" fmla="*/ 0 h 611793"/>
              <a:gd name="connsiteX2" fmla="*/ 129187 w 507104"/>
              <a:gd name="connsiteY2" fmla="*/ 611793 h 611793"/>
              <a:gd name="connsiteX3" fmla="*/ 379167 w 507104"/>
              <a:gd name="connsiteY3" fmla="*/ 611793 h 611793"/>
              <a:gd name="connsiteX4" fmla="*/ 507104 w 507104"/>
              <a:gd name="connsiteY4" fmla="*/ 0 h 611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104" h="611793">
                <a:moveTo>
                  <a:pt x="507104" y="0"/>
                </a:moveTo>
                <a:lnTo>
                  <a:pt x="0" y="0"/>
                </a:lnTo>
                <a:lnTo>
                  <a:pt x="129187" y="611793"/>
                </a:lnTo>
                <a:lnTo>
                  <a:pt x="379167" y="611793"/>
                </a:lnTo>
                <a:lnTo>
                  <a:pt x="507104" y="0"/>
                </a:lnTo>
                <a:close/>
              </a:path>
            </a:pathLst>
          </a:custGeom>
          <a:solidFill>
            <a:srgbClr val="EC891D">
              <a:lumMod val="60000"/>
              <a:lumOff val="40000"/>
            </a:srgbClr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7518209-A319-4B87-8040-A3CCE76C481A}"/>
              </a:ext>
            </a:extLst>
          </p:cNvPr>
          <p:cNvSpPr/>
          <p:nvPr/>
        </p:nvSpPr>
        <p:spPr bwMode="auto">
          <a:xfrm>
            <a:off x="6171378" y="4762248"/>
            <a:ext cx="249414" cy="644685"/>
          </a:xfrm>
          <a:custGeom>
            <a:avLst/>
            <a:gdLst>
              <a:gd name="connsiteX0" fmla="*/ 256558 w 256558"/>
              <a:gd name="connsiteY0" fmla="*/ 0 h 644685"/>
              <a:gd name="connsiteX1" fmla="*/ 0 w 256558"/>
              <a:gd name="connsiteY1" fmla="*/ 0 h 644685"/>
              <a:gd name="connsiteX2" fmla="*/ 131568 w 256558"/>
              <a:gd name="connsiteY2" fmla="*/ 644685 h 644685"/>
              <a:gd name="connsiteX3" fmla="*/ 256558 w 256558"/>
              <a:gd name="connsiteY3" fmla="*/ 0 h 644685"/>
              <a:gd name="connsiteX0" fmla="*/ 242270 w 242270"/>
              <a:gd name="connsiteY0" fmla="*/ 0 h 644685"/>
              <a:gd name="connsiteX1" fmla="*/ 0 w 242270"/>
              <a:gd name="connsiteY1" fmla="*/ 0 h 644685"/>
              <a:gd name="connsiteX2" fmla="*/ 117280 w 242270"/>
              <a:gd name="connsiteY2" fmla="*/ 644685 h 644685"/>
              <a:gd name="connsiteX3" fmla="*/ 242270 w 242270"/>
              <a:gd name="connsiteY3" fmla="*/ 0 h 644685"/>
              <a:gd name="connsiteX0" fmla="*/ 249414 w 249414"/>
              <a:gd name="connsiteY0" fmla="*/ 0 h 644685"/>
              <a:gd name="connsiteX1" fmla="*/ 0 w 249414"/>
              <a:gd name="connsiteY1" fmla="*/ 0 h 644685"/>
              <a:gd name="connsiteX2" fmla="*/ 124424 w 249414"/>
              <a:gd name="connsiteY2" fmla="*/ 644685 h 644685"/>
              <a:gd name="connsiteX3" fmla="*/ 249414 w 249414"/>
              <a:gd name="connsiteY3" fmla="*/ 0 h 644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414" h="644685">
                <a:moveTo>
                  <a:pt x="249414" y="0"/>
                </a:moveTo>
                <a:lnTo>
                  <a:pt x="0" y="0"/>
                </a:lnTo>
                <a:lnTo>
                  <a:pt x="124424" y="644685"/>
                </a:lnTo>
                <a:lnTo>
                  <a:pt x="249414" y="0"/>
                </a:lnTo>
                <a:close/>
              </a:path>
            </a:pathLst>
          </a:custGeom>
          <a:solidFill>
            <a:srgbClr val="EC891D">
              <a:lumMod val="60000"/>
              <a:lumOff val="40000"/>
            </a:srgbClr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32C787F-AFEF-410F-B4F4-996DEE105CA9}"/>
              </a:ext>
            </a:extLst>
          </p:cNvPr>
          <p:cNvSpPr/>
          <p:nvPr/>
        </p:nvSpPr>
        <p:spPr bwMode="auto">
          <a:xfrm>
            <a:off x="9592408" y="3501008"/>
            <a:ext cx="775688" cy="649447"/>
          </a:xfrm>
          <a:custGeom>
            <a:avLst/>
            <a:gdLst>
              <a:gd name="connsiteX0" fmla="*/ 782832 w 782832"/>
              <a:gd name="connsiteY0" fmla="*/ 0 h 644685"/>
              <a:gd name="connsiteX1" fmla="*/ 0 w 782832"/>
              <a:gd name="connsiteY1" fmla="*/ 0 h 644685"/>
              <a:gd name="connsiteX2" fmla="*/ 144725 w 782832"/>
              <a:gd name="connsiteY2" fmla="*/ 644685 h 644685"/>
              <a:gd name="connsiteX3" fmla="*/ 651263 w 782832"/>
              <a:gd name="connsiteY3" fmla="*/ 644685 h 644685"/>
              <a:gd name="connsiteX4" fmla="*/ 782832 w 782832"/>
              <a:gd name="connsiteY4" fmla="*/ 0 h 644685"/>
              <a:gd name="connsiteX0" fmla="*/ 780451 w 780451"/>
              <a:gd name="connsiteY0" fmla="*/ 0 h 644685"/>
              <a:gd name="connsiteX1" fmla="*/ 0 w 780451"/>
              <a:gd name="connsiteY1" fmla="*/ 0 h 644685"/>
              <a:gd name="connsiteX2" fmla="*/ 142344 w 780451"/>
              <a:gd name="connsiteY2" fmla="*/ 644685 h 644685"/>
              <a:gd name="connsiteX3" fmla="*/ 648882 w 780451"/>
              <a:gd name="connsiteY3" fmla="*/ 644685 h 644685"/>
              <a:gd name="connsiteX4" fmla="*/ 780451 w 780451"/>
              <a:gd name="connsiteY4" fmla="*/ 0 h 644685"/>
              <a:gd name="connsiteX0" fmla="*/ 775688 w 775688"/>
              <a:gd name="connsiteY0" fmla="*/ 4762 h 649447"/>
              <a:gd name="connsiteX1" fmla="*/ 0 w 775688"/>
              <a:gd name="connsiteY1" fmla="*/ 0 h 649447"/>
              <a:gd name="connsiteX2" fmla="*/ 137581 w 775688"/>
              <a:gd name="connsiteY2" fmla="*/ 649447 h 649447"/>
              <a:gd name="connsiteX3" fmla="*/ 644119 w 775688"/>
              <a:gd name="connsiteY3" fmla="*/ 649447 h 649447"/>
              <a:gd name="connsiteX4" fmla="*/ 775688 w 775688"/>
              <a:gd name="connsiteY4" fmla="*/ 4762 h 649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688" h="649447">
                <a:moveTo>
                  <a:pt x="775688" y="4762"/>
                </a:moveTo>
                <a:lnTo>
                  <a:pt x="0" y="0"/>
                </a:lnTo>
                <a:lnTo>
                  <a:pt x="137581" y="649447"/>
                </a:lnTo>
                <a:lnTo>
                  <a:pt x="644119" y="649447"/>
                </a:lnTo>
                <a:lnTo>
                  <a:pt x="775688" y="4762"/>
                </a:lnTo>
                <a:close/>
              </a:path>
            </a:pathLst>
          </a:custGeom>
          <a:solidFill>
            <a:srgbClr val="EE3424">
              <a:lumMod val="20000"/>
              <a:lumOff val="80000"/>
            </a:srgbClr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C++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33C84D1-46C7-4ABC-969E-89FA929A1A9E}"/>
              </a:ext>
            </a:extLst>
          </p:cNvPr>
          <p:cNvSpPr/>
          <p:nvPr/>
        </p:nvSpPr>
        <p:spPr bwMode="auto">
          <a:xfrm>
            <a:off x="9729081" y="4150455"/>
            <a:ext cx="507104" cy="611793"/>
          </a:xfrm>
          <a:custGeom>
            <a:avLst/>
            <a:gdLst>
              <a:gd name="connsiteX0" fmla="*/ 499960 w 499960"/>
              <a:gd name="connsiteY0" fmla="*/ 0 h 611793"/>
              <a:gd name="connsiteX1" fmla="*/ 0 w 499960"/>
              <a:gd name="connsiteY1" fmla="*/ 0 h 611793"/>
              <a:gd name="connsiteX2" fmla="*/ 131568 w 499960"/>
              <a:gd name="connsiteY2" fmla="*/ 611793 h 611793"/>
              <a:gd name="connsiteX3" fmla="*/ 381548 w 499960"/>
              <a:gd name="connsiteY3" fmla="*/ 611793 h 611793"/>
              <a:gd name="connsiteX4" fmla="*/ 499960 w 499960"/>
              <a:gd name="connsiteY4" fmla="*/ 0 h 611793"/>
              <a:gd name="connsiteX0" fmla="*/ 492816 w 492816"/>
              <a:gd name="connsiteY0" fmla="*/ 0 h 611793"/>
              <a:gd name="connsiteX1" fmla="*/ 0 w 492816"/>
              <a:gd name="connsiteY1" fmla="*/ 7144 h 611793"/>
              <a:gd name="connsiteX2" fmla="*/ 124424 w 492816"/>
              <a:gd name="connsiteY2" fmla="*/ 611793 h 611793"/>
              <a:gd name="connsiteX3" fmla="*/ 374404 w 492816"/>
              <a:gd name="connsiteY3" fmla="*/ 611793 h 611793"/>
              <a:gd name="connsiteX4" fmla="*/ 492816 w 492816"/>
              <a:gd name="connsiteY4" fmla="*/ 0 h 611793"/>
              <a:gd name="connsiteX0" fmla="*/ 490435 w 490435"/>
              <a:gd name="connsiteY0" fmla="*/ 0 h 611793"/>
              <a:gd name="connsiteX1" fmla="*/ 0 w 490435"/>
              <a:gd name="connsiteY1" fmla="*/ 0 h 611793"/>
              <a:gd name="connsiteX2" fmla="*/ 122043 w 490435"/>
              <a:gd name="connsiteY2" fmla="*/ 611793 h 611793"/>
              <a:gd name="connsiteX3" fmla="*/ 372023 w 490435"/>
              <a:gd name="connsiteY3" fmla="*/ 611793 h 611793"/>
              <a:gd name="connsiteX4" fmla="*/ 490435 w 490435"/>
              <a:gd name="connsiteY4" fmla="*/ 0 h 611793"/>
              <a:gd name="connsiteX0" fmla="*/ 497579 w 497579"/>
              <a:gd name="connsiteY0" fmla="*/ 0 h 611793"/>
              <a:gd name="connsiteX1" fmla="*/ 0 w 497579"/>
              <a:gd name="connsiteY1" fmla="*/ 0 h 611793"/>
              <a:gd name="connsiteX2" fmla="*/ 129187 w 497579"/>
              <a:gd name="connsiteY2" fmla="*/ 611793 h 611793"/>
              <a:gd name="connsiteX3" fmla="*/ 379167 w 497579"/>
              <a:gd name="connsiteY3" fmla="*/ 611793 h 611793"/>
              <a:gd name="connsiteX4" fmla="*/ 497579 w 497579"/>
              <a:gd name="connsiteY4" fmla="*/ 0 h 611793"/>
              <a:gd name="connsiteX0" fmla="*/ 507104 w 507104"/>
              <a:gd name="connsiteY0" fmla="*/ 0 h 611793"/>
              <a:gd name="connsiteX1" fmla="*/ 0 w 507104"/>
              <a:gd name="connsiteY1" fmla="*/ 0 h 611793"/>
              <a:gd name="connsiteX2" fmla="*/ 129187 w 507104"/>
              <a:gd name="connsiteY2" fmla="*/ 611793 h 611793"/>
              <a:gd name="connsiteX3" fmla="*/ 379167 w 507104"/>
              <a:gd name="connsiteY3" fmla="*/ 611793 h 611793"/>
              <a:gd name="connsiteX4" fmla="*/ 507104 w 507104"/>
              <a:gd name="connsiteY4" fmla="*/ 0 h 611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104" h="611793">
                <a:moveTo>
                  <a:pt x="507104" y="0"/>
                </a:moveTo>
                <a:lnTo>
                  <a:pt x="0" y="0"/>
                </a:lnTo>
                <a:lnTo>
                  <a:pt x="129187" y="611793"/>
                </a:lnTo>
                <a:lnTo>
                  <a:pt x="379167" y="611793"/>
                </a:lnTo>
                <a:lnTo>
                  <a:pt x="507104" y="0"/>
                </a:lnTo>
                <a:close/>
              </a:path>
            </a:pathLst>
          </a:custGeom>
          <a:solidFill>
            <a:srgbClr val="EE3424">
              <a:lumMod val="20000"/>
              <a:lumOff val="80000"/>
            </a:srgbClr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0B7B2CE-8B82-4D97-9F67-3556D5345F5D}"/>
              </a:ext>
            </a:extLst>
          </p:cNvPr>
          <p:cNvSpPr/>
          <p:nvPr/>
        </p:nvSpPr>
        <p:spPr bwMode="auto">
          <a:xfrm>
            <a:off x="9855544" y="4762248"/>
            <a:ext cx="249414" cy="644685"/>
          </a:xfrm>
          <a:custGeom>
            <a:avLst/>
            <a:gdLst>
              <a:gd name="connsiteX0" fmla="*/ 256558 w 256558"/>
              <a:gd name="connsiteY0" fmla="*/ 0 h 644685"/>
              <a:gd name="connsiteX1" fmla="*/ 0 w 256558"/>
              <a:gd name="connsiteY1" fmla="*/ 0 h 644685"/>
              <a:gd name="connsiteX2" fmla="*/ 131568 w 256558"/>
              <a:gd name="connsiteY2" fmla="*/ 644685 h 644685"/>
              <a:gd name="connsiteX3" fmla="*/ 256558 w 256558"/>
              <a:gd name="connsiteY3" fmla="*/ 0 h 644685"/>
              <a:gd name="connsiteX0" fmla="*/ 242270 w 242270"/>
              <a:gd name="connsiteY0" fmla="*/ 0 h 644685"/>
              <a:gd name="connsiteX1" fmla="*/ 0 w 242270"/>
              <a:gd name="connsiteY1" fmla="*/ 0 h 644685"/>
              <a:gd name="connsiteX2" fmla="*/ 117280 w 242270"/>
              <a:gd name="connsiteY2" fmla="*/ 644685 h 644685"/>
              <a:gd name="connsiteX3" fmla="*/ 242270 w 242270"/>
              <a:gd name="connsiteY3" fmla="*/ 0 h 644685"/>
              <a:gd name="connsiteX0" fmla="*/ 249414 w 249414"/>
              <a:gd name="connsiteY0" fmla="*/ 0 h 644685"/>
              <a:gd name="connsiteX1" fmla="*/ 0 w 249414"/>
              <a:gd name="connsiteY1" fmla="*/ 0 h 644685"/>
              <a:gd name="connsiteX2" fmla="*/ 124424 w 249414"/>
              <a:gd name="connsiteY2" fmla="*/ 644685 h 644685"/>
              <a:gd name="connsiteX3" fmla="*/ 249414 w 249414"/>
              <a:gd name="connsiteY3" fmla="*/ 0 h 644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414" h="644685">
                <a:moveTo>
                  <a:pt x="249414" y="0"/>
                </a:moveTo>
                <a:lnTo>
                  <a:pt x="0" y="0"/>
                </a:lnTo>
                <a:lnTo>
                  <a:pt x="124424" y="644685"/>
                </a:lnTo>
                <a:lnTo>
                  <a:pt x="249414" y="0"/>
                </a:lnTo>
                <a:close/>
              </a:path>
            </a:pathLst>
          </a:custGeom>
          <a:solidFill>
            <a:srgbClr val="EE3424">
              <a:lumMod val="20000"/>
              <a:lumOff val="80000"/>
            </a:srgbClr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3FDC533-660A-4217-9BC2-E1E391EEF890}"/>
              </a:ext>
            </a:extLst>
          </p:cNvPr>
          <p:cNvSpPr/>
          <p:nvPr/>
        </p:nvSpPr>
        <p:spPr bwMode="auto">
          <a:xfrm>
            <a:off x="9292284" y="2045515"/>
            <a:ext cx="1361732" cy="717047"/>
          </a:xfrm>
          <a:custGeom>
            <a:avLst/>
            <a:gdLst>
              <a:gd name="connsiteX0" fmla="*/ 1361732 w 1361732"/>
              <a:gd name="connsiteY0" fmla="*/ 0 h 717047"/>
              <a:gd name="connsiteX1" fmla="*/ 0 w 1361732"/>
              <a:gd name="connsiteY1" fmla="*/ 0 h 717047"/>
              <a:gd name="connsiteX2" fmla="*/ 144725 w 1361732"/>
              <a:gd name="connsiteY2" fmla="*/ 717047 h 717047"/>
              <a:gd name="connsiteX3" fmla="*/ 1223585 w 1361732"/>
              <a:gd name="connsiteY3" fmla="*/ 717047 h 717047"/>
              <a:gd name="connsiteX4" fmla="*/ 1361732 w 1361732"/>
              <a:gd name="connsiteY4" fmla="*/ 0 h 71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1732" h="717047">
                <a:moveTo>
                  <a:pt x="1361732" y="0"/>
                </a:moveTo>
                <a:lnTo>
                  <a:pt x="0" y="0"/>
                </a:lnTo>
                <a:lnTo>
                  <a:pt x="144725" y="717047"/>
                </a:lnTo>
                <a:lnTo>
                  <a:pt x="1223585" y="717047"/>
                </a:lnTo>
                <a:lnTo>
                  <a:pt x="1361732" y="0"/>
                </a:lnTo>
                <a:close/>
              </a:path>
            </a:pathLst>
          </a:custGeom>
          <a:solidFill>
            <a:srgbClr val="EE3424">
              <a:lumMod val="20000"/>
              <a:lumOff val="80000"/>
            </a:srgbClr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Jupyter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7F1DFAEC-6BA9-4CE5-8251-DC63591F4F15}"/>
              </a:ext>
            </a:extLst>
          </p:cNvPr>
          <p:cNvSpPr/>
          <p:nvPr/>
        </p:nvSpPr>
        <p:spPr bwMode="auto">
          <a:xfrm>
            <a:off x="9437009" y="2764226"/>
            <a:ext cx="1072282" cy="736782"/>
          </a:xfrm>
          <a:custGeom>
            <a:avLst/>
            <a:gdLst>
              <a:gd name="connsiteX0" fmla="*/ 1072282 w 1072282"/>
              <a:gd name="connsiteY0" fmla="*/ 0 h 736782"/>
              <a:gd name="connsiteX1" fmla="*/ 0 w 1072282"/>
              <a:gd name="connsiteY1" fmla="*/ 0 h 736782"/>
              <a:gd name="connsiteX2" fmla="*/ 151303 w 1072282"/>
              <a:gd name="connsiteY2" fmla="*/ 736782 h 736782"/>
              <a:gd name="connsiteX3" fmla="*/ 934135 w 1072282"/>
              <a:gd name="connsiteY3" fmla="*/ 736782 h 736782"/>
              <a:gd name="connsiteX4" fmla="*/ 1072282 w 1072282"/>
              <a:gd name="connsiteY4" fmla="*/ 0 h 73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2282" h="736782">
                <a:moveTo>
                  <a:pt x="1072282" y="0"/>
                </a:moveTo>
                <a:lnTo>
                  <a:pt x="0" y="0"/>
                </a:lnTo>
                <a:lnTo>
                  <a:pt x="151303" y="736782"/>
                </a:lnTo>
                <a:lnTo>
                  <a:pt x="934135" y="736782"/>
                </a:lnTo>
                <a:lnTo>
                  <a:pt x="1072282" y="0"/>
                </a:lnTo>
                <a:close/>
              </a:path>
            </a:pathLst>
          </a:custGeom>
          <a:solidFill>
            <a:srgbClr val="EE3424">
              <a:lumMod val="20000"/>
              <a:lumOff val="80000"/>
            </a:srgbClr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Python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A5E755F-289E-4BEF-B953-04B50F7FCEFD}"/>
              </a:ext>
            </a:extLst>
          </p:cNvPr>
          <p:cNvSpPr/>
          <p:nvPr/>
        </p:nvSpPr>
        <p:spPr bwMode="auto">
          <a:xfrm>
            <a:off x="9984432" y="2045515"/>
            <a:ext cx="787594" cy="3339454"/>
          </a:xfrm>
          <a:custGeom>
            <a:avLst/>
            <a:gdLst>
              <a:gd name="connsiteX0" fmla="*/ 670999 w 782832"/>
              <a:gd name="connsiteY0" fmla="*/ 0 h 3341836"/>
              <a:gd name="connsiteX1" fmla="*/ 0 w 782832"/>
              <a:gd name="connsiteY1" fmla="*/ 3341836 h 3341836"/>
              <a:gd name="connsiteX2" fmla="*/ 782832 w 782832"/>
              <a:gd name="connsiteY2" fmla="*/ 914400 h 3341836"/>
              <a:gd name="connsiteX3" fmla="*/ 670999 w 782832"/>
              <a:gd name="connsiteY3" fmla="*/ 0 h 3341836"/>
              <a:gd name="connsiteX0" fmla="*/ 682905 w 794738"/>
              <a:gd name="connsiteY0" fmla="*/ 0 h 3339454"/>
              <a:gd name="connsiteX1" fmla="*/ 0 w 794738"/>
              <a:gd name="connsiteY1" fmla="*/ 3339454 h 3339454"/>
              <a:gd name="connsiteX2" fmla="*/ 794738 w 794738"/>
              <a:gd name="connsiteY2" fmla="*/ 914400 h 3339454"/>
              <a:gd name="connsiteX3" fmla="*/ 682905 w 794738"/>
              <a:gd name="connsiteY3" fmla="*/ 0 h 3339454"/>
              <a:gd name="connsiteX0" fmla="*/ 675761 w 787594"/>
              <a:gd name="connsiteY0" fmla="*/ 0 h 3339454"/>
              <a:gd name="connsiteX1" fmla="*/ 0 w 787594"/>
              <a:gd name="connsiteY1" fmla="*/ 3339454 h 3339454"/>
              <a:gd name="connsiteX2" fmla="*/ 787594 w 787594"/>
              <a:gd name="connsiteY2" fmla="*/ 914400 h 3339454"/>
              <a:gd name="connsiteX3" fmla="*/ 675761 w 787594"/>
              <a:gd name="connsiteY3" fmla="*/ 0 h 3339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7594" h="3339454">
                <a:moveTo>
                  <a:pt x="675761" y="0"/>
                </a:moveTo>
                <a:lnTo>
                  <a:pt x="0" y="3339454"/>
                </a:lnTo>
                <a:lnTo>
                  <a:pt x="787594" y="914400"/>
                </a:lnTo>
                <a:lnTo>
                  <a:pt x="675761" y="0"/>
                </a:lnTo>
                <a:close/>
              </a:path>
            </a:pathLst>
          </a:custGeom>
          <a:solidFill>
            <a:srgbClr val="FFFFFF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8E54B68-8C11-482D-B2D4-FBE4FF1E55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1829" y="1439903"/>
            <a:ext cx="1578490" cy="447812"/>
          </a:xfrm>
          <a:prstGeom prst="rect">
            <a:avLst/>
          </a:prstGeom>
        </p:spPr>
      </p:pic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2A082F08-09F7-46E1-93A8-E163E54DB426}"/>
              </a:ext>
            </a:extLst>
          </p:cNvPr>
          <p:cNvSpPr/>
          <p:nvPr/>
        </p:nvSpPr>
        <p:spPr bwMode="auto">
          <a:xfrm>
            <a:off x="6311169" y="3507640"/>
            <a:ext cx="444715" cy="1885624"/>
          </a:xfrm>
          <a:custGeom>
            <a:avLst/>
            <a:gdLst>
              <a:gd name="connsiteX0" fmla="*/ 670999 w 782832"/>
              <a:gd name="connsiteY0" fmla="*/ 0 h 3341836"/>
              <a:gd name="connsiteX1" fmla="*/ 0 w 782832"/>
              <a:gd name="connsiteY1" fmla="*/ 3341836 h 3341836"/>
              <a:gd name="connsiteX2" fmla="*/ 782832 w 782832"/>
              <a:gd name="connsiteY2" fmla="*/ 914400 h 3341836"/>
              <a:gd name="connsiteX3" fmla="*/ 670999 w 782832"/>
              <a:gd name="connsiteY3" fmla="*/ 0 h 3341836"/>
              <a:gd name="connsiteX0" fmla="*/ 682905 w 794738"/>
              <a:gd name="connsiteY0" fmla="*/ 0 h 3339454"/>
              <a:gd name="connsiteX1" fmla="*/ 0 w 794738"/>
              <a:gd name="connsiteY1" fmla="*/ 3339454 h 3339454"/>
              <a:gd name="connsiteX2" fmla="*/ 794738 w 794738"/>
              <a:gd name="connsiteY2" fmla="*/ 914400 h 3339454"/>
              <a:gd name="connsiteX3" fmla="*/ 682905 w 794738"/>
              <a:gd name="connsiteY3" fmla="*/ 0 h 3339454"/>
              <a:gd name="connsiteX0" fmla="*/ 675761 w 787594"/>
              <a:gd name="connsiteY0" fmla="*/ 0 h 3339454"/>
              <a:gd name="connsiteX1" fmla="*/ 0 w 787594"/>
              <a:gd name="connsiteY1" fmla="*/ 3339454 h 3339454"/>
              <a:gd name="connsiteX2" fmla="*/ 787594 w 787594"/>
              <a:gd name="connsiteY2" fmla="*/ 914400 h 3339454"/>
              <a:gd name="connsiteX3" fmla="*/ 675761 w 787594"/>
              <a:gd name="connsiteY3" fmla="*/ 0 h 3339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7594" h="3339454">
                <a:moveTo>
                  <a:pt x="675761" y="0"/>
                </a:moveTo>
                <a:lnTo>
                  <a:pt x="0" y="3339454"/>
                </a:lnTo>
                <a:lnTo>
                  <a:pt x="787594" y="914400"/>
                </a:lnTo>
                <a:lnTo>
                  <a:pt x="675761" y="0"/>
                </a:lnTo>
                <a:close/>
              </a:path>
            </a:pathLst>
          </a:custGeom>
          <a:solidFill>
            <a:srgbClr val="FFFFFF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" name="Right Brace 34">
            <a:extLst>
              <a:ext uri="{FF2B5EF4-FFF2-40B4-BE49-F238E27FC236}">
                <a16:creationId xmlns:a16="http://schemas.microsoft.com/office/drawing/2014/main" id="{30F4AF09-8398-40D3-B29E-25D3F76BA2E4}"/>
              </a:ext>
            </a:extLst>
          </p:cNvPr>
          <p:cNvSpPr/>
          <p:nvPr/>
        </p:nvSpPr>
        <p:spPr bwMode="auto">
          <a:xfrm>
            <a:off x="3647728" y="1541849"/>
            <a:ext cx="208467" cy="1965791"/>
          </a:xfrm>
          <a:prstGeom prst="rightBrace">
            <a:avLst/>
          </a:prstGeom>
          <a:solidFill>
            <a:srgbClr val="FFFFFF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" name="Right Brace 35">
            <a:extLst>
              <a:ext uri="{FF2B5EF4-FFF2-40B4-BE49-F238E27FC236}">
                <a16:creationId xmlns:a16="http://schemas.microsoft.com/office/drawing/2014/main" id="{4EBFCDCC-30CA-449C-968C-116A1EA429C3}"/>
              </a:ext>
            </a:extLst>
          </p:cNvPr>
          <p:cNvSpPr/>
          <p:nvPr/>
        </p:nvSpPr>
        <p:spPr bwMode="auto">
          <a:xfrm flipH="1">
            <a:off x="9048328" y="3588238"/>
            <a:ext cx="216024" cy="1852878"/>
          </a:xfrm>
          <a:prstGeom prst="rightBrace">
            <a:avLst/>
          </a:prstGeom>
          <a:solidFill>
            <a:srgbClr val="FFFFFF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" name="Plus Sign 36">
            <a:extLst>
              <a:ext uri="{FF2B5EF4-FFF2-40B4-BE49-F238E27FC236}">
                <a16:creationId xmlns:a16="http://schemas.microsoft.com/office/drawing/2014/main" id="{0953B097-599D-4C6D-B839-CD5AD89DCC57}"/>
              </a:ext>
            </a:extLst>
          </p:cNvPr>
          <p:cNvSpPr/>
          <p:nvPr/>
        </p:nvSpPr>
        <p:spPr bwMode="auto">
          <a:xfrm>
            <a:off x="7685455" y="3234400"/>
            <a:ext cx="389200" cy="389200"/>
          </a:xfrm>
          <a:prstGeom prst="mathPlus">
            <a:avLst/>
          </a:prstGeom>
          <a:solidFill>
            <a:srgbClr val="000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CC686BA-FB42-4C3E-ABF3-203279B7FAB7}"/>
              </a:ext>
            </a:extLst>
          </p:cNvPr>
          <p:cNvSpPr/>
          <p:nvPr/>
        </p:nvSpPr>
        <p:spPr>
          <a:xfrm>
            <a:off x="5364636" y="3064958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C891D"/>
              </a:buClr>
              <a:buSzPct val="88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Embedded/EDA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B4A1DA6-23B0-4FE1-9712-8C0F037F7B0B}"/>
              </a:ext>
            </a:extLst>
          </p:cNvPr>
          <p:cNvCxnSpPr>
            <a:cxnSpLocks/>
          </p:cNvCxnSpPr>
          <p:nvPr/>
        </p:nvCxnSpPr>
        <p:spPr bwMode="auto">
          <a:xfrm>
            <a:off x="4366760" y="2524744"/>
            <a:ext cx="4407693" cy="0"/>
          </a:xfrm>
          <a:prstGeom prst="straightConnector1">
            <a:avLst/>
          </a:prstGeom>
          <a:solidFill>
            <a:srgbClr val="EC891D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50B0B3A-1962-4F13-BA5A-A41A31B18224}"/>
              </a:ext>
            </a:extLst>
          </p:cNvPr>
          <p:cNvCxnSpPr>
            <a:cxnSpLocks/>
          </p:cNvCxnSpPr>
          <p:nvPr/>
        </p:nvCxnSpPr>
        <p:spPr bwMode="auto">
          <a:xfrm>
            <a:off x="6996100" y="4509120"/>
            <a:ext cx="1778353" cy="0"/>
          </a:xfrm>
          <a:prstGeom prst="straightConnector1">
            <a:avLst/>
          </a:prstGeom>
          <a:solidFill>
            <a:srgbClr val="EC891D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C593B376-7DC8-4836-BAC7-B4C45F8FB522}"/>
              </a:ext>
            </a:extLst>
          </p:cNvPr>
          <p:cNvSpPr/>
          <p:nvPr/>
        </p:nvSpPr>
        <p:spPr>
          <a:xfrm>
            <a:off x="7951150" y="5482034"/>
            <a:ext cx="16466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C891D"/>
              </a:buClr>
              <a:buSzPct val="88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Embedded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C891D"/>
              </a:buClr>
              <a:buSzPct val="88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Zynq, RFSoC 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F9CAAFC6-95B9-4A14-B034-D2E64A84BB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1829" y="5313420"/>
            <a:ext cx="1135899" cy="103158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6322FA79-3C20-4F26-8B05-88585E319B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5177" y="5329166"/>
            <a:ext cx="1135899" cy="1031582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621B979F-E76C-4E31-BEEF-D8D19B9B594A}"/>
              </a:ext>
            </a:extLst>
          </p:cNvPr>
          <p:cNvSpPr/>
          <p:nvPr/>
        </p:nvSpPr>
        <p:spPr>
          <a:xfrm>
            <a:off x="937446" y="5459974"/>
            <a:ext cx="10951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C891D"/>
              </a:buClr>
              <a:buSzPct val="88000"/>
              <a:buFontTx/>
              <a:buNone/>
              <a:tabLst/>
              <a:defRPr/>
            </a:pPr>
            <a:r>
              <a:rPr kumimoji="0" lang="en-US" sz="1765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Desktop/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C891D"/>
              </a:buClr>
              <a:buSzPct val="88000"/>
              <a:buFontTx/>
              <a:buNone/>
              <a:tabLst/>
              <a:defRPr/>
            </a:pPr>
            <a:r>
              <a:rPr kumimoji="0" lang="en-US" sz="1765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Server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5D4AE0AC-0575-4BBC-B22E-E3CE5DB146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7483" y="5492977"/>
            <a:ext cx="1117333" cy="731296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70806135-1F20-4DC0-B29E-67E0D7EDE613}"/>
              </a:ext>
            </a:extLst>
          </p:cNvPr>
          <p:cNvSpPr/>
          <p:nvPr/>
        </p:nvSpPr>
        <p:spPr>
          <a:xfrm>
            <a:off x="4261637" y="5521791"/>
            <a:ext cx="16466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C891D"/>
              </a:buClr>
              <a:buSzPct val="88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Embedded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C891D"/>
              </a:buClr>
              <a:buSzPct val="88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Zynq, RFSoC 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DE3AB71-FAB9-4E12-83EB-37EE224E1693}"/>
              </a:ext>
            </a:extLst>
          </p:cNvPr>
          <p:cNvSpPr/>
          <p:nvPr/>
        </p:nvSpPr>
        <p:spPr>
          <a:xfrm>
            <a:off x="350479" y="2093908"/>
            <a:ext cx="14542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C891D"/>
              </a:buClr>
              <a:buSzPct val="88000"/>
              <a:buFontTx/>
              <a:buNone/>
              <a:tabLst/>
              <a:defRPr/>
            </a:pPr>
            <a:r>
              <a:rPr kumimoji="0" lang="en-US" sz="1765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Productivity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C891D"/>
              </a:buClr>
              <a:buSzPct val="88000"/>
              <a:buFontTx/>
              <a:buNone/>
              <a:tabLst/>
              <a:defRPr/>
            </a:pPr>
            <a:r>
              <a:rPr kumimoji="0" lang="en-US" sz="1765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Frameworks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5281C62-9E21-4CA5-9F75-35FD632303EB}"/>
              </a:ext>
            </a:extLst>
          </p:cNvPr>
          <p:cNvSpPr/>
          <p:nvPr/>
        </p:nvSpPr>
        <p:spPr>
          <a:xfrm>
            <a:off x="350479" y="2824711"/>
            <a:ext cx="14217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C891D"/>
              </a:buClr>
              <a:buSzPct val="88000"/>
              <a:buFontTx/>
              <a:buNone/>
              <a:tabLst/>
              <a:defRPr/>
            </a:pPr>
            <a:r>
              <a:rPr kumimoji="0" lang="en-US" sz="1765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Productivity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C891D"/>
              </a:buClr>
              <a:buSzPct val="88000"/>
              <a:buFontTx/>
              <a:buNone/>
              <a:tabLst/>
              <a:defRPr/>
            </a:pPr>
            <a:r>
              <a:rPr kumimoji="0" lang="en-US" sz="1765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Languages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B0A2C0D-9907-49C6-9679-109C857652A2}"/>
              </a:ext>
            </a:extLst>
          </p:cNvPr>
          <p:cNvSpPr/>
          <p:nvPr/>
        </p:nvSpPr>
        <p:spPr>
          <a:xfrm>
            <a:off x="350479" y="3555514"/>
            <a:ext cx="13901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C891D"/>
              </a:buClr>
              <a:buSzPct val="88000"/>
              <a:buFontTx/>
              <a:buNone/>
              <a:tabLst/>
              <a:defRPr/>
            </a:pPr>
            <a:r>
              <a:rPr kumimoji="0" lang="en-US" sz="1765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Systems 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C891D"/>
              </a:buClr>
              <a:buSzPct val="88000"/>
              <a:buFontTx/>
              <a:buNone/>
              <a:tabLst/>
              <a:defRPr/>
            </a:pPr>
            <a:r>
              <a:rPr kumimoji="0" lang="en-US" sz="1765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Languages 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8C497AD-26A4-447F-BFB3-E18279B752A1}"/>
              </a:ext>
            </a:extLst>
          </p:cNvPr>
          <p:cNvSpPr/>
          <p:nvPr/>
        </p:nvSpPr>
        <p:spPr>
          <a:xfrm>
            <a:off x="350479" y="4286317"/>
            <a:ext cx="17748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marR="0" lvl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C891D"/>
              </a:buClr>
              <a:buSzPct val="88000"/>
              <a:buFontTx/>
              <a:buNone/>
              <a:tabLst/>
              <a:defRPr/>
            </a:pPr>
            <a:r>
              <a:rPr kumimoji="0" lang="en-US" sz="1765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OS, hypervisor,</a:t>
            </a:r>
          </a:p>
          <a:p>
            <a:pPr marL="91440" marR="0" lvl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C891D"/>
              </a:buClr>
              <a:buSzPct val="88000"/>
              <a:buFontTx/>
              <a:buNone/>
              <a:tabLst/>
              <a:defRPr/>
            </a:pPr>
            <a:r>
              <a:rPr kumimoji="0" lang="en-US" sz="1765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drivers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0B4FE5E-1FCD-44CA-92F2-709920F41DD2}"/>
              </a:ext>
            </a:extLst>
          </p:cNvPr>
          <p:cNvSpPr/>
          <p:nvPr/>
        </p:nvSpPr>
        <p:spPr>
          <a:xfrm>
            <a:off x="350479" y="4899924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marR="0" lvl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C891D"/>
              </a:buClr>
              <a:buSzPct val="88000"/>
              <a:buFontTx/>
              <a:buNone/>
              <a:tabLst/>
              <a:defRPr/>
            </a:pPr>
            <a:r>
              <a:rPr kumimoji="0" lang="en-US" sz="1765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BSP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62FF323-D35A-4BF3-9C0B-86E2181D3034}"/>
              </a:ext>
            </a:extLst>
          </p:cNvPr>
          <p:cNvSpPr/>
          <p:nvPr/>
        </p:nvSpPr>
        <p:spPr>
          <a:xfrm>
            <a:off x="4261637" y="3536016"/>
            <a:ext cx="13901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C891D"/>
              </a:buClr>
              <a:buSzPct val="88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Systems 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C891D"/>
              </a:buClr>
              <a:buSzPct val="88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Languages 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EAEBBE9-71AE-433A-95F1-CBB66622E17E}"/>
              </a:ext>
            </a:extLst>
          </p:cNvPr>
          <p:cNvSpPr/>
          <p:nvPr/>
        </p:nvSpPr>
        <p:spPr>
          <a:xfrm>
            <a:off x="4261637" y="4141309"/>
            <a:ext cx="17748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marR="0" lvl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C891D"/>
              </a:buClr>
              <a:buSzPct val="88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OS, hypervisor,</a:t>
            </a:r>
          </a:p>
          <a:p>
            <a:pPr marL="91440" marR="0" lvl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C891D"/>
              </a:buClr>
              <a:buSzPct val="88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drivers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E8B04C2-6F35-4A89-BE5E-B29A27C55F57}"/>
              </a:ext>
            </a:extLst>
          </p:cNvPr>
          <p:cNvSpPr/>
          <p:nvPr/>
        </p:nvSpPr>
        <p:spPr>
          <a:xfrm>
            <a:off x="4261637" y="4821109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marR="0" lvl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C891D"/>
              </a:buClr>
              <a:buSzPct val="88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BSP, RTL/HLS</a:t>
            </a:r>
          </a:p>
        </p:txBody>
      </p:sp>
    </p:spTree>
    <p:extLst>
      <p:ext uri="{BB962C8B-B14F-4D97-AF65-F5344CB8AC3E}">
        <p14:creationId xmlns:p14="http://schemas.microsoft.com/office/powerpoint/2010/main" val="277426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23C555F-52BB-4D0B-A58F-3F28F214F308}"/>
              </a:ext>
            </a:extLst>
          </p:cNvPr>
          <p:cNvSpPr txBox="1"/>
          <p:nvPr/>
        </p:nvSpPr>
        <p:spPr>
          <a:xfrm>
            <a:off x="6937053" y="4172876"/>
            <a:ext cx="1484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/>
              <a:t>Software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376E67F-6BE4-47D6-9500-F88D9C1101CD}"/>
              </a:ext>
            </a:extLst>
          </p:cNvPr>
          <p:cNvCxnSpPr>
            <a:cxnSpLocks/>
          </p:cNvCxnSpPr>
          <p:nvPr/>
        </p:nvCxnSpPr>
        <p:spPr>
          <a:xfrm flipH="1">
            <a:off x="7679404" y="3150544"/>
            <a:ext cx="1" cy="10115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70461866-FF24-42DF-B7E6-D83986916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9572" y="2342936"/>
            <a:ext cx="5391150" cy="71281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B1F0F8C-A0CF-43A4-BC11-7FB5A4462A39}"/>
              </a:ext>
            </a:extLst>
          </p:cNvPr>
          <p:cNvSpPr/>
          <p:nvPr/>
        </p:nvSpPr>
        <p:spPr>
          <a:xfrm>
            <a:off x="5412489" y="2437732"/>
            <a:ext cx="48950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latin typeface="Roboto" panose="02000000000000000000" pitchFamily="2" charset="0"/>
                <a:ea typeface="Roboto" panose="02000000000000000000" pitchFamily="2" charset="0"/>
              </a:rPr>
              <a:t>pip install </a:t>
            </a:r>
            <a:r>
              <a:rPr lang="en-US" sz="2800" err="1">
                <a:latin typeface="Roboto" panose="02000000000000000000" pitchFamily="2" charset="0"/>
                <a:ea typeface="Roboto" panose="02000000000000000000" pitchFamily="2" charset="0"/>
              </a:rPr>
              <a:t>a_package</a:t>
            </a:r>
            <a:endParaRPr lang="en-US" sz="28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F94B9B-43D6-255F-68FE-B4158F654487}"/>
              </a:ext>
            </a:extLst>
          </p:cNvPr>
          <p:cNvSpPr/>
          <p:nvPr/>
        </p:nvSpPr>
        <p:spPr>
          <a:xfrm>
            <a:off x="0" y="0"/>
            <a:ext cx="452257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Software libraries</a:t>
            </a:r>
          </a:p>
        </p:txBody>
      </p:sp>
    </p:spTree>
    <p:extLst>
      <p:ext uri="{BB962C8B-B14F-4D97-AF65-F5344CB8AC3E}">
        <p14:creationId xmlns:p14="http://schemas.microsoft.com/office/powerpoint/2010/main" val="4124287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3CE997-A189-47BD-B526-DE1749602F77}"/>
              </a:ext>
            </a:extLst>
          </p:cNvPr>
          <p:cNvSpPr/>
          <p:nvPr/>
        </p:nvSpPr>
        <p:spPr>
          <a:xfrm>
            <a:off x="2794001" y="0"/>
            <a:ext cx="9398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904FDF-8DC4-415E-9C8A-78181526042A}"/>
              </a:ext>
            </a:extLst>
          </p:cNvPr>
          <p:cNvSpPr/>
          <p:nvPr/>
        </p:nvSpPr>
        <p:spPr>
          <a:xfrm>
            <a:off x="1" y="0"/>
            <a:ext cx="318696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Hybrid libraries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3C555F-52BB-4D0B-A58F-3F28F214F308}"/>
              </a:ext>
            </a:extLst>
          </p:cNvPr>
          <p:cNvSpPr txBox="1"/>
          <p:nvPr/>
        </p:nvSpPr>
        <p:spPr>
          <a:xfrm>
            <a:off x="4643485" y="4222467"/>
            <a:ext cx="1484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b="1" dirty="0"/>
              <a:t>Software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E9D9E9-D4A1-4890-B7C5-1303AD572B8C}"/>
              </a:ext>
            </a:extLst>
          </p:cNvPr>
          <p:cNvSpPr txBox="1"/>
          <p:nvPr/>
        </p:nvSpPr>
        <p:spPr>
          <a:xfrm>
            <a:off x="6250407" y="4222467"/>
            <a:ext cx="1640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b="1" dirty="0">
                <a:solidFill>
                  <a:srgbClr val="FF0000"/>
                </a:solidFill>
              </a:rPr>
              <a:t>Hardware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F42254-4199-4CDC-82F3-A4F7D2598717}"/>
              </a:ext>
            </a:extLst>
          </p:cNvPr>
          <p:cNvSpPr txBox="1"/>
          <p:nvPr/>
        </p:nvSpPr>
        <p:spPr>
          <a:xfrm>
            <a:off x="8012820" y="4222467"/>
            <a:ext cx="1774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b="1">
                <a:solidFill>
                  <a:srgbClr val="FF0000"/>
                </a:solidFill>
              </a:rPr>
              <a:t>Notebooks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389919-122F-496F-8411-E6BD618094A8}"/>
              </a:ext>
            </a:extLst>
          </p:cNvPr>
          <p:cNvSpPr txBox="1"/>
          <p:nvPr/>
        </p:nvSpPr>
        <p:spPr>
          <a:xfrm>
            <a:off x="9909886" y="4222467"/>
            <a:ext cx="2063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b="1">
                <a:solidFill>
                  <a:srgbClr val="FF0000"/>
                </a:solidFill>
              </a:rPr>
              <a:t>Support files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EEF2E92-A816-4DE3-A040-A95CB03CFB60}"/>
              </a:ext>
            </a:extLst>
          </p:cNvPr>
          <p:cNvCxnSpPr>
            <a:cxnSpLocks/>
            <a:endCxn id="11" idx="0"/>
          </p:cNvCxnSpPr>
          <p:nvPr/>
        </p:nvCxnSpPr>
        <p:spPr>
          <a:xfrm flipH="1">
            <a:off x="7070504" y="3206745"/>
            <a:ext cx="408191" cy="10157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D116FA9-8031-420A-B90A-3554C139E955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7988641" y="3210932"/>
            <a:ext cx="911602" cy="10115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F76691C-0626-4407-96C2-2ACF465D9C61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8631258" y="3206745"/>
            <a:ext cx="2310321" cy="10157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376E67F-6BE4-47D6-9500-F88D9C1101CD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5385836" y="3210932"/>
            <a:ext cx="1363353" cy="10115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70461866-FF24-42DF-B7E6-D83986916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3394" y="2342936"/>
            <a:ext cx="5391150" cy="71281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B1F0F8C-A0CF-43A4-BC11-7FB5A4462A39}"/>
              </a:ext>
            </a:extLst>
          </p:cNvPr>
          <p:cNvSpPr/>
          <p:nvPr/>
        </p:nvSpPr>
        <p:spPr>
          <a:xfrm>
            <a:off x="5406311" y="2437732"/>
            <a:ext cx="48950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latin typeface="Roboto" panose="02000000000000000000" pitchFamily="2" charset="0"/>
                <a:ea typeface="Roboto" panose="02000000000000000000" pitchFamily="2" charset="0"/>
              </a:rPr>
              <a:t>pip install pynq-</a:t>
            </a:r>
            <a:r>
              <a:rPr lang="en-US" sz="2800" err="1">
                <a:latin typeface="Roboto" panose="02000000000000000000" pitchFamily="2" charset="0"/>
                <a:ea typeface="Roboto" panose="02000000000000000000" pitchFamily="2" charset="0"/>
              </a:rPr>
              <a:t>dpu</a:t>
            </a:r>
            <a:r>
              <a:rPr lang="en-US" sz="280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9275DA2-8CC9-4CCD-8E6A-F0E11F3E53B0}"/>
              </a:ext>
            </a:extLst>
          </p:cNvPr>
          <p:cNvSpPr/>
          <p:nvPr/>
        </p:nvSpPr>
        <p:spPr>
          <a:xfrm>
            <a:off x="0" y="0"/>
            <a:ext cx="452257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Software libraries become </a:t>
            </a:r>
          </a:p>
          <a:p>
            <a:pPr algn="ctr"/>
            <a:r>
              <a:rPr lang="en-US" sz="3200" dirty="0"/>
              <a:t>hybrid libraries</a:t>
            </a:r>
          </a:p>
        </p:txBody>
      </p:sp>
    </p:spTree>
    <p:extLst>
      <p:ext uri="{BB962C8B-B14F-4D97-AF65-F5344CB8AC3E}">
        <p14:creationId xmlns:p14="http://schemas.microsoft.com/office/powerpoint/2010/main" val="2360025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heme/theme1.xml><?xml version="1.0" encoding="utf-8"?>
<a:theme xmlns:a="http://schemas.openxmlformats.org/drawingml/2006/main" name="AMD Corporate Template_Dark">
  <a:themeElements>
    <a:clrScheme name="AMD Corporate">
      <a:dk1>
        <a:srgbClr val="000000"/>
      </a:dk1>
      <a:lt1>
        <a:srgbClr val="FFFFFF"/>
      </a:lt1>
      <a:dk2>
        <a:srgbClr val="5E5E5E"/>
      </a:dk2>
      <a:lt2>
        <a:srgbClr val="9D9FA2"/>
      </a:lt2>
      <a:accent1>
        <a:srgbClr val="636466"/>
      </a:accent1>
      <a:accent2>
        <a:srgbClr val="9D9FA2"/>
      </a:accent2>
      <a:accent3>
        <a:srgbClr val="EAEAEA"/>
      </a:accent3>
      <a:accent4>
        <a:srgbClr val="F26522"/>
      </a:accent4>
      <a:accent5>
        <a:srgbClr val="ED1C24"/>
      </a:accent5>
      <a:accent6>
        <a:srgbClr val="007C97"/>
      </a:accent6>
      <a:hlink>
        <a:srgbClr val="D5D5D5"/>
      </a:hlink>
      <a:folHlink>
        <a:srgbClr val="A9A9A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solidFill>
            <a:schemeClr val="accent2"/>
          </a:solidFill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18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buClr>
            <a:schemeClr val="accent1"/>
          </a:buClr>
          <a:buSzPct val="60000"/>
          <a:defRPr sz="1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FBDE1E0E-6997-4B95-9702-0A873F1F55E6}" vid="{99FFCE2B-845B-4D44-BE68-1AECEB47D5E9}"/>
    </a:ext>
  </a:extLst>
</a:theme>
</file>

<file path=ppt/theme/theme2.xml><?xml version="1.0" encoding="utf-8"?>
<a:theme xmlns:a="http://schemas.openxmlformats.org/drawingml/2006/main" name="AMD Corporate Template_Light">
  <a:themeElements>
    <a:clrScheme name="AMD Corporate">
      <a:dk1>
        <a:srgbClr val="000000"/>
      </a:dk1>
      <a:lt1>
        <a:srgbClr val="FFFFFF"/>
      </a:lt1>
      <a:dk2>
        <a:srgbClr val="5E5E5E"/>
      </a:dk2>
      <a:lt2>
        <a:srgbClr val="9D9FA2"/>
      </a:lt2>
      <a:accent1>
        <a:srgbClr val="636466"/>
      </a:accent1>
      <a:accent2>
        <a:srgbClr val="9D9FA2"/>
      </a:accent2>
      <a:accent3>
        <a:srgbClr val="EAEAEA"/>
      </a:accent3>
      <a:accent4>
        <a:srgbClr val="F26522"/>
      </a:accent4>
      <a:accent5>
        <a:srgbClr val="ED1C24"/>
      </a:accent5>
      <a:accent6>
        <a:srgbClr val="007C97"/>
      </a:accent6>
      <a:hlink>
        <a:srgbClr val="D5D5D5"/>
      </a:hlink>
      <a:folHlink>
        <a:srgbClr val="A9A9A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solidFill>
            <a:schemeClr val="accent2"/>
          </a:solidFill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18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buClr>
            <a:schemeClr val="accent1"/>
          </a:buClr>
          <a:buSzPct val="60000"/>
          <a:defRPr sz="18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FBDE1E0E-6997-4B95-9702-0A873F1F55E6}" vid="{D20CE3A5-81B9-4785-BFA6-69CCD1392DFA}"/>
    </a:ext>
  </a:extLst>
</a:theme>
</file>

<file path=ppt/theme/theme3.xml><?xml version="1.0" encoding="utf-8"?>
<a:theme xmlns:a="http://schemas.openxmlformats.org/drawingml/2006/main" name="1_AMD Corporate Template_Dark">
  <a:themeElements>
    <a:clrScheme name="AMD Corporate">
      <a:dk1>
        <a:srgbClr val="000000"/>
      </a:dk1>
      <a:lt1>
        <a:srgbClr val="FFFFFF"/>
      </a:lt1>
      <a:dk2>
        <a:srgbClr val="5E5E5E"/>
      </a:dk2>
      <a:lt2>
        <a:srgbClr val="9D9FA2"/>
      </a:lt2>
      <a:accent1>
        <a:srgbClr val="636466"/>
      </a:accent1>
      <a:accent2>
        <a:srgbClr val="9D9FA2"/>
      </a:accent2>
      <a:accent3>
        <a:srgbClr val="EAEAEA"/>
      </a:accent3>
      <a:accent4>
        <a:srgbClr val="F26522"/>
      </a:accent4>
      <a:accent5>
        <a:srgbClr val="ED1C24"/>
      </a:accent5>
      <a:accent6>
        <a:srgbClr val="007C97"/>
      </a:accent6>
      <a:hlink>
        <a:srgbClr val="D5D5D5"/>
      </a:hlink>
      <a:folHlink>
        <a:srgbClr val="A9A9A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solidFill>
            <a:schemeClr val="accent2"/>
          </a:solidFill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18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buClr>
            <a:schemeClr val="accent1"/>
          </a:buClr>
          <a:buSzPct val="60000"/>
          <a:defRPr sz="18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7" id="{94DDD171-3649-784B-8DFF-0523AEB0E1C6}" vid="{59C6D40F-03E9-B54A-84C3-8AA203559103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TemplateConfiguration><![CDATA[{"slideVersion":1,"isValidatorEnabled":false,"isLocked":false,"elementsMetadata":[],"slideId":"637629098780944294","enableDocumentContentUpdater":true,"version":"2.0"}]]></TemplafySlideTemplateConfiguration>
</file>

<file path=customXml/item10.xml><?xml version="1.0" encoding="utf-8"?>
<TemplafySlideFormConfiguration><![CDATA[{"formFields":[],"formDataEntries":[]}]]></TemplafySlideFormConfiguration>
</file>

<file path=customXml/item11.xml><?xml version="1.0" encoding="utf-8"?>
<TemplafyFormConfiguration><![CDATA[{"formFields":[{"required":false,"placeholder":"Title | Date | Security Setting","lines":1,"shareValue":false,"type":"textBox","name":"Footer","label":"Enter footer description","fullyQualifiedName":"Footer"}],"formDataEntries":[]}]]></TemplafyFormConfiguration>
</file>

<file path=customXml/item1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8A2EBC6E34694C80F43E94FCA993B5" ma:contentTypeVersion="14" ma:contentTypeDescription="Create a new document." ma:contentTypeScope="" ma:versionID="1a7ced39ac191f9ec8deffde533b0c1c">
  <xsd:schema xmlns:xsd="http://www.w3.org/2001/XMLSchema" xmlns:xs="http://www.w3.org/2001/XMLSchema" xmlns:p="http://schemas.microsoft.com/office/2006/metadata/properties" xmlns:ns1="http://schemas.microsoft.com/sharepoint/v3" xmlns:ns2="e4aa919a-b200-49cb-beca-4c7e0810321e" xmlns:ns3="06670dda-0291-4061-b6e0-f6c0cb392c51" targetNamespace="http://schemas.microsoft.com/office/2006/metadata/properties" ma:root="true" ma:fieldsID="bedea8c8816a4e5934c808becd103583" ns1:_="" ns2:_="" ns3:_="">
    <xsd:import namespace="http://schemas.microsoft.com/sharepoint/v3"/>
    <xsd:import namespace="e4aa919a-b200-49cb-beca-4c7e0810321e"/>
    <xsd:import namespace="06670dda-0291-4061-b6e0-f6c0cb392c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aa919a-b200-49cb-beca-4c7e081032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670dda-0291-4061-b6e0-f6c0cb392c5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3.xml><?xml version="1.0" encoding="utf-8"?>
<TemplafySlideFormConfiguration><![CDATA[{"formFields":[],"formDataEntries":[]}]]></TemplafySlideFormConfiguration>
</file>

<file path=customXml/item14.xml><?xml version="1.0" encoding="utf-8"?>
<TemplafySlideFormConfiguration><![CDATA[{"formFields":[],"formDataEntries":[]}]]></TemplafySlideFormConfiguration>
</file>

<file path=customXml/item15.xml><?xml version="1.0" encoding="utf-8"?>
<TemplafySlideFormConfiguration><![CDATA[{"formFields":[],"formDataEntries":[]}]]></TemplafySlideFormConfiguration>
</file>

<file path=customXml/item16.xml><?xml version="1.0" encoding="utf-8"?>
<TemplafySlideTemplateConfiguration><![CDATA[{"slideVersion":1,"isValidatorEnabled":false,"isLocked":false,"elementsMetadata":[],"slideId":"637629098780818133","enableDocumentContentUpdater":true,"version":"2.0"}]]></TemplafySlideTemplateConfiguration>
</file>

<file path=customXml/item17.xml><?xml version="1.0" encoding="utf-8"?>
<TemplafySlideTemplateConfiguration><![CDATA[{"slideVersion":1,"isValidatorEnabled":false,"isLocked":false,"elementsMetadata":[],"slideId":"637629098780938070","enableDocumentContentUpdater":true,"version":"2.0"}]]></TemplafySlideTemplateConfiguration>
</file>

<file path=customXml/item18.xml><?xml version="1.0" encoding="utf-8"?>
<TemplafyTemplateConfiguration><![CDATA[{"elementsMetadata":[],"transformationConfigurations":[{"colorTheme":"{{DataSources.ColorThemes[\"Corporate\"].ColorTheme}}","disableUpdates":false,"type":"colorTheme"}],"enableDocumentContentUpdater":true,"version":"2.0"}]]></TemplafyTemplateConfiguration>
</file>

<file path=customXml/item1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MediaServiceKeyPoints xmlns="e4aa919a-b200-49cb-beca-4c7e0810321e" xsi:nil="true"/>
  </documentManagement>
</p:properties>
</file>

<file path=customXml/item2.xml><?xml version="1.0" encoding="utf-8"?>
<TemplafySlideTemplateConfiguration><![CDATA[{"slideVersion":1,"isValidatorEnabled":false,"isLocked":false,"elementsMetadata":[],"slideId":"637629098780810453","enableDocumentContentUpdater":true,"version":"2.0"}]]></TemplafySlideTemplateConfiguration>
</file>

<file path=customXml/item3.xml><?xml version="1.0" encoding="utf-8"?>
<TemplafySlideFormConfiguration><![CDATA[{"formFields":[],"formDataEntries":[]}]]></TemplafySlideFormConfiguration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TemplafySlideTemplateConfiguration><![CDATA[{"slideVersion":1,"isValidatorEnabled":false,"isLocked":false,"elementsMetadata":[],"slideId":"637629098780802172","enableDocumentContentUpdater":true,"version":"2.0"}]]></TemplafySlideTemplateConfiguration>
</file>

<file path=customXml/item6.xml><?xml version="1.0" encoding="utf-8"?>
<TemplafySlideFormConfiguration><![CDATA[{"formFields":[],"formDataEntries":[]}]]></TemplafySlideFormConfiguration>
</file>

<file path=customXml/item7.xml><?xml version="1.0" encoding="utf-8"?>
<TemplafySlideTemplateConfiguration><![CDATA[{"slideVersion":1,"isValidatorEnabled":false,"isLocked":false,"elementsMetadata":[],"slideId":"637629098780818133","enableDocumentContentUpdater":true,"version":"2.0"}]]></TemplafySlideTemplateConfiguration>
</file>

<file path=customXml/item8.xml><?xml version="1.0" encoding="utf-8"?>
<TemplafySlideFormConfiguration><![CDATA[{"formFields":[],"formDataEntries":[]}]]></TemplafySlideFormConfiguration>
</file>

<file path=customXml/item9.xml><?xml version="1.0" encoding="utf-8"?>
<TemplafySlideTemplateConfiguration><![CDATA[{"slideVersion":1,"isValidatorEnabled":false,"isLocked":false,"elementsMetadata":[],"slideId":"637629098780818133","enableDocumentContentUpdater":true,"version":"2.0"}]]></TemplafySlideTemplateConfiguration>
</file>

<file path=customXml/itemProps1.xml><?xml version="1.0" encoding="utf-8"?>
<ds:datastoreItem xmlns:ds="http://schemas.openxmlformats.org/officeDocument/2006/customXml" ds:itemID="{1AB4A281-5EBA-4CA1-A536-6B29C98890B6}">
  <ds:schemaRefs/>
</ds:datastoreItem>
</file>

<file path=customXml/itemProps10.xml><?xml version="1.0" encoding="utf-8"?>
<ds:datastoreItem xmlns:ds="http://schemas.openxmlformats.org/officeDocument/2006/customXml" ds:itemID="{B4759B96-163D-4B1F-A884-DD4AA1F61361}">
  <ds:schemaRefs/>
</ds:datastoreItem>
</file>

<file path=customXml/itemProps11.xml><?xml version="1.0" encoding="utf-8"?>
<ds:datastoreItem xmlns:ds="http://schemas.openxmlformats.org/officeDocument/2006/customXml" ds:itemID="{43BC5722-1D5B-4915-8247-E6D5F513E549}">
  <ds:schemaRefs/>
</ds:datastoreItem>
</file>

<file path=customXml/itemProps12.xml><?xml version="1.0" encoding="utf-8"?>
<ds:datastoreItem xmlns:ds="http://schemas.openxmlformats.org/officeDocument/2006/customXml" ds:itemID="{0BB3C309-8520-4616-80FC-2CB10D5B83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4aa919a-b200-49cb-beca-4c7e0810321e"/>
    <ds:schemaRef ds:uri="06670dda-0291-4061-b6e0-f6c0cb392c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13.xml><?xml version="1.0" encoding="utf-8"?>
<ds:datastoreItem xmlns:ds="http://schemas.openxmlformats.org/officeDocument/2006/customXml" ds:itemID="{1E6080C5-8558-EA47-9338-EA3558B4B25C}">
  <ds:schemaRefs/>
</ds:datastoreItem>
</file>

<file path=customXml/itemProps14.xml><?xml version="1.0" encoding="utf-8"?>
<ds:datastoreItem xmlns:ds="http://schemas.openxmlformats.org/officeDocument/2006/customXml" ds:itemID="{D4B66AC3-71C4-4908-9595-93E8B8D76E97}">
  <ds:schemaRefs/>
</ds:datastoreItem>
</file>

<file path=customXml/itemProps15.xml><?xml version="1.0" encoding="utf-8"?>
<ds:datastoreItem xmlns:ds="http://schemas.openxmlformats.org/officeDocument/2006/customXml" ds:itemID="{C5DD1971-334A-45E9-9D2B-FB6BD8AAE58A}">
  <ds:schemaRefs/>
</ds:datastoreItem>
</file>

<file path=customXml/itemProps16.xml><?xml version="1.0" encoding="utf-8"?>
<ds:datastoreItem xmlns:ds="http://schemas.openxmlformats.org/officeDocument/2006/customXml" ds:itemID="{94425C88-7942-4AB6-86C1-A358CF081473}">
  <ds:schemaRefs/>
</ds:datastoreItem>
</file>

<file path=customXml/itemProps17.xml><?xml version="1.0" encoding="utf-8"?>
<ds:datastoreItem xmlns:ds="http://schemas.openxmlformats.org/officeDocument/2006/customXml" ds:itemID="{3915BD4A-04C4-49F2-B0B9-3E7D336EC799}">
  <ds:schemaRefs/>
</ds:datastoreItem>
</file>

<file path=customXml/itemProps18.xml><?xml version="1.0" encoding="utf-8"?>
<ds:datastoreItem xmlns:ds="http://schemas.openxmlformats.org/officeDocument/2006/customXml" ds:itemID="{6291F803-2EF0-4E47-96D6-4796950CE6BD}">
  <ds:schemaRefs/>
</ds:datastoreItem>
</file>

<file path=customXml/itemProps19.xml><?xml version="1.0" encoding="utf-8"?>
<ds:datastoreItem xmlns:ds="http://schemas.openxmlformats.org/officeDocument/2006/customXml" ds:itemID="{F990F116-B58F-4255-B05B-DA3808E0E5C6}">
  <ds:schemaRefs>
    <ds:schemaRef ds:uri="06670dda-0291-4061-b6e0-f6c0cb392c51"/>
    <ds:schemaRef ds:uri="http://purl.org/dc/terms/"/>
    <ds:schemaRef ds:uri="http://www.w3.org/XML/1998/namespace"/>
    <ds:schemaRef ds:uri="http://purl.org/dc/elements/1.1/"/>
    <ds:schemaRef ds:uri="http://schemas.microsoft.com/sharepoint/v3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e4aa919a-b200-49cb-beca-4c7e0810321e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A40A47AF-9F38-B148-A7C2-2E9081B1C4B3}">
  <ds:schemaRefs/>
</ds:datastoreItem>
</file>

<file path=customXml/itemProps3.xml><?xml version="1.0" encoding="utf-8"?>
<ds:datastoreItem xmlns:ds="http://schemas.openxmlformats.org/officeDocument/2006/customXml" ds:itemID="{DDCC6A1B-7673-40E9-AC3E-C0D8F2784A83}">
  <ds:schemaRefs/>
</ds:datastoreItem>
</file>

<file path=customXml/itemProps4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BE3BB7DD-0C86-4747-A387-5C5D191BB970}">
  <ds:schemaRefs/>
</ds:datastoreItem>
</file>

<file path=customXml/itemProps6.xml><?xml version="1.0" encoding="utf-8"?>
<ds:datastoreItem xmlns:ds="http://schemas.openxmlformats.org/officeDocument/2006/customXml" ds:itemID="{08BA5A9A-BB8B-4F8E-93CD-455474EF7276}">
  <ds:schemaRefs/>
</ds:datastoreItem>
</file>

<file path=customXml/itemProps7.xml><?xml version="1.0" encoding="utf-8"?>
<ds:datastoreItem xmlns:ds="http://schemas.openxmlformats.org/officeDocument/2006/customXml" ds:itemID="{6B831CAE-95E4-452E-B3C5-B76AAD78A52A}">
  <ds:schemaRefs/>
</ds:datastoreItem>
</file>

<file path=customXml/itemProps8.xml><?xml version="1.0" encoding="utf-8"?>
<ds:datastoreItem xmlns:ds="http://schemas.openxmlformats.org/officeDocument/2006/customXml" ds:itemID="{9CD74212-DFD1-420D-97A3-686F9A62512A}">
  <ds:schemaRefs/>
</ds:datastoreItem>
</file>

<file path=customXml/itemProps9.xml><?xml version="1.0" encoding="utf-8"?>
<ds:datastoreItem xmlns:ds="http://schemas.openxmlformats.org/officeDocument/2006/customXml" ds:itemID="{41714EF3-D41F-4BB5-AAB3-D31E2BC5CC0E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296</TotalTime>
  <Words>640</Words>
  <Application>Microsoft Office PowerPoint</Application>
  <PresentationFormat>Widescreen</PresentationFormat>
  <Paragraphs>191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Consolas</vt:lpstr>
      <vt:lpstr>DDGJF B+ Minion Pro</vt:lpstr>
      <vt:lpstr>Roboto</vt:lpstr>
      <vt:lpstr>AMD Corporate Template_Dark</vt:lpstr>
      <vt:lpstr>AMD Corporate Template_Light</vt:lpstr>
      <vt:lpstr>1_AMD Corporate Template_Dark</vt:lpstr>
      <vt:lpstr>QICK,  RFSoC and RFSoC-PYNQ </vt:lpstr>
      <vt:lpstr>Outline</vt:lpstr>
      <vt:lpstr>PowerPoint Presentation</vt:lpstr>
      <vt:lpstr>Jupyter &amp; Python: Leading Data Science Stack </vt:lpstr>
      <vt:lpstr>Typical Embedded Stack is Alien to Data Scientists  </vt:lpstr>
      <vt:lpstr>Data Science Stack on Adaptive Computing SoCs</vt:lpstr>
      <vt:lpstr>PYNQ Unifies Data Science &amp; Embedded Stacks</vt:lpstr>
      <vt:lpstr>PowerPoint Presentation</vt:lpstr>
      <vt:lpstr>PowerPoint Presentation</vt:lpstr>
      <vt:lpstr>PowerPoint Presentation</vt:lpstr>
      <vt:lpstr>PowerPoint Presentation</vt:lpstr>
      <vt:lpstr>RFSoC 4x2 Kit</vt:lpstr>
      <vt:lpstr>Reusable Open-Source RFSoC-PYNQ Designs and Tutorials</vt:lpstr>
      <vt:lpstr>NEW RFSoC Book – Launch Date is 24 Jan 2023</vt:lpstr>
      <vt:lpstr>Free PDF Download of RFSoC Book </vt:lpstr>
      <vt:lpstr>RFSoC Book has Permissive License and Additional Resources</vt:lpstr>
      <vt:lpstr>PowerPoint Presentation</vt:lpstr>
      <vt:lpstr>PowerPoint Presentation</vt:lpstr>
      <vt:lpstr>PowerPoint Presentation</vt:lpstr>
    </vt:vector>
  </TitlesOfParts>
  <Manager>&lt;Comms manager name here&gt;</Manager>
  <Company>AMD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Zynq Untrascale+ RFSoC</dc:title>
  <dc:subject>AMD Corporate Powerpoint Template</dc:subject>
  <dc:creator>Lysaght, Patrick</dc:creator>
  <cp:keywords/>
  <dc:description/>
  <cp:lastModifiedBy>Lysaght, Patrick</cp:lastModifiedBy>
  <cp:revision>8</cp:revision>
  <cp:lastPrinted>2020-04-30T18:59:47Z</cp:lastPrinted>
  <dcterms:created xsi:type="dcterms:W3CDTF">2023-01-10T20:18:19Z</dcterms:created>
  <dcterms:modified xsi:type="dcterms:W3CDTF">2023-01-12T01:28:08Z</dcterms:modified>
  <cp:category>AMD Corporate Powerpoint Template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ublisher">
    <vt:lpwstr>AMD Creative Studio</vt:lpwstr>
  </property>
  <property fmtid="{D5CDD505-2E9C-101B-9397-08002B2CF9AE}" pid="3" name="Date completed">
    <vt:lpwstr>April 30, 2020</vt:lpwstr>
  </property>
  <property fmtid="{D5CDD505-2E9C-101B-9397-08002B2CF9AE}" pid="4" name="MS_Version">
    <vt:lpwstr>1.0.0</vt:lpwstr>
  </property>
  <property fmtid="{D5CDD505-2E9C-101B-9397-08002B2CF9AE}" pid="5" name="TemplafyTimeStamp">
    <vt:lpwstr>2021-07-26T15:24:38</vt:lpwstr>
  </property>
  <property fmtid="{D5CDD505-2E9C-101B-9397-08002B2CF9AE}" pid="6" name="MSIP_Label_d4243a53-6221-4f75-8154-e4b33a5707a1_Enabled">
    <vt:lpwstr>true</vt:lpwstr>
  </property>
  <property fmtid="{D5CDD505-2E9C-101B-9397-08002B2CF9AE}" pid="7" name="MSIP_Label_d4243a53-6221-4f75-8154-e4b33a5707a1_SetDate">
    <vt:lpwstr>2023-01-12T01:28:08Z</vt:lpwstr>
  </property>
  <property fmtid="{D5CDD505-2E9C-101B-9397-08002B2CF9AE}" pid="8" name="MSIP_Label_d4243a53-6221-4f75-8154-e4b33a5707a1_Method">
    <vt:lpwstr>Privileged</vt:lpwstr>
  </property>
  <property fmtid="{D5CDD505-2E9C-101B-9397-08002B2CF9AE}" pid="9" name="MSIP_Label_d4243a53-6221-4f75-8154-e4b33a5707a1_Name">
    <vt:lpwstr>Public-AIP 2.0</vt:lpwstr>
  </property>
  <property fmtid="{D5CDD505-2E9C-101B-9397-08002B2CF9AE}" pid="10" name="MSIP_Label_d4243a53-6221-4f75-8154-e4b33a5707a1_SiteId">
    <vt:lpwstr>3dd8961f-e488-4e60-8e11-a82d994e183d</vt:lpwstr>
  </property>
  <property fmtid="{D5CDD505-2E9C-101B-9397-08002B2CF9AE}" pid="11" name="MSIP_Label_d4243a53-6221-4f75-8154-e4b33a5707a1_ActionId">
    <vt:lpwstr>243d1afd-526b-4c87-a682-82889ff08f37</vt:lpwstr>
  </property>
  <property fmtid="{D5CDD505-2E9C-101B-9397-08002B2CF9AE}" pid="12" name="MSIP_Label_d4243a53-6221-4f75-8154-e4b33a5707a1_ContentBits">
    <vt:lpwstr>1</vt:lpwstr>
  </property>
</Properties>
</file>