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86" d="100"/>
          <a:sy n="86" d="100"/>
        </p:scale>
        <p:origin x="124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12/16/2022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12/16/2022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582445898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4670387" y="113724"/>
            <a:ext cx="4452778" cy="1261884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CMTF: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SCP and </a:t>
            </a:r>
            <a:r>
              <a:rPr lang="en-US" sz="1600" b="1" i="1" dirty="0" err="1">
                <a:solidFill>
                  <a:schemeClr val="accent1">
                    <a:lumMod val="75000"/>
                  </a:schemeClr>
                </a:solidFill>
              </a:rPr>
              <a:t>comprs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 shut down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CMTS: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 HECM23 installation in progress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PIP2IT:  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SSR1 at RT and HB650 installation prep continuing</a:t>
            </a:r>
            <a:endParaRPr lang="en-US" sz="16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63680"/>
            <a:ext cx="4185410" cy="1785104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cold and running fine, though difficult time stabilizing CM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cold at 2 K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cold at 4-10 K but not full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cold at 2 K but just lost level,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pvjt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plug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576783" cy="1538883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warmed up to RT, shut down,  and isolated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</a:p>
          <a:p>
            <a:pPr marL="173038" indent="-173038"/>
            <a:r>
              <a:rPr lang="en-US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MDB/STC: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</a:p>
          <a:p>
            <a:pPr marL="282575" indent="-282575"/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161168" y="1295401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408568" y="1628585"/>
            <a:ext cx="304800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1" y="2895600"/>
            <a:ext cx="3810000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cold and operating fine with test stands at 4 K or 2 K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92188" y="4953000"/>
            <a:ext cx="4062774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. LN2, </a:t>
            </a:r>
            <a:r>
              <a:rPr lang="en-US" sz="1600" b="1" i="1" dirty="0" err="1">
                <a:solidFill>
                  <a:schemeClr val="accent3">
                    <a:lumMod val="50000"/>
                  </a:schemeClr>
                </a:solidFill>
              </a:rPr>
              <a:t>LHe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, and </a:t>
            </a:r>
            <a:r>
              <a:rPr lang="en-US" sz="1600" b="1" i="1" dirty="0" err="1">
                <a:solidFill>
                  <a:schemeClr val="accent3">
                    <a:lumMod val="50000"/>
                  </a:schemeClr>
                </a:solidFill>
              </a:rPr>
              <a:t>Ghe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 subcontracts under service extensions, of concern.</a:t>
            </a:r>
            <a:endParaRPr lang="en-US" sz="1600" b="1" i="1" dirty="0">
              <a:solidFill>
                <a:schemeClr val="accent3">
                  <a:lumMod val="50000"/>
                </a:schemeClr>
              </a:solidFill>
              <a:latin typeface="Calibri"/>
            </a:endParaRP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4" y="1615937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84" y="3878137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343400"/>
            <a:ext cx="2663401" cy="1200329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A0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(3) online with MC-1 g-2 cryogenic system cold at 5 K and </a:t>
            </a:r>
            <a:r>
              <a:rPr lang="en-US" sz="1600" b="1" i="1">
                <a:solidFill>
                  <a:srgbClr val="996600"/>
                </a:solidFill>
              </a:rPr>
              <a:t>running fine.</a:t>
            </a:r>
            <a:endParaRPr lang="en-US" sz="1600" b="1" i="1" dirty="0">
              <a:solidFill>
                <a:srgbClr val="996600"/>
              </a:solidFill>
            </a:endParaRPr>
          </a:p>
        </p:txBody>
      </p:sp>
      <p:pic>
        <p:nvPicPr>
          <p:cNvPr id="36" name="Picture 2" descr="C:\Users\makara\Desktop\thermometer hot.JPG">
            <a:extLst>
              <a:ext uri="{FF2B5EF4-FFF2-40B4-BE49-F238E27FC236}">
                <a16:creationId xmlns:a16="http://schemas.microsoft.com/office/drawing/2014/main" id="{5404BA36-19BC-4E30-9B72-109D0A187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56" y="2165522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makara\Desktop\thermometer hot.JPG">
            <a:extLst>
              <a:ext uri="{FF2B5EF4-FFF2-40B4-BE49-F238E27FC236}">
                <a16:creationId xmlns:a16="http://schemas.microsoft.com/office/drawing/2014/main" id="{E2716AF1-C44B-4043-90D3-1D1E81CB1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186" y="1429551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>
            <a:extLst>
              <a:ext uri="{FF2B5EF4-FFF2-40B4-BE49-F238E27FC236}">
                <a16:creationId xmlns:a16="http://schemas.microsoft.com/office/drawing/2014/main" id="{0FA0A2B4-F5C2-8133-A952-53BABCE96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162" y="1676715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>
            <a:extLst>
              <a:ext uri="{FF2B5EF4-FFF2-40B4-BE49-F238E27FC236}">
                <a16:creationId xmlns:a16="http://schemas.microsoft.com/office/drawing/2014/main" id="{771D6851-0D76-D126-8BC4-5A91F80D4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766" y="4146232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>
            <a:extLst>
              <a:ext uri="{FF2B5EF4-FFF2-40B4-BE49-F238E27FC236}">
                <a16:creationId xmlns:a16="http://schemas.microsoft.com/office/drawing/2014/main" id="{6BE22ED5-567A-3F5C-3EAE-335D48816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94" y="3654939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>
            <a:extLst>
              <a:ext uri="{FF2B5EF4-FFF2-40B4-BE49-F238E27FC236}">
                <a16:creationId xmlns:a16="http://schemas.microsoft.com/office/drawing/2014/main" id="{6744462C-2DC2-A326-A03A-31681F2BE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776" y="3414899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>
            <a:extLst>
              <a:ext uri="{FF2B5EF4-FFF2-40B4-BE49-F238E27FC236}">
                <a16:creationId xmlns:a16="http://schemas.microsoft.com/office/drawing/2014/main" id="{FC924A6B-25A3-64F3-DF5D-611BF0E96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808" y="2546500"/>
            <a:ext cx="535438" cy="99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makara\Desktop\thermometer hot.JPG">
            <a:extLst>
              <a:ext uri="{FF2B5EF4-FFF2-40B4-BE49-F238E27FC236}">
                <a16:creationId xmlns:a16="http://schemas.microsoft.com/office/drawing/2014/main" id="{66A37B9F-1AE9-985F-2FAA-6C2A01924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30" y="1932682"/>
            <a:ext cx="215607" cy="433722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A164F828-CF63-5518-F07B-66306C8D5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532" y="1492534"/>
            <a:ext cx="571227" cy="114909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kara\Desktop\thermometer hot.JPG">
            <a:extLst>
              <a:ext uri="{FF2B5EF4-FFF2-40B4-BE49-F238E27FC236}">
                <a16:creationId xmlns:a16="http://schemas.microsoft.com/office/drawing/2014/main" id="{953AA452-6F74-BA06-B82A-BF5EF8C84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473" y="904023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makara\Desktop\thermometer hot.JPG">
            <a:extLst>
              <a:ext uri="{FF2B5EF4-FFF2-40B4-BE49-F238E27FC236}">
                <a16:creationId xmlns:a16="http://schemas.microsoft.com/office/drawing/2014/main" id="{37B39138-97E9-288F-5D8C-71DFA3758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109" y="1278105"/>
            <a:ext cx="571227" cy="114909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27027</TotalTime>
  <Words>167</Words>
  <Application>Microsoft Office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879</cp:revision>
  <dcterms:created xsi:type="dcterms:W3CDTF">2013-09-14T14:02:30Z</dcterms:created>
  <dcterms:modified xsi:type="dcterms:W3CDTF">2022-12-16T15:34:32Z</dcterms:modified>
</cp:coreProperties>
</file>