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5" r:id="rId5"/>
    <p:sldId id="276" r:id="rId6"/>
    <p:sldId id="277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6" autoAdjust="0"/>
    <p:restoredTop sz="94663"/>
  </p:normalViewPr>
  <p:slideViewPr>
    <p:cSldViewPr snapToGrid="0" snapToObjects="1" showGuides="1">
      <p:cViewPr varScale="1">
        <p:scale>
          <a:sx n="75" d="100"/>
          <a:sy n="75" d="100"/>
        </p:scale>
        <p:origin x="541" y="2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12/16/2022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20D85-D227-465A-84A2-F9FD03364973}"/>
              </a:ext>
            </a:extLst>
          </p:cNvPr>
          <p:cNvSpPr txBox="1"/>
          <p:nvPr/>
        </p:nvSpPr>
        <p:spPr>
          <a:xfrm>
            <a:off x="4388728" y="644954"/>
            <a:ext cx="4414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Downtime 0.5 hour - mostly minor RF trips.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4.6e12 on $1D to BNB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3.9e12 on $1C to 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Accessed Wednesday to diagnose and repair BRF15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 for sparking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 damage inside the cavity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 needs to be replaced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Girder choke inspection for work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completed this week: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crossing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next week (pending approval):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spare cavity from MI60 on Monday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Access Wednesday for cavity swap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most or all of day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do this done before the holiday week so we have 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compliment of RF.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CA84694-33FF-4826-BA8B-DC47C15F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4912" cy="48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C61B2517-50FC-4CC4-B806-C303F455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41" y="609600"/>
            <a:ext cx="7174717" cy="40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63A796-1D2C-4709-BF58-0EDCB9D9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460"/>
            <a:ext cx="9144000" cy="3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04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afe23a47-cfea-46e5-8725-31a64ec7421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10797</TotalTime>
  <Words>130</Words>
  <Application>Microsoft Office PowerPoint</Application>
  <PresentationFormat>On-screen Show (16:9)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Booster Operations</vt:lpstr>
      <vt:lpstr>Booster Operations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43</cp:revision>
  <cp:lastPrinted>2014-01-20T19:40:21Z</cp:lastPrinted>
  <dcterms:created xsi:type="dcterms:W3CDTF">2021-08-20T13:25:13Z</dcterms:created>
  <dcterms:modified xsi:type="dcterms:W3CDTF">2022-12-16T14:43:19Z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