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11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>
            <a:spLocks noGrp="1"/>
          </p:cNvSpPr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>
            <a:spLocks noGrp="1"/>
          </p:cNvSpPr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122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"/>
          <p:cNvGraphicFramePr/>
          <p:nvPr/>
        </p:nvGraphicFramePr>
        <p:xfrm>
          <a:off x="777240" y="6510528"/>
          <a:ext cx="6804659" cy="299720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9am ops meeting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11/18/22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5" name="Double-click to edit"/>
          <p:cNvSpPr txBox="1">
            <a:spLocks noGrp="1"/>
          </p:cNvSpPr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40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>
            <a:spLocks noGrp="1"/>
          </p:cNvSpPr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52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63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4" name="13-0146-02D.jpg" descr="13-0146-02D.jpg"/>
          <p:cNvPicPr>
            <a:picLocks/>
          </p:cNvPicPr>
          <p:nvPr/>
        </p:nvPicPr>
        <p:blipFill>
          <a:blip r:embed="rId3"/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>
            <a:spLocks noGrp="1"/>
          </p:cNvSpPr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>
            <a:spLocks noGrp="1"/>
          </p:cNvSpPr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sz="24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77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6508750"/>
          <a:ext cx="914400" cy="2540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88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6508750"/>
          <a:ext cx="914400" cy="2540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98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/>
          <a:srcRect l="122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110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1" name="13-0146-02D.jpg" descr="13-0146-02D.jpg"/>
          <p:cNvPicPr>
            <a:picLocks/>
          </p:cNvPicPr>
          <p:nvPr/>
        </p:nvPicPr>
        <p:blipFill>
          <a:blip r:embed="rId3"/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hf hdr="0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bd.fnal.gov/Elog/?orEntryId=2296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Meiqin Xiao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Friday </a:t>
            </a:r>
            <a:r>
              <a:rPr dirty="0"/>
              <a:t>9am ops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16</a:t>
            </a:r>
            <a:r>
              <a:rPr dirty="0"/>
              <a:t> </a:t>
            </a:r>
            <a:r>
              <a:rPr lang="en-US" dirty="0"/>
              <a:t>Dec</a:t>
            </a:r>
            <a:r>
              <a:rPr dirty="0"/>
              <a:t> 2022</a:t>
            </a:r>
          </a:p>
        </p:txBody>
      </p:sp>
      <p:sp>
        <p:nvSpPr>
          <p:cNvPr id="132" name="RR/MI status"/>
          <p:cNvSpPr txBox="1"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rPr dirty="0"/>
              <a:t>MI</a:t>
            </a:r>
            <a:r>
              <a:rPr lang="en-US" dirty="0"/>
              <a:t>/RR</a:t>
            </a:r>
            <a:r>
              <a:rPr dirty="0"/>
              <a:t> status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034B3A-B95A-4A8C-93D0-AB9D17707E2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uMI performa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NuMI performance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0012554-A9D4-4EAC-9B67-A41F37FA5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uon Performa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Muon Performance</a:t>
            </a:r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720D234-6FE3-477E-B88D-C815F4D27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FB59-5059-4CC2-8743-99EA57F40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MI/RR downtime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FF12D-371F-42AD-99DF-9B5623C9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180" y="1851660"/>
            <a:ext cx="2438400" cy="202819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320570B-C6A8-4CC9-9350-D87B694E4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" y="1851660"/>
            <a:ext cx="4209167" cy="236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4706E764-DF18-40B2-85A9-003EF0E6E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407" y="1661160"/>
            <a:ext cx="4721013" cy="265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9AF87-AF4D-4252-A18F-302F4609177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893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eekly 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Weekly summary</a:t>
            </a:r>
          </a:p>
        </p:txBody>
      </p:sp>
      <p:sp>
        <p:nvSpPr>
          <p:cNvPr id="143" name="Delivering operational beam to NuMI since Sunda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Beam to G-2 running well</a:t>
            </a:r>
            <a:endParaRPr lang="en-US" dirty="0">
              <a:solidFill>
                <a:srgbClr val="242424"/>
              </a:solidFill>
              <a:latin typeface="Segoe UI" panose="020B0502040204020203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200" b="0" i="0" u="sng" dirty="0">
                <a:solidFill>
                  <a:srgbClr val="004C97"/>
                </a:solidFill>
                <a:effectLst/>
                <a:latin typeface="Helvetica Neue"/>
                <a:hlinkClick r:id="rId2"/>
              </a:rPr>
              <a:t>Earlier this week Ops noted problems with the MI10 pond pump VFDs</a:t>
            </a:r>
            <a:r>
              <a:rPr lang="en-US" sz="1200" b="0" i="0" u="sng" dirty="0">
                <a:solidFill>
                  <a:srgbClr val="004C97"/>
                </a:solidFill>
                <a:effectLst/>
                <a:latin typeface="Helvetica Neue"/>
              </a:rPr>
              <a:t> </a:t>
            </a:r>
            <a:r>
              <a:rPr lang="en-US" sz="1600" dirty="0">
                <a:solidFill>
                  <a:srgbClr val="222222"/>
                </a:solidFill>
                <a:latin typeface="Helvetica Neue"/>
              </a:rPr>
              <a:t>. It got checked on Thursday, and made sure they work properly.</a:t>
            </a:r>
            <a:r>
              <a:rPr lang="en-US" sz="1600" dirty="0">
                <a:solidFill>
                  <a:srgbClr val="222222"/>
                </a:solidFill>
                <a:effectLst/>
                <a:latin typeface="Helvetica Neue"/>
                <a:ea typeface="DengXian" panose="02010600030101010101" pitchFamily="2" charset="-122"/>
                <a:cs typeface="Times New Roman" panose="02020603050405020304" pitchFamily="18" charset="0"/>
              </a:rPr>
              <a:t>    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b="0" i="0" dirty="0">
                <a:solidFill>
                  <a:srgbClr val="222222"/>
                </a:solidFill>
                <a:effectLst/>
                <a:latin typeface="Helvetica Neue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MECAR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DengXian" panose="02010600030101010101" pitchFamily="2" charset="-122"/>
              </a:rPr>
              <a:t>1.067S ramp studies. </a:t>
            </a:r>
            <a:r>
              <a:rPr lang="en-US" sz="1600" b="0" i="0" dirty="0">
                <a:solidFill>
                  <a:srgbClr val="1D1C1D"/>
                </a:solidFill>
                <a:effectLst/>
                <a:latin typeface="Slack-Lato"/>
              </a:rPr>
              <a:t>We successfully ran beam on packed $2Es at 1.067s at low single batch intensity. The tune settings calibration was significantly off, but once tunes were set, beam was stable. </a:t>
            </a:r>
            <a:r>
              <a:rPr lang="en-US" sz="1400" b="0" i="0" dirty="0">
                <a:solidFill>
                  <a:srgbClr val="1D1C1D"/>
                </a:solidFill>
                <a:effectLst/>
                <a:latin typeface="Slack-Lato"/>
              </a:rPr>
              <a:t> </a:t>
            </a:r>
            <a:endParaRPr lang="en-US" sz="1400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oday + Next wee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0" dirty="0">
                <a:solidFill>
                  <a:srgbClr val="242424"/>
                </a:solidFill>
                <a:latin typeface="Segoe UI" panose="020B0502040204020203" pitchFamily="34" charset="0"/>
              </a:rPr>
              <a:t>Today</a:t>
            </a:r>
            <a:endParaRPr dirty="0"/>
          </a:p>
        </p:txBody>
      </p:sp>
      <p:sp>
        <p:nvSpPr>
          <p:cNvPr id="147" name="NuM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D1C1D"/>
                </a:solidFill>
                <a:effectLst/>
                <a:latin typeface="Slack-Lato"/>
              </a:rPr>
              <a:t>External Beams/Switchyard should complete their sign-offs  Friday afternoon.   MI is right now in a very good condition. </a:t>
            </a:r>
            <a:r>
              <a:rPr lang="en-US" sz="2000" dirty="0">
                <a:solidFill>
                  <a:srgbClr val="1D1C1D"/>
                </a:solidFill>
                <a:latin typeface="Slack-Lato"/>
              </a:rPr>
              <a:t>T</a:t>
            </a:r>
            <a:r>
              <a:rPr lang="en-US" sz="2000" b="0" i="0" dirty="0">
                <a:solidFill>
                  <a:srgbClr val="1D1C1D"/>
                </a:solidFill>
                <a:effectLst/>
                <a:latin typeface="Slack-Lato"/>
              </a:rPr>
              <a:t>here will be no problem if they take the beam of 5.E11.   MI personnel will be available over the weekend for slow spill issues.</a:t>
            </a:r>
            <a:endParaRPr lang="en-US" sz="2400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151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Helvetica Neue</vt:lpstr>
      <vt:lpstr>Lucida Grande</vt:lpstr>
      <vt:lpstr>Slack-Lato</vt:lpstr>
      <vt:lpstr>Arial</vt:lpstr>
      <vt:lpstr>Calibri</vt:lpstr>
      <vt:lpstr>Helvetica</vt:lpstr>
      <vt:lpstr>Segoe UI</vt:lpstr>
      <vt:lpstr>White</vt:lpstr>
      <vt:lpstr>PowerPoint Presentation</vt:lpstr>
      <vt:lpstr>NuMI performance</vt:lpstr>
      <vt:lpstr>Muon Performance</vt:lpstr>
      <vt:lpstr>MI/RR downtime</vt:lpstr>
      <vt:lpstr>Weekly summary</vt:lpstr>
      <vt:lpstr>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Meiqin Xiao x6765 12819N</dc:creator>
  <cp:lastModifiedBy>Meiqin Xiao</cp:lastModifiedBy>
  <cp:revision>12</cp:revision>
  <dcterms:modified xsi:type="dcterms:W3CDTF">2022-12-16T14:50:25Z</dcterms:modified>
</cp:coreProperties>
</file>