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294" r:id="rId2"/>
    <p:sldId id="295" r:id="rId3"/>
    <p:sldId id="296" r:id="rId4"/>
    <p:sldId id="297" r:id="rId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D7EB"/>
    <a:srgbClr val="98D7EA"/>
    <a:srgbClr val="98D7EB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1" autoAdjust="0"/>
    <p:restoredTop sz="94663"/>
  </p:normalViewPr>
  <p:slideViewPr>
    <p:cSldViewPr snapToGrid="0" snapToObjects="1" showGuides="1">
      <p:cViewPr varScale="1">
        <p:scale>
          <a:sx n="211" d="100"/>
          <a:sy n="211" d="100"/>
        </p:scale>
        <p:origin x="456" y="17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10/28/2022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Meson Report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Michael K. Olander</a:t>
            </a:r>
          </a:p>
          <a:p>
            <a:r>
              <a:rPr lang="en-US" sz="1400" dirty="0"/>
              <a:t>AD 9:00 Meeting</a:t>
            </a:r>
          </a:p>
          <a:p>
            <a:r>
              <a:rPr lang="en-US" sz="1400" dirty="0"/>
              <a:t>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D2B7F0-6A0D-4A02-BB38-5C921DEE9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No sinkholes observed.</a:t>
            </a:r>
          </a:p>
        </p:txBody>
      </p:sp>
      <p:pic>
        <p:nvPicPr>
          <p:cNvPr id="9" name="Content Placeholder 8" descr="A sign in a field&#10;&#10;Description automatically generated with low confidence">
            <a:extLst>
              <a:ext uri="{FF2B5EF4-FFF2-40B4-BE49-F238E27FC236}">
                <a16:creationId xmlns:a16="http://schemas.microsoft.com/office/drawing/2014/main" id="{615F0BEA-E84D-DF05-253E-A86F30E8616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803974" y="719138"/>
            <a:ext cx="2825352" cy="37671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0CD7-F748-FF6F-1EB4-854568009E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1506A-6B8D-05BB-DF71-0A9D4D2ED2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K. Olander | Meson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DA37C-F6C7-3BDB-BA45-4DD7EEDD984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D29447-7862-B7C8-FD46-60150B2E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Meson Berm Walkthrough</a:t>
            </a:r>
          </a:p>
        </p:txBody>
      </p:sp>
    </p:spTree>
    <p:extLst>
      <p:ext uri="{BB962C8B-B14F-4D97-AF65-F5344CB8AC3E}">
        <p14:creationId xmlns:p14="http://schemas.microsoft.com/office/powerpoint/2010/main" val="135909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82A3B7-26E1-3B03-F0D3-2EA851663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Meson Detector Building has a hole in the wall above the FTBF offices &amp; workshop.</a:t>
            </a:r>
          </a:p>
        </p:txBody>
      </p:sp>
      <p:pic>
        <p:nvPicPr>
          <p:cNvPr id="9" name="Content Placeholder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CED93121-99FE-37A2-7B22-3CF5C4C3FE01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803974" y="719138"/>
            <a:ext cx="2825352" cy="37671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925E-66DC-8D34-61CE-DEAB846FF22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AE58-9DCE-8FA3-4C52-674DB798E01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K. Olander | Meson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F8560-F221-3E7D-FE48-5CA250F8465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420D0C-7139-D50B-EB8B-95DC81F9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Meson Berm Walkthrough</a:t>
            </a:r>
          </a:p>
        </p:txBody>
      </p:sp>
    </p:spTree>
    <p:extLst>
      <p:ext uri="{BB962C8B-B14F-4D97-AF65-F5344CB8AC3E}">
        <p14:creationId xmlns:p14="http://schemas.microsoft.com/office/powerpoint/2010/main" val="20418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B91B1A-EC8F-5FE1-34B8-C658DAD7E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F1-Manhole Vacuum Repairs</a:t>
            </a:r>
          </a:p>
          <a:p>
            <a:pPr lvl="1"/>
            <a:r>
              <a:rPr lang="en-US" dirty="0"/>
              <a:t>S220 Repairs</a:t>
            </a:r>
          </a:p>
          <a:p>
            <a:r>
              <a:rPr lang="en-US" dirty="0"/>
              <a:t>MT5VT2 leak repair</a:t>
            </a:r>
          </a:p>
          <a:p>
            <a:r>
              <a:rPr lang="en-US" dirty="0"/>
              <a:t>MC6Q1-2 leak repair</a:t>
            </a:r>
          </a:p>
          <a:p>
            <a:r>
              <a:rPr lang="en-US" dirty="0"/>
              <a:t>Restart &amp; polish MS2 LCW system</a:t>
            </a:r>
          </a:p>
          <a:p>
            <a:r>
              <a:rPr lang="en-US" dirty="0"/>
              <a:t>Return to service power supplies that were </a:t>
            </a:r>
            <a:r>
              <a:rPr lang="en-US" dirty="0" err="1"/>
              <a:t>LOTO’d</a:t>
            </a:r>
            <a:endParaRPr lang="en-US" dirty="0"/>
          </a:p>
          <a:p>
            <a:r>
              <a:rPr lang="en-US" dirty="0"/>
              <a:t>MC7AN magnetic field measurement for ES&amp;H</a:t>
            </a:r>
          </a:p>
          <a:p>
            <a:pPr lvl="1"/>
            <a:r>
              <a:rPr lang="en-US" dirty="0"/>
              <a:t>Power supply requires MS2 LCW system operational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43CB517-D8B8-57A6-7E3C-B866F2305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Shutdown/Restart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1A467-E0A8-556E-8FA3-A4D9128918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F4617-6069-BE89-E3DD-FAE9A8D37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K. Olander | Meson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BB5C9-E49F-8D11-59B9-C5594F26A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1711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109</Words>
  <Application>Microsoft Office PowerPoint</Application>
  <PresentationFormat>On-screen Show (16:9)</PresentationFormat>
  <Paragraphs>26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</vt:lpstr>
      <vt:lpstr>Fermilab_PPT_090915</vt:lpstr>
      <vt:lpstr>PowerPoint Presentation</vt:lpstr>
      <vt:lpstr>Meson Berm Walkthrough</vt:lpstr>
      <vt:lpstr>Meson Berm Walkthrough</vt:lpstr>
      <vt:lpstr>Shutdown/Restart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 Stone</dc:creator>
  <cp:lastModifiedBy>Michael K. Olander</cp:lastModifiedBy>
  <cp:revision>6</cp:revision>
  <cp:lastPrinted>2014-01-20T19:40:21Z</cp:lastPrinted>
  <dcterms:created xsi:type="dcterms:W3CDTF">2021-05-21T20:37:35Z</dcterms:created>
  <dcterms:modified xsi:type="dcterms:W3CDTF">2022-10-28T13:48:16Z</dcterms:modified>
</cp:coreProperties>
</file>