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7" autoAdjust="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79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37003"/>
            <a:ext cx="4392820" cy="1515330"/>
          </a:xfrm>
        </p:spPr>
        <p:txBody>
          <a:bodyPr/>
          <a:lstStyle/>
          <a:p>
            <a:endParaRPr lang="en-US" sz="11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Day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190006"/>
            <a:ext cx="8686800" cy="427877"/>
          </a:xfrm>
        </p:spPr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211417" y="679629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 Downtime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F0356-842B-4C9D-B865-47C7A5DC5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1" y="679629"/>
            <a:ext cx="5164980" cy="414653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5893250" y="5114692"/>
            <a:ext cx="3071568" cy="12268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All week:</a:t>
            </a:r>
          </a:p>
          <a:p>
            <a:r>
              <a:rPr lang="en-US" sz="1100" dirty="0"/>
              <a:t>KRF2 CS faults</a:t>
            </a:r>
          </a:p>
          <a:p>
            <a:endParaRPr lang="en-US" sz="1100" dirty="0"/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6AB8A-CE90-450C-9CC3-E123849E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" y="681197"/>
            <a:ext cx="5164979" cy="4125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DE881B-EE1F-4819-919D-134996A3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1" y="679629"/>
            <a:ext cx="5164980" cy="4131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C6A49-449A-4323-B8D0-D54F0D4E0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79" y="674750"/>
            <a:ext cx="5164979" cy="4141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778E4F-C3D3-4088-AEE6-A41DD67FF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81" y="674750"/>
            <a:ext cx="5164980" cy="4131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E923B0-028E-4656-8DFC-9A230339B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80" y="674750"/>
            <a:ext cx="5199419" cy="41514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770E90-7354-4D69-B323-18B0CAC213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028" y="668787"/>
            <a:ext cx="5209572" cy="41692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FAD5AE-12F2-4F17-AB52-898DD3F7D9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029" y="665710"/>
            <a:ext cx="5213200" cy="4185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203342-A0D9-4A15-B830-D545A6B40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28" y="665710"/>
            <a:ext cx="5231556" cy="4185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25CD3A-9523-4F1E-9649-527FB1D917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3250" y="577530"/>
            <a:ext cx="2882485" cy="2096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2C365-6BB6-42CD-8CCC-E2F2253143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3251" y="2673883"/>
            <a:ext cx="2882484" cy="20963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3A814B-5803-49DF-8420-91DCB5D5B4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003" y="665710"/>
            <a:ext cx="5237581" cy="4193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88B526-500B-4C14-9079-DD10E49AA1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003" y="665710"/>
            <a:ext cx="5209572" cy="4183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CD3AAC-1D01-5E4D-BD8B-25034B3BC5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96464" y="602733"/>
            <a:ext cx="2882484" cy="20963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15FB86-FBF6-3043-9235-0100F47FE9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2642" y="2695869"/>
            <a:ext cx="2882487" cy="20963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F69CF5-78E0-8F49-B989-CF0E874D7D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88" y="653488"/>
            <a:ext cx="5392375" cy="43100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AE4183-0704-36D0-6250-74AB06F59A40}"/>
              </a:ext>
            </a:extLst>
          </p:cNvPr>
          <p:cNvSpPr/>
          <p:nvPr/>
        </p:nvSpPr>
        <p:spPr>
          <a:xfrm>
            <a:off x="5893250" y="622665"/>
            <a:ext cx="3022150" cy="20963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hart, bubble chart&#10;&#10;Description automatically generated">
            <a:extLst>
              <a:ext uri="{FF2B5EF4-FFF2-40B4-BE49-F238E27FC236}">
                <a16:creationId xmlns:a16="http://schemas.microsoft.com/office/drawing/2014/main" id="{7C9F1B77-B990-D92C-DFA7-19DF20BC5B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3583" y="2486709"/>
            <a:ext cx="3312545" cy="2409124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1ABC8A6-BD25-8F07-B49C-06B9A6A3C0FF}"/>
              </a:ext>
            </a:extLst>
          </p:cNvPr>
          <p:cNvSpPr txBox="1">
            <a:spLocks/>
          </p:cNvSpPr>
          <p:nvPr/>
        </p:nvSpPr>
        <p:spPr>
          <a:xfrm>
            <a:off x="209385" y="5000110"/>
            <a:ext cx="5338403" cy="14011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Sat: LRF4 OG</a:t>
            </a:r>
          </a:p>
          <a:p>
            <a:r>
              <a:rPr lang="en-US" sz="1100" dirty="0"/>
              <a:t>Sun: LRF4 PA spark </a:t>
            </a:r>
          </a:p>
          <a:p>
            <a:r>
              <a:rPr lang="en-US" sz="1100" dirty="0"/>
              <a:t>Mon: LRF4 OG, KRF1 RF leak, </a:t>
            </a:r>
            <a:r>
              <a:rPr lang="en-US" sz="1100" dirty="0" err="1"/>
              <a:t>debuncher</a:t>
            </a:r>
            <a:r>
              <a:rPr lang="en-US" sz="1100" dirty="0"/>
              <a:t> LLRF regulation issue</a:t>
            </a:r>
          </a:p>
          <a:p>
            <a:r>
              <a:rPr lang="en-US" sz="1100" dirty="0"/>
              <a:t>Tue: LRF3 DA, LRF4 OG, KRF1 CS &amp; RF leak</a:t>
            </a:r>
          </a:p>
          <a:p>
            <a:r>
              <a:rPr lang="en-US" sz="1100" dirty="0" err="1"/>
              <a:t>Thur</a:t>
            </a:r>
            <a:r>
              <a:rPr lang="en-US" sz="1100" dirty="0"/>
              <a:t>: LRF4 OG, LRF5 OI</a:t>
            </a:r>
          </a:p>
          <a:p>
            <a:r>
              <a:rPr lang="en-US" sz="1100" dirty="0"/>
              <a:t>Fri: KRF4 CS</a:t>
            </a:r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32" name="Picture 3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6D74CD-6682-0194-1B36-AB11CE605C7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70" y="623090"/>
            <a:ext cx="5011092" cy="4215919"/>
          </a:xfrm>
          <a:prstGeom prst="rect">
            <a:avLst/>
          </a:prstGeom>
        </p:spPr>
      </p:pic>
      <p:pic>
        <p:nvPicPr>
          <p:cNvPr id="26" name="Picture 25" descr="Chart, pie chart&#10;&#10;Description automatically generated">
            <a:extLst>
              <a:ext uri="{FF2B5EF4-FFF2-40B4-BE49-F238E27FC236}">
                <a16:creationId xmlns:a16="http://schemas.microsoft.com/office/drawing/2014/main" id="{97C2C72C-7F63-AEF4-40A8-A01085860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54364" y="2877545"/>
            <a:ext cx="3360255" cy="2443822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B76D4221-017E-08EB-320F-E9C1CD4C92B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132" y="577530"/>
            <a:ext cx="5117714" cy="4305622"/>
          </a:xfrm>
          <a:prstGeom prst="rect">
            <a:avLst/>
          </a:prstGeom>
        </p:spPr>
      </p:pic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12069B28-9031-837B-E297-71CAC098B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146" y="579348"/>
            <a:ext cx="5011092" cy="4215918"/>
          </a:xfrm>
          <a:prstGeom prst="rect">
            <a:avLst/>
          </a:prstGeom>
        </p:spPr>
      </p:pic>
      <p:pic>
        <p:nvPicPr>
          <p:cNvPr id="34" name="Picture 33" descr="Chart, pie chart&#10;&#10;Description automatically generated">
            <a:extLst>
              <a:ext uri="{FF2B5EF4-FFF2-40B4-BE49-F238E27FC236}">
                <a16:creationId xmlns:a16="http://schemas.microsoft.com/office/drawing/2014/main" id="{7D101D4A-59F0-2319-216B-6DC4EDC40F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65329" y="2939862"/>
            <a:ext cx="3297091" cy="2397886"/>
          </a:xfrm>
          <a:prstGeom prst="rect">
            <a:avLst/>
          </a:prstGeom>
        </p:spPr>
      </p:pic>
      <p:pic>
        <p:nvPicPr>
          <p:cNvPr id="36" name="Picture 35" descr="Chart&#10;&#10;Description automatically generated">
            <a:extLst>
              <a:ext uri="{FF2B5EF4-FFF2-40B4-BE49-F238E27FC236}">
                <a16:creationId xmlns:a16="http://schemas.microsoft.com/office/drawing/2014/main" id="{D4DC64B2-A8B7-3CF5-63EC-ACCC6CF04E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77880" y="557351"/>
            <a:ext cx="3297091" cy="2397884"/>
          </a:xfrm>
          <a:prstGeom prst="rect">
            <a:avLst/>
          </a:prstGeom>
        </p:spPr>
      </p:pic>
      <p:pic>
        <p:nvPicPr>
          <p:cNvPr id="33" name="Picture 32" descr="Chart, pie chart&#10;&#10;Description automatically generated">
            <a:extLst>
              <a:ext uri="{FF2B5EF4-FFF2-40B4-BE49-F238E27FC236}">
                <a16:creationId xmlns:a16="http://schemas.microsoft.com/office/drawing/2014/main" id="{FC2E8B40-DAA7-27CD-2160-33D819C2FD9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11191" y="2694062"/>
            <a:ext cx="3472425" cy="259273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F3D6C87-CC23-669C-D2FD-E64C458845DF}"/>
              </a:ext>
            </a:extLst>
          </p:cNvPr>
          <p:cNvSpPr/>
          <p:nvPr/>
        </p:nvSpPr>
        <p:spPr>
          <a:xfrm>
            <a:off x="5611192" y="613008"/>
            <a:ext cx="3532808" cy="2119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16D0E7-A74E-842A-66EC-300A7DAAA3F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8383" y="587628"/>
            <a:ext cx="5489926" cy="4470575"/>
          </a:xfrm>
          <a:prstGeom prst="rect">
            <a:avLst/>
          </a:prstGeom>
        </p:spPr>
      </p:pic>
      <p:pic>
        <p:nvPicPr>
          <p:cNvPr id="37" name="Picture 36" descr="Chart, bubble chart&#10;&#10;Description automatically generated">
            <a:extLst>
              <a:ext uri="{FF2B5EF4-FFF2-40B4-BE49-F238E27FC236}">
                <a16:creationId xmlns:a16="http://schemas.microsoft.com/office/drawing/2014/main" id="{D93143C0-0A87-C9D7-8A66-AE62D5CDB44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26745" y="2673883"/>
            <a:ext cx="3593975" cy="2613800"/>
          </a:xfrm>
          <a:prstGeom prst="rect">
            <a:avLst/>
          </a:prstGeom>
        </p:spPr>
      </p:pic>
      <p:pic>
        <p:nvPicPr>
          <p:cNvPr id="39" name="Picture 38" descr="Graphical user interface&#10;&#10;Description automatically generated">
            <a:extLst>
              <a:ext uri="{FF2B5EF4-FFF2-40B4-BE49-F238E27FC236}">
                <a16:creationId xmlns:a16="http://schemas.microsoft.com/office/drawing/2014/main" id="{E4F90FE1-555B-E2E7-3861-9145D0153BE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216" y="570161"/>
            <a:ext cx="5614270" cy="4496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0C7E9DB-74BB-ABFA-1DCB-8C041D08BED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77965" y="2699085"/>
            <a:ext cx="3495544" cy="25422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01DB029-49D6-FAD3-A1CF-8A7782E5A63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753" y="563359"/>
            <a:ext cx="5596893" cy="44211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DFABA6-4368-FE4E-EFA6-04A29BD7EE4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37856" y="2694062"/>
            <a:ext cx="3492500" cy="254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28F09E-3DB6-869D-D5B6-3128AD2EA9C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38415" y="553336"/>
            <a:ext cx="5700531" cy="45171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F506412-696A-2CE2-63B4-B7B0FF27BE6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10382" y="2744914"/>
            <a:ext cx="3492500" cy="254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891071-62F6-481D-9E3F-346FF67B9BD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10382" y="166729"/>
            <a:ext cx="3492500" cy="254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E6AC5B-B3FD-4EAB-2DC4-08E3FBAF85E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3428" y="557351"/>
            <a:ext cx="5651914" cy="45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B – 45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24.6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21.6 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during 15min downtime Mon:</a:t>
            </a:r>
          </a:p>
          <a:p>
            <a:pPr marL="400050" lvl="1" indent="0">
              <a:buNone/>
            </a:pPr>
            <a:r>
              <a:rPr lang="en-US" dirty="0"/>
              <a:t>Source B extractor plate jumper installed</a:t>
            </a:r>
          </a:p>
          <a:p>
            <a:pPr marL="400050" lvl="1" indent="0">
              <a:buNone/>
            </a:pPr>
            <a:r>
              <a:rPr lang="en-US" dirty="0"/>
              <a:t>Rebooted LRF2 &amp; 3 LLRF nodes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done during downtime Wed</a:t>
            </a:r>
          </a:p>
          <a:p>
            <a:pPr marL="0" indent="0">
              <a:buNone/>
            </a:pPr>
            <a:r>
              <a:rPr lang="en-US" dirty="0"/>
              <a:t>	LRF5 skid pump fan replaced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Debuncher</a:t>
            </a:r>
            <a:r>
              <a:rPr lang="en-US" dirty="0"/>
              <a:t> skid thermocouple feedthrough replaced</a:t>
            </a:r>
          </a:p>
          <a:p>
            <a:pPr marL="0" indent="0">
              <a:buNone/>
            </a:pPr>
            <a:r>
              <a:rPr lang="en-US"/>
              <a:t>	Studies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12/16/22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Day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14527</TotalTime>
  <Words>146</Words>
  <Application>Microsoft Macintosh PowerPoint</Application>
  <PresentationFormat>On-screen Show (4:3)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Ralitsa V. Sharankova</cp:lastModifiedBy>
  <cp:revision>534</cp:revision>
  <cp:lastPrinted>2014-01-20T19:40:21Z</cp:lastPrinted>
  <dcterms:created xsi:type="dcterms:W3CDTF">2014-01-03T20:18:13Z</dcterms:created>
  <dcterms:modified xsi:type="dcterms:W3CDTF">2022-12-16T14:55:50Z</dcterms:modified>
</cp:coreProperties>
</file>