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1" autoAdjust="0"/>
    <p:restoredTop sz="94660"/>
  </p:normalViewPr>
  <p:slideViewPr>
    <p:cSldViewPr snapToGrid="0" snapToObjects="1">
      <p:cViewPr>
        <p:scale>
          <a:sx n="125" d="100"/>
          <a:sy n="125" d="100"/>
        </p:scale>
        <p:origin x="288" y="-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12/19/2022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12/19/2022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12/19/2022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12/19/2022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12/19/2022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12/19/2022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12/19/2022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12/19/2022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12/19/2022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12/19/2022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12/19/2022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12/19/2022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72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Spencer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Schiefelbein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December 19, 2022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B884CC25-62F8-A258-CAF7-D4229BE77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0969" y="931861"/>
            <a:ext cx="4343400" cy="5498756"/>
          </a:xfrm>
        </p:spPr>
        <p:txBody>
          <a:bodyPr/>
          <a:lstStyle/>
          <a:p>
            <a:r>
              <a:rPr lang="en-US" sz="1600" dirty="0"/>
              <a:t>Friday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50" dirty="0" err="1"/>
              <a:t>Swyd</a:t>
            </a:r>
            <a:r>
              <a:rPr lang="en-US" sz="1050" dirty="0"/>
              <a:t> Meson Interlock Testing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900" dirty="0"/>
              <a:t>F2,F3,MC7,MT6-1,MT6-2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50" dirty="0"/>
              <a:t>Network Switch Failure – 45min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900" dirty="0"/>
              <a:t>Spent Friday evening recovering</a:t>
            </a:r>
            <a:endParaRPr lang="en-US" sz="105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/>
          </a:p>
          <a:p>
            <a:r>
              <a:rPr lang="en-US" sz="1600" dirty="0"/>
              <a:t>Saturday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50" dirty="0"/>
              <a:t>Config Control Unlocked F-Manholes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50" dirty="0"/>
              <a:t>Racked in Transfer Hall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50" dirty="0"/>
              <a:t>Meson Primary Beam Permits and Run Conditions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900" dirty="0"/>
              <a:t>Experts Established beam to Meson Dump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50" dirty="0"/>
              <a:t>EE Support repaired F:MT4W supply</a:t>
            </a:r>
          </a:p>
          <a:p>
            <a:endParaRPr lang="en-US" sz="1050" dirty="0"/>
          </a:p>
          <a:p>
            <a:r>
              <a:rPr lang="en-US" sz="1600" dirty="0"/>
              <a:t>Sunday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50" dirty="0"/>
              <a:t>QPS112 supply overheated – Linac personnel mounted fan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50" dirty="0"/>
              <a:t>Domestic Water leaks repaired by Duty personnel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900" dirty="0"/>
              <a:t>Chilled water in Linac Gallery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900" dirty="0"/>
              <a:t>Hot Water in Transfer Gallery</a:t>
            </a:r>
          </a:p>
          <a:p>
            <a:endParaRPr lang="en-US" sz="1050" dirty="0"/>
          </a:p>
          <a:p>
            <a:r>
              <a:rPr lang="en-US" sz="1600" dirty="0"/>
              <a:t>Monday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50" dirty="0"/>
              <a:t>MTest mode safety system testing in progress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050" dirty="0"/>
              <a:t>Muon Studies ongoing</a:t>
            </a:r>
          </a:p>
          <a:p>
            <a:endParaRPr lang="en-US" sz="1050" dirty="0"/>
          </a:p>
          <a:p>
            <a:r>
              <a:rPr lang="en-US" sz="1600" dirty="0"/>
              <a:t>Current Conditions: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50" dirty="0"/>
              <a:t>BNB: 8.27 E16 p/</a:t>
            </a:r>
            <a:r>
              <a:rPr lang="en-US" sz="1050" dirty="0" err="1"/>
              <a:t>hr</a:t>
            </a:r>
            <a:endParaRPr lang="en-US" sz="105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050" dirty="0"/>
              <a:t>Muon </a:t>
            </a:r>
            <a:r>
              <a:rPr lang="en-US" sz="1050"/>
              <a:t>8GeV studies</a:t>
            </a:r>
            <a:endParaRPr lang="en-US" sz="1050" dirty="0"/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BF00F46F-445D-DA94-5147-A755CCC5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904A4-8D07-4B16-82CE-C8C7EE10889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459539" y="6515100"/>
            <a:ext cx="107632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B7A4DDBC-DE6E-4931-A50E-598627CA4DD7}" type="datetime1">
              <a:rPr lang="en-US" altLang="en-US" smtClean="0"/>
              <a:pPr>
                <a:spcAft>
                  <a:spcPts val="600"/>
                </a:spcAft>
              </a:pPr>
              <a:t>12/19/2022</a:t>
            </a:fld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96A0-2D0C-4AD8-B7F8-232FB39E86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28601" y="6515100"/>
            <a:ext cx="44767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C2BC038B-CA57-479E-BFA9-9E819877A5DF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endParaRPr lang="en-US" altLang="en-US"/>
          </a:p>
        </p:txBody>
      </p:sp>
      <p:pic>
        <p:nvPicPr>
          <p:cNvPr id="3" name="Picture 2" descr="Chart, line chart&#10;&#10;Description automatically generated">
            <a:extLst>
              <a:ext uri="{FF2B5EF4-FFF2-40B4-BE49-F238E27FC236}">
                <a16:creationId xmlns:a16="http://schemas.microsoft.com/office/drawing/2014/main" id="{387B3BD3-8C32-B96C-9FBF-0646752FC6E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806"/>
          <a:stretch/>
        </p:blipFill>
        <p:spPr>
          <a:xfrm rot="5400000">
            <a:off x="3548934" y="874080"/>
            <a:ext cx="5989565" cy="4743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1508</TotalTime>
  <Words>114</Words>
  <Application>Microsoft Office PowerPoint</Application>
  <PresentationFormat>On-screen Show (4:3)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72 Hour Summary</vt:lpstr>
      <vt:lpstr>Summary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248</cp:revision>
  <cp:lastPrinted>2019-03-11T13:45:25Z</cp:lastPrinted>
  <dcterms:created xsi:type="dcterms:W3CDTF">2015-11-15T15:32:11Z</dcterms:created>
  <dcterms:modified xsi:type="dcterms:W3CDTF">2022-12-19T14:52:40Z</dcterms:modified>
</cp:coreProperties>
</file>