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 snapToObjects="1">
      <p:cViewPr>
        <p:scale>
          <a:sx n="125" d="100"/>
          <a:sy n="125" d="100"/>
        </p:scale>
        <p:origin x="288" y="-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12/19/2022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12/19/2022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12/19/2022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12/19/2022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12/19/2022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12/19/2022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12/19/2022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12/19/2022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12/19/2022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12/19/2022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12/19/2022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12/19/2022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Spencer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Schiefelbein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December 19,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0969" y="931861"/>
            <a:ext cx="4343400" cy="5498756"/>
          </a:xfrm>
        </p:spPr>
        <p:txBody>
          <a:bodyPr/>
          <a:lstStyle/>
          <a:p>
            <a:r>
              <a:rPr lang="en-US" sz="1600" dirty="0"/>
              <a:t>Friday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 err="1"/>
              <a:t>Swyd</a:t>
            </a:r>
            <a:r>
              <a:rPr lang="en-US" sz="1050" dirty="0"/>
              <a:t> Meson Interlock Testing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900" dirty="0"/>
              <a:t>F2,F3,MC7,MT6-1,MT6-2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Network Switch Failure – 45min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900" dirty="0"/>
              <a:t>Spent Friday evening recovering</a:t>
            </a:r>
            <a:endParaRPr lang="en-US" sz="105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r>
              <a:rPr lang="en-US" sz="1600" dirty="0"/>
              <a:t>Saturday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Config Control Unlocked F-Manholes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Racked in Transfer Hall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Meson Primary Beam Permits and Run Conditions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900" dirty="0"/>
              <a:t>Experts Established beam to Meson Dump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EE Support repaired F:MT4W supply</a:t>
            </a:r>
          </a:p>
          <a:p>
            <a:endParaRPr lang="en-US" sz="1050" dirty="0"/>
          </a:p>
          <a:p>
            <a:r>
              <a:rPr lang="en-US" sz="1600" dirty="0"/>
              <a:t>Sunday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QPS112 supply overheated – Linac personnel mounted fan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Domestic Water leaks repaired by Duty personnel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900" dirty="0"/>
              <a:t>Chilled water in Linac Gallery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900" dirty="0"/>
              <a:t>Hot Water in Transfer Gallery</a:t>
            </a:r>
          </a:p>
          <a:p>
            <a:endParaRPr lang="en-US" sz="1050" dirty="0"/>
          </a:p>
          <a:p>
            <a:r>
              <a:rPr lang="en-US" sz="1600" dirty="0"/>
              <a:t>Monday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/>
              <a:t>MTest mode safety system testing in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/>
              <a:t>Muon Studies ongoing</a:t>
            </a:r>
          </a:p>
          <a:p>
            <a:endParaRPr lang="en-US" sz="1050" dirty="0"/>
          </a:p>
          <a:p>
            <a:r>
              <a:rPr lang="en-US" sz="1600" dirty="0"/>
              <a:t>Current Conditions: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BNB: 8.27 E16 p/</a:t>
            </a:r>
            <a:r>
              <a:rPr lang="en-US" sz="1050" dirty="0" err="1"/>
              <a:t>hr</a:t>
            </a:r>
            <a:endParaRPr lang="en-US" sz="10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Muon </a:t>
            </a:r>
            <a:r>
              <a:rPr lang="en-US" sz="1050"/>
              <a:t>8GeV studies</a:t>
            </a:r>
            <a:endParaRPr lang="en-US" sz="1050" dirty="0"/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12/19/2022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1" y="6515100"/>
            <a:ext cx="44767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387B3BD3-8C32-B96C-9FBF-0646752FC6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806"/>
          <a:stretch/>
        </p:blipFill>
        <p:spPr>
          <a:xfrm rot="5400000">
            <a:off x="3548934" y="874080"/>
            <a:ext cx="5989565" cy="474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1508</TotalTime>
  <Words>114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72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248</cp:revision>
  <cp:lastPrinted>2019-03-11T13:45:25Z</cp:lastPrinted>
  <dcterms:created xsi:type="dcterms:W3CDTF">2015-11-15T15:32:11Z</dcterms:created>
  <dcterms:modified xsi:type="dcterms:W3CDTF">2022-12-19T14:52:40Z</dcterms:modified>
</cp:coreProperties>
</file>